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8.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9.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tags/tag1.xml" ContentType="application/vnd.openxmlformats-officedocument.presentationml.tags+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 id="2147483753" r:id="rId5"/>
    <p:sldMasterId id="2147483708" r:id="rId6"/>
    <p:sldMasterId id="2147483671" r:id="rId7"/>
    <p:sldMasterId id="2147483777" r:id="rId8"/>
    <p:sldMasterId id="2147483664" r:id="rId9"/>
    <p:sldMasterId id="2147483683" r:id="rId10"/>
    <p:sldMasterId id="2147483693" r:id="rId11"/>
    <p:sldMasterId id="2147483688" r:id="rId12"/>
    <p:sldMasterId id="2147483648" r:id="rId13"/>
    <p:sldMasterId id="2147493455" r:id="rId14"/>
  </p:sldMasterIdLst>
  <p:notesMasterIdLst>
    <p:notesMasterId r:id="rId51"/>
  </p:notesMasterIdLst>
  <p:sldIdLst>
    <p:sldId id="312" r:id="rId15"/>
    <p:sldId id="311" r:id="rId16"/>
    <p:sldId id="310" r:id="rId17"/>
    <p:sldId id="309" r:id="rId18"/>
    <p:sldId id="308" r:id="rId19"/>
    <p:sldId id="307" r:id="rId20"/>
    <p:sldId id="306" r:id="rId21"/>
    <p:sldId id="305" r:id="rId22"/>
    <p:sldId id="304" r:id="rId23"/>
    <p:sldId id="303" r:id="rId24"/>
    <p:sldId id="302" r:id="rId25"/>
    <p:sldId id="288" r:id="rId26"/>
    <p:sldId id="287" r:id="rId27"/>
    <p:sldId id="286" r:id="rId28"/>
    <p:sldId id="285" r:id="rId29"/>
    <p:sldId id="284" r:id="rId30"/>
    <p:sldId id="283" r:id="rId31"/>
    <p:sldId id="282" r:id="rId32"/>
    <p:sldId id="281" r:id="rId33"/>
    <p:sldId id="280" r:id="rId34"/>
    <p:sldId id="279" r:id="rId35"/>
    <p:sldId id="278" r:id="rId36"/>
    <p:sldId id="277" r:id="rId37"/>
    <p:sldId id="301" r:id="rId38"/>
    <p:sldId id="300" r:id="rId39"/>
    <p:sldId id="299" r:id="rId40"/>
    <p:sldId id="298" r:id="rId41"/>
    <p:sldId id="297" r:id="rId42"/>
    <p:sldId id="296" r:id="rId43"/>
    <p:sldId id="295" r:id="rId44"/>
    <p:sldId id="294" r:id="rId45"/>
    <p:sldId id="293" r:id="rId46"/>
    <p:sldId id="292" r:id="rId47"/>
    <p:sldId id="291" r:id="rId48"/>
    <p:sldId id="290" r:id="rId49"/>
    <p:sldId id="28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907724-62B3-C477-C8F7-A99C2A84926F}" v="36" dt="2022-11-03T11:47:31.221"/>
    <p1510:client id="{82041C7A-6621-4671-B08C-3169AF892D28}" v="49" dt="2022-10-18T17:36:06.1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microsoft.com/office/2015/10/relationships/revisionInfo" Target="revisionInfo.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Hardison" userId="S::hhardison@t1dexchange.org::43d0da57-f0fe-4343-8618-bb5051cd9fb3" providerId="AD" clId="Web-{77907724-62B3-C477-C8F7-A99C2A84926F}"/>
    <pc:docChg chg="addSld delSld modSld sldOrd">
      <pc:chgData name="Holly Hardison" userId="S::hhardison@t1dexchange.org::43d0da57-f0fe-4343-8618-bb5051cd9fb3" providerId="AD" clId="Web-{77907724-62B3-C477-C8F7-A99C2A84926F}" dt="2022-11-03T11:47:31.221" v="34"/>
      <pc:docMkLst>
        <pc:docMk/>
      </pc:docMkLst>
      <pc:sldChg chg="del">
        <pc:chgData name="Holly Hardison" userId="S::hhardison@t1dexchange.org::43d0da57-f0fe-4343-8618-bb5051cd9fb3" providerId="AD" clId="Web-{77907724-62B3-C477-C8F7-A99C2A84926F}" dt="2022-11-03T11:46:12.078" v="10"/>
        <pc:sldMkLst>
          <pc:docMk/>
          <pc:sldMk cId="3219099568" sldId="256"/>
        </pc:sldMkLst>
      </pc:sldChg>
      <pc:sldChg chg="del">
        <pc:chgData name="Holly Hardison" userId="S::hhardison@t1dexchange.org::43d0da57-f0fe-4343-8618-bb5051cd9fb3" providerId="AD" clId="Web-{77907724-62B3-C477-C8F7-A99C2A84926F}" dt="2022-11-03T11:46:11.500" v="9"/>
        <pc:sldMkLst>
          <pc:docMk/>
          <pc:sldMk cId="3341971745" sldId="257"/>
        </pc:sldMkLst>
      </pc:sldChg>
      <pc:sldChg chg="del">
        <pc:chgData name="Holly Hardison" userId="S::hhardison@t1dexchange.org::43d0da57-f0fe-4343-8618-bb5051cd9fb3" providerId="AD" clId="Web-{77907724-62B3-C477-C8F7-A99C2A84926F}" dt="2022-11-03T11:46:10.609" v="8"/>
        <pc:sldMkLst>
          <pc:docMk/>
          <pc:sldMk cId="3177276513" sldId="258"/>
        </pc:sldMkLst>
      </pc:sldChg>
      <pc:sldChg chg="del">
        <pc:chgData name="Holly Hardison" userId="S::hhardison@t1dexchange.org::43d0da57-f0fe-4343-8618-bb5051cd9fb3" providerId="AD" clId="Web-{77907724-62B3-C477-C8F7-A99C2A84926F}" dt="2022-11-03T11:46:10.015" v="7"/>
        <pc:sldMkLst>
          <pc:docMk/>
          <pc:sldMk cId="213495842" sldId="259"/>
        </pc:sldMkLst>
      </pc:sldChg>
      <pc:sldChg chg="del">
        <pc:chgData name="Holly Hardison" userId="S::hhardison@t1dexchange.org::43d0da57-f0fe-4343-8618-bb5051cd9fb3" providerId="AD" clId="Web-{77907724-62B3-C477-C8F7-A99C2A84926F}" dt="2022-11-03T11:46:09.125" v="6"/>
        <pc:sldMkLst>
          <pc:docMk/>
          <pc:sldMk cId="3857653318" sldId="260"/>
        </pc:sldMkLst>
      </pc:sldChg>
      <pc:sldChg chg="del">
        <pc:chgData name="Holly Hardison" userId="S::hhardison@t1dexchange.org::43d0da57-f0fe-4343-8618-bb5051cd9fb3" providerId="AD" clId="Web-{77907724-62B3-C477-C8F7-A99C2A84926F}" dt="2022-11-03T11:46:08.546" v="5"/>
        <pc:sldMkLst>
          <pc:docMk/>
          <pc:sldMk cId="1310097804" sldId="261"/>
        </pc:sldMkLst>
      </pc:sldChg>
      <pc:sldChg chg="del">
        <pc:chgData name="Holly Hardison" userId="S::hhardison@t1dexchange.org::43d0da57-f0fe-4343-8618-bb5051cd9fb3" providerId="AD" clId="Web-{77907724-62B3-C477-C8F7-A99C2A84926F}" dt="2022-11-03T11:46:06.765" v="4"/>
        <pc:sldMkLst>
          <pc:docMk/>
          <pc:sldMk cId="1372738280" sldId="262"/>
        </pc:sldMkLst>
      </pc:sldChg>
      <pc:sldChg chg="del">
        <pc:chgData name="Holly Hardison" userId="S::hhardison@t1dexchange.org::43d0da57-f0fe-4343-8618-bb5051cd9fb3" providerId="AD" clId="Web-{77907724-62B3-C477-C8F7-A99C2A84926F}" dt="2022-11-03T11:46:05.015" v="3"/>
        <pc:sldMkLst>
          <pc:docMk/>
          <pc:sldMk cId="2305675923" sldId="263"/>
        </pc:sldMkLst>
      </pc:sldChg>
      <pc:sldChg chg="del">
        <pc:chgData name="Holly Hardison" userId="S::hhardison@t1dexchange.org::43d0da57-f0fe-4343-8618-bb5051cd9fb3" providerId="AD" clId="Web-{77907724-62B3-C477-C8F7-A99C2A84926F}" dt="2022-11-03T11:45:59.124" v="2"/>
        <pc:sldMkLst>
          <pc:docMk/>
          <pc:sldMk cId="2136624513" sldId="264"/>
        </pc:sldMkLst>
      </pc:sldChg>
      <pc:sldChg chg="del">
        <pc:chgData name="Holly Hardison" userId="S::hhardison@t1dexchange.org::43d0da57-f0fe-4343-8618-bb5051cd9fb3" providerId="AD" clId="Web-{77907724-62B3-C477-C8F7-A99C2A84926F}" dt="2022-11-03T11:45:55.937" v="1"/>
        <pc:sldMkLst>
          <pc:docMk/>
          <pc:sldMk cId="2654512805" sldId="265"/>
        </pc:sldMkLst>
      </pc:sldChg>
      <pc:sldChg chg="del">
        <pc:chgData name="Holly Hardison" userId="S::hhardison@t1dexchange.org::43d0da57-f0fe-4343-8618-bb5051cd9fb3" providerId="AD" clId="Web-{77907724-62B3-C477-C8F7-A99C2A84926F}" dt="2022-11-03T11:45:52.343" v="0"/>
        <pc:sldMkLst>
          <pc:docMk/>
          <pc:sldMk cId="2902168959" sldId="266"/>
        </pc:sldMkLst>
      </pc:sldChg>
      <pc:sldChg chg="del">
        <pc:chgData name="Holly Hardison" userId="S::hhardison@t1dexchange.org::43d0da57-f0fe-4343-8618-bb5051cd9fb3" providerId="AD" clId="Web-{77907724-62B3-C477-C8F7-A99C2A84926F}" dt="2022-11-03T11:46:41.063" v="20"/>
        <pc:sldMkLst>
          <pc:docMk/>
          <pc:sldMk cId="1697002693" sldId="267"/>
        </pc:sldMkLst>
      </pc:sldChg>
      <pc:sldChg chg="del">
        <pc:chgData name="Holly Hardison" userId="S::hhardison@t1dexchange.org::43d0da57-f0fe-4343-8618-bb5051cd9fb3" providerId="AD" clId="Web-{77907724-62B3-C477-C8F7-A99C2A84926F}" dt="2022-11-03T11:46:37.672" v="19"/>
        <pc:sldMkLst>
          <pc:docMk/>
          <pc:sldMk cId="1799244859" sldId="268"/>
        </pc:sldMkLst>
      </pc:sldChg>
      <pc:sldChg chg="del">
        <pc:chgData name="Holly Hardison" userId="S::hhardison@t1dexchange.org::43d0da57-f0fe-4343-8618-bb5051cd9fb3" providerId="AD" clId="Web-{77907724-62B3-C477-C8F7-A99C2A84926F}" dt="2022-11-03T11:46:26.953" v="18"/>
        <pc:sldMkLst>
          <pc:docMk/>
          <pc:sldMk cId="1190532569" sldId="269"/>
        </pc:sldMkLst>
      </pc:sldChg>
      <pc:sldChg chg="del">
        <pc:chgData name="Holly Hardison" userId="S::hhardison@t1dexchange.org::43d0da57-f0fe-4343-8618-bb5051cd9fb3" providerId="AD" clId="Web-{77907724-62B3-C477-C8F7-A99C2A84926F}" dt="2022-11-03T11:46:25.859" v="17"/>
        <pc:sldMkLst>
          <pc:docMk/>
          <pc:sldMk cId="2027695632" sldId="270"/>
        </pc:sldMkLst>
      </pc:sldChg>
      <pc:sldChg chg="del">
        <pc:chgData name="Holly Hardison" userId="S::hhardison@t1dexchange.org::43d0da57-f0fe-4343-8618-bb5051cd9fb3" providerId="AD" clId="Web-{77907724-62B3-C477-C8F7-A99C2A84926F}" dt="2022-11-03T11:46:23.953" v="16"/>
        <pc:sldMkLst>
          <pc:docMk/>
          <pc:sldMk cId="71968826" sldId="271"/>
        </pc:sldMkLst>
      </pc:sldChg>
      <pc:sldChg chg="del">
        <pc:chgData name="Holly Hardison" userId="S::hhardison@t1dexchange.org::43d0da57-f0fe-4343-8618-bb5051cd9fb3" providerId="AD" clId="Web-{77907724-62B3-C477-C8F7-A99C2A84926F}" dt="2022-11-03T11:46:16.562" v="15"/>
        <pc:sldMkLst>
          <pc:docMk/>
          <pc:sldMk cId="668873622" sldId="272"/>
        </pc:sldMkLst>
      </pc:sldChg>
      <pc:sldChg chg="del">
        <pc:chgData name="Holly Hardison" userId="S::hhardison@t1dexchange.org::43d0da57-f0fe-4343-8618-bb5051cd9fb3" providerId="AD" clId="Web-{77907724-62B3-C477-C8F7-A99C2A84926F}" dt="2022-11-03T11:46:16.015" v="14"/>
        <pc:sldMkLst>
          <pc:docMk/>
          <pc:sldMk cId="456734495" sldId="273"/>
        </pc:sldMkLst>
      </pc:sldChg>
      <pc:sldChg chg="del">
        <pc:chgData name="Holly Hardison" userId="S::hhardison@t1dexchange.org::43d0da57-f0fe-4343-8618-bb5051cd9fb3" providerId="AD" clId="Web-{77907724-62B3-C477-C8F7-A99C2A84926F}" dt="2022-11-03T11:46:14.875" v="13"/>
        <pc:sldMkLst>
          <pc:docMk/>
          <pc:sldMk cId="1491357781" sldId="274"/>
        </pc:sldMkLst>
      </pc:sldChg>
      <pc:sldChg chg="del">
        <pc:chgData name="Holly Hardison" userId="S::hhardison@t1dexchange.org::43d0da57-f0fe-4343-8618-bb5051cd9fb3" providerId="AD" clId="Web-{77907724-62B3-C477-C8F7-A99C2A84926F}" dt="2022-11-03T11:46:13.250" v="12"/>
        <pc:sldMkLst>
          <pc:docMk/>
          <pc:sldMk cId="3790611786" sldId="275"/>
        </pc:sldMkLst>
      </pc:sldChg>
      <pc:sldChg chg="del">
        <pc:chgData name="Holly Hardison" userId="S::hhardison@t1dexchange.org::43d0da57-f0fe-4343-8618-bb5051cd9fb3" providerId="AD" clId="Web-{77907724-62B3-C477-C8F7-A99C2A84926F}" dt="2022-11-03T11:46:12.672" v="11"/>
        <pc:sldMkLst>
          <pc:docMk/>
          <pc:sldMk cId="75759389" sldId="276"/>
        </pc:sldMkLst>
      </pc:sldChg>
      <pc:sldChg chg="addSp delSp modSp ord">
        <pc:chgData name="Holly Hardison" userId="S::hhardison@t1dexchange.org::43d0da57-f0fe-4343-8618-bb5051cd9fb3" providerId="AD" clId="Web-{77907724-62B3-C477-C8F7-A99C2A84926F}" dt="2022-11-03T11:47:31.221" v="34"/>
        <pc:sldMkLst>
          <pc:docMk/>
          <pc:sldMk cId="2396697625" sldId="288"/>
        </pc:sldMkLst>
        <pc:graphicFrameChg chg="add del mod">
          <ac:chgData name="Holly Hardison" userId="S::hhardison@t1dexchange.org::43d0da57-f0fe-4343-8618-bb5051cd9fb3" providerId="AD" clId="Web-{77907724-62B3-C477-C8F7-A99C2A84926F}" dt="2022-11-03T11:46:58.907" v="22"/>
          <ac:graphicFrameMkLst>
            <pc:docMk/>
            <pc:sldMk cId="2396697625" sldId="288"/>
            <ac:graphicFrameMk id="5" creationId="{0209670A-DF3C-F378-0EFD-7B4DC6EB598D}"/>
          </ac:graphicFrameMkLst>
        </pc:graphicFrameChg>
      </pc:sldChg>
      <pc:sldChg chg="add">
        <pc:chgData name="Holly Hardison" userId="S::hhardison@t1dexchange.org::43d0da57-f0fe-4343-8618-bb5051cd9fb3" providerId="AD" clId="Web-{77907724-62B3-C477-C8F7-A99C2A84926F}" dt="2022-11-03T11:47:16.767" v="23"/>
        <pc:sldMkLst>
          <pc:docMk/>
          <pc:sldMk cId="130433042" sldId="302"/>
        </pc:sldMkLst>
      </pc:sldChg>
      <pc:sldChg chg="add">
        <pc:chgData name="Holly Hardison" userId="S::hhardison@t1dexchange.org::43d0da57-f0fe-4343-8618-bb5051cd9fb3" providerId="AD" clId="Web-{77907724-62B3-C477-C8F7-A99C2A84926F}" dt="2022-11-03T11:47:16.876" v="24"/>
        <pc:sldMkLst>
          <pc:docMk/>
          <pc:sldMk cId="1210505932" sldId="303"/>
        </pc:sldMkLst>
      </pc:sldChg>
      <pc:sldChg chg="add">
        <pc:chgData name="Holly Hardison" userId="S::hhardison@t1dexchange.org::43d0da57-f0fe-4343-8618-bb5051cd9fb3" providerId="AD" clId="Web-{77907724-62B3-C477-C8F7-A99C2A84926F}" dt="2022-11-03T11:47:17.033" v="25"/>
        <pc:sldMkLst>
          <pc:docMk/>
          <pc:sldMk cId="1336738817" sldId="304"/>
        </pc:sldMkLst>
      </pc:sldChg>
      <pc:sldChg chg="add">
        <pc:chgData name="Holly Hardison" userId="S::hhardison@t1dexchange.org::43d0da57-f0fe-4343-8618-bb5051cd9fb3" providerId="AD" clId="Web-{77907724-62B3-C477-C8F7-A99C2A84926F}" dt="2022-11-03T11:47:17.189" v="26"/>
        <pc:sldMkLst>
          <pc:docMk/>
          <pc:sldMk cId="1216919415" sldId="305"/>
        </pc:sldMkLst>
      </pc:sldChg>
      <pc:sldChg chg="add">
        <pc:chgData name="Holly Hardison" userId="S::hhardison@t1dexchange.org::43d0da57-f0fe-4343-8618-bb5051cd9fb3" providerId="AD" clId="Web-{77907724-62B3-C477-C8F7-A99C2A84926F}" dt="2022-11-03T11:47:17.361" v="27"/>
        <pc:sldMkLst>
          <pc:docMk/>
          <pc:sldMk cId="2059457340" sldId="306"/>
        </pc:sldMkLst>
      </pc:sldChg>
      <pc:sldChg chg="add">
        <pc:chgData name="Holly Hardison" userId="S::hhardison@t1dexchange.org::43d0da57-f0fe-4343-8618-bb5051cd9fb3" providerId="AD" clId="Web-{77907724-62B3-C477-C8F7-A99C2A84926F}" dt="2022-11-03T11:47:17.470" v="28"/>
        <pc:sldMkLst>
          <pc:docMk/>
          <pc:sldMk cId="1596392958" sldId="307"/>
        </pc:sldMkLst>
      </pc:sldChg>
      <pc:sldChg chg="add">
        <pc:chgData name="Holly Hardison" userId="S::hhardison@t1dexchange.org::43d0da57-f0fe-4343-8618-bb5051cd9fb3" providerId="AD" clId="Web-{77907724-62B3-C477-C8F7-A99C2A84926F}" dt="2022-11-03T11:47:17.658" v="29"/>
        <pc:sldMkLst>
          <pc:docMk/>
          <pc:sldMk cId="3715435491" sldId="308"/>
        </pc:sldMkLst>
      </pc:sldChg>
      <pc:sldChg chg="add">
        <pc:chgData name="Holly Hardison" userId="S::hhardison@t1dexchange.org::43d0da57-f0fe-4343-8618-bb5051cd9fb3" providerId="AD" clId="Web-{77907724-62B3-C477-C8F7-A99C2A84926F}" dt="2022-11-03T11:47:17.767" v="30"/>
        <pc:sldMkLst>
          <pc:docMk/>
          <pc:sldMk cId="3727867732" sldId="309"/>
        </pc:sldMkLst>
      </pc:sldChg>
      <pc:sldChg chg="add">
        <pc:chgData name="Holly Hardison" userId="S::hhardison@t1dexchange.org::43d0da57-f0fe-4343-8618-bb5051cd9fb3" providerId="AD" clId="Web-{77907724-62B3-C477-C8F7-A99C2A84926F}" dt="2022-11-03T11:47:17.939" v="31"/>
        <pc:sldMkLst>
          <pc:docMk/>
          <pc:sldMk cId="3744985642" sldId="310"/>
        </pc:sldMkLst>
      </pc:sldChg>
      <pc:sldChg chg="add">
        <pc:chgData name="Holly Hardison" userId="S::hhardison@t1dexchange.org::43d0da57-f0fe-4343-8618-bb5051cd9fb3" providerId="AD" clId="Web-{77907724-62B3-C477-C8F7-A99C2A84926F}" dt="2022-11-03T11:47:18.002" v="32"/>
        <pc:sldMkLst>
          <pc:docMk/>
          <pc:sldMk cId="3023746108" sldId="311"/>
        </pc:sldMkLst>
      </pc:sldChg>
      <pc:sldChg chg="add">
        <pc:chgData name="Holly Hardison" userId="S::hhardison@t1dexchange.org::43d0da57-f0fe-4343-8618-bb5051cd9fb3" providerId="AD" clId="Web-{77907724-62B3-C477-C8F7-A99C2A84926F}" dt="2022-11-03T11:47:18.220" v="33"/>
        <pc:sldMkLst>
          <pc:docMk/>
          <pc:sldMk cId="1077482800" sldId="312"/>
        </pc:sldMkLst>
      </pc:sldChg>
    </pc:docChg>
  </pc:docChgLst>
  <pc:docChgLst>
    <pc:chgData name="Holly Hardison" userId="S::hhardison@t1dexchange.org::43d0da57-f0fe-4343-8618-bb5051cd9fb3" providerId="AD" clId="Web-{82041C7A-6621-4671-B08C-3169AF892D28}"/>
    <pc:docChg chg="addSld delSld modSld addMainMaster delMainMaster modMainMaster">
      <pc:chgData name="Holly Hardison" userId="S::hhardison@t1dexchange.org::43d0da57-f0fe-4343-8618-bb5051cd9fb3" providerId="AD" clId="Web-{82041C7A-6621-4671-B08C-3169AF892D28}" dt="2022-10-18T17:36:06.103" v="49"/>
      <pc:docMkLst>
        <pc:docMk/>
      </pc:docMkLst>
      <pc:sldChg chg="addSp modSp del mod setBg modClrScheme chgLayout">
        <pc:chgData name="Holly Hardison" userId="S::hhardison@t1dexchange.org::43d0da57-f0fe-4343-8618-bb5051cd9fb3" providerId="AD" clId="Web-{82041C7A-6621-4671-B08C-3169AF892D28}" dt="2022-10-18T17:23:30.232" v="3"/>
        <pc:sldMkLst>
          <pc:docMk/>
          <pc:sldMk cId="109857222" sldId="256"/>
        </pc:sldMkLst>
        <pc:spChg chg="mod">
          <ac:chgData name="Holly Hardison" userId="S::hhardison@t1dexchange.org::43d0da57-f0fe-4343-8618-bb5051cd9fb3" providerId="AD" clId="Web-{82041C7A-6621-4671-B08C-3169AF892D28}" dt="2022-10-18T17:23:04.872" v="0"/>
          <ac:spMkLst>
            <pc:docMk/>
            <pc:sldMk cId="109857222" sldId="256"/>
            <ac:spMk id="2" creationId="{00000000-0000-0000-0000-000000000000}"/>
          </ac:spMkLst>
        </pc:spChg>
        <pc:spChg chg="mod">
          <ac:chgData name="Holly Hardison" userId="S::hhardison@t1dexchange.org::43d0da57-f0fe-4343-8618-bb5051cd9fb3" providerId="AD" clId="Web-{82041C7A-6621-4671-B08C-3169AF892D28}" dt="2022-10-18T17:23:04.872" v="0"/>
          <ac:spMkLst>
            <pc:docMk/>
            <pc:sldMk cId="109857222" sldId="256"/>
            <ac:spMk id="3" creationId="{00000000-0000-0000-0000-000000000000}"/>
          </ac:spMkLst>
        </pc:spChg>
        <pc:spChg chg="add">
          <ac:chgData name="Holly Hardison" userId="S::hhardison@t1dexchange.org::43d0da57-f0fe-4343-8618-bb5051cd9fb3" providerId="AD" clId="Web-{82041C7A-6621-4671-B08C-3169AF892D28}" dt="2022-10-18T17:23:04.872" v="0"/>
          <ac:spMkLst>
            <pc:docMk/>
            <pc:sldMk cId="109857222" sldId="256"/>
            <ac:spMk id="9" creationId="{42195A83-AA4F-FE4B-AFEA-5A5576C39133}"/>
          </ac:spMkLst>
        </pc:spChg>
        <pc:spChg chg="add">
          <ac:chgData name="Holly Hardison" userId="S::hhardison@t1dexchange.org::43d0da57-f0fe-4343-8618-bb5051cd9fb3" providerId="AD" clId="Web-{82041C7A-6621-4671-B08C-3169AF892D28}" dt="2022-10-18T17:23:04.872" v="0"/>
          <ac:spMkLst>
            <pc:docMk/>
            <pc:sldMk cId="109857222" sldId="256"/>
            <ac:spMk id="11" creationId="{4AF0997A-7C0F-4AD2-BA90-5FE341A17796}"/>
          </ac:spMkLst>
        </pc:spChg>
        <pc:spChg chg="add">
          <ac:chgData name="Holly Hardison" userId="S::hhardison@t1dexchange.org::43d0da57-f0fe-4343-8618-bb5051cd9fb3" providerId="AD" clId="Web-{82041C7A-6621-4671-B08C-3169AF892D28}" dt="2022-10-18T17:23:04.872" v="0"/>
          <ac:spMkLst>
            <pc:docMk/>
            <pc:sldMk cId="109857222" sldId="256"/>
            <ac:spMk id="13" creationId="{72E67446-732B-4F72-8560-6FABB6CB25A3}"/>
          </ac:spMkLst>
        </pc:spChg>
        <pc:picChg chg="add">
          <ac:chgData name="Holly Hardison" userId="S::hhardison@t1dexchange.org::43d0da57-f0fe-4343-8618-bb5051cd9fb3" providerId="AD" clId="Web-{82041C7A-6621-4671-B08C-3169AF892D28}" dt="2022-10-18T17:23:04.872" v="0"/>
          <ac:picMkLst>
            <pc:docMk/>
            <pc:sldMk cId="109857222" sldId="256"/>
            <ac:picMk id="4" creationId="{11F9FF06-7711-72A2-FF62-7F3E030A8915}"/>
          </ac:picMkLst>
        </pc:picChg>
      </pc:sldChg>
      <pc:sldChg chg="add">
        <pc:chgData name="Holly Hardison" userId="S::hhardison@t1dexchange.org::43d0da57-f0fe-4343-8618-bb5051cd9fb3" providerId="AD" clId="Web-{82041C7A-6621-4671-B08C-3169AF892D28}" dt="2022-10-18T17:33:54.207" v="4"/>
        <pc:sldMkLst>
          <pc:docMk/>
          <pc:sldMk cId="3219099568" sldId="256"/>
        </pc:sldMkLst>
      </pc:sldChg>
      <pc:sldChg chg="new del">
        <pc:chgData name="Holly Hardison" userId="S::hhardison@t1dexchange.org::43d0da57-f0fe-4343-8618-bb5051cd9fb3" providerId="AD" clId="Web-{82041C7A-6621-4671-B08C-3169AF892D28}" dt="2022-10-18T17:23:28.560" v="2"/>
        <pc:sldMkLst>
          <pc:docMk/>
          <pc:sldMk cId="1316247028" sldId="257"/>
        </pc:sldMkLst>
      </pc:sldChg>
      <pc:sldChg chg="add">
        <pc:chgData name="Holly Hardison" userId="S::hhardison@t1dexchange.org::43d0da57-f0fe-4343-8618-bb5051cd9fb3" providerId="AD" clId="Web-{82041C7A-6621-4671-B08C-3169AF892D28}" dt="2022-10-18T17:33:54.348" v="5"/>
        <pc:sldMkLst>
          <pc:docMk/>
          <pc:sldMk cId="3341971745" sldId="257"/>
        </pc:sldMkLst>
      </pc:sldChg>
      <pc:sldChg chg="add">
        <pc:chgData name="Holly Hardison" userId="S::hhardison@t1dexchange.org::43d0da57-f0fe-4343-8618-bb5051cd9fb3" providerId="AD" clId="Web-{82041C7A-6621-4671-B08C-3169AF892D28}" dt="2022-10-18T17:33:54.520" v="6"/>
        <pc:sldMkLst>
          <pc:docMk/>
          <pc:sldMk cId="3177276513" sldId="258"/>
        </pc:sldMkLst>
      </pc:sldChg>
      <pc:sldChg chg="add">
        <pc:chgData name="Holly Hardison" userId="S::hhardison@t1dexchange.org::43d0da57-f0fe-4343-8618-bb5051cd9fb3" providerId="AD" clId="Web-{82041C7A-6621-4671-B08C-3169AF892D28}" dt="2022-10-18T17:33:54.660" v="7"/>
        <pc:sldMkLst>
          <pc:docMk/>
          <pc:sldMk cId="213495842" sldId="259"/>
        </pc:sldMkLst>
      </pc:sldChg>
      <pc:sldChg chg="add">
        <pc:chgData name="Holly Hardison" userId="S::hhardison@t1dexchange.org::43d0da57-f0fe-4343-8618-bb5051cd9fb3" providerId="AD" clId="Web-{82041C7A-6621-4671-B08C-3169AF892D28}" dt="2022-10-18T17:33:54.801" v="8"/>
        <pc:sldMkLst>
          <pc:docMk/>
          <pc:sldMk cId="3857653318" sldId="260"/>
        </pc:sldMkLst>
      </pc:sldChg>
      <pc:sldChg chg="add">
        <pc:chgData name="Holly Hardison" userId="S::hhardison@t1dexchange.org::43d0da57-f0fe-4343-8618-bb5051cd9fb3" providerId="AD" clId="Web-{82041C7A-6621-4671-B08C-3169AF892D28}" dt="2022-10-18T17:33:54.942" v="9"/>
        <pc:sldMkLst>
          <pc:docMk/>
          <pc:sldMk cId="1310097804" sldId="261"/>
        </pc:sldMkLst>
      </pc:sldChg>
      <pc:sldChg chg="add">
        <pc:chgData name="Holly Hardison" userId="S::hhardison@t1dexchange.org::43d0da57-f0fe-4343-8618-bb5051cd9fb3" providerId="AD" clId="Web-{82041C7A-6621-4671-B08C-3169AF892D28}" dt="2022-10-18T17:33:55.176" v="10"/>
        <pc:sldMkLst>
          <pc:docMk/>
          <pc:sldMk cId="1372738280" sldId="262"/>
        </pc:sldMkLst>
      </pc:sldChg>
      <pc:sldChg chg="add">
        <pc:chgData name="Holly Hardison" userId="S::hhardison@t1dexchange.org::43d0da57-f0fe-4343-8618-bb5051cd9fb3" providerId="AD" clId="Web-{82041C7A-6621-4671-B08C-3169AF892D28}" dt="2022-10-18T17:33:55.286" v="11"/>
        <pc:sldMkLst>
          <pc:docMk/>
          <pc:sldMk cId="2305675923" sldId="263"/>
        </pc:sldMkLst>
      </pc:sldChg>
      <pc:sldChg chg="add">
        <pc:chgData name="Holly Hardison" userId="S::hhardison@t1dexchange.org::43d0da57-f0fe-4343-8618-bb5051cd9fb3" providerId="AD" clId="Web-{82041C7A-6621-4671-B08C-3169AF892D28}" dt="2022-10-18T17:33:55.457" v="12"/>
        <pc:sldMkLst>
          <pc:docMk/>
          <pc:sldMk cId="2136624513" sldId="264"/>
        </pc:sldMkLst>
      </pc:sldChg>
      <pc:sldChg chg="add">
        <pc:chgData name="Holly Hardison" userId="S::hhardison@t1dexchange.org::43d0da57-f0fe-4343-8618-bb5051cd9fb3" providerId="AD" clId="Web-{82041C7A-6621-4671-B08C-3169AF892D28}" dt="2022-10-18T17:33:55.504" v="13"/>
        <pc:sldMkLst>
          <pc:docMk/>
          <pc:sldMk cId="2654512805" sldId="265"/>
        </pc:sldMkLst>
      </pc:sldChg>
      <pc:sldChg chg="add">
        <pc:chgData name="Holly Hardison" userId="S::hhardison@t1dexchange.org::43d0da57-f0fe-4343-8618-bb5051cd9fb3" providerId="AD" clId="Web-{82041C7A-6621-4671-B08C-3169AF892D28}" dt="2022-10-18T17:33:55.707" v="14"/>
        <pc:sldMkLst>
          <pc:docMk/>
          <pc:sldMk cId="2902168959" sldId="266"/>
        </pc:sldMkLst>
      </pc:sldChg>
      <pc:sldChg chg="add">
        <pc:chgData name="Holly Hardison" userId="S::hhardison@t1dexchange.org::43d0da57-f0fe-4343-8618-bb5051cd9fb3" providerId="AD" clId="Web-{82041C7A-6621-4671-B08C-3169AF892D28}" dt="2022-10-18T17:34:32.568" v="15"/>
        <pc:sldMkLst>
          <pc:docMk/>
          <pc:sldMk cId="1697002693" sldId="267"/>
        </pc:sldMkLst>
      </pc:sldChg>
      <pc:sldChg chg="add">
        <pc:chgData name="Holly Hardison" userId="S::hhardison@t1dexchange.org::43d0da57-f0fe-4343-8618-bb5051cd9fb3" providerId="AD" clId="Web-{82041C7A-6621-4671-B08C-3169AF892D28}" dt="2022-10-18T17:34:32.709" v="16"/>
        <pc:sldMkLst>
          <pc:docMk/>
          <pc:sldMk cId="1799244859" sldId="268"/>
        </pc:sldMkLst>
      </pc:sldChg>
      <pc:sldChg chg="add">
        <pc:chgData name="Holly Hardison" userId="S::hhardison@t1dexchange.org::43d0da57-f0fe-4343-8618-bb5051cd9fb3" providerId="AD" clId="Web-{82041C7A-6621-4671-B08C-3169AF892D28}" dt="2022-10-18T17:34:32.756" v="17"/>
        <pc:sldMkLst>
          <pc:docMk/>
          <pc:sldMk cId="1190532569" sldId="269"/>
        </pc:sldMkLst>
      </pc:sldChg>
      <pc:sldChg chg="add">
        <pc:chgData name="Holly Hardison" userId="S::hhardison@t1dexchange.org::43d0da57-f0fe-4343-8618-bb5051cd9fb3" providerId="AD" clId="Web-{82041C7A-6621-4671-B08C-3169AF892D28}" dt="2022-10-18T17:34:32.818" v="18"/>
        <pc:sldMkLst>
          <pc:docMk/>
          <pc:sldMk cId="2027695632" sldId="270"/>
        </pc:sldMkLst>
      </pc:sldChg>
      <pc:sldChg chg="add">
        <pc:chgData name="Holly Hardison" userId="S::hhardison@t1dexchange.org::43d0da57-f0fe-4343-8618-bb5051cd9fb3" providerId="AD" clId="Web-{82041C7A-6621-4671-B08C-3169AF892D28}" dt="2022-10-18T17:34:32.881" v="19"/>
        <pc:sldMkLst>
          <pc:docMk/>
          <pc:sldMk cId="71968826" sldId="271"/>
        </pc:sldMkLst>
      </pc:sldChg>
      <pc:sldChg chg="add">
        <pc:chgData name="Holly Hardison" userId="S::hhardison@t1dexchange.org::43d0da57-f0fe-4343-8618-bb5051cd9fb3" providerId="AD" clId="Web-{82041C7A-6621-4671-B08C-3169AF892D28}" dt="2022-10-18T17:34:33.068" v="20"/>
        <pc:sldMkLst>
          <pc:docMk/>
          <pc:sldMk cId="668873622" sldId="272"/>
        </pc:sldMkLst>
      </pc:sldChg>
      <pc:sldChg chg="add">
        <pc:chgData name="Holly Hardison" userId="S::hhardison@t1dexchange.org::43d0da57-f0fe-4343-8618-bb5051cd9fb3" providerId="AD" clId="Web-{82041C7A-6621-4671-B08C-3169AF892D28}" dt="2022-10-18T17:34:33.381" v="21"/>
        <pc:sldMkLst>
          <pc:docMk/>
          <pc:sldMk cId="456734495" sldId="273"/>
        </pc:sldMkLst>
      </pc:sldChg>
      <pc:sldChg chg="add">
        <pc:chgData name="Holly Hardison" userId="S::hhardison@t1dexchange.org::43d0da57-f0fe-4343-8618-bb5051cd9fb3" providerId="AD" clId="Web-{82041C7A-6621-4671-B08C-3169AF892D28}" dt="2022-10-18T17:34:33.568" v="22"/>
        <pc:sldMkLst>
          <pc:docMk/>
          <pc:sldMk cId="1491357781" sldId="274"/>
        </pc:sldMkLst>
      </pc:sldChg>
      <pc:sldChg chg="add">
        <pc:chgData name="Holly Hardison" userId="S::hhardison@t1dexchange.org::43d0da57-f0fe-4343-8618-bb5051cd9fb3" providerId="AD" clId="Web-{82041C7A-6621-4671-B08C-3169AF892D28}" dt="2022-10-18T17:34:33.787" v="23"/>
        <pc:sldMkLst>
          <pc:docMk/>
          <pc:sldMk cId="3790611786" sldId="275"/>
        </pc:sldMkLst>
      </pc:sldChg>
      <pc:sldChg chg="add">
        <pc:chgData name="Holly Hardison" userId="S::hhardison@t1dexchange.org::43d0da57-f0fe-4343-8618-bb5051cd9fb3" providerId="AD" clId="Web-{82041C7A-6621-4671-B08C-3169AF892D28}" dt="2022-10-18T17:34:33.834" v="24"/>
        <pc:sldMkLst>
          <pc:docMk/>
          <pc:sldMk cId="75759389" sldId="276"/>
        </pc:sldMkLst>
      </pc:sldChg>
      <pc:sldChg chg="add">
        <pc:chgData name="Holly Hardison" userId="S::hhardison@t1dexchange.org::43d0da57-f0fe-4343-8618-bb5051cd9fb3" providerId="AD" clId="Web-{82041C7A-6621-4671-B08C-3169AF892D28}" dt="2022-10-18T17:35:20.023" v="25"/>
        <pc:sldMkLst>
          <pc:docMk/>
          <pc:sldMk cId="3709950440" sldId="277"/>
        </pc:sldMkLst>
      </pc:sldChg>
      <pc:sldChg chg="add">
        <pc:chgData name="Holly Hardison" userId="S::hhardison@t1dexchange.org::43d0da57-f0fe-4343-8618-bb5051cd9fb3" providerId="AD" clId="Web-{82041C7A-6621-4671-B08C-3169AF892D28}" dt="2022-10-18T17:35:20.101" v="26"/>
        <pc:sldMkLst>
          <pc:docMk/>
          <pc:sldMk cId="4198476830" sldId="278"/>
        </pc:sldMkLst>
      </pc:sldChg>
      <pc:sldChg chg="add">
        <pc:chgData name="Holly Hardison" userId="S::hhardison@t1dexchange.org::43d0da57-f0fe-4343-8618-bb5051cd9fb3" providerId="AD" clId="Web-{82041C7A-6621-4671-B08C-3169AF892D28}" dt="2022-10-18T17:35:20.320" v="27"/>
        <pc:sldMkLst>
          <pc:docMk/>
          <pc:sldMk cId="3256042224" sldId="279"/>
        </pc:sldMkLst>
      </pc:sldChg>
      <pc:sldChg chg="add">
        <pc:chgData name="Holly Hardison" userId="S::hhardison@t1dexchange.org::43d0da57-f0fe-4343-8618-bb5051cd9fb3" providerId="AD" clId="Web-{82041C7A-6621-4671-B08C-3169AF892D28}" dt="2022-10-18T17:35:20.429" v="28"/>
        <pc:sldMkLst>
          <pc:docMk/>
          <pc:sldMk cId="3532427179" sldId="280"/>
        </pc:sldMkLst>
      </pc:sldChg>
      <pc:sldChg chg="add">
        <pc:chgData name="Holly Hardison" userId="S::hhardison@t1dexchange.org::43d0da57-f0fe-4343-8618-bb5051cd9fb3" providerId="AD" clId="Web-{82041C7A-6621-4671-B08C-3169AF892D28}" dt="2022-10-18T17:35:20.585" v="29"/>
        <pc:sldMkLst>
          <pc:docMk/>
          <pc:sldMk cId="2871664739" sldId="281"/>
        </pc:sldMkLst>
      </pc:sldChg>
      <pc:sldChg chg="add">
        <pc:chgData name="Holly Hardison" userId="S::hhardison@t1dexchange.org::43d0da57-f0fe-4343-8618-bb5051cd9fb3" providerId="AD" clId="Web-{82041C7A-6621-4671-B08C-3169AF892D28}" dt="2022-10-18T17:35:20.695" v="30"/>
        <pc:sldMkLst>
          <pc:docMk/>
          <pc:sldMk cId="1272012231" sldId="282"/>
        </pc:sldMkLst>
      </pc:sldChg>
      <pc:sldChg chg="add">
        <pc:chgData name="Holly Hardison" userId="S::hhardison@t1dexchange.org::43d0da57-f0fe-4343-8618-bb5051cd9fb3" providerId="AD" clId="Web-{82041C7A-6621-4671-B08C-3169AF892D28}" dt="2022-10-18T17:35:20.835" v="31"/>
        <pc:sldMkLst>
          <pc:docMk/>
          <pc:sldMk cId="2447328488" sldId="283"/>
        </pc:sldMkLst>
      </pc:sldChg>
      <pc:sldChg chg="add">
        <pc:chgData name="Holly Hardison" userId="S::hhardison@t1dexchange.org::43d0da57-f0fe-4343-8618-bb5051cd9fb3" providerId="AD" clId="Web-{82041C7A-6621-4671-B08C-3169AF892D28}" dt="2022-10-18T17:35:20.898" v="32"/>
        <pc:sldMkLst>
          <pc:docMk/>
          <pc:sldMk cId="207979587" sldId="284"/>
        </pc:sldMkLst>
      </pc:sldChg>
      <pc:sldChg chg="add">
        <pc:chgData name="Holly Hardison" userId="S::hhardison@t1dexchange.org::43d0da57-f0fe-4343-8618-bb5051cd9fb3" providerId="AD" clId="Web-{82041C7A-6621-4671-B08C-3169AF892D28}" dt="2022-10-18T17:35:20.976" v="33"/>
        <pc:sldMkLst>
          <pc:docMk/>
          <pc:sldMk cId="1752099063" sldId="285"/>
        </pc:sldMkLst>
      </pc:sldChg>
      <pc:sldChg chg="add">
        <pc:chgData name="Holly Hardison" userId="S::hhardison@t1dexchange.org::43d0da57-f0fe-4343-8618-bb5051cd9fb3" providerId="AD" clId="Web-{82041C7A-6621-4671-B08C-3169AF892D28}" dt="2022-10-18T17:35:21.054" v="34"/>
        <pc:sldMkLst>
          <pc:docMk/>
          <pc:sldMk cId="967354810" sldId="286"/>
        </pc:sldMkLst>
      </pc:sldChg>
      <pc:sldChg chg="add">
        <pc:chgData name="Holly Hardison" userId="S::hhardison@t1dexchange.org::43d0da57-f0fe-4343-8618-bb5051cd9fb3" providerId="AD" clId="Web-{82041C7A-6621-4671-B08C-3169AF892D28}" dt="2022-10-18T17:35:21.273" v="35"/>
        <pc:sldMkLst>
          <pc:docMk/>
          <pc:sldMk cId="3162749999" sldId="287"/>
        </pc:sldMkLst>
      </pc:sldChg>
      <pc:sldChg chg="add">
        <pc:chgData name="Holly Hardison" userId="S::hhardison@t1dexchange.org::43d0da57-f0fe-4343-8618-bb5051cd9fb3" providerId="AD" clId="Web-{82041C7A-6621-4671-B08C-3169AF892D28}" dt="2022-10-18T17:35:21.351" v="36"/>
        <pc:sldMkLst>
          <pc:docMk/>
          <pc:sldMk cId="2396697625" sldId="288"/>
        </pc:sldMkLst>
      </pc:sldChg>
      <pc:sldChg chg="add">
        <pc:chgData name="Holly Hardison" userId="S::hhardison@t1dexchange.org::43d0da57-f0fe-4343-8618-bb5051cd9fb3" providerId="AD" clId="Web-{82041C7A-6621-4671-B08C-3169AF892D28}" dt="2022-10-18T17:36:03.431" v="37"/>
        <pc:sldMkLst>
          <pc:docMk/>
          <pc:sldMk cId="1026890380" sldId="289"/>
        </pc:sldMkLst>
      </pc:sldChg>
      <pc:sldChg chg="add">
        <pc:chgData name="Holly Hardison" userId="S::hhardison@t1dexchange.org::43d0da57-f0fe-4343-8618-bb5051cd9fb3" providerId="AD" clId="Web-{82041C7A-6621-4671-B08C-3169AF892D28}" dt="2022-10-18T17:36:03.603" v="38"/>
        <pc:sldMkLst>
          <pc:docMk/>
          <pc:sldMk cId="2323142166" sldId="290"/>
        </pc:sldMkLst>
      </pc:sldChg>
      <pc:sldChg chg="add">
        <pc:chgData name="Holly Hardison" userId="S::hhardison@t1dexchange.org::43d0da57-f0fe-4343-8618-bb5051cd9fb3" providerId="AD" clId="Web-{82041C7A-6621-4671-B08C-3169AF892D28}" dt="2022-10-18T17:36:03.774" v="39"/>
        <pc:sldMkLst>
          <pc:docMk/>
          <pc:sldMk cId="2727825313" sldId="291"/>
        </pc:sldMkLst>
      </pc:sldChg>
      <pc:sldChg chg="add">
        <pc:chgData name="Holly Hardison" userId="S::hhardison@t1dexchange.org::43d0da57-f0fe-4343-8618-bb5051cd9fb3" providerId="AD" clId="Web-{82041C7A-6621-4671-B08C-3169AF892D28}" dt="2022-10-18T17:36:04.009" v="40"/>
        <pc:sldMkLst>
          <pc:docMk/>
          <pc:sldMk cId="4207791470" sldId="292"/>
        </pc:sldMkLst>
      </pc:sldChg>
      <pc:sldChg chg="add">
        <pc:chgData name="Holly Hardison" userId="S::hhardison@t1dexchange.org::43d0da57-f0fe-4343-8618-bb5051cd9fb3" providerId="AD" clId="Web-{82041C7A-6621-4671-B08C-3169AF892D28}" dt="2022-10-18T17:36:04.290" v="41"/>
        <pc:sldMkLst>
          <pc:docMk/>
          <pc:sldMk cId="2206036023" sldId="293"/>
        </pc:sldMkLst>
      </pc:sldChg>
      <pc:sldChg chg="add">
        <pc:chgData name="Holly Hardison" userId="S::hhardison@t1dexchange.org::43d0da57-f0fe-4343-8618-bb5051cd9fb3" providerId="AD" clId="Web-{82041C7A-6621-4671-B08C-3169AF892D28}" dt="2022-10-18T17:36:04.696" v="42"/>
        <pc:sldMkLst>
          <pc:docMk/>
          <pc:sldMk cId="3821823124" sldId="294"/>
        </pc:sldMkLst>
      </pc:sldChg>
      <pc:sldChg chg="add">
        <pc:chgData name="Holly Hardison" userId="S::hhardison@t1dexchange.org::43d0da57-f0fe-4343-8618-bb5051cd9fb3" providerId="AD" clId="Web-{82041C7A-6621-4671-B08C-3169AF892D28}" dt="2022-10-18T17:36:04.931" v="43"/>
        <pc:sldMkLst>
          <pc:docMk/>
          <pc:sldMk cId="828239837" sldId="295"/>
        </pc:sldMkLst>
      </pc:sldChg>
      <pc:sldChg chg="add">
        <pc:chgData name="Holly Hardison" userId="S::hhardison@t1dexchange.org::43d0da57-f0fe-4343-8618-bb5051cd9fb3" providerId="AD" clId="Web-{82041C7A-6621-4671-B08C-3169AF892D28}" dt="2022-10-18T17:36:05.149" v="44"/>
        <pc:sldMkLst>
          <pc:docMk/>
          <pc:sldMk cId="1677885221" sldId="296"/>
        </pc:sldMkLst>
      </pc:sldChg>
      <pc:sldChg chg="add">
        <pc:chgData name="Holly Hardison" userId="S::hhardison@t1dexchange.org::43d0da57-f0fe-4343-8618-bb5051cd9fb3" providerId="AD" clId="Web-{82041C7A-6621-4671-B08C-3169AF892D28}" dt="2022-10-18T17:36:05.321" v="45"/>
        <pc:sldMkLst>
          <pc:docMk/>
          <pc:sldMk cId="3367279057" sldId="297"/>
        </pc:sldMkLst>
      </pc:sldChg>
      <pc:sldChg chg="add">
        <pc:chgData name="Holly Hardison" userId="S::hhardison@t1dexchange.org::43d0da57-f0fe-4343-8618-bb5051cd9fb3" providerId="AD" clId="Web-{82041C7A-6621-4671-B08C-3169AF892D28}" dt="2022-10-18T17:36:05.462" v="46"/>
        <pc:sldMkLst>
          <pc:docMk/>
          <pc:sldMk cId="3665823220" sldId="298"/>
        </pc:sldMkLst>
      </pc:sldChg>
      <pc:sldChg chg="add">
        <pc:chgData name="Holly Hardison" userId="S::hhardison@t1dexchange.org::43d0da57-f0fe-4343-8618-bb5051cd9fb3" providerId="AD" clId="Web-{82041C7A-6621-4671-B08C-3169AF892D28}" dt="2022-10-18T17:36:05.790" v="47"/>
        <pc:sldMkLst>
          <pc:docMk/>
          <pc:sldMk cId="2298676818" sldId="299"/>
        </pc:sldMkLst>
      </pc:sldChg>
      <pc:sldChg chg="add">
        <pc:chgData name="Holly Hardison" userId="S::hhardison@t1dexchange.org::43d0da57-f0fe-4343-8618-bb5051cd9fb3" providerId="AD" clId="Web-{82041C7A-6621-4671-B08C-3169AF892D28}" dt="2022-10-18T17:36:05.946" v="48"/>
        <pc:sldMkLst>
          <pc:docMk/>
          <pc:sldMk cId="317373017" sldId="300"/>
        </pc:sldMkLst>
      </pc:sldChg>
      <pc:sldChg chg="add">
        <pc:chgData name="Holly Hardison" userId="S::hhardison@t1dexchange.org::43d0da57-f0fe-4343-8618-bb5051cd9fb3" providerId="AD" clId="Web-{82041C7A-6621-4671-B08C-3169AF892D28}" dt="2022-10-18T17:36:06.103" v="49"/>
        <pc:sldMkLst>
          <pc:docMk/>
          <pc:sldMk cId="291378244" sldId="301"/>
        </pc:sldMkLst>
      </pc:sldChg>
      <pc:sldMasterChg chg="add addSldLayout">
        <pc:chgData name="Holly Hardison" userId="S::hhardison@t1dexchange.org::43d0da57-f0fe-4343-8618-bb5051cd9fb3" providerId="AD" clId="Web-{82041C7A-6621-4671-B08C-3169AF892D28}" dt="2022-10-18T17:35:20.023" v="25"/>
        <pc:sldMasterMkLst>
          <pc:docMk/>
          <pc:sldMasterMk cId="2206269959" sldId="2147483648"/>
        </pc:sldMasterMkLst>
        <pc:sldLayoutChg chg="add">
          <pc:chgData name="Holly Hardison" userId="S::hhardison@t1dexchange.org::43d0da57-f0fe-4343-8618-bb5051cd9fb3" providerId="AD" clId="Web-{82041C7A-6621-4671-B08C-3169AF892D28}" dt="2022-10-18T17:35:20.023" v="25"/>
          <pc:sldLayoutMkLst>
            <pc:docMk/>
            <pc:sldMasterMk cId="2206269959" sldId="2147483648"/>
            <pc:sldLayoutMk cId="3006218394" sldId="2147483649"/>
          </pc:sldLayoutMkLst>
        </pc:sldLayoutChg>
        <pc:sldLayoutChg chg="add">
          <pc:chgData name="Holly Hardison" userId="S::hhardison@t1dexchange.org::43d0da57-f0fe-4343-8618-bb5051cd9fb3" providerId="AD" clId="Web-{82041C7A-6621-4671-B08C-3169AF892D28}" dt="2022-10-18T17:35:20.023" v="25"/>
          <pc:sldLayoutMkLst>
            <pc:docMk/>
            <pc:sldMasterMk cId="2206269959" sldId="2147483648"/>
            <pc:sldLayoutMk cId="288199381" sldId="2147483650"/>
          </pc:sldLayoutMkLst>
        </pc:sldLayoutChg>
        <pc:sldLayoutChg chg="add">
          <pc:chgData name="Holly Hardison" userId="S::hhardison@t1dexchange.org::43d0da57-f0fe-4343-8618-bb5051cd9fb3" providerId="AD" clId="Web-{82041C7A-6621-4671-B08C-3169AF892D28}" dt="2022-10-18T17:35:20.023" v="25"/>
          <pc:sldLayoutMkLst>
            <pc:docMk/>
            <pc:sldMasterMk cId="2206269959" sldId="2147483648"/>
            <pc:sldLayoutMk cId="655769000" sldId="2147483651"/>
          </pc:sldLayoutMkLst>
        </pc:sldLayoutChg>
        <pc:sldLayoutChg chg="add">
          <pc:chgData name="Holly Hardison" userId="S::hhardison@t1dexchange.org::43d0da57-f0fe-4343-8618-bb5051cd9fb3" providerId="AD" clId="Web-{82041C7A-6621-4671-B08C-3169AF892D28}" dt="2022-10-18T17:35:20.023" v="25"/>
          <pc:sldLayoutMkLst>
            <pc:docMk/>
            <pc:sldMasterMk cId="2206269959" sldId="2147483648"/>
            <pc:sldLayoutMk cId="697603667" sldId="2147483652"/>
          </pc:sldLayoutMkLst>
        </pc:sldLayoutChg>
        <pc:sldLayoutChg chg="add">
          <pc:chgData name="Holly Hardison" userId="S::hhardison@t1dexchange.org::43d0da57-f0fe-4343-8618-bb5051cd9fb3" providerId="AD" clId="Web-{82041C7A-6621-4671-B08C-3169AF892D28}" dt="2022-10-18T17:35:20.023" v="25"/>
          <pc:sldLayoutMkLst>
            <pc:docMk/>
            <pc:sldMasterMk cId="2206269959" sldId="2147483648"/>
            <pc:sldLayoutMk cId="1580149167" sldId="2147483653"/>
          </pc:sldLayoutMkLst>
        </pc:sldLayoutChg>
        <pc:sldLayoutChg chg="add">
          <pc:chgData name="Holly Hardison" userId="S::hhardison@t1dexchange.org::43d0da57-f0fe-4343-8618-bb5051cd9fb3" providerId="AD" clId="Web-{82041C7A-6621-4671-B08C-3169AF892D28}" dt="2022-10-18T17:35:20.023" v="25"/>
          <pc:sldLayoutMkLst>
            <pc:docMk/>
            <pc:sldMasterMk cId="2206269959" sldId="2147483648"/>
            <pc:sldLayoutMk cId="486744554" sldId="2147483654"/>
          </pc:sldLayoutMkLst>
        </pc:sldLayoutChg>
        <pc:sldLayoutChg chg="add">
          <pc:chgData name="Holly Hardison" userId="S::hhardison@t1dexchange.org::43d0da57-f0fe-4343-8618-bb5051cd9fb3" providerId="AD" clId="Web-{82041C7A-6621-4671-B08C-3169AF892D28}" dt="2022-10-18T17:35:20.023" v="25"/>
          <pc:sldLayoutMkLst>
            <pc:docMk/>
            <pc:sldMasterMk cId="2206269959" sldId="2147483648"/>
            <pc:sldLayoutMk cId="736589804" sldId="2147483655"/>
          </pc:sldLayoutMkLst>
        </pc:sldLayoutChg>
        <pc:sldLayoutChg chg="add">
          <pc:chgData name="Holly Hardison" userId="S::hhardison@t1dexchange.org::43d0da57-f0fe-4343-8618-bb5051cd9fb3" providerId="AD" clId="Web-{82041C7A-6621-4671-B08C-3169AF892D28}" dt="2022-10-18T17:35:20.023" v="25"/>
          <pc:sldLayoutMkLst>
            <pc:docMk/>
            <pc:sldMasterMk cId="2206269959" sldId="2147483648"/>
            <pc:sldLayoutMk cId="1640767090" sldId="2147483656"/>
          </pc:sldLayoutMkLst>
        </pc:sldLayoutChg>
        <pc:sldLayoutChg chg="add">
          <pc:chgData name="Holly Hardison" userId="S::hhardison@t1dexchange.org::43d0da57-f0fe-4343-8618-bb5051cd9fb3" providerId="AD" clId="Web-{82041C7A-6621-4671-B08C-3169AF892D28}" dt="2022-10-18T17:35:20.023" v="25"/>
          <pc:sldLayoutMkLst>
            <pc:docMk/>
            <pc:sldMasterMk cId="2206269959" sldId="2147483648"/>
            <pc:sldLayoutMk cId="2935574194" sldId="2147483657"/>
          </pc:sldLayoutMkLst>
        </pc:sldLayoutChg>
        <pc:sldLayoutChg chg="add">
          <pc:chgData name="Holly Hardison" userId="S::hhardison@t1dexchange.org::43d0da57-f0fe-4343-8618-bb5051cd9fb3" providerId="AD" clId="Web-{82041C7A-6621-4671-B08C-3169AF892D28}" dt="2022-10-18T17:35:20.023" v="25"/>
          <pc:sldLayoutMkLst>
            <pc:docMk/>
            <pc:sldMasterMk cId="2206269959" sldId="2147483648"/>
            <pc:sldLayoutMk cId="1287839859" sldId="2147483658"/>
          </pc:sldLayoutMkLst>
        </pc:sldLayoutChg>
        <pc:sldLayoutChg chg="add">
          <pc:chgData name="Holly Hardison" userId="S::hhardison@t1dexchange.org::43d0da57-f0fe-4343-8618-bb5051cd9fb3" providerId="AD" clId="Web-{82041C7A-6621-4671-B08C-3169AF892D28}" dt="2022-10-18T17:35:20.023" v="25"/>
          <pc:sldLayoutMkLst>
            <pc:docMk/>
            <pc:sldMasterMk cId="2206269959" sldId="2147483648"/>
            <pc:sldLayoutMk cId="109118391" sldId="2147483659"/>
          </pc:sldLayoutMkLst>
        </pc:sldLayoutChg>
        <pc:sldLayoutChg chg="add">
          <pc:chgData name="Holly Hardison" userId="S::hhardison@t1dexchange.org::43d0da57-f0fe-4343-8618-bb5051cd9fb3" providerId="AD" clId="Web-{82041C7A-6621-4671-B08C-3169AF892D28}" dt="2022-10-18T17:35:20.023" v="25"/>
          <pc:sldLayoutMkLst>
            <pc:docMk/>
            <pc:sldMasterMk cId="2206269959" sldId="2147483648"/>
            <pc:sldLayoutMk cId="756991626" sldId="2147483660"/>
          </pc:sldLayoutMkLst>
        </pc:sldLayoutChg>
      </pc:sldMasterChg>
      <pc:sldMasterChg chg="del delSldLayout">
        <pc:chgData name="Holly Hardison" userId="S::hhardison@t1dexchange.org::43d0da57-f0fe-4343-8618-bb5051cd9fb3" providerId="AD" clId="Web-{82041C7A-6621-4671-B08C-3169AF892D28}" dt="2022-10-18T17:23:04.872" v="0"/>
        <pc:sldMasterMkLst>
          <pc:docMk/>
          <pc:sldMasterMk cId="2460954070" sldId="2147483660"/>
        </pc:sldMasterMkLst>
        <pc:sldLayoutChg chg="del">
          <pc:chgData name="Holly Hardison" userId="S::hhardison@t1dexchange.org::43d0da57-f0fe-4343-8618-bb5051cd9fb3" providerId="AD" clId="Web-{82041C7A-6621-4671-B08C-3169AF892D28}" dt="2022-10-18T17:23:04.872" v="0"/>
          <pc:sldLayoutMkLst>
            <pc:docMk/>
            <pc:sldMasterMk cId="2460954070" sldId="2147483660"/>
            <pc:sldLayoutMk cId="2385387890" sldId="2147483661"/>
          </pc:sldLayoutMkLst>
        </pc:sldLayoutChg>
        <pc:sldLayoutChg chg="del">
          <pc:chgData name="Holly Hardison" userId="S::hhardison@t1dexchange.org::43d0da57-f0fe-4343-8618-bb5051cd9fb3" providerId="AD" clId="Web-{82041C7A-6621-4671-B08C-3169AF892D28}" dt="2022-10-18T17:23:04.872" v="0"/>
          <pc:sldLayoutMkLst>
            <pc:docMk/>
            <pc:sldMasterMk cId="2460954070" sldId="2147483660"/>
            <pc:sldLayoutMk cId="949138452" sldId="2147483662"/>
          </pc:sldLayoutMkLst>
        </pc:sldLayoutChg>
        <pc:sldLayoutChg chg="del">
          <pc:chgData name="Holly Hardison" userId="S::hhardison@t1dexchange.org::43d0da57-f0fe-4343-8618-bb5051cd9fb3" providerId="AD" clId="Web-{82041C7A-6621-4671-B08C-3169AF892D28}" dt="2022-10-18T17:23:04.872" v="0"/>
          <pc:sldLayoutMkLst>
            <pc:docMk/>
            <pc:sldMasterMk cId="2460954070" sldId="2147483660"/>
            <pc:sldLayoutMk cId="2591524520" sldId="2147483663"/>
          </pc:sldLayoutMkLst>
        </pc:sldLayoutChg>
        <pc:sldLayoutChg chg="del">
          <pc:chgData name="Holly Hardison" userId="S::hhardison@t1dexchange.org::43d0da57-f0fe-4343-8618-bb5051cd9fb3" providerId="AD" clId="Web-{82041C7A-6621-4671-B08C-3169AF892D28}" dt="2022-10-18T17:23:04.872" v="0"/>
          <pc:sldLayoutMkLst>
            <pc:docMk/>
            <pc:sldMasterMk cId="2460954070" sldId="2147483660"/>
            <pc:sldLayoutMk cId="1203092039" sldId="2147483664"/>
          </pc:sldLayoutMkLst>
        </pc:sldLayoutChg>
        <pc:sldLayoutChg chg="del">
          <pc:chgData name="Holly Hardison" userId="S::hhardison@t1dexchange.org::43d0da57-f0fe-4343-8618-bb5051cd9fb3" providerId="AD" clId="Web-{82041C7A-6621-4671-B08C-3169AF892D28}" dt="2022-10-18T17:23:04.872" v="0"/>
          <pc:sldLayoutMkLst>
            <pc:docMk/>
            <pc:sldMasterMk cId="2460954070" sldId="2147483660"/>
            <pc:sldLayoutMk cId="3733172339" sldId="2147483665"/>
          </pc:sldLayoutMkLst>
        </pc:sldLayoutChg>
        <pc:sldLayoutChg chg="del">
          <pc:chgData name="Holly Hardison" userId="S::hhardison@t1dexchange.org::43d0da57-f0fe-4343-8618-bb5051cd9fb3" providerId="AD" clId="Web-{82041C7A-6621-4671-B08C-3169AF892D28}" dt="2022-10-18T17:23:04.872" v="0"/>
          <pc:sldLayoutMkLst>
            <pc:docMk/>
            <pc:sldMasterMk cId="2460954070" sldId="2147483660"/>
            <pc:sldLayoutMk cId="3210312558" sldId="2147483666"/>
          </pc:sldLayoutMkLst>
        </pc:sldLayoutChg>
        <pc:sldLayoutChg chg="del">
          <pc:chgData name="Holly Hardison" userId="S::hhardison@t1dexchange.org::43d0da57-f0fe-4343-8618-bb5051cd9fb3" providerId="AD" clId="Web-{82041C7A-6621-4671-B08C-3169AF892D28}" dt="2022-10-18T17:23:04.872" v="0"/>
          <pc:sldLayoutMkLst>
            <pc:docMk/>
            <pc:sldMasterMk cId="2460954070" sldId="2147483660"/>
            <pc:sldLayoutMk cId="3146388984" sldId="2147483667"/>
          </pc:sldLayoutMkLst>
        </pc:sldLayoutChg>
        <pc:sldLayoutChg chg="del">
          <pc:chgData name="Holly Hardison" userId="S::hhardison@t1dexchange.org::43d0da57-f0fe-4343-8618-bb5051cd9fb3" providerId="AD" clId="Web-{82041C7A-6621-4671-B08C-3169AF892D28}" dt="2022-10-18T17:23:04.872" v="0"/>
          <pc:sldLayoutMkLst>
            <pc:docMk/>
            <pc:sldMasterMk cId="2460954070" sldId="2147483660"/>
            <pc:sldLayoutMk cId="3171841454" sldId="2147483668"/>
          </pc:sldLayoutMkLst>
        </pc:sldLayoutChg>
        <pc:sldLayoutChg chg="del">
          <pc:chgData name="Holly Hardison" userId="S::hhardison@t1dexchange.org::43d0da57-f0fe-4343-8618-bb5051cd9fb3" providerId="AD" clId="Web-{82041C7A-6621-4671-B08C-3169AF892D28}" dt="2022-10-18T17:23:04.872" v="0"/>
          <pc:sldLayoutMkLst>
            <pc:docMk/>
            <pc:sldMasterMk cId="2460954070" sldId="2147483660"/>
            <pc:sldLayoutMk cId="1718958274" sldId="2147483669"/>
          </pc:sldLayoutMkLst>
        </pc:sldLayoutChg>
        <pc:sldLayoutChg chg="del">
          <pc:chgData name="Holly Hardison" userId="S::hhardison@t1dexchange.org::43d0da57-f0fe-4343-8618-bb5051cd9fb3" providerId="AD" clId="Web-{82041C7A-6621-4671-B08C-3169AF892D28}" dt="2022-10-18T17:23:04.872" v="0"/>
          <pc:sldLayoutMkLst>
            <pc:docMk/>
            <pc:sldMasterMk cId="2460954070" sldId="2147483660"/>
            <pc:sldLayoutMk cId="2202905451" sldId="2147483670"/>
          </pc:sldLayoutMkLst>
        </pc:sldLayoutChg>
        <pc:sldLayoutChg chg="del">
          <pc:chgData name="Holly Hardison" userId="S::hhardison@t1dexchange.org::43d0da57-f0fe-4343-8618-bb5051cd9fb3" providerId="AD" clId="Web-{82041C7A-6621-4671-B08C-3169AF892D28}" dt="2022-10-18T17:23:04.872" v="0"/>
          <pc:sldLayoutMkLst>
            <pc:docMk/>
            <pc:sldMasterMk cId="2460954070" sldId="2147483660"/>
            <pc:sldLayoutMk cId="3479445657" sldId="2147483671"/>
          </pc:sldLayoutMkLst>
        </pc:sldLayoutChg>
      </pc:sldMasterChg>
      <pc:sldMasterChg chg="add addSldLayout">
        <pc:chgData name="Holly Hardison" userId="S::hhardison@t1dexchange.org::43d0da57-f0fe-4343-8618-bb5051cd9fb3" providerId="AD" clId="Web-{82041C7A-6621-4671-B08C-3169AF892D28}" dt="2022-10-18T17:33:55.707" v="14"/>
        <pc:sldMasterMkLst>
          <pc:docMk/>
          <pc:sldMasterMk cId="1710325775" sldId="2147483664"/>
        </pc:sldMasterMkLst>
        <pc:sldLayoutChg chg="add">
          <pc:chgData name="Holly Hardison" userId="S::hhardison@t1dexchange.org::43d0da57-f0fe-4343-8618-bb5051cd9fb3" providerId="AD" clId="Web-{82041C7A-6621-4671-B08C-3169AF892D28}" dt="2022-10-18T17:33:55.707" v="14"/>
          <pc:sldLayoutMkLst>
            <pc:docMk/>
            <pc:sldMasterMk cId="1710325775" sldId="2147483664"/>
            <pc:sldLayoutMk cId="1206060604" sldId="2147483665"/>
          </pc:sldLayoutMkLst>
        </pc:sldLayoutChg>
        <pc:sldLayoutChg chg="add">
          <pc:chgData name="Holly Hardison" userId="S::hhardison@t1dexchange.org::43d0da57-f0fe-4343-8618-bb5051cd9fb3" providerId="AD" clId="Web-{82041C7A-6621-4671-B08C-3169AF892D28}" dt="2022-10-18T17:33:55.707" v="14"/>
          <pc:sldLayoutMkLst>
            <pc:docMk/>
            <pc:sldMasterMk cId="1710325775" sldId="2147483664"/>
            <pc:sldLayoutMk cId="4094068747" sldId="2147483727"/>
          </pc:sldLayoutMkLst>
        </pc:sldLayoutChg>
        <pc:sldLayoutChg chg="add">
          <pc:chgData name="Holly Hardison" userId="S::hhardison@t1dexchange.org::43d0da57-f0fe-4343-8618-bb5051cd9fb3" providerId="AD" clId="Web-{82041C7A-6621-4671-B08C-3169AF892D28}" dt="2022-10-18T17:33:55.707" v="14"/>
          <pc:sldLayoutMkLst>
            <pc:docMk/>
            <pc:sldMasterMk cId="1710325775" sldId="2147483664"/>
            <pc:sldLayoutMk cId="1303750249" sldId="2147483772"/>
          </pc:sldLayoutMkLst>
        </pc:sldLayoutChg>
      </pc:sldMasterChg>
      <pc:sldMasterChg chg="add addSldLayout modSldLayout">
        <pc:chgData name="Holly Hardison" userId="S::hhardison@t1dexchange.org::43d0da57-f0fe-4343-8618-bb5051cd9fb3" providerId="AD" clId="Web-{82041C7A-6621-4671-B08C-3169AF892D28}" dt="2022-10-18T17:34:33.381" v="21"/>
        <pc:sldMasterMkLst>
          <pc:docMk/>
          <pc:sldMasterMk cId="4070209190" sldId="2147483671"/>
        </pc:sldMasterMkLst>
        <pc:sldLayoutChg chg="add">
          <pc:chgData name="Holly Hardison" userId="S::hhardison@t1dexchange.org::43d0da57-f0fe-4343-8618-bb5051cd9fb3" providerId="AD" clId="Web-{82041C7A-6621-4671-B08C-3169AF892D28}" dt="2022-10-18T17:33:54.520" v="6"/>
          <pc:sldLayoutMkLst>
            <pc:docMk/>
            <pc:sldMasterMk cId="4070209190" sldId="2147483671"/>
            <pc:sldLayoutMk cId="902415221" sldId="2147483672"/>
          </pc:sldLayoutMkLst>
        </pc:sldLayoutChg>
        <pc:sldLayoutChg chg="add">
          <pc:chgData name="Holly Hardison" userId="S::hhardison@t1dexchange.org::43d0da57-f0fe-4343-8618-bb5051cd9fb3" providerId="AD" clId="Web-{82041C7A-6621-4671-B08C-3169AF892D28}" dt="2022-10-18T17:33:54.520" v="6"/>
          <pc:sldLayoutMkLst>
            <pc:docMk/>
            <pc:sldMasterMk cId="4070209190" sldId="2147483671"/>
            <pc:sldLayoutMk cId="1475024189" sldId="2147483760"/>
          </pc:sldLayoutMkLst>
        </pc:sldLayoutChg>
        <pc:sldLayoutChg chg="add">
          <pc:chgData name="Holly Hardison" userId="S::hhardison@t1dexchange.org::43d0da57-f0fe-4343-8618-bb5051cd9fb3" providerId="AD" clId="Web-{82041C7A-6621-4671-B08C-3169AF892D28}" dt="2022-10-18T17:33:54.520" v="6"/>
          <pc:sldLayoutMkLst>
            <pc:docMk/>
            <pc:sldMasterMk cId="4070209190" sldId="2147483671"/>
            <pc:sldLayoutMk cId="476943690" sldId="2147483761"/>
          </pc:sldLayoutMkLst>
        </pc:sldLayoutChg>
        <pc:sldLayoutChg chg="add">
          <pc:chgData name="Holly Hardison" userId="S::hhardison@t1dexchange.org::43d0da57-f0fe-4343-8618-bb5051cd9fb3" providerId="AD" clId="Web-{82041C7A-6621-4671-B08C-3169AF892D28}" dt="2022-10-18T17:33:54.520" v="6"/>
          <pc:sldLayoutMkLst>
            <pc:docMk/>
            <pc:sldMasterMk cId="4070209190" sldId="2147483671"/>
            <pc:sldLayoutMk cId="1237788234" sldId="2147483762"/>
          </pc:sldLayoutMkLst>
        </pc:sldLayoutChg>
        <pc:sldLayoutChg chg="add">
          <pc:chgData name="Holly Hardison" userId="S::hhardison@t1dexchange.org::43d0da57-f0fe-4343-8618-bb5051cd9fb3" providerId="AD" clId="Web-{82041C7A-6621-4671-B08C-3169AF892D28}" dt="2022-10-18T17:33:54.520" v="6"/>
          <pc:sldLayoutMkLst>
            <pc:docMk/>
            <pc:sldMasterMk cId="4070209190" sldId="2147483671"/>
            <pc:sldLayoutMk cId="409312008" sldId="2147483763"/>
          </pc:sldLayoutMkLst>
        </pc:sldLayoutChg>
        <pc:sldLayoutChg chg="add">
          <pc:chgData name="Holly Hardison" userId="S::hhardison@t1dexchange.org::43d0da57-f0fe-4343-8618-bb5051cd9fb3" providerId="AD" clId="Web-{82041C7A-6621-4671-B08C-3169AF892D28}" dt="2022-10-18T17:33:54.520" v="6"/>
          <pc:sldLayoutMkLst>
            <pc:docMk/>
            <pc:sldMasterMk cId="4070209190" sldId="2147483671"/>
            <pc:sldLayoutMk cId="3706914941" sldId="2147483764"/>
          </pc:sldLayoutMkLst>
        </pc:sldLayoutChg>
        <pc:sldLayoutChg chg="add">
          <pc:chgData name="Holly Hardison" userId="S::hhardison@t1dexchange.org::43d0da57-f0fe-4343-8618-bb5051cd9fb3" providerId="AD" clId="Web-{82041C7A-6621-4671-B08C-3169AF892D28}" dt="2022-10-18T17:33:54.520" v="6"/>
          <pc:sldLayoutMkLst>
            <pc:docMk/>
            <pc:sldMasterMk cId="4070209190" sldId="2147483671"/>
            <pc:sldLayoutMk cId="3813643171" sldId="2147483765"/>
          </pc:sldLayoutMkLst>
        </pc:sldLayoutChg>
        <pc:sldLayoutChg chg="add replId">
          <pc:chgData name="Holly Hardison" userId="S::hhardison@t1dexchange.org::43d0da57-f0fe-4343-8618-bb5051cd9fb3" providerId="AD" clId="Web-{82041C7A-6621-4671-B08C-3169AF892D28}" dt="2022-10-18T17:34:33.381" v="21"/>
          <pc:sldLayoutMkLst>
            <pc:docMk/>
            <pc:sldMasterMk cId="4070209190" sldId="2147483671"/>
            <pc:sldLayoutMk cId="2093172207" sldId="2147483776"/>
          </pc:sldLayoutMkLst>
        </pc:sldLayoutChg>
      </pc:sldMasterChg>
      <pc:sldMasterChg chg="add addSldLayout">
        <pc:chgData name="Holly Hardison" userId="S::hhardison@t1dexchange.org::43d0da57-f0fe-4343-8618-bb5051cd9fb3" providerId="AD" clId="Web-{82041C7A-6621-4671-B08C-3169AF892D28}" dt="2022-10-18T17:34:32.568" v="15"/>
        <pc:sldMasterMkLst>
          <pc:docMk/>
          <pc:sldMasterMk cId="3859460334" sldId="2147483683"/>
        </pc:sldMasterMkLst>
        <pc:sldLayoutChg chg="add">
          <pc:chgData name="Holly Hardison" userId="S::hhardison@t1dexchange.org::43d0da57-f0fe-4343-8618-bb5051cd9fb3" providerId="AD" clId="Web-{82041C7A-6621-4671-B08C-3169AF892D28}" dt="2022-10-18T17:34:32.568" v="15"/>
          <pc:sldLayoutMkLst>
            <pc:docMk/>
            <pc:sldMasterMk cId="3859460334" sldId="2147483683"/>
            <pc:sldLayoutMk cId="3132877679" sldId="2147483684"/>
          </pc:sldLayoutMkLst>
        </pc:sldLayoutChg>
        <pc:sldLayoutChg chg="add">
          <pc:chgData name="Holly Hardison" userId="S::hhardison@t1dexchange.org::43d0da57-f0fe-4343-8618-bb5051cd9fb3" providerId="AD" clId="Web-{82041C7A-6621-4671-B08C-3169AF892D28}" dt="2022-10-18T17:34:32.568" v="15"/>
          <pc:sldLayoutMkLst>
            <pc:docMk/>
            <pc:sldMasterMk cId="3859460334" sldId="2147483683"/>
            <pc:sldLayoutMk cId="3021094079" sldId="2147483685"/>
          </pc:sldLayoutMkLst>
        </pc:sldLayoutChg>
        <pc:sldLayoutChg chg="add">
          <pc:chgData name="Holly Hardison" userId="S::hhardison@t1dexchange.org::43d0da57-f0fe-4343-8618-bb5051cd9fb3" providerId="AD" clId="Web-{82041C7A-6621-4671-B08C-3169AF892D28}" dt="2022-10-18T17:34:32.568" v="15"/>
          <pc:sldLayoutMkLst>
            <pc:docMk/>
            <pc:sldMasterMk cId="3859460334" sldId="2147483683"/>
            <pc:sldLayoutMk cId="2443380161" sldId="2147483687"/>
          </pc:sldLayoutMkLst>
        </pc:sldLayoutChg>
        <pc:sldLayoutChg chg="add">
          <pc:chgData name="Holly Hardison" userId="S::hhardison@t1dexchange.org::43d0da57-f0fe-4343-8618-bb5051cd9fb3" providerId="AD" clId="Web-{82041C7A-6621-4671-B08C-3169AF892D28}" dt="2022-10-18T17:34:32.568" v="15"/>
          <pc:sldLayoutMkLst>
            <pc:docMk/>
            <pc:sldMasterMk cId="3859460334" sldId="2147483683"/>
            <pc:sldLayoutMk cId="4107888341" sldId="2147483706"/>
          </pc:sldLayoutMkLst>
        </pc:sldLayoutChg>
      </pc:sldMasterChg>
      <pc:sldMasterChg chg="add addSldLayout">
        <pc:chgData name="Holly Hardison" userId="S::hhardison@t1dexchange.org::43d0da57-f0fe-4343-8618-bb5051cd9fb3" providerId="AD" clId="Web-{82041C7A-6621-4671-B08C-3169AF892D28}" dt="2022-10-18T17:34:33.834" v="24"/>
        <pc:sldMasterMkLst>
          <pc:docMk/>
          <pc:sldMasterMk cId="619515210" sldId="2147483688"/>
        </pc:sldMasterMkLst>
        <pc:sldLayoutChg chg="add">
          <pc:chgData name="Holly Hardison" userId="S::hhardison@t1dexchange.org::43d0da57-f0fe-4343-8618-bb5051cd9fb3" providerId="AD" clId="Web-{82041C7A-6621-4671-B08C-3169AF892D28}" dt="2022-10-18T17:34:33.834" v="24"/>
          <pc:sldLayoutMkLst>
            <pc:docMk/>
            <pc:sldMasterMk cId="619515210" sldId="2147483688"/>
            <pc:sldLayoutMk cId="334071961" sldId="2147483689"/>
          </pc:sldLayoutMkLst>
        </pc:sldLayoutChg>
        <pc:sldLayoutChg chg="add">
          <pc:chgData name="Holly Hardison" userId="S::hhardison@t1dexchange.org::43d0da57-f0fe-4343-8618-bb5051cd9fb3" providerId="AD" clId="Web-{82041C7A-6621-4671-B08C-3169AF892D28}" dt="2022-10-18T17:34:33.834" v="24"/>
          <pc:sldLayoutMkLst>
            <pc:docMk/>
            <pc:sldMasterMk cId="619515210" sldId="2147483688"/>
            <pc:sldLayoutMk cId="2611740602" sldId="2147483690"/>
          </pc:sldLayoutMkLst>
        </pc:sldLayoutChg>
        <pc:sldLayoutChg chg="add">
          <pc:chgData name="Holly Hardison" userId="S::hhardison@t1dexchange.org::43d0da57-f0fe-4343-8618-bb5051cd9fb3" providerId="AD" clId="Web-{82041C7A-6621-4671-B08C-3169AF892D28}" dt="2022-10-18T17:34:33.834" v="24"/>
          <pc:sldLayoutMkLst>
            <pc:docMk/>
            <pc:sldMasterMk cId="619515210" sldId="2147483688"/>
            <pc:sldLayoutMk cId="2484897570" sldId="2147483692"/>
          </pc:sldLayoutMkLst>
        </pc:sldLayoutChg>
      </pc:sldMasterChg>
      <pc:sldMasterChg chg="add addSldLayout">
        <pc:chgData name="Holly Hardison" userId="S::hhardison@t1dexchange.org::43d0da57-f0fe-4343-8618-bb5051cd9fb3" providerId="AD" clId="Web-{82041C7A-6621-4671-B08C-3169AF892D28}" dt="2022-10-18T17:34:33.381" v="21"/>
        <pc:sldMasterMkLst>
          <pc:docMk/>
          <pc:sldMasterMk cId="1634798809" sldId="2147483693"/>
        </pc:sldMasterMkLst>
        <pc:sldLayoutChg chg="add">
          <pc:chgData name="Holly Hardison" userId="S::hhardison@t1dexchange.org::43d0da57-f0fe-4343-8618-bb5051cd9fb3" providerId="AD" clId="Web-{82041C7A-6621-4671-B08C-3169AF892D28}" dt="2022-10-18T17:34:33.381" v="21"/>
          <pc:sldLayoutMkLst>
            <pc:docMk/>
            <pc:sldMasterMk cId="1634798809" sldId="2147483693"/>
            <pc:sldLayoutMk cId="2789053902" sldId="2147483694"/>
          </pc:sldLayoutMkLst>
        </pc:sldLayoutChg>
        <pc:sldLayoutChg chg="add">
          <pc:chgData name="Holly Hardison" userId="S::hhardison@t1dexchange.org::43d0da57-f0fe-4343-8618-bb5051cd9fb3" providerId="AD" clId="Web-{82041C7A-6621-4671-B08C-3169AF892D28}" dt="2022-10-18T17:34:33.381" v="21"/>
          <pc:sldLayoutMkLst>
            <pc:docMk/>
            <pc:sldMasterMk cId="1634798809" sldId="2147483693"/>
            <pc:sldLayoutMk cId="235226679" sldId="2147483695"/>
          </pc:sldLayoutMkLst>
        </pc:sldLayoutChg>
        <pc:sldLayoutChg chg="add">
          <pc:chgData name="Holly Hardison" userId="S::hhardison@t1dexchange.org::43d0da57-f0fe-4343-8618-bb5051cd9fb3" providerId="AD" clId="Web-{82041C7A-6621-4671-B08C-3169AF892D28}" dt="2022-10-18T17:34:33.381" v="21"/>
          <pc:sldLayoutMkLst>
            <pc:docMk/>
            <pc:sldMasterMk cId="1634798809" sldId="2147483693"/>
            <pc:sldLayoutMk cId="2570335893" sldId="2147483696"/>
          </pc:sldLayoutMkLst>
        </pc:sldLayoutChg>
        <pc:sldLayoutChg chg="add">
          <pc:chgData name="Holly Hardison" userId="S::hhardison@t1dexchange.org::43d0da57-f0fe-4343-8618-bb5051cd9fb3" providerId="AD" clId="Web-{82041C7A-6621-4671-B08C-3169AF892D28}" dt="2022-10-18T17:34:33.381" v="21"/>
          <pc:sldLayoutMkLst>
            <pc:docMk/>
            <pc:sldMasterMk cId="1634798809" sldId="2147483693"/>
            <pc:sldLayoutMk cId="1820716617" sldId="2147483697"/>
          </pc:sldLayoutMkLst>
        </pc:sldLayoutChg>
        <pc:sldLayoutChg chg="add">
          <pc:chgData name="Holly Hardison" userId="S::hhardison@t1dexchange.org::43d0da57-f0fe-4343-8618-bb5051cd9fb3" providerId="AD" clId="Web-{82041C7A-6621-4671-B08C-3169AF892D28}" dt="2022-10-18T17:34:33.381" v="21"/>
          <pc:sldLayoutMkLst>
            <pc:docMk/>
            <pc:sldMasterMk cId="1634798809" sldId="2147483693"/>
            <pc:sldLayoutMk cId="2164369435" sldId="2147483698"/>
          </pc:sldLayoutMkLst>
        </pc:sldLayoutChg>
        <pc:sldLayoutChg chg="add">
          <pc:chgData name="Holly Hardison" userId="S::hhardison@t1dexchange.org::43d0da57-f0fe-4343-8618-bb5051cd9fb3" providerId="AD" clId="Web-{82041C7A-6621-4671-B08C-3169AF892D28}" dt="2022-10-18T17:34:33.381" v="21"/>
          <pc:sldLayoutMkLst>
            <pc:docMk/>
            <pc:sldMasterMk cId="1634798809" sldId="2147483693"/>
            <pc:sldLayoutMk cId="410589176" sldId="2147483699"/>
          </pc:sldLayoutMkLst>
        </pc:sldLayoutChg>
        <pc:sldLayoutChg chg="add">
          <pc:chgData name="Holly Hardison" userId="S::hhardison@t1dexchange.org::43d0da57-f0fe-4343-8618-bb5051cd9fb3" providerId="AD" clId="Web-{82041C7A-6621-4671-B08C-3169AF892D28}" dt="2022-10-18T17:34:33.381" v="21"/>
          <pc:sldLayoutMkLst>
            <pc:docMk/>
            <pc:sldMasterMk cId="1634798809" sldId="2147483693"/>
            <pc:sldLayoutMk cId="3350626549" sldId="2147483700"/>
          </pc:sldLayoutMkLst>
        </pc:sldLayoutChg>
        <pc:sldLayoutChg chg="add">
          <pc:chgData name="Holly Hardison" userId="S::hhardison@t1dexchange.org::43d0da57-f0fe-4343-8618-bb5051cd9fb3" providerId="AD" clId="Web-{82041C7A-6621-4671-B08C-3169AF892D28}" dt="2022-10-18T17:34:33.381" v="21"/>
          <pc:sldLayoutMkLst>
            <pc:docMk/>
            <pc:sldMasterMk cId="1634798809" sldId="2147483693"/>
            <pc:sldLayoutMk cId="3583978095" sldId="2147483701"/>
          </pc:sldLayoutMkLst>
        </pc:sldLayoutChg>
        <pc:sldLayoutChg chg="add">
          <pc:chgData name="Holly Hardison" userId="S::hhardison@t1dexchange.org::43d0da57-f0fe-4343-8618-bb5051cd9fb3" providerId="AD" clId="Web-{82041C7A-6621-4671-B08C-3169AF892D28}" dt="2022-10-18T17:34:33.381" v="21"/>
          <pc:sldLayoutMkLst>
            <pc:docMk/>
            <pc:sldMasterMk cId="1634798809" sldId="2147483693"/>
            <pc:sldLayoutMk cId="2194291215" sldId="2147483702"/>
          </pc:sldLayoutMkLst>
        </pc:sldLayoutChg>
        <pc:sldLayoutChg chg="add">
          <pc:chgData name="Holly Hardison" userId="S::hhardison@t1dexchange.org::43d0da57-f0fe-4343-8618-bb5051cd9fb3" providerId="AD" clId="Web-{82041C7A-6621-4671-B08C-3169AF892D28}" dt="2022-10-18T17:34:33.381" v="21"/>
          <pc:sldLayoutMkLst>
            <pc:docMk/>
            <pc:sldMasterMk cId="1634798809" sldId="2147483693"/>
            <pc:sldLayoutMk cId="1278392968" sldId="2147483703"/>
          </pc:sldLayoutMkLst>
        </pc:sldLayoutChg>
        <pc:sldLayoutChg chg="add">
          <pc:chgData name="Holly Hardison" userId="S::hhardison@t1dexchange.org::43d0da57-f0fe-4343-8618-bb5051cd9fb3" providerId="AD" clId="Web-{82041C7A-6621-4671-B08C-3169AF892D28}" dt="2022-10-18T17:34:33.381" v="21"/>
          <pc:sldLayoutMkLst>
            <pc:docMk/>
            <pc:sldMasterMk cId="1634798809" sldId="2147483693"/>
            <pc:sldLayoutMk cId="3646596126" sldId="2147483704"/>
          </pc:sldLayoutMkLst>
        </pc:sldLayoutChg>
        <pc:sldLayoutChg chg="add">
          <pc:chgData name="Holly Hardison" userId="S::hhardison@t1dexchange.org::43d0da57-f0fe-4343-8618-bb5051cd9fb3" providerId="AD" clId="Web-{82041C7A-6621-4671-B08C-3169AF892D28}" dt="2022-10-18T17:34:33.381" v="21"/>
          <pc:sldLayoutMkLst>
            <pc:docMk/>
            <pc:sldMasterMk cId="1634798809" sldId="2147483693"/>
            <pc:sldLayoutMk cId="1426598053" sldId="2147483705"/>
          </pc:sldLayoutMkLst>
        </pc:sldLayoutChg>
      </pc:sldMasterChg>
      <pc:sldMasterChg chg="add addSldLayout">
        <pc:chgData name="Holly Hardison" userId="S::hhardison@t1dexchange.org::43d0da57-f0fe-4343-8618-bb5051cd9fb3" providerId="AD" clId="Web-{82041C7A-6621-4671-B08C-3169AF892D28}" dt="2022-10-18T17:33:54.348" v="5"/>
        <pc:sldMasterMkLst>
          <pc:docMk/>
          <pc:sldMasterMk cId="3425590566" sldId="2147483708"/>
        </pc:sldMasterMkLst>
        <pc:sldLayoutChg chg="add">
          <pc:chgData name="Holly Hardison" userId="S::hhardison@t1dexchange.org::43d0da57-f0fe-4343-8618-bb5051cd9fb3" providerId="AD" clId="Web-{82041C7A-6621-4671-B08C-3169AF892D28}" dt="2022-10-18T17:33:54.348" v="5"/>
          <pc:sldLayoutMkLst>
            <pc:docMk/>
            <pc:sldMasterMk cId="3425590566" sldId="2147483708"/>
            <pc:sldLayoutMk cId="2316970311" sldId="2147483709"/>
          </pc:sldLayoutMkLst>
        </pc:sldLayoutChg>
        <pc:sldLayoutChg chg="add">
          <pc:chgData name="Holly Hardison" userId="S::hhardison@t1dexchange.org::43d0da57-f0fe-4343-8618-bb5051cd9fb3" providerId="AD" clId="Web-{82041C7A-6621-4671-B08C-3169AF892D28}" dt="2022-10-18T17:33:54.348" v="5"/>
          <pc:sldLayoutMkLst>
            <pc:docMk/>
            <pc:sldMasterMk cId="3425590566" sldId="2147483708"/>
            <pc:sldLayoutMk cId="764570251" sldId="2147483710"/>
          </pc:sldLayoutMkLst>
        </pc:sldLayoutChg>
        <pc:sldLayoutChg chg="add">
          <pc:chgData name="Holly Hardison" userId="S::hhardison@t1dexchange.org::43d0da57-f0fe-4343-8618-bb5051cd9fb3" providerId="AD" clId="Web-{82041C7A-6621-4671-B08C-3169AF892D28}" dt="2022-10-18T17:33:54.348" v="5"/>
          <pc:sldLayoutMkLst>
            <pc:docMk/>
            <pc:sldMasterMk cId="3425590566" sldId="2147483708"/>
            <pc:sldLayoutMk cId="1197007273" sldId="2147483711"/>
          </pc:sldLayoutMkLst>
        </pc:sldLayoutChg>
        <pc:sldLayoutChg chg="add">
          <pc:chgData name="Holly Hardison" userId="S::hhardison@t1dexchange.org::43d0da57-f0fe-4343-8618-bb5051cd9fb3" providerId="AD" clId="Web-{82041C7A-6621-4671-B08C-3169AF892D28}" dt="2022-10-18T17:33:54.348" v="5"/>
          <pc:sldLayoutMkLst>
            <pc:docMk/>
            <pc:sldMasterMk cId="3425590566" sldId="2147483708"/>
            <pc:sldLayoutMk cId="2824712879" sldId="2147483712"/>
          </pc:sldLayoutMkLst>
        </pc:sldLayoutChg>
        <pc:sldLayoutChg chg="add">
          <pc:chgData name="Holly Hardison" userId="S::hhardison@t1dexchange.org::43d0da57-f0fe-4343-8618-bb5051cd9fb3" providerId="AD" clId="Web-{82041C7A-6621-4671-B08C-3169AF892D28}" dt="2022-10-18T17:33:54.348" v="5"/>
          <pc:sldLayoutMkLst>
            <pc:docMk/>
            <pc:sldMasterMk cId="3425590566" sldId="2147483708"/>
            <pc:sldLayoutMk cId="3845129438" sldId="2147483713"/>
          </pc:sldLayoutMkLst>
        </pc:sldLayoutChg>
        <pc:sldLayoutChg chg="add">
          <pc:chgData name="Holly Hardison" userId="S::hhardison@t1dexchange.org::43d0da57-f0fe-4343-8618-bb5051cd9fb3" providerId="AD" clId="Web-{82041C7A-6621-4671-B08C-3169AF892D28}" dt="2022-10-18T17:33:54.348" v="5"/>
          <pc:sldLayoutMkLst>
            <pc:docMk/>
            <pc:sldMasterMk cId="3425590566" sldId="2147483708"/>
            <pc:sldLayoutMk cId="2841187532" sldId="2147483714"/>
          </pc:sldLayoutMkLst>
        </pc:sldLayoutChg>
        <pc:sldLayoutChg chg="add">
          <pc:chgData name="Holly Hardison" userId="S::hhardison@t1dexchange.org::43d0da57-f0fe-4343-8618-bb5051cd9fb3" providerId="AD" clId="Web-{82041C7A-6621-4671-B08C-3169AF892D28}" dt="2022-10-18T17:33:54.348" v="5"/>
          <pc:sldLayoutMkLst>
            <pc:docMk/>
            <pc:sldMasterMk cId="3425590566" sldId="2147483708"/>
            <pc:sldLayoutMk cId="673764382" sldId="2147483715"/>
          </pc:sldLayoutMkLst>
        </pc:sldLayoutChg>
      </pc:sldMasterChg>
      <pc:sldMasterChg chg="add addSldLayout modSldLayout">
        <pc:chgData name="Holly Hardison" userId="S::hhardison@t1dexchange.org::43d0da57-f0fe-4343-8618-bb5051cd9fb3" providerId="AD" clId="Web-{82041C7A-6621-4671-B08C-3169AF892D28}" dt="2022-10-18T17:33:54.348" v="5"/>
        <pc:sldMasterMkLst>
          <pc:docMk/>
          <pc:sldMasterMk cId="3754923314" sldId="2147483725"/>
        </pc:sldMasterMkLst>
        <pc:sldLayoutChg chg="add">
          <pc:chgData name="Holly Hardison" userId="S::hhardison@t1dexchange.org::43d0da57-f0fe-4343-8618-bb5051cd9fb3" providerId="AD" clId="Web-{82041C7A-6621-4671-B08C-3169AF892D28}" dt="2022-10-18T17:23:04.872" v="0"/>
          <pc:sldLayoutMkLst>
            <pc:docMk/>
            <pc:sldMasterMk cId="3754923314" sldId="2147483725"/>
            <pc:sldLayoutMk cId="379678847" sldId="2147483716"/>
          </pc:sldLayoutMkLst>
        </pc:sldLayoutChg>
        <pc:sldLayoutChg chg="add">
          <pc:chgData name="Holly Hardison" userId="S::hhardison@t1dexchange.org::43d0da57-f0fe-4343-8618-bb5051cd9fb3" providerId="AD" clId="Web-{82041C7A-6621-4671-B08C-3169AF892D28}" dt="2022-10-18T17:23:04.872" v="0"/>
          <pc:sldLayoutMkLst>
            <pc:docMk/>
            <pc:sldMasterMk cId="3754923314" sldId="2147483725"/>
            <pc:sldLayoutMk cId="942190689" sldId="2147483717"/>
          </pc:sldLayoutMkLst>
        </pc:sldLayoutChg>
        <pc:sldLayoutChg chg="add">
          <pc:chgData name="Holly Hardison" userId="S::hhardison@t1dexchange.org::43d0da57-f0fe-4343-8618-bb5051cd9fb3" providerId="AD" clId="Web-{82041C7A-6621-4671-B08C-3169AF892D28}" dt="2022-10-18T17:23:04.872" v="0"/>
          <pc:sldLayoutMkLst>
            <pc:docMk/>
            <pc:sldMasterMk cId="3754923314" sldId="2147483725"/>
            <pc:sldLayoutMk cId="3920427677" sldId="2147483718"/>
          </pc:sldLayoutMkLst>
        </pc:sldLayoutChg>
        <pc:sldLayoutChg chg="add">
          <pc:chgData name="Holly Hardison" userId="S::hhardison@t1dexchange.org::43d0da57-f0fe-4343-8618-bb5051cd9fb3" providerId="AD" clId="Web-{82041C7A-6621-4671-B08C-3169AF892D28}" dt="2022-10-18T17:23:04.872" v="0"/>
          <pc:sldLayoutMkLst>
            <pc:docMk/>
            <pc:sldMasterMk cId="3754923314" sldId="2147483725"/>
            <pc:sldLayoutMk cId="3790895512" sldId="2147483719"/>
          </pc:sldLayoutMkLst>
        </pc:sldLayoutChg>
        <pc:sldLayoutChg chg="add">
          <pc:chgData name="Holly Hardison" userId="S::hhardison@t1dexchange.org::43d0da57-f0fe-4343-8618-bb5051cd9fb3" providerId="AD" clId="Web-{82041C7A-6621-4671-B08C-3169AF892D28}" dt="2022-10-18T17:23:04.872" v="0"/>
          <pc:sldLayoutMkLst>
            <pc:docMk/>
            <pc:sldMasterMk cId="3754923314" sldId="2147483725"/>
            <pc:sldLayoutMk cId="1514965092" sldId="2147483720"/>
          </pc:sldLayoutMkLst>
        </pc:sldLayoutChg>
        <pc:sldLayoutChg chg="add">
          <pc:chgData name="Holly Hardison" userId="S::hhardison@t1dexchange.org::43d0da57-f0fe-4343-8618-bb5051cd9fb3" providerId="AD" clId="Web-{82041C7A-6621-4671-B08C-3169AF892D28}" dt="2022-10-18T17:23:04.872" v="0"/>
          <pc:sldLayoutMkLst>
            <pc:docMk/>
            <pc:sldMasterMk cId="3754923314" sldId="2147483725"/>
            <pc:sldLayoutMk cId="2069662291" sldId="2147483721"/>
          </pc:sldLayoutMkLst>
        </pc:sldLayoutChg>
        <pc:sldLayoutChg chg="add">
          <pc:chgData name="Holly Hardison" userId="S::hhardison@t1dexchange.org::43d0da57-f0fe-4343-8618-bb5051cd9fb3" providerId="AD" clId="Web-{82041C7A-6621-4671-B08C-3169AF892D28}" dt="2022-10-18T17:23:04.872" v="0"/>
          <pc:sldLayoutMkLst>
            <pc:docMk/>
            <pc:sldMasterMk cId="3754923314" sldId="2147483725"/>
            <pc:sldLayoutMk cId="789759422" sldId="2147483722"/>
          </pc:sldLayoutMkLst>
        </pc:sldLayoutChg>
        <pc:sldLayoutChg chg="add">
          <pc:chgData name="Holly Hardison" userId="S::hhardison@t1dexchange.org::43d0da57-f0fe-4343-8618-bb5051cd9fb3" providerId="AD" clId="Web-{82041C7A-6621-4671-B08C-3169AF892D28}" dt="2022-10-18T17:23:04.872" v="0"/>
          <pc:sldLayoutMkLst>
            <pc:docMk/>
            <pc:sldMasterMk cId="3754923314" sldId="2147483725"/>
            <pc:sldLayoutMk cId="408146821" sldId="2147483723"/>
          </pc:sldLayoutMkLst>
        </pc:sldLayoutChg>
        <pc:sldLayoutChg chg="add">
          <pc:chgData name="Holly Hardison" userId="S::hhardison@t1dexchange.org::43d0da57-f0fe-4343-8618-bb5051cd9fb3" providerId="AD" clId="Web-{82041C7A-6621-4671-B08C-3169AF892D28}" dt="2022-10-18T17:23:04.872" v="0"/>
          <pc:sldLayoutMkLst>
            <pc:docMk/>
            <pc:sldMasterMk cId="3754923314" sldId="2147483725"/>
            <pc:sldLayoutMk cId="4039324239" sldId="2147483724"/>
          </pc:sldLayoutMkLst>
        </pc:sldLayoutChg>
        <pc:sldLayoutChg chg="add replId">
          <pc:chgData name="Holly Hardison" userId="S::hhardison@t1dexchange.org::43d0da57-f0fe-4343-8618-bb5051cd9fb3" providerId="AD" clId="Web-{82041C7A-6621-4671-B08C-3169AF892D28}" dt="2022-10-18T17:33:54.348" v="5"/>
          <pc:sldLayoutMkLst>
            <pc:docMk/>
            <pc:sldMasterMk cId="3754923314" sldId="2147483725"/>
            <pc:sldLayoutMk cId="960587017" sldId="2147483774"/>
          </pc:sldLayoutMkLst>
        </pc:sldLayoutChg>
        <pc:sldLayoutChg chg="add replId">
          <pc:chgData name="Holly Hardison" userId="S::hhardison@t1dexchange.org::43d0da57-f0fe-4343-8618-bb5051cd9fb3" providerId="AD" clId="Web-{82041C7A-6621-4671-B08C-3169AF892D28}" dt="2022-10-18T17:33:54.348" v="5"/>
          <pc:sldLayoutMkLst>
            <pc:docMk/>
            <pc:sldMasterMk cId="3754923314" sldId="2147483725"/>
            <pc:sldLayoutMk cId="444877322" sldId="2147483775"/>
          </pc:sldLayoutMkLst>
        </pc:sldLayoutChg>
      </pc:sldMasterChg>
      <pc:sldMasterChg chg="add addSldLayout">
        <pc:chgData name="Holly Hardison" userId="S::hhardison@t1dexchange.org::43d0da57-f0fe-4343-8618-bb5051cd9fb3" providerId="AD" clId="Web-{82041C7A-6621-4671-B08C-3169AF892D28}" dt="2022-10-18T17:33:54.207" v="4"/>
        <pc:sldMasterMkLst>
          <pc:docMk/>
          <pc:sldMasterMk cId="1752799043" sldId="2147483753"/>
        </pc:sldMasterMkLst>
        <pc:sldLayoutChg chg="add">
          <pc:chgData name="Holly Hardison" userId="S::hhardison@t1dexchange.org::43d0da57-f0fe-4343-8618-bb5051cd9fb3" providerId="AD" clId="Web-{82041C7A-6621-4671-B08C-3169AF892D28}" dt="2022-10-18T17:33:54.207" v="4"/>
          <pc:sldLayoutMkLst>
            <pc:docMk/>
            <pc:sldMasterMk cId="1752799043" sldId="2147483753"/>
            <pc:sldLayoutMk cId="3263175332" sldId="2147483754"/>
          </pc:sldLayoutMkLst>
        </pc:sldLayoutChg>
        <pc:sldLayoutChg chg="add">
          <pc:chgData name="Holly Hardison" userId="S::hhardison@t1dexchange.org::43d0da57-f0fe-4343-8618-bb5051cd9fb3" providerId="AD" clId="Web-{82041C7A-6621-4671-B08C-3169AF892D28}" dt="2022-10-18T17:33:54.207" v="4"/>
          <pc:sldLayoutMkLst>
            <pc:docMk/>
            <pc:sldMasterMk cId="1752799043" sldId="2147483753"/>
            <pc:sldLayoutMk cId="1794902704" sldId="2147483755"/>
          </pc:sldLayoutMkLst>
        </pc:sldLayoutChg>
        <pc:sldLayoutChg chg="add">
          <pc:chgData name="Holly Hardison" userId="S::hhardison@t1dexchange.org::43d0da57-f0fe-4343-8618-bb5051cd9fb3" providerId="AD" clId="Web-{82041C7A-6621-4671-B08C-3169AF892D28}" dt="2022-10-18T17:33:54.207" v="4"/>
          <pc:sldLayoutMkLst>
            <pc:docMk/>
            <pc:sldMasterMk cId="1752799043" sldId="2147483753"/>
            <pc:sldLayoutMk cId="2049444784" sldId="2147483773"/>
          </pc:sldLayoutMkLst>
        </pc:sldLayoutChg>
      </pc:sldMasterChg>
      <pc:sldMasterChg chg="add replId addSldLayout modSldLayout">
        <pc:chgData name="Holly Hardison" userId="S::hhardison@t1dexchange.org::43d0da57-f0fe-4343-8618-bb5051cd9fb3" providerId="AD" clId="Web-{82041C7A-6621-4671-B08C-3169AF892D28}" dt="2022-10-18T17:35:20.023" v="25"/>
        <pc:sldMasterMkLst>
          <pc:docMk/>
          <pc:sldMasterMk cId="1645714145" sldId="2147483777"/>
        </pc:sldMasterMkLst>
        <pc:sldLayoutChg chg="add replId">
          <pc:chgData name="Holly Hardison" userId="S::hhardison@t1dexchange.org::43d0da57-f0fe-4343-8618-bb5051cd9fb3" providerId="AD" clId="Web-{82041C7A-6621-4671-B08C-3169AF892D28}" dt="2022-10-18T17:35:20.023" v="25"/>
          <pc:sldLayoutMkLst>
            <pc:docMk/>
            <pc:sldMasterMk cId="1645714145" sldId="2147483777"/>
            <pc:sldLayoutMk cId="2424822911" sldId="2147483778"/>
          </pc:sldLayoutMkLst>
        </pc:sldLayoutChg>
        <pc:sldLayoutChg chg="add replId">
          <pc:chgData name="Holly Hardison" userId="S::hhardison@t1dexchange.org::43d0da57-f0fe-4343-8618-bb5051cd9fb3" providerId="AD" clId="Web-{82041C7A-6621-4671-B08C-3169AF892D28}" dt="2022-10-18T17:35:20.023" v="25"/>
          <pc:sldLayoutMkLst>
            <pc:docMk/>
            <pc:sldMasterMk cId="1645714145" sldId="2147483777"/>
            <pc:sldLayoutMk cId="1111836683" sldId="2147483779"/>
          </pc:sldLayoutMkLst>
        </pc:sldLayoutChg>
        <pc:sldLayoutChg chg="add replId">
          <pc:chgData name="Holly Hardison" userId="S::hhardison@t1dexchange.org::43d0da57-f0fe-4343-8618-bb5051cd9fb3" providerId="AD" clId="Web-{82041C7A-6621-4671-B08C-3169AF892D28}" dt="2022-10-18T17:35:20.023" v="25"/>
          <pc:sldLayoutMkLst>
            <pc:docMk/>
            <pc:sldMasterMk cId="1645714145" sldId="2147483777"/>
            <pc:sldLayoutMk cId="2799027887" sldId="2147483780"/>
          </pc:sldLayoutMkLst>
        </pc:sldLayoutChg>
        <pc:sldLayoutChg chg="add replId">
          <pc:chgData name="Holly Hardison" userId="S::hhardison@t1dexchange.org::43d0da57-f0fe-4343-8618-bb5051cd9fb3" providerId="AD" clId="Web-{82041C7A-6621-4671-B08C-3169AF892D28}" dt="2022-10-18T17:35:20.023" v="25"/>
          <pc:sldLayoutMkLst>
            <pc:docMk/>
            <pc:sldMasterMk cId="1645714145" sldId="2147483777"/>
            <pc:sldLayoutMk cId="2456494042" sldId="2147483781"/>
          </pc:sldLayoutMkLst>
        </pc:sldLayoutChg>
        <pc:sldLayoutChg chg="add replId">
          <pc:chgData name="Holly Hardison" userId="S::hhardison@t1dexchange.org::43d0da57-f0fe-4343-8618-bb5051cd9fb3" providerId="AD" clId="Web-{82041C7A-6621-4671-B08C-3169AF892D28}" dt="2022-10-18T17:35:20.023" v="25"/>
          <pc:sldLayoutMkLst>
            <pc:docMk/>
            <pc:sldMasterMk cId="1645714145" sldId="2147483777"/>
            <pc:sldLayoutMk cId="872292397" sldId="2147483782"/>
          </pc:sldLayoutMkLst>
        </pc:sldLayoutChg>
        <pc:sldLayoutChg chg="add replId">
          <pc:chgData name="Holly Hardison" userId="S::hhardison@t1dexchange.org::43d0da57-f0fe-4343-8618-bb5051cd9fb3" providerId="AD" clId="Web-{82041C7A-6621-4671-B08C-3169AF892D28}" dt="2022-10-18T17:35:20.023" v="25"/>
          <pc:sldLayoutMkLst>
            <pc:docMk/>
            <pc:sldMasterMk cId="1645714145" sldId="2147483777"/>
            <pc:sldLayoutMk cId="2007279339" sldId="2147483783"/>
          </pc:sldLayoutMkLst>
        </pc:sldLayoutChg>
        <pc:sldLayoutChg chg="add replId">
          <pc:chgData name="Holly Hardison" userId="S::hhardison@t1dexchange.org::43d0da57-f0fe-4343-8618-bb5051cd9fb3" providerId="AD" clId="Web-{82041C7A-6621-4671-B08C-3169AF892D28}" dt="2022-10-18T17:35:20.023" v="25"/>
          <pc:sldLayoutMkLst>
            <pc:docMk/>
            <pc:sldMasterMk cId="1645714145" sldId="2147483777"/>
            <pc:sldLayoutMk cId="3869849278" sldId="2147483784"/>
          </pc:sldLayoutMkLst>
        </pc:sldLayoutChg>
      </pc:sldMasterChg>
      <pc:sldMasterChg chg="add addSldLayout">
        <pc:chgData name="Holly Hardison" userId="S::hhardison@t1dexchange.org::43d0da57-f0fe-4343-8618-bb5051cd9fb3" providerId="AD" clId="Web-{82041C7A-6621-4671-B08C-3169AF892D28}" dt="2022-10-18T17:36:03.431" v="37"/>
        <pc:sldMasterMkLst>
          <pc:docMk/>
          <pc:sldMasterMk cId="3693843513" sldId="2147493455"/>
        </pc:sldMasterMkLst>
        <pc:sldLayoutChg chg="add">
          <pc:chgData name="Holly Hardison" userId="S::hhardison@t1dexchange.org::43d0da57-f0fe-4343-8618-bb5051cd9fb3" providerId="AD" clId="Web-{82041C7A-6621-4671-B08C-3169AF892D28}" dt="2022-10-18T17:36:03.431" v="37"/>
          <pc:sldLayoutMkLst>
            <pc:docMk/>
            <pc:sldMasterMk cId="3693843513" sldId="2147493455"/>
            <pc:sldLayoutMk cId="1728351486" sldId="2147493456"/>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1122394843" sldId="2147493458"/>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1218220315" sldId="2147493463"/>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3238418730" sldId="2147493467"/>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898967332" sldId="2147493469"/>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1501031182" sldId="2147493473"/>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2212662589" sldId="2147493484"/>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2770959966" sldId="2147493485"/>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2495231504" sldId="2147493486"/>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2436583984" sldId="2147493487"/>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2853451509" sldId="2147493490"/>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1734056799" sldId="2147493491"/>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4030042660" sldId="2147493492"/>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2544593752" sldId="2147493493"/>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1595033837" sldId="2147493494"/>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2938722489" sldId="2147493495"/>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2990833628" sldId="2147493498"/>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2015456787" sldId="2147493502"/>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4177238091" sldId="2147493509"/>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904647393" sldId="2147493521"/>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3547091665" sldId="2147493522"/>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2328115773" sldId="2147493523"/>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3267311046" sldId="2147493524"/>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4144653937" sldId="2147493529"/>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1345331336" sldId="2147493533"/>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2530026091" sldId="2147493534"/>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194153661" sldId="2147493535"/>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269786339" sldId="2147493536"/>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3819791557" sldId="2147493537"/>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3965985396" sldId="2147493538"/>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2825505361" sldId="2147493539"/>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624369797" sldId="2147493540"/>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3569884178" sldId="2147493545"/>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4133670988" sldId="2147493546"/>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1329178295" sldId="2147493547"/>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4064813234" sldId="2147493548"/>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4226799129" sldId="2147493549"/>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3956607749" sldId="2147493550"/>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1056712480" sldId="2147493551"/>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1618347958" sldId="2147493552"/>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1856008479" sldId="2147493553"/>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2061968231" sldId="2147493554"/>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4185567029" sldId="2147493555"/>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2823476376" sldId="2147493556"/>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3182815504" sldId="2147493557"/>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4253466003" sldId="2147493558"/>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1546681785" sldId="2147493559"/>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250766907" sldId="2147493560"/>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1851163688" sldId="2147493561"/>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3085794131" sldId="2147493562"/>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240121236" sldId="2147493563"/>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3225408526" sldId="2147493564"/>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525290210" sldId="2147493565"/>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2470607994" sldId="2147493567"/>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2310088820" sldId="2147493568"/>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1549234894" sldId="2147493569"/>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509785904" sldId="2147493570"/>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3870223326" sldId="2147493571"/>
          </pc:sldLayoutMkLst>
        </pc:sldLayoutChg>
        <pc:sldLayoutChg chg="add">
          <pc:chgData name="Holly Hardison" userId="S::hhardison@t1dexchange.org::43d0da57-f0fe-4343-8618-bb5051cd9fb3" providerId="AD" clId="Web-{82041C7A-6621-4671-B08C-3169AF892D28}" dt="2022-10-18T17:36:03.431" v="37"/>
          <pc:sldLayoutMkLst>
            <pc:docMk/>
            <pc:sldMasterMk cId="3693843513" sldId="2147493455"/>
            <pc:sldLayoutMk cId="2087004398" sldId="214749357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file:///\\shares-cifs.nyumc.org\Groups2\PEDS-SOM\Endo\Pediatric%20Diabetes%20Center%20Folder\RESEARCH\T1D%20exchange\JOD%202022\intake%20form%20quarterly.xlsx"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shares-cifs.nyumc.org\Groups2\PEDS-SOM\Endo\Pediatric%20Diabetes%20Center%20Folder\RESEARCH\T1D%20exchange\JOD%202022\intake%20form%20quarterly.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shares-cifs.nyumc.org\Groups2\PEDS-SOM\Endo\Pediatric%20Diabetes%20Center%20Folder\RESEARCH\T1D%20exchange\JOD%202022\intake%20form%20quarterly.xlsx"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6.xml.rels><?xml version="1.0" encoding="UTF-8" standalone="yes"?>
<Relationships xmlns="http://schemas.openxmlformats.org/package/2006/relationships"><Relationship Id="rId3" Type="http://schemas.openxmlformats.org/officeDocument/2006/relationships/oleObject" Target="file:///\\shares-cifs.nyumc.org\Groups2\PEDS-SOM\Endo\Pediatric%20Diabetes%20Center%20Folder\RESEARCH\T1D%20exchange\JOD%202022\SDOH%20graph.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oleObject" Target="file:///\\shares-cifs.nyumc.org\Groups2\PEDS-SOM\Endo\Pediatric%20Diabetes%20Center%20Folder\RESEARCH\T1D%20exchange\JOD%202022\intake%20form%20quarterly.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shares-cifs.nyumc.org\Groups2\PEDS-SOM\Endo\Pediatric%20Diabetes%20Center%20Folder\RESEARCH\T1D%20exchange\JOD%202022\intake%20form%20quarterly.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shares-cifs.nyumc.org\Groups2\PEDS-SOM\Endo\Pediatric%20Diabetes%20Center%20Folder\RESEARCH\T1D%20exchange\JOD%202022\intake%20form%20quarterly.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a:t>Ethnicity (Survey Respondents)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Race (Survey Respondents)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E56-49FA-8381-B8AC70C5D90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E56-49FA-8381-B8AC70C5D90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E56-49FA-8381-B8AC70C5D90F}"/>
              </c:ext>
            </c:extLst>
          </c:dPt>
          <c:dLbls>
            <c:delete val="1"/>
          </c:dLbls>
          <c:cat>
            <c:strRef>
              <c:f>Sheet1!$A$2:$A$4</c:f>
              <c:strCache>
                <c:ptCount val="3"/>
                <c:pt idx="0">
                  <c:v>Non-Hispanic/Latino (88%)</c:v>
                </c:pt>
                <c:pt idx="1">
                  <c:v>Hispanic (9%)</c:v>
                </c:pt>
                <c:pt idx="2">
                  <c:v>Declined/refused (3%)</c:v>
                </c:pt>
              </c:strCache>
            </c:strRef>
          </c:cat>
          <c:val>
            <c:numRef>
              <c:f>Sheet1!$B$2:$B$4</c:f>
              <c:numCache>
                <c:formatCode>General</c:formatCode>
                <c:ptCount val="3"/>
                <c:pt idx="0">
                  <c:v>88</c:v>
                </c:pt>
                <c:pt idx="1">
                  <c:v>9</c:v>
                </c:pt>
                <c:pt idx="2">
                  <c:v>3</c:v>
                </c:pt>
              </c:numCache>
            </c:numRef>
          </c:val>
          <c:extLst>
            <c:ext xmlns:c16="http://schemas.microsoft.com/office/drawing/2014/chart" uri="{C3380CC4-5D6E-409C-BE32-E72D297353CC}">
              <c16:uniqueId val="{00000006-EE56-49FA-8381-B8AC70C5D90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689995808975756"/>
          <c:y val="0.12329563416905669"/>
          <c:w val="0.31790027061460557"/>
          <c:h val="0.80366691065269591"/>
        </c:manualLayout>
      </c:layout>
      <c:overlay val="0"/>
      <c:spPr>
        <a:solidFill>
          <a:schemeClr val="lt1">
            <a:lumMod val="95000"/>
            <a:alpha val="39000"/>
          </a:schemeClr>
        </a:solidFill>
        <a:ln>
          <a:noFill/>
        </a:ln>
        <a:effectLst/>
      </c:spPr>
      <c:txPr>
        <a:bodyPr rot="0" spcFirstLastPara="1" vertOverflow="ellipsis" vert="horz" wrap="square" anchor="ctr" anchorCtr="1"/>
        <a:lstStyle/>
        <a:p>
          <a:pPr rtl="0">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99790026246719"/>
          <c:y val="5.0925925925925923E-2"/>
        </c:manualLayout>
      </c:layout>
      <c:overlay val="0"/>
      <c:spPr>
        <a:noFill/>
        <a:ln>
          <a:noFill/>
        </a:ln>
        <a:effectLst/>
      </c:spPr>
      <c:txPr>
        <a:bodyPr rot="0" spcFirstLastPara="1" vertOverflow="ellipsis" vert="horz" wrap="square" anchor="ctr" anchorCtr="1"/>
        <a:lstStyle/>
        <a:p>
          <a:pPr>
            <a:defRPr sz="7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Sheet1!$N$11</c:f>
              <c:strCache>
                <c:ptCount val="1"/>
                <c:pt idx="0">
                  <c:v>Has lack of transportation kept you from medical appointment or from getting medications?</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55A3-454A-87E4-1D37E8B4CECF}"/>
                </c:ext>
              </c:extLst>
            </c:dLbl>
            <c:dLbl>
              <c:idx val="1"/>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55A3-454A-87E4-1D37E8B4CECF}"/>
                </c:ext>
              </c:extLst>
            </c:dLbl>
            <c:dLbl>
              <c:idx val="2"/>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55A3-454A-87E4-1D37E8B4CEC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Sheet1!$M$12:$M$14</c:f>
              <c:strCache>
                <c:ptCount val="3"/>
                <c:pt idx="0">
                  <c:v>yes </c:v>
                </c:pt>
                <c:pt idx="1">
                  <c:v>no </c:v>
                </c:pt>
                <c:pt idx="2">
                  <c:v>decline </c:v>
                </c:pt>
              </c:strCache>
            </c:strRef>
          </c:cat>
          <c:val>
            <c:numRef>
              <c:f>Sheet1!$N$12:$N$14</c:f>
              <c:numCache>
                <c:formatCode>General</c:formatCode>
                <c:ptCount val="3"/>
                <c:pt idx="0">
                  <c:v>2</c:v>
                </c:pt>
                <c:pt idx="1">
                  <c:v>223</c:v>
                </c:pt>
                <c:pt idx="2">
                  <c:v>39</c:v>
                </c:pt>
              </c:numCache>
            </c:numRef>
          </c:val>
          <c:extLst>
            <c:ext xmlns:c16="http://schemas.microsoft.com/office/drawing/2014/chart" uri="{C3380CC4-5D6E-409C-BE32-E72D297353CC}">
              <c16:uniqueId val="{00000000-55A3-454A-87E4-1D37E8B4CECF}"/>
            </c:ext>
          </c:extLst>
        </c:ser>
        <c:dLbls>
          <c:dLblPos val="outEnd"/>
          <c:showLegendKey val="0"/>
          <c:showVal val="1"/>
          <c:showCatName val="0"/>
          <c:showSerName val="0"/>
          <c:showPercent val="0"/>
          <c:showBubbleSize val="0"/>
        </c:dLbls>
        <c:gapWidth val="219"/>
        <c:overlap val="-27"/>
        <c:axId val="595066288"/>
        <c:axId val="595040376"/>
      </c:barChart>
      <c:catAx>
        <c:axId val="59506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595040376"/>
        <c:crosses val="autoZero"/>
        <c:auto val="1"/>
        <c:lblAlgn val="ctr"/>
        <c:lblOffset val="100"/>
        <c:noMultiLvlLbl val="0"/>
      </c:catAx>
      <c:valAx>
        <c:axId val="595040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595066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7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Sheet1!$N$21</c:f>
              <c:strCache>
                <c:ptCount val="1"/>
                <c:pt idx="0">
                  <c:v>Has lack of transportation kept you from meetings, work, or getting things needed for daily living?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Sheet1!$M$22:$M$24</c:f>
              <c:strCache>
                <c:ptCount val="3"/>
                <c:pt idx="0">
                  <c:v>yes</c:v>
                </c:pt>
                <c:pt idx="1">
                  <c:v>no</c:v>
                </c:pt>
                <c:pt idx="2">
                  <c:v>decline</c:v>
                </c:pt>
              </c:strCache>
            </c:strRef>
          </c:cat>
          <c:val>
            <c:numRef>
              <c:f>Sheet1!$N$22:$N$24</c:f>
              <c:numCache>
                <c:formatCode>General</c:formatCode>
                <c:ptCount val="3"/>
                <c:pt idx="0">
                  <c:v>4</c:v>
                </c:pt>
                <c:pt idx="1">
                  <c:v>224</c:v>
                </c:pt>
                <c:pt idx="2">
                  <c:v>36</c:v>
                </c:pt>
              </c:numCache>
            </c:numRef>
          </c:val>
          <c:extLst>
            <c:ext xmlns:c16="http://schemas.microsoft.com/office/drawing/2014/chart" uri="{C3380CC4-5D6E-409C-BE32-E72D297353CC}">
              <c16:uniqueId val="{00000000-F958-46E7-B62C-5A705D3AE1CE}"/>
            </c:ext>
          </c:extLst>
        </c:ser>
        <c:dLbls>
          <c:showLegendKey val="0"/>
          <c:showVal val="0"/>
          <c:showCatName val="0"/>
          <c:showSerName val="0"/>
          <c:showPercent val="0"/>
          <c:showBubbleSize val="0"/>
        </c:dLbls>
        <c:gapWidth val="219"/>
        <c:overlap val="-27"/>
        <c:axId val="595055464"/>
        <c:axId val="595055792"/>
      </c:barChart>
      <c:catAx>
        <c:axId val="59505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595055792"/>
        <c:crosses val="autoZero"/>
        <c:auto val="1"/>
        <c:lblAlgn val="ctr"/>
        <c:lblOffset val="100"/>
        <c:noMultiLvlLbl val="0"/>
      </c:catAx>
      <c:valAx>
        <c:axId val="595055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595055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7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Sheet1!$L$25</c:f>
              <c:strCache>
                <c:ptCount val="1"/>
                <c:pt idx="0">
                  <c:v>Would you like to discuss this with someone on our team?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Sheet1!$K$26:$K$28</c:f>
              <c:strCache>
                <c:ptCount val="3"/>
                <c:pt idx="0">
                  <c:v>yes </c:v>
                </c:pt>
                <c:pt idx="1">
                  <c:v>no </c:v>
                </c:pt>
                <c:pt idx="2">
                  <c:v>no response</c:v>
                </c:pt>
              </c:strCache>
            </c:strRef>
          </c:cat>
          <c:val>
            <c:numRef>
              <c:f>Sheet1!$L$26:$L$28</c:f>
              <c:numCache>
                <c:formatCode>General</c:formatCode>
                <c:ptCount val="3"/>
                <c:pt idx="0">
                  <c:v>3</c:v>
                </c:pt>
                <c:pt idx="1">
                  <c:v>215</c:v>
                </c:pt>
                <c:pt idx="2">
                  <c:v>46</c:v>
                </c:pt>
              </c:numCache>
            </c:numRef>
          </c:val>
          <c:extLst>
            <c:ext xmlns:c16="http://schemas.microsoft.com/office/drawing/2014/chart" uri="{C3380CC4-5D6E-409C-BE32-E72D297353CC}">
              <c16:uniqueId val="{00000000-9419-4F2D-ACD5-53A00532EC40}"/>
            </c:ext>
          </c:extLst>
        </c:ser>
        <c:dLbls>
          <c:showLegendKey val="0"/>
          <c:showVal val="0"/>
          <c:showCatName val="0"/>
          <c:showSerName val="0"/>
          <c:showPercent val="0"/>
          <c:showBubbleSize val="0"/>
        </c:dLbls>
        <c:gapWidth val="219"/>
        <c:overlap val="-27"/>
        <c:axId val="594554792"/>
        <c:axId val="594551512"/>
      </c:barChart>
      <c:catAx>
        <c:axId val="594554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594551512"/>
        <c:crosses val="autoZero"/>
        <c:auto val="1"/>
        <c:lblAlgn val="ctr"/>
        <c:lblOffset val="100"/>
        <c:noMultiLvlLbl val="0"/>
      </c:catAx>
      <c:valAx>
        <c:axId val="594551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594554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dirty="0"/>
              <a:t>Ethnicity (Positive Screens)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Race (Positive Screens)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440-473F-B7A3-ABBB4C0457B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440-473F-B7A3-ABBB4C0457BD}"/>
              </c:ext>
            </c:extLst>
          </c:dPt>
          <c:dPt>
            <c:idx val="2"/>
            <c:bubble3D val="0"/>
            <c:spPr>
              <a:solidFill>
                <a:srgbClr val="77777A"/>
              </a:solidFill>
              <a:ln>
                <a:solidFill>
                  <a:srgbClr val="77777A"/>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440-473F-B7A3-ABBB4C0457BD}"/>
              </c:ext>
            </c:extLst>
          </c:dPt>
          <c:dLbls>
            <c:delete val="1"/>
          </c:dLbls>
          <c:cat>
            <c:strRef>
              <c:f>Sheet1!$A$2:$A$4</c:f>
              <c:strCache>
                <c:ptCount val="3"/>
                <c:pt idx="0">
                  <c:v>Non-Hispanic/Latino (84%)</c:v>
                </c:pt>
                <c:pt idx="1">
                  <c:v>Hispanic (15%)</c:v>
                </c:pt>
                <c:pt idx="2">
                  <c:v>Declined/refused (1%)</c:v>
                </c:pt>
              </c:strCache>
            </c:strRef>
          </c:cat>
          <c:val>
            <c:numRef>
              <c:f>Sheet1!$B$2:$B$4</c:f>
              <c:numCache>
                <c:formatCode>General</c:formatCode>
                <c:ptCount val="3"/>
                <c:pt idx="0">
                  <c:v>84</c:v>
                </c:pt>
                <c:pt idx="1">
                  <c:v>15</c:v>
                </c:pt>
                <c:pt idx="2">
                  <c:v>1</c:v>
                </c:pt>
              </c:numCache>
            </c:numRef>
          </c:val>
          <c:extLst>
            <c:ext xmlns:c16="http://schemas.microsoft.com/office/drawing/2014/chart" uri="{C3380CC4-5D6E-409C-BE32-E72D297353CC}">
              <c16:uniqueId val="{00000006-9440-473F-B7A3-ABBB4C0457B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000681773601645"/>
          <c:y val="0.13719544944963835"/>
          <c:w val="0.31790027061460557"/>
          <c:h val="0.851083957523607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a:t>SDOH Screening Implementation</a:t>
            </a:r>
          </a:p>
        </c:rich>
      </c:tx>
      <c:overlay val="0"/>
    </c:title>
    <c:autoTitleDeleted val="0"/>
    <c:plotArea>
      <c:layout>
        <c:manualLayout>
          <c:layoutTarget val="inner"/>
          <c:xMode val="edge"/>
          <c:yMode val="edge"/>
          <c:x val="9.9675632826144375E-2"/>
          <c:y val="9.2738270191668096E-2"/>
          <c:w val="0.81824823087673781"/>
          <c:h val="0.71888845917835908"/>
        </c:manualLayout>
      </c:layout>
      <c:barChart>
        <c:barDir val="col"/>
        <c:grouping val="clustered"/>
        <c:varyColors val="0"/>
        <c:ser>
          <c:idx val="3"/>
          <c:order val="3"/>
          <c:tx>
            <c:strRef>
              <c:f>'RunChart (Rate)'!$G$2</c:f>
              <c:strCache>
                <c:ptCount val="1"/>
                <c:pt idx="0">
                  <c:v>(+) Screens</c:v>
                </c:pt>
              </c:strCache>
            </c:strRef>
          </c:tx>
          <c:spPr>
            <a:solidFill>
              <a:schemeClr val="bg1">
                <a:lumMod val="85000"/>
              </a:schemeClr>
            </a:solidFill>
            <a:ln>
              <a:noFill/>
            </a:ln>
          </c:spPr>
          <c:invertIfNegative val="0"/>
          <c:cat>
            <c:numRef>
              <c:f>'RunChart (Rate)'!$A$3:$A$25</c:f>
              <c:numCache>
                <c:formatCode>General</c:formatCode>
                <c:ptCount val="7"/>
                <c:pt idx="0">
                  <c:v>1</c:v>
                </c:pt>
                <c:pt idx="1">
                  <c:v>2</c:v>
                </c:pt>
                <c:pt idx="2">
                  <c:v>3</c:v>
                </c:pt>
                <c:pt idx="3">
                  <c:v>4</c:v>
                </c:pt>
                <c:pt idx="4">
                  <c:v>5</c:v>
                </c:pt>
                <c:pt idx="5">
                  <c:v>6</c:v>
                </c:pt>
                <c:pt idx="6">
                  <c:v>7</c:v>
                </c:pt>
              </c:numCache>
            </c:numRef>
          </c:cat>
          <c:val>
            <c:numRef>
              <c:f>'RunChart (Rate)'!$G$3:$G$25</c:f>
              <c:numCache>
                <c:formatCode>General</c:formatCode>
                <c:ptCount val="7"/>
                <c:pt idx="0">
                  <c:v>1</c:v>
                </c:pt>
                <c:pt idx="1">
                  <c:v>1</c:v>
                </c:pt>
                <c:pt idx="2">
                  <c:v>0</c:v>
                </c:pt>
                <c:pt idx="3">
                  <c:v>3</c:v>
                </c:pt>
                <c:pt idx="4">
                  <c:v>2</c:v>
                </c:pt>
                <c:pt idx="5">
                  <c:v>3</c:v>
                </c:pt>
                <c:pt idx="6">
                  <c:v>0</c:v>
                </c:pt>
              </c:numCache>
            </c:numRef>
          </c:val>
          <c:extLst>
            <c:ext xmlns:c16="http://schemas.microsoft.com/office/drawing/2014/chart" uri="{C3380CC4-5D6E-409C-BE32-E72D297353CC}">
              <c16:uniqueId val="{00000000-8AF6-46E2-AE7B-08DFA468768D}"/>
            </c:ext>
          </c:extLst>
        </c:ser>
        <c:dLbls>
          <c:showLegendKey val="0"/>
          <c:showVal val="0"/>
          <c:showCatName val="0"/>
          <c:showSerName val="0"/>
          <c:showPercent val="0"/>
          <c:showBubbleSize val="0"/>
        </c:dLbls>
        <c:gapWidth val="150"/>
        <c:axId val="137689728"/>
        <c:axId val="137687808"/>
      </c:barChart>
      <c:lineChart>
        <c:grouping val="standard"/>
        <c:varyColors val="0"/>
        <c:ser>
          <c:idx val="0"/>
          <c:order val="0"/>
          <c:tx>
            <c:strRef>
              <c:f>'RunChart (Rate)'!$D$2</c:f>
              <c:strCache>
                <c:ptCount val="1"/>
                <c:pt idx="0">
                  <c:v>Completion Rate</c:v>
                </c:pt>
              </c:strCache>
            </c:strRef>
          </c:tx>
          <c:spPr>
            <a:ln w="38100"/>
          </c:spPr>
          <c:marker>
            <c:symbol val="diamond"/>
            <c:size val="10"/>
          </c:marker>
          <c:cat>
            <c:numRef>
              <c:f>'RunChart (Rate)'!$A$3:$A$25</c:f>
              <c:numCache>
                <c:formatCode>General</c:formatCode>
                <c:ptCount val="7"/>
                <c:pt idx="0">
                  <c:v>1</c:v>
                </c:pt>
                <c:pt idx="1">
                  <c:v>2</c:v>
                </c:pt>
                <c:pt idx="2">
                  <c:v>3</c:v>
                </c:pt>
                <c:pt idx="3">
                  <c:v>4</c:v>
                </c:pt>
                <c:pt idx="4">
                  <c:v>5</c:v>
                </c:pt>
                <c:pt idx="5">
                  <c:v>6</c:v>
                </c:pt>
                <c:pt idx="6">
                  <c:v>7</c:v>
                </c:pt>
              </c:numCache>
            </c:numRef>
          </c:cat>
          <c:val>
            <c:numRef>
              <c:f>'RunChart (Rate)'!$D$3:$D$25</c:f>
              <c:numCache>
                <c:formatCode>0%</c:formatCode>
                <c:ptCount val="7"/>
                <c:pt idx="0">
                  <c:v>0.75</c:v>
                </c:pt>
                <c:pt idx="1">
                  <c:v>0.8</c:v>
                </c:pt>
                <c:pt idx="2">
                  <c:v>0</c:v>
                </c:pt>
                <c:pt idx="3">
                  <c:v>0.8</c:v>
                </c:pt>
                <c:pt idx="4">
                  <c:v>1</c:v>
                </c:pt>
                <c:pt idx="5">
                  <c:v>1</c:v>
                </c:pt>
                <c:pt idx="6">
                  <c:v>1</c:v>
                </c:pt>
              </c:numCache>
            </c:numRef>
          </c:val>
          <c:smooth val="0"/>
          <c:extLst>
            <c:ext xmlns:c16="http://schemas.microsoft.com/office/drawing/2014/chart" uri="{C3380CC4-5D6E-409C-BE32-E72D297353CC}">
              <c16:uniqueId val="{00000001-8AF6-46E2-AE7B-08DFA468768D}"/>
            </c:ext>
          </c:extLst>
        </c:ser>
        <c:ser>
          <c:idx val="1"/>
          <c:order val="1"/>
          <c:tx>
            <c:strRef>
              <c:f>'RunChart (Rate)'!$E$2</c:f>
              <c:strCache>
                <c:ptCount val="1"/>
              </c:strCache>
            </c:strRef>
          </c:tx>
          <c:spPr>
            <a:ln w="38100"/>
          </c:spPr>
          <c:marker>
            <c:symbol val="none"/>
          </c:marker>
          <c:cat>
            <c:numRef>
              <c:f>'RunChart (Rate)'!$A$3:$A$25</c:f>
              <c:numCache>
                <c:formatCode>General</c:formatCode>
                <c:ptCount val="7"/>
                <c:pt idx="0">
                  <c:v>1</c:v>
                </c:pt>
                <c:pt idx="1">
                  <c:v>2</c:v>
                </c:pt>
                <c:pt idx="2">
                  <c:v>3</c:v>
                </c:pt>
                <c:pt idx="3">
                  <c:v>4</c:v>
                </c:pt>
                <c:pt idx="4">
                  <c:v>5</c:v>
                </c:pt>
                <c:pt idx="5">
                  <c:v>6</c:v>
                </c:pt>
                <c:pt idx="6">
                  <c:v>7</c:v>
                </c:pt>
              </c:numCache>
            </c:numRef>
          </c:cat>
          <c:val>
            <c:numRef>
              <c:f>'RunChart (Rate)'!$E$3:$E$25</c:f>
              <c:numCache>
                <c:formatCode>General</c:formatCode>
                <c:ptCount val="7"/>
              </c:numCache>
            </c:numRef>
          </c:val>
          <c:smooth val="0"/>
          <c:extLst>
            <c:ext xmlns:c16="http://schemas.microsoft.com/office/drawing/2014/chart" uri="{C3380CC4-5D6E-409C-BE32-E72D297353CC}">
              <c16:uniqueId val="{00000002-8AF6-46E2-AE7B-08DFA468768D}"/>
            </c:ext>
          </c:extLst>
        </c:ser>
        <c:ser>
          <c:idx val="2"/>
          <c:order val="2"/>
          <c:tx>
            <c:strRef>
              <c:f>'RunChart (Rate)'!$F$2</c:f>
              <c:strCache>
                <c:ptCount val="1"/>
              </c:strCache>
            </c:strRef>
          </c:tx>
          <c:spPr>
            <a:ln w="38100">
              <a:solidFill>
                <a:srgbClr val="00B050"/>
              </a:solidFill>
            </a:ln>
          </c:spPr>
          <c:marker>
            <c:symbol val="star"/>
            <c:size val="7"/>
            <c:spPr>
              <a:noFill/>
              <a:ln>
                <a:solidFill>
                  <a:srgbClr val="00B050"/>
                </a:solidFill>
              </a:ln>
            </c:spPr>
          </c:marker>
          <c:cat>
            <c:numRef>
              <c:f>'RunChart (Rate)'!$A$3:$A$25</c:f>
              <c:numCache>
                <c:formatCode>General</c:formatCode>
                <c:ptCount val="7"/>
                <c:pt idx="0">
                  <c:v>1</c:v>
                </c:pt>
                <c:pt idx="1">
                  <c:v>2</c:v>
                </c:pt>
                <c:pt idx="2">
                  <c:v>3</c:v>
                </c:pt>
                <c:pt idx="3">
                  <c:v>4</c:v>
                </c:pt>
                <c:pt idx="4">
                  <c:v>5</c:v>
                </c:pt>
                <c:pt idx="5">
                  <c:v>6</c:v>
                </c:pt>
                <c:pt idx="6">
                  <c:v>7</c:v>
                </c:pt>
              </c:numCache>
            </c:numRef>
          </c:cat>
          <c:val>
            <c:numRef>
              <c:f>'RunChart (Rate)'!$F$3:$F$25</c:f>
              <c:numCache>
                <c:formatCode>General</c:formatCode>
                <c:ptCount val="7"/>
              </c:numCache>
            </c:numRef>
          </c:val>
          <c:smooth val="0"/>
          <c:extLst>
            <c:ext xmlns:c16="http://schemas.microsoft.com/office/drawing/2014/chart" uri="{C3380CC4-5D6E-409C-BE32-E72D297353CC}">
              <c16:uniqueId val="{00000003-8AF6-46E2-AE7B-08DFA468768D}"/>
            </c:ext>
          </c:extLst>
        </c:ser>
        <c:dLbls>
          <c:showLegendKey val="0"/>
          <c:showVal val="0"/>
          <c:showCatName val="0"/>
          <c:showSerName val="0"/>
          <c:showPercent val="0"/>
          <c:showBubbleSize val="0"/>
        </c:dLbls>
        <c:marker val="1"/>
        <c:smooth val="0"/>
        <c:axId val="137683328"/>
        <c:axId val="137685632"/>
      </c:lineChart>
      <c:catAx>
        <c:axId val="137683328"/>
        <c:scaling>
          <c:orientation val="minMax"/>
        </c:scaling>
        <c:delete val="0"/>
        <c:axPos val="b"/>
        <c:title>
          <c:tx>
            <c:rich>
              <a:bodyPr/>
              <a:lstStyle/>
              <a:p>
                <a:pPr>
                  <a:defRPr sz="1100"/>
                </a:pPr>
                <a:r>
                  <a:rPr lang="en-US" sz="1000"/>
                  <a:t>Week</a:t>
                </a:r>
              </a:p>
            </c:rich>
          </c:tx>
          <c:overlay val="0"/>
        </c:title>
        <c:numFmt formatCode="General" sourceLinked="1"/>
        <c:majorTickMark val="none"/>
        <c:minorTickMark val="none"/>
        <c:tickLblPos val="nextTo"/>
        <c:crossAx val="137685632"/>
        <c:crosses val="autoZero"/>
        <c:auto val="0"/>
        <c:lblAlgn val="ctr"/>
        <c:lblOffset val="100"/>
        <c:noMultiLvlLbl val="1"/>
      </c:catAx>
      <c:valAx>
        <c:axId val="137685632"/>
        <c:scaling>
          <c:orientation val="minMax"/>
        </c:scaling>
        <c:delete val="0"/>
        <c:axPos val="l"/>
        <c:majorGridlines>
          <c:spPr>
            <a:ln>
              <a:noFill/>
            </a:ln>
          </c:spPr>
        </c:majorGridlines>
        <c:title>
          <c:tx>
            <c:rich>
              <a:bodyPr/>
              <a:lstStyle/>
              <a:p>
                <a:pPr>
                  <a:defRPr sz="1100"/>
                </a:pPr>
                <a:r>
                  <a:rPr lang="en-US" sz="1000" dirty="0"/>
                  <a:t>Completion</a:t>
                </a:r>
                <a:r>
                  <a:rPr lang="en-US" sz="1100" dirty="0"/>
                  <a:t> </a:t>
                </a:r>
                <a:r>
                  <a:rPr lang="en-US" sz="1000" dirty="0"/>
                  <a:t>Rate</a:t>
                </a:r>
              </a:p>
            </c:rich>
          </c:tx>
          <c:layout>
            <c:manualLayout>
              <c:xMode val="edge"/>
              <c:yMode val="edge"/>
              <c:x val="1.1983527364554099E-3"/>
              <c:y val="0.40135016452314337"/>
            </c:manualLayout>
          </c:layout>
          <c:overlay val="0"/>
        </c:title>
        <c:numFmt formatCode="0%" sourceLinked="1"/>
        <c:majorTickMark val="none"/>
        <c:minorTickMark val="none"/>
        <c:tickLblPos val="nextTo"/>
        <c:crossAx val="137683328"/>
        <c:crosses val="autoZero"/>
        <c:crossBetween val="between"/>
      </c:valAx>
      <c:valAx>
        <c:axId val="137687808"/>
        <c:scaling>
          <c:orientation val="minMax"/>
        </c:scaling>
        <c:delete val="0"/>
        <c:axPos val="r"/>
        <c:title>
          <c:tx>
            <c:rich>
              <a:bodyPr rot="-5400000" vert="horz"/>
              <a:lstStyle/>
              <a:p>
                <a:pPr>
                  <a:defRPr/>
                </a:pPr>
                <a:r>
                  <a:rPr lang="en-US"/>
                  <a:t>(+) Screens</a:t>
                </a:r>
              </a:p>
            </c:rich>
          </c:tx>
          <c:overlay val="0"/>
        </c:title>
        <c:numFmt formatCode="General" sourceLinked="1"/>
        <c:majorTickMark val="out"/>
        <c:minorTickMark val="none"/>
        <c:tickLblPos val="nextTo"/>
        <c:crossAx val="137689728"/>
        <c:crosses val="max"/>
        <c:crossBetween val="between"/>
      </c:valAx>
      <c:catAx>
        <c:axId val="137689728"/>
        <c:scaling>
          <c:orientation val="minMax"/>
        </c:scaling>
        <c:delete val="1"/>
        <c:axPos val="b"/>
        <c:numFmt formatCode="General" sourceLinked="1"/>
        <c:majorTickMark val="out"/>
        <c:minorTickMark val="none"/>
        <c:tickLblPos val="nextTo"/>
        <c:crossAx val="137687808"/>
        <c:crosses val="autoZero"/>
        <c:auto val="0"/>
        <c:lblAlgn val="ctr"/>
        <c:lblOffset val="100"/>
        <c:noMultiLvlLbl val="0"/>
      </c:catAx>
      <c:spPr>
        <a:ln>
          <a:solidFill>
            <a:schemeClr val="tx1"/>
          </a:solidFill>
        </a:ln>
      </c:spPr>
    </c:plotArea>
    <c:legend>
      <c:legendPos val="b"/>
      <c:legendEntry>
        <c:idx val="2"/>
        <c:delete val="1"/>
      </c:legendEntry>
      <c:legendEntry>
        <c:idx val="3"/>
        <c:delete val="1"/>
      </c:legendEntry>
      <c:layout>
        <c:manualLayout>
          <c:xMode val="edge"/>
          <c:yMode val="edge"/>
          <c:x val="0.24965755751119345"/>
          <c:y val="0.9553026107492949"/>
          <c:w val="0.53123977979843107"/>
          <c:h val="4.4697462098551848E-2"/>
        </c:manualLayout>
      </c:layout>
      <c:overlay val="0"/>
    </c:legend>
    <c:plotVisOnly val="1"/>
    <c:dispBlanksAs val="gap"/>
    <c:showDLblsOverMax val="0"/>
  </c:chart>
  <c:txPr>
    <a:bodyPr/>
    <a:lstStyle/>
    <a:p>
      <a:pPr>
        <a:defRPr>
          <a:latin typeface="Arial" pitchFamily="34" charset="0"/>
          <a:cs typeface="Arial"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SDOH Screening Implementation</a:t>
            </a:r>
          </a:p>
        </c:rich>
      </c:tx>
      <c:overlay val="0"/>
    </c:title>
    <c:autoTitleDeleted val="0"/>
    <c:plotArea>
      <c:layout>
        <c:manualLayout>
          <c:layoutTarget val="inner"/>
          <c:xMode val="edge"/>
          <c:yMode val="edge"/>
          <c:x val="9.9675632826144375E-2"/>
          <c:y val="9.2738270191668096E-2"/>
          <c:w val="0.81824823087673781"/>
          <c:h val="0.71888845917835908"/>
        </c:manualLayout>
      </c:layout>
      <c:barChart>
        <c:barDir val="col"/>
        <c:grouping val="clustered"/>
        <c:varyColors val="0"/>
        <c:ser>
          <c:idx val="3"/>
          <c:order val="3"/>
          <c:tx>
            <c:strRef>
              <c:f>'RunChart (Rate)'!$G$2</c:f>
              <c:strCache>
                <c:ptCount val="1"/>
                <c:pt idx="0">
                  <c:v>(+) Screens</c:v>
                </c:pt>
              </c:strCache>
            </c:strRef>
          </c:tx>
          <c:spPr>
            <a:solidFill>
              <a:schemeClr val="bg1">
                <a:lumMod val="85000"/>
              </a:schemeClr>
            </a:solidFill>
            <a:ln>
              <a:noFill/>
            </a:ln>
          </c:spPr>
          <c:invertIfNegative val="0"/>
          <c:cat>
            <c:numRef>
              <c:f>'RunChart (Rate)'!$A$3:$A$25</c:f>
              <c:numCache>
                <c:formatCode>General</c:formatCode>
                <c:ptCount val="6"/>
                <c:pt idx="0">
                  <c:v>8</c:v>
                </c:pt>
                <c:pt idx="1">
                  <c:v>9</c:v>
                </c:pt>
                <c:pt idx="2">
                  <c:v>10</c:v>
                </c:pt>
                <c:pt idx="3">
                  <c:v>11</c:v>
                </c:pt>
                <c:pt idx="4">
                  <c:v>12</c:v>
                </c:pt>
                <c:pt idx="5">
                  <c:v>13</c:v>
                </c:pt>
              </c:numCache>
            </c:numRef>
          </c:cat>
          <c:val>
            <c:numRef>
              <c:f>'RunChart (Rate)'!$G$3:$G$25</c:f>
              <c:numCache>
                <c:formatCode>General</c:formatCode>
                <c:ptCount val="6"/>
                <c:pt idx="0">
                  <c:v>0</c:v>
                </c:pt>
                <c:pt idx="1">
                  <c:v>1</c:v>
                </c:pt>
                <c:pt idx="2">
                  <c:v>2</c:v>
                </c:pt>
                <c:pt idx="3">
                  <c:v>2</c:v>
                </c:pt>
                <c:pt idx="4">
                  <c:v>2</c:v>
                </c:pt>
                <c:pt idx="5">
                  <c:v>3</c:v>
                </c:pt>
              </c:numCache>
            </c:numRef>
          </c:val>
          <c:extLst>
            <c:ext xmlns:c16="http://schemas.microsoft.com/office/drawing/2014/chart" uri="{C3380CC4-5D6E-409C-BE32-E72D297353CC}">
              <c16:uniqueId val="{00000000-C210-4EC7-BB32-182B0CA5ADDF}"/>
            </c:ext>
          </c:extLst>
        </c:ser>
        <c:dLbls>
          <c:showLegendKey val="0"/>
          <c:showVal val="0"/>
          <c:showCatName val="0"/>
          <c:showSerName val="0"/>
          <c:showPercent val="0"/>
          <c:showBubbleSize val="0"/>
        </c:dLbls>
        <c:gapWidth val="150"/>
        <c:axId val="137689728"/>
        <c:axId val="137687808"/>
      </c:barChart>
      <c:lineChart>
        <c:grouping val="standard"/>
        <c:varyColors val="0"/>
        <c:ser>
          <c:idx val="0"/>
          <c:order val="0"/>
          <c:tx>
            <c:strRef>
              <c:f>'RunChart (Rate)'!$D$2</c:f>
              <c:strCache>
                <c:ptCount val="1"/>
                <c:pt idx="0">
                  <c:v>Completion Rate</c:v>
                </c:pt>
              </c:strCache>
            </c:strRef>
          </c:tx>
          <c:spPr>
            <a:ln w="38100"/>
          </c:spPr>
          <c:marker>
            <c:symbol val="diamond"/>
            <c:size val="10"/>
          </c:marker>
          <c:cat>
            <c:numRef>
              <c:f>'RunChart (Rate)'!$A$3:$A$25</c:f>
              <c:numCache>
                <c:formatCode>General</c:formatCode>
                <c:ptCount val="6"/>
                <c:pt idx="0">
                  <c:v>8</c:v>
                </c:pt>
                <c:pt idx="1">
                  <c:v>9</c:v>
                </c:pt>
                <c:pt idx="2">
                  <c:v>10</c:v>
                </c:pt>
                <c:pt idx="3">
                  <c:v>11</c:v>
                </c:pt>
                <c:pt idx="4">
                  <c:v>12</c:v>
                </c:pt>
                <c:pt idx="5">
                  <c:v>13</c:v>
                </c:pt>
              </c:numCache>
            </c:numRef>
          </c:cat>
          <c:val>
            <c:numRef>
              <c:f>'RunChart (Rate)'!$D$3:$D$25</c:f>
              <c:numCache>
                <c:formatCode>0%</c:formatCode>
                <c:ptCount val="6"/>
                <c:pt idx="0">
                  <c:v>0.7857142857142857</c:v>
                </c:pt>
                <c:pt idx="1">
                  <c:v>0.2857142857142857</c:v>
                </c:pt>
                <c:pt idx="2">
                  <c:v>0.81818181818181823</c:v>
                </c:pt>
                <c:pt idx="3">
                  <c:v>0.63157894736842102</c:v>
                </c:pt>
                <c:pt idx="4">
                  <c:v>0.84615384615384615</c:v>
                </c:pt>
                <c:pt idx="5">
                  <c:v>0.73913043478260865</c:v>
                </c:pt>
              </c:numCache>
            </c:numRef>
          </c:val>
          <c:smooth val="0"/>
          <c:extLst>
            <c:ext xmlns:c16="http://schemas.microsoft.com/office/drawing/2014/chart" uri="{C3380CC4-5D6E-409C-BE32-E72D297353CC}">
              <c16:uniqueId val="{00000001-C210-4EC7-BB32-182B0CA5ADDF}"/>
            </c:ext>
          </c:extLst>
        </c:ser>
        <c:ser>
          <c:idx val="1"/>
          <c:order val="1"/>
          <c:tx>
            <c:strRef>
              <c:f>'RunChart (Rate)'!$E$2</c:f>
              <c:strCache>
                <c:ptCount val="1"/>
              </c:strCache>
            </c:strRef>
          </c:tx>
          <c:spPr>
            <a:ln w="38100"/>
          </c:spPr>
          <c:marker>
            <c:symbol val="none"/>
          </c:marker>
          <c:cat>
            <c:numRef>
              <c:f>'RunChart (Rate)'!$A$3:$A$25</c:f>
              <c:numCache>
                <c:formatCode>General</c:formatCode>
                <c:ptCount val="6"/>
                <c:pt idx="0">
                  <c:v>8</c:v>
                </c:pt>
                <c:pt idx="1">
                  <c:v>9</c:v>
                </c:pt>
                <c:pt idx="2">
                  <c:v>10</c:v>
                </c:pt>
                <c:pt idx="3">
                  <c:v>11</c:v>
                </c:pt>
                <c:pt idx="4">
                  <c:v>12</c:v>
                </c:pt>
                <c:pt idx="5">
                  <c:v>13</c:v>
                </c:pt>
              </c:numCache>
            </c:numRef>
          </c:cat>
          <c:val>
            <c:numRef>
              <c:f>'RunChart (Rate)'!$E$3:$E$25</c:f>
              <c:numCache>
                <c:formatCode>General</c:formatCode>
                <c:ptCount val="6"/>
              </c:numCache>
            </c:numRef>
          </c:val>
          <c:smooth val="0"/>
          <c:extLst>
            <c:ext xmlns:c16="http://schemas.microsoft.com/office/drawing/2014/chart" uri="{C3380CC4-5D6E-409C-BE32-E72D297353CC}">
              <c16:uniqueId val="{00000002-C210-4EC7-BB32-182B0CA5ADDF}"/>
            </c:ext>
          </c:extLst>
        </c:ser>
        <c:ser>
          <c:idx val="2"/>
          <c:order val="2"/>
          <c:tx>
            <c:strRef>
              <c:f>'RunChart (Rate)'!$F$2</c:f>
              <c:strCache>
                <c:ptCount val="1"/>
              </c:strCache>
            </c:strRef>
          </c:tx>
          <c:spPr>
            <a:ln w="38100">
              <a:solidFill>
                <a:srgbClr val="00B050"/>
              </a:solidFill>
            </a:ln>
          </c:spPr>
          <c:marker>
            <c:symbol val="star"/>
            <c:size val="7"/>
            <c:spPr>
              <a:noFill/>
              <a:ln>
                <a:solidFill>
                  <a:srgbClr val="00B050"/>
                </a:solidFill>
              </a:ln>
            </c:spPr>
          </c:marker>
          <c:cat>
            <c:numRef>
              <c:f>'RunChart (Rate)'!$A$3:$A$25</c:f>
              <c:numCache>
                <c:formatCode>General</c:formatCode>
                <c:ptCount val="6"/>
                <c:pt idx="0">
                  <c:v>8</c:v>
                </c:pt>
                <c:pt idx="1">
                  <c:v>9</c:v>
                </c:pt>
                <c:pt idx="2">
                  <c:v>10</c:v>
                </c:pt>
                <c:pt idx="3">
                  <c:v>11</c:v>
                </c:pt>
                <c:pt idx="4">
                  <c:v>12</c:v>
                </c:pt>
                <c:pt idx="5">
                  <c:v>13</c:v>
                </c:pt>
              </c:numCache>
            </c:numRef>
          </c:cat>
          <c:val>
            <c:numRef>
              <c:f>'RunChart (Rate)'!$F$3:$F$25</c:f>
              <c:numCache>
                <c:formatCode>General</c:formatCode>
                <c:ptCount val="6"/>
              </c:numCache>
            </c:numRef>
          </c:val>
          <c:smooth val="0"/>
          <c:extLst>
            <c:ext xmlns:c16="http://schemas.microsoft.com/office/drawing/2014/chart" uri="{C3380CC4-5D6E-409C-BE32-E72D297353CC}">
              <c16:uniqueId val="{00000003-C210-4EC7-BB32-182B0CA5ADDF}"/>
            </c:ext>
          </c:extLst>
        </c:ser>
        <c:dLbls>
          <c:showLegendKey val="0"/>
          <c:showVal val="0"/>
          <c:showCatName val="0"/>
          <c:showSerName val="0"/>
          <c:showPercent val="0"/>
          <c:showBubbleSize val="0"/>
        </c:dLbls>
        <c:marker val="1"/>
        <c:smooth val="0"/>
        <c:axId val="137683328"/>
        <c:axId val="137685632"/>
      </c:lineChart>
      <c:catAx>
        <c:axId val="137683328"/>
        <c:scaling>
          <c:orientation val="minMax"/>
        </c:scaling>
        <c:delete val="0"/>
        <c:axPos val="b"/>
        <c:title>
          <c:tx>
            <c:rich>
              <a:bodyPr/>
              <a:lstStyle/>
              <a:p>
                <a:pPr>
                  <a:defRPr sz="1100"/>
                </a:pPr>
                <a:r>
                  <a:rPr lang="en-US" sz="1000"/>
                  <a:t>Week</a:t>
                </a:r>
              </a:p>
            </c:rich>
          </c:tx>
          <c:overlay val="0"/>
        </c:title>
        <c:numFmt formatCode="General" sourceLinked="1"/>
        <c:majorTickMark val="none"/>
        <c:minorTickMark val="none"/>
        <c:tickLblPos val="nextTo"/>
        <c:crossAx val="137685632"/>
        <c:crosses val="autoZero"/>
        <c:auto val="0"/>
        <c:lblAlgn val="ctr"/>
        <c:lblOffset val="100"/>
        <c:noMultiLvlLbl val="1"/>
      </c:catAx>
      <c:valAx>
        <c:axId val="137685632"/>
        <c:scaling>
          <c:orientation val="minMax"/>
        </c:scaling>
        <c:delete val="0"/>
        <c:axPos val="l"/>
        <c:majorGridlines>
          <c:spPr>
            <a:ln>
              <a:noFill/>
            </a:ln>
          </c:spPr>
        </c:majorGridlines>
        <c:title>
          <c:tx>
            <c:rich>
              <a:bodyPr/>
              <a:lstStyle/>
              <a:p>
                <a:pPr>
                  <a:defRPr sz="1100"/>
                </a:pPr>
                <a:r>
                  <a:rPr lang="en-US" sz="1000"/>
                  <a:t>Completion</a:t>
                </a:r>
                <a:r>
                  <a:rPr lang="en-US" sz="1100"/>
                  <a:t> </a:t>
                </a:r>
                <a:r>
                  <a:rPr lang="en-US" sz="1000"/>
                  <a:t>Rate</a:t>
                </a:r>
              </a:p>
            </c:rich>
          </c:tx>
          <c:layout>
            <c:manualLayout>
              <c:xMode val="edge"/>
              <c:yMode val="edge"/>
              <c:x val="1.0499559812369112E-2"/>
              <c:y val="0.39790328057042151"/>
            </c:manualLayout>
          </c:layout>
          <c:overlay val="0"/>
        </c:title>
        <c:numFmt formatCode="0%" sourceLinked="1"/>
        <c:majorTickMark val="none"/>
        <c:minorTickMark val="none"/>
        <c:tickLblPos val="nextTo"/>
        <c:crossAx val="137683328"/>
        <c:crosses val="autoZero"/>
        <c:crossBetween val="between"/>
      </c:valAx>
      <c:valAx>
        <c:axId val="137687808"/>
        <c:scaling>
          <c:orientation val="minMax"/>
        </c:scaling>
        <c:delete val="0"/>
        <c:axPos val="r"/>
        <c:title>
          <c:tx>
            <c:rich>
              <a:bodyPr rot="-5400000" vert="horz"/>
              <a:lstStyle/>
              <a:p>
                <a:pPr>
                  <a:defRPr/>
                </a:pPr>
                <a:r>
                  <a:rPr lang="en-US"/>
                  <a:t>(+) Screens</a:t>
                </a:r>
              </a:p>
            </c:rich>
          </c:tx>
          <c:overlay val="0"/>
        </c:title>
        <c:numFmt formatCode="General" sourceLinked="1"/>
        <c:majorTickMark val="out"/>
        <c:minorTickMark val="none"/>
        <c:tickLblPos val="nextTo"/>
        <c:crossAx val="137689728"/>
        <c:crosses val="max"/>
        <c:crossBetween val="between"/>
      </c:valAx>
      <c:catAx>
        <c:axId val="137689728"/>
        <c:scaling>
          <c:orientation val="minMax"/>
        </c:scaling>
        <c:delete val="1"/>
        <c:axPos val="b"/>
        <c:numFmt formatCode="General" sourceLinked="1"/>
        <c:majorTickMark val="out"/>
        <c:minorTickMark val="none"/>
        <c:tickLblPos val="nextTo"/>
        <c:crossAx val="137687808"/>
        <c:crosses val="autoZero"/>
        <c:auto val="0"/>
        <c:lblAlgn val="ctr"/>
        <c:lblOffset val="100"/>
        <c:noMultiLvlLbl val="0"/>
      </c:catAx>
      <c:spPr>
        <a:noFill/>
        <a:ln w="25400">
          <a:noFill/>
        </a:ln>
      </c:spPr>
    </c:plotArea>
    <c:legend>
      <c:legendPos val="b"/>
      <c:legendEntry>
        <c:idx val="2"/>
        <c:delete val="1"/>
      </c:legendEntry>
      <c:legendEntry>
        <c:idx val="3"/>
        <c:delete val="1"/>
      </c:legendEntry>
      <c:layout>
        <c:manualLayout>
          <c:xMode val="edge"/>
          <c:yMode val="edge"/>
          <c:x val="0.24965755751119345"/>
          <c:y val="0.9553026107492949"/>
          <c:w val="0.53123977979843107"/>
          <c:h val="4.4697462098551848E-2"/>
        </c:manualLayout>
      </c:layout>
      <c:overlay val="0"/>
    </c:legend>
    <c:plotVisOnly val="1"/>
    <c:dispBlanksAs val="gap"/>
    <c:showDLblsOverMax val="0"/>
  </c:chart>
  <c:txPr>
    <a:bodyPr/>
    <a:lstStyle/>
    <a:p>
      <a:pPr>
        <a:defRPr>
          <a:latin typeface="Arial" pitchFamily="34" charset="0"/>
          <a:cs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SDOH Screening Implementation</a:t>
            </a:r>
          </a:p>
        </c:rich>
      </c:tx>
      <c:overlay val="0"/>
    </c:title>
    <c:autoTitleDeleted val="0"/>
    <c:plotArea>
      <c:layout>
        <c:manualLayout>
          <c:layoutTarget val="inner"/>
          <c:xMode val="edge"/>
          <c:yMode val="edge"/>
          <c:x val="9.9675632826144375E-2"/>
          <c:y val="9.2738270191668096E-2"/>
          <c:w val="0.81824823087673781"/>
          <c:h val="0.71888845917835908"/>
        </c:manualLayout>
      </c:layout>
      <c:barChart>
        <c:barDir val="col"/>
        <c:grouping val="clustered"/>
        <c:varyColors val="0"/>
        <c:ser>
          <c:idx val="3"/>
          <c:order val="3"/>
          <c:tx>
            <c:strRef>
              <c:f>'RunChart (Rate)'!$G$2</c:f>
              <c:strCache>
                <c:ptCount val="1"/>
                <c:pt idx="0">
                  <c:v>(+) Screens</c:v>
                </c:pt>
              </c:strCache>
            </c:strRef>
          </c:tx>
          <c:spPr>
            <a:solidFill>
              <a:schemeClr val="bg1">
                <a:lumMod val="85000"/>
              </a:schemeClr>
            </a:solidFill>
            <a:ln>
              <a:noFill/>
            </a:ln>
          </c:spPr>
          <c:invertIfNegative val="0"/>
          <c:cat>
            <c:numRef>
              <c:f>'RunChart (Rate)'!$A$3:$A$25</c:f>
              <c:numCache>
                <c:formatCode>General</c:formatCode>
                <c:ptCount val="10"/>
                <c:pt idx="0">
                  <c:v>14</c:v>
                </c:pt>
                <c:pt idx="1">
                  <c:v>15</c:v>
                </c:pt>
                <c:pt idx="2">
                  <c:v>16</c:v>
                </c:pt>
                <c:pt idx="3">
                  <c:v>17</c:v>
                </c:pt>
                <c:pt idx="4">
                  <c:v>18</c:v>
                </c:pt>
                <c:pt idx="5">
                  <c:v>19</c:v>
                </c:pt>
                <c:pt idx="6">
                  <c:v>20</c:v>
                </c:pt>
                <c:pt idx="7">
                  <c:v>21</c:v>
                </c:pt>
                <c:pt idx="8">
                  <c:v>22</c:v>
                </c:pt>
                <c:pt idx="9">
                  <c:v>23</c:v>
                </c:pt>
              </c:numCache>
            </c:numRef>
          </c:cat>
          <c:val>
            <c:numRef>
              <c:f>'RunChart (Rate)'!$G$3:$G$25</c:f>
              <c:numCache>
                <c:formatCode>General</c:formatCode>
                <c:ptCount val="10"/>
                <c:pt idx="0">
                  <c:v>6</c:v>
                </c:pt>
                <c:pt idx="1">
                  <c:v>6</c:v>
                </c:pt>
                <c:pt idx="2">
                  <c:v>3</c:v>
                </c:pt>
                <c:pt idx="3">
                  <c:v>4</c:v>
                </c:pt>
                <c:pt idx="4">
                  <c:v>8</c:v>
                </c:pt>
                <c:pt idx="5">
                  <c:v>3</c:v>
                </c:pt>
                <c:pt idx="6">
                  <c:v>3</c:v>
                </c:pt>
                <c:pt idx="7">
                  <c:v>1</c:v>
                </c:pt>
                <c:pt idx="8">
                  <c:v>3</c:v>
                </c:pt>
                <c:pt idx="9">
                  <c:v>1</c:v>
                </c:pt>
              </c:numCache>
            </c:numRef>
          </c:val>
          <c:extLst>
            <c:ext xmlns:c16="http://schemas.microsoft.com/office/drawing/2014/chart" uri="{C3380CC4-5D6E-409C-BE32-E72D297353CC}">
              <c16:uniqueId val="{00000000-D1B3-4055-B5D4-0464A4ADF884}"/>
            </c:ext>
          </c:extLst>
        </c:ser>
        <c:dLbls>
          <c:showLegendKey val="0"/>
          <c:showVal val="0"/>
          <c:showCatName val="0"/>
          <c:showSerName val="0"/>
          <c:showPercent val="0"/>
          <c:showBubbleSize val="0"/>
        </c:dLbls>
        <c:gapWidth val="150"/>
        <c:axId val="137689728"/>
        <c:axId val="137687808"/>
      </c:barChart>
      <c:lineChart>
        <c:grouping val="standard"/>
        <c:varyColors val="0"/>
        <c:ser>
          <c:idx val="0"/>
          <c:order val="0"/>
          <c:tx>
            <c:strRef>
              <c:f>'RunChart (Rate)'!$D$2</c:f>
              <c:strCache>
                <c:ptCount val="1"/>
                <c:pt idx="0">
                  <c:v>Completion Rate</c:v>
                </c:pt>
              </c:strCache>
            </c:strRef>
          </c:tx>
          <c:spPr>
            <a:ln w="38100"/>
          </c:spPr>
          <c:marker>
            <c:symbol val="diamond"/>
            <c:size val="10"/>
          </c:marker>
          <c:cat>
            <c:numRef>
              <c:f>'RunChart (Rate)'!$A$3:$A$25</c:f>
              <c:numCache>
                <c:formatCode>General</c:formatCode>
                <c:ptCount val="10"/>
                <c:pt idx="0">
                  <c:v>14</c:v>
                </c:pt>
                <c:pt idx="1">
                  <c:v>15</c:v>
                </c:pt>
                <c:pt idx="2">
                  <c:v>16</c:v>
                </c:pt>
                <c:pt idx="3">
                  <c:v>17</c:v>
                </c:pt>
                <c:pt idx="4">
                  <c:v>18</c:v>
                </c:pt>
                <c:pt idx="5">
                  <c:v>19</c:v>
                </c:pt>
                <c:pt idx="6">
                  <c:v>20</c:v>
                </c:pt>
                <c:pt idx="7">
                  <c:v>21</c:v>
                </c:pt>
                <c:pt idx="8">
                  <c:v>22</c:v>
                </c:pt>
                <c:pt idx="9">
                  <c:v>23</c:v>
                </c:pt>
              </c:numCache>
            </c:numRef>
          </c:cat>
          <c:val>
            <c:numRef>
              <c:f>'RunChart (Rate)'!$D$3:$D$25</c:f>
              <c:numCache>
                <c:formatCode>0%</c:formatCode>
                <c:ptCount val="10"/>
                <c:pt idx="0">
                  <c:v>0.66666666666666663</c:v>
                </c:pt>
                <c:pt idx="1">
                  <c:v>0.87096774193548387</c:v>
                </c:pt>
                <c:pt idx="2">
                  <c:v>0.93333333333333335</c:v>
                </c:pt>
                <c:pt idx="3">
                  <c:v>0.96296296296296291</c:v>
                </c:pt>
                <c:pt idx="4">
                  <c:v>0.88888888888888884</c:v>
                </c:pt>
                <c:pt idx="5">
                  <c:v>0.8571428571428571</c:v>
                </c:pt>
                <c:pt idx="6">
                  <c:v>0.77272727272727271</c:v>
                </c:pt>
                <c:pt idx="7">
                  <c:v>0.83333333333333337</c:v>
                </c:pt>
                <c:pt idx="8">
                  <c:v>0.62962962962962965</c:v>
                </c:pt>
                <c:pt idx="9">
                  <c:v>0.83333333333333337</c:v>
                </c:pt>
              </c:numCache>
            </c:numRef>
          </c:val>
          <c:smooth val="0"/>
          <c:extLst>
            <c:ext xmlns:c16="http://schemas.microsoft.com/office/drawing/2014/chart" uri="{C3380CC4-5D6E-409C-BE32-E72D297353CC}">
              <c16:uniqueId val="{00000001-D1B3-4055-B5D4-0464A4ADF884}"/>
            </c:ext>
          </c:extLst>
        </c:ser>
        <c:ser>
          <c:idx val="1"/>
          <c:order val="1"/>
          <c:tx>
            <c:strRef>
              <c:f>'RunChart (Rate)'!$E$2</c:f>
              <c:strCache>
                <c:ptCount val="1"/>
              </c:strCache>
            </c:strRef>
          </c:tx>
          <c:spPr>
            <a:ln w="38100"/>
          </c:spPr>
          <c:marker>
            <c:symbol val="none"/>
          </c:marker>
          <c:cat>
            <c:numRef>
              <c:f>'RunChart (Rate)'!$A$3:$A$25</c:f>
              <c:numCache>
                <c:formatCode>General</c:formatCode>
                <c:ptCount val="10"/>
                <c:pt idx="0">
                  <c:v>14</c:v>
                </c:pt>
                <c:pt idx="1">
                  <c:v>15</c:v>
                </c:pt>
                <c:pt idx="2">
                  <c:v>16</c:v>
                </c:pt>
                <c:pt idx="3">
                  <c:v>17</c:v>
                </c:pt>
                <c:pt idx="4">
                  <c:v>18</c:v>
                </c:pt>
                <c:pt idx="5">
                  <c:v>19</c:v>
                </c:pt>
                <c:pt idx="6">
                  <c:v>20</c:v>
                </c:pt>
                <c:pt idx="7">
                  <c:v>21</c:v>
                </c:pt>
                <c:pt idx="8">
                  <c:v>22</c:v>
                </c:pt>
                <c:pt idx="9">
                  <c:v>23</c:v>
                </c:pt>
              </c:numCache>
            </c:numRef>
          </c:cat>
          <c:val>
            <c:numRef>
              <c:f>'RunChart (Rate)'!$E$3:$E$25</c:f>
              <c:numCache>
                <c:formatCode>General</c:formatCode>
                <c:ptCount val="10"/>
              </c:numCache>
            </c:numRef>
          </c:val>
          <c:smooth val="0"/>
          <c:extLst>
            <c:ext xmlns:c16="http://schemas.microsoft.com/office/drawing/2014/chart" uri="{C3380CC4-5D6E-409C-BE32-E72D297353CC}">
              <c16:uniqueId val="{00000002-D1B3-4055-B5D4-0464A4ADF884}"/>
            </c:ext>
          </c:extLst>
        </c:ser>
        <c:ser>
          <c:idx val="2"/>
          <c:order val="2"/>
          <c:tx>
            <c:strRef>
              <c:f>'RunChart (Rate)'!$F$2</c:f>
              <c:strCache>
                <c:ptCount val="1"/>
              </c:strCache>
            </c:strRef>
          </c:tx>
          <c:spPr>
            <a:ln w="38100">
              <a:solidFill>
                <a:srgbClr val="00B050"/>
              </a:solidFill>
            </a:ln>
          </c:spPr>
          <c:marker>
            <c:symbol val="star"/>
            <c:size val="7"/>
            <c:spPr>
              <a:noFill/>
              <a:ln>
                <a:solidFill>
                  <a:srgbClr val="00B050"/>
                </a:solidFill>
              </a:ln>
            </c:spPr>
          </c:marker>
          <c:cat>
            <c:numRef>
              <c:f>'RunChart (Rate)'!$A$3:$A$25</c:f>
              <c:numCache>
                <c:formatCode>General</c:formatCode>
                <c:ptCount val="10"/>
                <c:pt idx="0">
                  <c:v>14</c:v>
                </c:pt>
                <c:pt idx="1">
                  <c:v>15</c:v>
                </c:pt>
                <c:pt idx="2">
                  <c:v>16</c:v>
                </c:pt>
                <c:pt idx="3">
                  <c:v>17</c:v>
                </c:pt>
                <c:pt idx="4">
                  <c:v>18</c:v>
                </c:pt>
                <c:pt idx="5">
                  <c:v>19</c:v>
                </c:pt>
                <c:pt idx="6">
                  <c:v>20</c:v>
                </c:pt>
                <c:pt idx="7">
                  <c:v>21</c:v>
                </c:pt>
                <c:pt idx="8">
                  <c:v>22</c:v>
                </c:pt>
                <c:pt idx="9">
                  <c:v>23</c:v>
                </c:pt>
              </c:numCache>
            </c:numRef>
          </c:cat>
          <c:val>
            <c:numRef>
              <c:f>'RunChart (Rate)'!$F$3:$F$25</c:f>
              <c:numCache>
                <c:formatCode>General</c:formatCode>
                <c:ptCount val="10"/>
              </c:numCache>
            </c:numRef>
          </c:val>
          <c:smooth val="0"/>
          <c:extLst>
            <c:ext xmlns:c16="http://schemas.microsoft.com/office/drawing/2014/chart" uri="{C3380CC4-5D6E-409C-BE32-E72D297353CC}">
              <c16:uniqueId val="{00000003-D1B3-4055-B5D4-0464A4ADF884}"/>
            </c:ext>
          </c:extLst>
        </c:ser>
        <c:dLbls>
          <c:showLegendKey val="0"/>
          <c:showVal val="0"/>
          <c:showCatName val="0"/>
          <c:showSerName val="0"/>
          <c:showPercent val="0"/>
          <c:showBubbleSize val="0"/>
        </c:dLbls>
        <c:marker val="1"/>
        <c:smooth val="0"/>
        <c:axId val="137683328"/>
        <c:axId val="137685632"/>
      </c:lineChart>
      <c:catAx>
        <c:axId val="137683328"/>
        <c:scaling>
          <c:orientation val="minMax"/>
        </c:scaling>
        <c:delete val="0"/>
        <c:axPos val="b"/>
        <c:title>
          <c:tx>
            <c:rich>
              <a:bodyPr/>
              <a:lstStyle/>
              <a:p>
                <a:pPr>
                  <a:defRPr sz="1100"/>
                </a:pPr>
                <a:r>
                  <a:rPr lang="en-US" sz="1000"/>
                  <a:t>Week</a:t>
                </a:r>
              </a:p>
            </c:rich>
          </c:tx>
          <c:overlay val="0"/>
        </c:title>
        <c:numFmt formatCode="General" sourceLinked="1"/>
        <c:majorTickMark val="none"/>
        <c:minorTickMark val="none"/>
        <c:tickLblPos val="nextTo"/>
        <c:crossAx val="137685632"/>
        <c:crosses val="autoZero"/>
        <c:auto val="0"/>
        <c:lblAlgn val="ctr"/>
        <c:lblOffset val="100"/>
        <c:noMultiLvlLbl val="1"/>
      </c:catAx>
      <c:valAx>
        <c:axId val="137685632"/>
        <c:scaling>
          <c:orientation val="minMax"/>
        </c:scaling>
        <c:delete val="0"/>
        <c:axPos val="l"/>
        <c:majorGridlines>
          <c:spPr>
            <a:ln>
              <a:noFill/>
            </a:ln>
          </c:spPr>
        </c:majorGridlines>
        <c:title>
          <c:tx>
            <c:rich>
              <a:bodyPr/>
              <a:lstStyle/>
              <a:p>
                <a:pPr>
                  <a:defRPr sz="1100"/>
                </a:pPr>
                <a:r>
                  <a:rPr lang="en-US" sz="1000"/>
                  <a:t>Completion</a:t>
                </a:r>
                <a:r>
                  <a:rPr lang="en-US" sz="1100"/>
                  <a:t> </a:t>
                </a:r>
                <a:r>
                  <a:rPr lang="en-US" sz="1000"/>
                  <a:t>Rate</a:t>
                </a:r>
              </a:p>
            </c:rich>
          </c:tx>
          <c:layout>
            <c:manualLayout>
              <c:xMode val="edge"/>
              <c:yMode val="edge"/>
              <c:x val="1.0499559812369112E-2"/>
              <c:y val="0.39790328057042151"/>
            </c:manualLayout>
          </c:layout>
          <c:overlay val="0"/>
        </c:title>
        <c:numFmt formatCode="0%" sourceLinked="1"/>
        <c:majorTickMark val="none"/>
        <c:minorTickMark val="none"/>
        <c:tickLblPos val="nextTo"/>
        <c:crossAx val="137683328"/>
        <c:crosses val="autoZero"/>
        <c:crossBetween val="between"/>
      </c:valAx>
      <c:valAx>
        <c:axId val="137687808"/>
        <c:scaling>
          <c:orientation val="minMax"/>
        </c:scaling>
        <c:delete val="0"/>
        <c:axPos val="r"/>
        <c:title>
          <c:tx>
            <c:rich>
              <a:bodyPr rot="-5400000" vert="horz"/>
              <a:lstStyle/>
              <a:p>
                <a:pPr>
                  <a:defRPr/>
                </a:pPr>
                <a:r>
                  <a:rPr lang="en-US"/>
                  <a:t>(+) Screens</a:t>
                </a:r>
              </a:p>
            </c:rich>
          </c:tx>
          <c:overlay val="0"/>
        </c:title>
        <c:numFmt formatCode="General" sourceLinked="1"/>
        <c:majorTickMark val="out"/>
        <c:minorTickMark val="none"/>
        <c:tickLblPos val="nextTo"/>
        <c:crossAx val="137689728"/>
        <c:crosses val="max"/>
        <c:crossBetween val="between"/>
      </c:valAx>
      <c:catAx>
        <c:axId val="137689728"/>
        <c:scaling>
          <c:orientation val="minMax"/>
        </c:scaling>
        <c:delete val="1"/>
        <c:axPos val="b"/>
        <c:numFmt formatCode="General" sourceLinked="1"/>
        <c:majorTickMark val="out"/>
        <c:minorTickMark val="none"/>
        <c:tickLblPos val="nextTo"/>
        <c:crossAx val="137687808"/>
        <c:crosses val="autoZero"/>
        <c:auto val="0"/>
        <c:lblAlgn val="ctr"/>
        <c:lblOffset val="100"/>
        <c:noMultiLvlLbl val="0"/>
      </c:catAx>
      <c:spPr>
        <a:ln>
          <a:solidFill>
            <a:schemeClr val="tx1"/>
          </a:solidFill>
        </a:ln>
      </c:spPr>
    </c:plotArea>
    <c:legend>
      <c:legendPos val="b"/>
      <c:legendEntry>
        <c:idx val="2"/>
        <c:delete val="1"/>
      </c:legendEntry>
      <c:legendEntry>
        <c:idx val="3"/>
        <c:delete val="1"/>
      </c:legendEntry>
      <c:layout>
        <c:manualLayout>
          <c:xMode val="edge"/>
          <c:yMode val="edge"/>
          <c:x val="0.24965755751119345"/>
          <c:y val="0.9553026107492949"/>
          <c:w val="0.53123977979843107"/>
          <c:h val="4.4697462098551848E-2"/>
        </c:manualLayout>
      </c:layout>
      <c:overlay val="0"/>
    </c:legend>
    <c:plotVisOnly val="1"/>
    <c:dispBlanksAs val="gap"/>
    <c:showDLblsOverMax val="0"/>
  </c:chart>
  <c:txPr>
    <a:bodyPr/>
    <a:lstStyle/>
    <a:p>
      <a:pPr>
        <a:defRPr>
          <a:latin typeface="Arial" pitchFamily="34" charset="0"/>
          <a:cs typeface="Arial"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SDOH Screening at the PDC</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cat>
            <c:numRef>
              <c:f>Sheet1!$L$30:$AJ$30</c:f>
              <c:numCache>
                <c:formatCode>mmm\-yy</c:formatCode>
                <c:ptCount val="25"/>
                <c:pt idx="0">
                  <c:v>44013</c:v>
                </c:pt>
                <c:pt idx="1">
                  <c:v>44044</c:v>
                </c:pt>
                <c:pt idx="2">
                  <c:v>44075</c:v>
                </c:pt>
                <c:pt idx="3">
                  <c:v>44105</c:v>
                </c:pt>
                <c:pt idx="4">
                  <c:v>44136</c:v>
                </c:pt>
                <c:pt idx="5">
                  <c:v>44166</c:v>
                </c:pt>
                <c:pt idx="6">
                  <c:v>44197</c:v>
                </c:pt>
                <c:pt idx="7">
                  <c:v>44228</c:v>
                </c:pt>
                <c:pt idx="8">
                  <c:v>44256</c:v>
                </c:pt>
                <c:pt idx="9">
                  <c:v>44287</c:v>
                </c:pt>
                <c:pt idx="10">
                  <c:v>44317</c:v>
                </c:pt>
                <c:pt idx="11">
                  <c:v>44348</c:v>
                </c:pt>
                <c:pt idx="12">
                  <c:v>44378</c:v>
                </c:pt>
                <c:pt idx="13">
                  <c:v>44409</c:v>
                </c:pt>
                <c:pt idx="14">
                  <c:v>44440</c:v>
                </c:pt>
                <c:pt idx="15">
                  <c:v>44470</c:v>
                </c:pt>
                <c:pt idx="16">
                  <c:v>44501</c:v>
                </c:pt>
                <c:pt idx="17">
                  <c:v>44531</c:v>
                </c:pt>
                <c:pt idx="18">
                  <c:v>44562</c:v>
                </c:pt>
                <c:pt idx="19">
                  <c:v>44593</c:v>
                </c:pt>
                <c:pt idx="20">
                  <c:v>44621</c:v>
                </c:pt>
                <c:pt idx="21">
                  <c:v>44652</c:v>
                </c:pt>
                <c:pt idx="22">
                  <c:v>44682</c:v>
                </c:pt>
                <c:pt idx="23">
                  <c:v>44713</c:v>
                </c:pt>
                <c:pt idx="24">
                  <c:v>44743</c:v>
                </c:pt>
              </c:numCache>
            </c:numRef>
          </c:cat>
          <c:val>
            <c:numRef>
              <c:f>Sheet1!$L$31:$AJ$31</c:f>
              <c:numCache>
                <c:formatCode>0%</c:formatCode>
                <c:ptCount val="25"/>
                <c:pt idx="0">
                  <c:v>0</c:v>
                </c:pt>
                <c:pt idx="1">
                  <c:v>0</c:v>
                </c:pt>
                <c:pt idx="2">
                  <c:v>0</c:v>
                </c:pt>
                <c:pt idx="3">
                  <c:v>0</c:v>
                </c:pt>
                <c:pt idx="4" formatCode="0.00%">
                  <c:v>0.01</c:v>
                </c:pt>
                <c:pt idx="5">
                  <c:v>0</c:v>
                </c:pt>
                <c:pt idx="6" formatCode="0.00%">
                  <c:v>0.03</c:v>
                </c:pt>
                <c:pt idx="7">
                  <c:v>0.17</c:v>
                </c:pt>
                <c:pt idx="8">
                  <c:v>0.35</c:v>
                </c:pt>
                <c:pt idx="9">
                  <c:v>0.71</c:v>
                </c:pt>
                <c:pt idx="10">
                  <c:v>0.5</c:v>
                </c:pt>
                <c:pt idx="11">
                  <c:v>0.79</c:v>
                </c:pt>
                <c:pt idx="12">
                  <c:v>0.63</c:v>
                </c:pt>
                <c:pt idx="13">
                  <c:v>0.78</c:v>
                </c:pt>
                <c:pt idx="14">
                  <c:v>0.75</c:v>
                </c:pt>
                <c:pt idx="15">
                  <c:v>0.66</c:v>
                </c:pt>
                <c:pt idx="16">
                  <c:v>0.76</c:v>
                </c:pt>
                <c:pt idx="17">
                  <c:v>0.73</c:v>
                </c:pt>
                <c:pt idx="18">
                  <c:v>0.78</c:v>
                </c:pt>
                <c:pt idx="19">
                  <c:v>0.87</c:v>
                </c:pt>
                <c:pt idx="20">
                  <c:v>0.78</c:v>
                </c:pt>
                <c:pt idx="21">
                  <c:v>0.73</c:v>
                </c:pt>
                <c:pt idx="22">
                  <c:v>0.63</c:v>
                </c:pt>
                <c:pt idx="23">
                  <c:v>0.69</c:v>
                </c:pt>
                <c:pt idx="24">
                  <c:v>0.63</c:v>
                </c:pt>
              </c:numCache>
            </c:numRef>
          </c:val>
          <c:smooth val="0"/>
          <c:extLst>
            <c:ext xmlns:c16="http://schemas.microsoft.com/office/drawing/2014/chart" uri="{C3380CC4-5D6E-409C-BE32-E72D297353CC}">
              <c16:uniqueId val="{00000000-1D93-4155-972C-87B3D7952129}"/>
            </c:ext>
          </c:extLst>
        </c:ser>
        <c:dLbls>
          <c:showLegendKey val="0"/>
          <c:showVal val="0"/>
          <c:showCatName val="0"/>
          <c:showSerName val="0"/>
          <c:showPercent val="0"/>
          <c:showBubbleSize val="0"/>
        </c:dLbls>
        <c:marker val="1"/>
        <c:smooth val="0"/>
        <c:axId val="566144184"/>
        <c:axId val="566144840"/>
      </c:lineChart>
      <c:dateAx>
        <c:axId val="56614418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566144840"/>
        <c:crosses val="autoZero"/>
        <c:auto val="1"/>
        <c:lblOffset val="100"/>
        <c:baseTimeUnit val="months"/>
      </c:dateAx>
      <c:valAx>
        <c:axId val="566144840"/>
        <c:scaling>
          <c:orientation val="minMax"/>
        </c:scaling>
        <c:delete val="0"/>
        <c:axPos val="l"/>
        <c:majorGridlines>
          <c:spPr>
            <a:ln w="9525" cap="flat" cmpd="sng" algn="ctr">
              <a:solidFill>
                <a:schemeClr val="tx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566144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3307628923220502"/>
          <c:y val="6.0965035711949805E-2"/>
        </c:manualLayout>
      </c:layout>
      <c:overlay val="0"/>
      <c:spPr>
        <a:noFill/>
        <a:ln>
          <a:noFill/>
        </a:ln>
        <a:effectLst/>
      </c:spPr>
      <c:txPr>
        <a:bodyPr rot="0" spcFirstLastPara="1" vertOverflow="ellipsis" vert="horz" wrap="square" anchor="ctr" anchorCtr="1"/>
        <a:lstStyle/>
        <a:p>
          <a:pPr>
            <a:defRPr sz="7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Sheet1!$N$1</c:f>
              <c:strCache>
                <c:ptCount val="1"/>
                <c:pt idx="0">
                  <c:v>The food you bought just didn't last and you didn't have money to get more.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Sheet1!$M$2:$M$5</c:f>
              <c:strCache>
                <c:ptCount val="4"/>
                <c:pt idx="0">
                  <c:v>often true</c:v>
                </c:pt>
                <c:pt idx="1">
                  <c:v>sometimes true</c:v>
                </c:pt>
                <c:pt idx="2">
                  <c:v>never true</c:v>
                </c:pt>
                <c:pt idx="3">
                  <c:v>decline to answer</c:v>
                </c:pt>
              </c:strCache>
            </c:strRef>
          </c:cat>
          <c:val>
            <c:numRef>
              <c:f>Sheet1!$N$2:$N$5</c:f>
              <c:numCache>
                <c:formatCode>General</c:formatCode>
                <c:ptCount val="4"/>
                <c:pt idx="0">
                  <c:v>0</c:v>
                </c:pt>
                <c:pt idx="1">
                  <c:v>3</c:v>
                </c:pt>
                <c:pt idx="2">
                  <c:v>250</c:v>
                </c:pt>
                <c:pt idx="3">
                  <c:v>42</c:v>
                </c:pt>
              </c:numCache>
            </c:numRef>
          </c:val>
          <c:extLst>
            <c:ext xmlns:c16="http://schemas.microsoft.com/office/drawing/2014/chart" uri="{C3380CC4-5D6E-409C-BE32-E72D297353CC}">
              <c16:uniqueId val="{00000000-9840-4BD9-BFE9-7473AFF5D907}"/>
            </c:ext>
          </c:extLst>
        </c:ser>
        <c:dLbls>
          <c:showLegendKey val="0"/>
          <c:showVal val="0"/>
          <c:showCatName val="0"/>
          <c:showSerName val="0"/>
          <c:showPercent val="0"/>
          <c:showBubbleSize val="0"/>
        </c:dLbls>
        <c:gapWidth val="219"/>
        <c:overlap val="-27"/>
        <c:axId val="428468192"/>
        <c:axId val="428468520"/>
      </c:barChart>
      <c:catAx>
        <c:axId val="42846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428468520"/>
        <c:crosses val="autoZero"/>
        <c:auto val="1"/>
        <c:lblAlgn val="ctr"/>
        <c:lblOffset val="100"/>
        <c:noMultiLvlLbl val="0"/>
      </c:catAx>
      <c:valAx>
        <c:axId val="428468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428468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1793044619422573"/>
          <c:y val="3.2407407407407406E-2"/>
        </c:manualLayout>
      </c:layout>
      <c:overlay val="0"/>
      <c:spPr>
        <a:noFill/>
        <a:ln>
          <a:noFill/>
        </a:ln>
        <a:effectLst/>
      </c:spPr>
      <c:txPr>
        <a:bodyPr rot="0" spcFirstLastPara="1" vertOverflow="ellipsis" vert="horz" wrap="square" anchor="ctr" anchorCtr="1"/>
        <a:lstStyle/>
        <a:p>
          <a:pPr>
            <a:defRPr sz="7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Sheet1!$L$1</c:f>
              <c:strCache>
                <c:ptCount val="1"/>
                <c:pt idx="0">
                  <c:v>Did you worry whether your food would run out before you got money to buy more?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Sheet1!$K$2:$K$5</c:f>
              <c:strCache>
                <c:ptCount val="4"/>
                <c:pt idx="0">
                  <c:v>often true</c:v>
                </c:pt>
                <c:pt idx="1">
                  <c:v>sometimes true</c:v>
                </c:pt>
                <c:pt idx="2">
                  <c:v>never true</c:v>
                </c:pt>
                <c:pt idx="3">
                  <c:v>decline to answer</c:v>
                </c:pt>
              </c:strCache>
            </c:strRef>
          </c:cat>
          <c:val>
            <c:numRef>
              <c:f>Sheet1!$L$2:$L$5</c:f>
              <c:numCache>
                <c:formatCode>General</c:formatCode>
                <c:ptCount val="4"/>
                <c:pt idx="0">
                  <c:v>1</c:v>
                </c:pt>
                <c:pt idx="1">
                  <c:v>5</c:v>
                </c:pt>
                <c:pt idx="2">
                  <c:v>230</c:v>
                </c:pt>
                <c:pt idx="3">
                  <c:v>28</c:v>
                </c:pt>
              </c:numCache>
            </c:numRef>
          </c:val>
          <c:extLst>
            <c:ext xmlns:c16="http://schemas.microsoft.com/office/drawing/2014/chart" uri="{C3380CC4-5D6E-409C-BE32-E72D297353CC}">
              <c16:uniqueId val="{00000000-AC1E-4236-BD01-6A8BEEC839F9}"/>
            </c:ext>
          </c:extLst>
        </c:ser>
        <c:dLbls>
          <c:showLegendKey val="0"/>
          <c:showVal val="0"/>
          <c:showCatName val="0"/>
          <c:showSerName val="0"/>
          <c:showPercent val="0"/>
          <c:showBubbleSize val="0"/>
        </c:dLbls>
        <c:gapWidth val="219"/>
        <c:overlap val="-27"/>
        <c:axId val="562934312"/>
        <c:axId val="562937592"/>
      </c:barChart>
      <c:catAx>
        <c:axId val="562934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562937592"/>
        <c:crosses val="autoZero"/>
        <c:auto val="1"/>
        <c:lblAlgn val="ctr"/>
        <c:lblOffset val="100"/>
        <c:noMultiLvlLbl val="0"/>
      </c:catAx>
      <c:valAx>
        <c:axId val="562937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562934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9.446522309711286E-2"/>
          <c:y val="2.7777777777777776E-2"/>
        </c:manualLayout>
      </c:layout>
      <c:overlay val="0"/>
      <c:spPr>
        <a:noFill/>
        <a:ln>
          <a:noFill/>
        </a:ln>
        <a:effectLst/>
      </c:spPr>
      <c:txPr>
        <a:bodyPr rot="0" spcFirstLastPara="1" vertOverflow="ellipsis" vert="horz" wrap="square" anchor="ctr" anchorCtr="1"/>
        <a:lstStyle/>
        <a:p>
          <a:pPr>
            <a:defRPr sz="7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Sheet1!$L$11</c:f>
              <c:strCache>
                <c:ptCount val="1"/>
                <c:pt idx="0">
                  <c:v>How hard was it for you to pay for the very basics like food, housing, medical care, or heating?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Sheet1!$K$12:$K$17</c:f>
              <c:strCache>
                <c:ptCount val="6"/>
                <c:pt idx="0">
                  <c:v>very hard</c:v>
                </c:pt>
                <c:pt idx="1">
                  <c:v>hard</c:v>
                </c:pt>
                <c:pt idx="2">
                  <c:v>somewhat hard</c:v>
                </c:pt>
                <c:pt idx="3">
                  <c:v>not very hard</c:v>
                </c:pt>
                <c:pt idx="4">
                  <c:v>not hard at all</c:v>
                </c:pt>
                <c:pt idx="5">
                  <c:v>decline</c:v>
                </c:pt>
              </c:strCache>
            </c:strRef>
          </c:cat>
          <c:val>
            <c:numRef>
              <c:f>Sheet1!$L$12:$L$17</c:f>
              <c:numCache>
                <c:formatCode>General</c:formatCode>
                <c:ptCount val="6"/>
                <c:pt idx="0">
                  <c:v>1</c:v>
                </c:pt>
                <c:pt idx="1">
                  <c:v>22</c:v>
                </c:pt>
                <c:pt idx="2">
                  <c:v>14</c:v>
                </c:pt>
                <c:pt idx="3">
                  <c:v>65</c:v>
                </c:pt>
                <c:pt idx="4">
                  <c:v>115</c:v>
                </c:pt>
                <c:pt idx="5">
                  <c:v>47</c:v>
                </c:pt>
              </c:numCache>
            </c:numRef>
          </c:val>
          <c:extLst>
            <c:ext xmlns:c16="http://schemas.microsoft.com/office/drawing/2014/chart" uri="{C3380CC4-5D6E-409C-BE32-E72D297353CC}">
              <c16:uniqueId val="{00000000-A57D-4DE8-8A47-E4FC5B0CCF8E}"/>
            </c:ext>
          </c:extLst>
        </c:ser>
        <c:dLbls>
          <c:dLblPos val="outEnd"/>
          <c:showLegendKey val="0"/>
          <c:showVal val="1"/>
          <c:showCatName val="0"/>
          <c:showSerName val="0"/>
          <c:showPercent val="0"/>
          <c:showBubbleSize val="0"/>
        </c:dLbls>
        <c:gapWidth val="219"/>
        <c:overlap val="-27"/>
        <c:axId val="595064320"/>
        <c:axId val="595064648"/>
      </c:barChart>
      <c:catAx>
        <c:axId val="59506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595064648"/>
        <c:crosses val="autoZero"/>
        <c:auto val="1"/>
        <c:lblAlgn val="ctr"/>
        <c:lblOffset val="100"/>
        <c:noMultiLvlLbl val="0"/>
      </c:catAx>
      <c:valAx>
        <c:axId val="595064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595064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0.14433</cdr:x>
      <cdr:y>0.10409</cdr:y>
    </cdr:from>
    <cdr:to>
      <cdr:x>0.36412</cdr:x>
      <cdr:y>0.15713</cdr:y>
    </cdr:to>
    <cdr:sp macro="" textlink="">
      <cdr:nvSpPr>
        <cdr:cNvPr id="2" name="TextBox 1"/>
        <cdr:cNvSpPr txBox="1"/>
      </cdr:nvSpPr>
      <cdr:spPr>
        <a:xfrm xmlns:a="http://schemas.openxmlformats.org/drawingml/2006/main">
          <a:off x="973918" y="482838"/>
          <a:ext cx="1482993" cy="246035"/>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prstDash val="sysDash"/>
        </a:ln>
      </cdr:spPr>
      <cdr:txBody>
        <a:bodyPr xmlns:a="http://schemas.openxmlformats.org/drawingml/2006/main" vertOverflow="clip" wrap="square" rtlCol="0"/>
        <a:lstStyle xmlns:a="http://schemas.openxmlformats.org/drawingml/2006/main"/>
        <a:p xmlns:a="http://schemas.openxmlformats.org/drawingml/2006/main">
          <a:pPr algn="ctr"/>
          <a:r>
            <a:rPr lang="en-US" sz="1000" b="0" i="1"/>
            <a:t>1-7:  Intervention #1</a:t>
          </a:r>
        </a:p>
      </cdr:txBody>
    </cdr:sp>
  </cdr:relSizeAnchor>
</c:userShapes>
</file>

<file path=ppt/drawings/drawing2.xml><?xml version="1.0" encoding="utf-8"?>
<c:userShapes xmlns:c="http://schemas.openxmlformats.org/drawingml/2006/chart">
  <cdr:relSizeAnchor xmlns:cdr="http://schemas.openxmlformats.org/drawingml/2006/chartDrawing">
    <cdr:from>
      <cdr:x>0.84834</cdr:x>
      <cdr:y>0.66667</cdr:y>
    </cdr:from>
    <cdr:to>
      <cdr:x>1</cdr:x>
      <cdr:y>1</cdr:y>
    </cdr:to>
    <cdr:sp macro="" textlink="">
      <cdr:nvSpPr>
        <cdr:cNvPr id="3" name="TextBox 2"/>
        <cdr:cNvSpPr txBox="1"/>
      </cdr:nvSpPr>
      <cdr:spPr>
        <a:xfrm xmlns:a="http://schemas.openxmlformats.org/drawingml/2006/main">
          <a:off x="5286376" y="18669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0.19693</cdr:x>
      <cdr:y>0.5</cdr:y>
    </cdr:from>
    <cdr:to>
      <cdr:x>0.35554</cdr:x>
      <cdr:y>0.61353</cdr:y>
    </cdr:to>
    <cdr:sp macro="" textlink="">
      <cdr:nvSpPr>
        <cdr:cNvPr id="2" name="TextBox 1"/>
        <cdr:cNvSpPr txBox="1"/>
      </cdr:nvSpPr>
      <cdr:spPr>
        <a:xfrm xmlns:a="http://schemas.openxmlformats.org/drawingml/2006/main">
          <a:off x="1151698" y="1371600"/>
          <a:ext cx="927651" cy="3114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700" b="1" dirty="0"/>
            <a:t>Jan 21: </a:t>
          </a:r>
          <a:r>
            <a:rPr lang="en-US" sz="700" dirty="0"/>
            <a:t>First Intake form given</a:t>
          </a:r>
        </a:p>
      </cdr:txBody>
    </cdr:sp>
  </cdr:relSizeAnchor>
  <cdr:relSizeAnchor xmlns:cdr="http://schemas.openxmlformats.org/drawingml/2006/chartDrawing">
    <cdr:from>
      <cdr:x>0.74529</cdr:x>
      <cdr:y>0.40023</cdr:y>
    </cdr:from>
    <cdr:to>
      <cdr:x>0.9379</cdr:x>
      <cdr:y>0.53308</cdr:y>
    </cdr:to>
    <cdr:sp macro="" textlink="">
      <cdr:nvSpPr>
        <cdr:cNvPr id="4" name="TextBox 3"/>
        <cdr:cNvSpPr txBox="1"/>
      </cdr:nvSpPr>
      <cdr:spPr>
        <a:xfrm xmlns:a="http://schemas.openxmlformats.org/drawingml/2006/main">
          <a:off x="4358723" y="1097908"/>
          <a:ext cx="1126435" cy="3644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700" b="1" dirty="0"/>
            <a:t>March 22: </a:t>
          </a:r>
          <a:r>
            <a:rPr lang="en-US" sz="700" dirty="0"/>
            <a:t>Welcome tablets</a:t>
          </a:r>
        </a:p>
      </cdr:txBody>
    </cdr:sp>
  </cdr:relSizeAnchor>
  <cdr:relSizeAnchor xmlns:cdr="http://schemas.openxmlformats.org/drawingml/2006/chartDrawing">
    <cdr:from>
      <cdr:x>0.61726</cdr:x>
      <cdr:y>0.5</cdr:y>
    </cdr:from>
    <cdr:to>
      <cdr:x>0.78041</cdr:x>
      <cdr:y>0.6881</cdr:y>
    </cdr:to>
    <cdr:sp macro="" textlink="">
      <cdr:nvSpPr>
        <cdr:cNvPr id="5" name="TextBox 4"/>
        <cdr:cNvSpPr txBox="1"/>
      </cdr:nvSpPr>
      <cdr:spPr>
        <a:xfrm xmlns:a="http://schemas.openxmlformats.org/drawingml/2006/main">
          <a:off x="3609976" y="1371600"/>
          <a:ext cx="954157" cy="5160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700" b="1" dirty="0"/>
            <a:t>Dec 21: </a:t>
          </a:r>
          <a:r>
            <a:rPr lang="en-US" sz="700" dirty="0" err="1"/>
            <a:t>MyChart</a:t>
          </a:r>
          <a:r>
            <a:rPr lang="en-US" sz="700" dirty="0"/>
            <a:t> questionnaire available </a:t>
          </a:r>
        </a:p>
      </cdr:txBody>
    </cdr:sp>
  </cdr:relSizeAnchor>
  <cdr:relSizeAnchor xmlns:cdr="http://schemas.openxmlformats.org/drawingml/2006/chartDrawing">
    <cdr:from>
      <cdr:x>0.3952</cdr:x>
      <cdr:y>0.16878</cdr:y>
    </cdr:from>
    <cdr:to>
      <cdr:x>0.62406</cdr:x>
      <cdr:y>0.32337</cdr:y>
    </cdr:to>
    <cdr:sp macro="" textlink="">
      <cdr:nvSpPr>
        <cdr:cNvPr id="6" name="TextBox 5"/>
        <cdr:cNvSpPr txBox="1"/>
      </cdr:nvSpPr>
      <cdr:spPr>
        <a:xfrm xmlns:a="http://schemas.openxmlformats.org/drawingml/2006/main">
          <a:off x="2311263" y="462998"/>
          <a:ext cx="1338470" cy="4240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700" b="1" dirty="0"/>
            <a:t>Apr 21</a:t>
          </a:r>
          <a:r>
            <a:rPr lang="en-US" sz="700" dirty="0"/>
            <a:t>: redcap link, emailed to families, paper form also available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7A61B8-3B18-4768-95CD-26AB77977115}" type="datetimeFigureOut">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F08D61-E216-4E01-8C4C-4B60221D3D2E}" type="slidenum">
              <a:t>‹#›</a:t>
            </a:fld>
            <a:endParaRPr lang="en-US"/>
          </a:p>
        </p:txBody>
      </p:sp>
    </p:spTree>
    <p:extLst>
      <p:ext uri="{BB962C8B-B14F-4D97-AF65-F5344CB8AC3E}">
        <p14:creationId xmlns:p14="http://schemas.microsoft.com/office/powerpoint/2010/main" val="909150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073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still working out the technical aspects of adding a provider alert, but have been able to have the results of the survey be visible in the EHR so the provider is aware of SDOH related needs</a:t>
            </a:r>
          </a:p>
          <a:p>
            <a:r>
              <a:rPr lang="en-US" dirty="0"/>
              <a:t>The care team can also print out a Lift Up KC postcard to be taken home along with depart papers.  This is avail in English &amp; Spanish</a:t>
            </a:r>
          </a:p>
        </p:txBody>
      </p:sp>
      <p:sp>
        <p:nvSpPr>
          <p:cNvPr id="4" name="Slide Number Placeholder 3"/>
          <p:cNvSpPr>
            <a:spLocks noGrp="1"/>
          </p:cNvSpPr>
          <p:nvPr>
            <p:ph type="sldNum" sz="quarter" idx="5"/>
          </p:nvPr>
        </p:nvSpPr>
        <p:spPr/>
        <p:txBody>
          <a:bodyPr/>
          <a:lstStyle/>
          <a:p>
            <a:fld id="{1FB1AC98-E081-40BA-B605-F7D71F2322DB}" type="slidenum">
              <a:rPr lang="en-US" smtClean="0"/>
              <a:t>2</a:t>
            </a:fld>
            <a:endParaRPr lang="en-US"/>
          </a:p>
        </p:txBody>
      </p:sp>
    </p:spTree>
    <p:extLst>
      <p:ext uri="{BB962C8B-B14F-4D97-AF65-F5344CB8AC3E}">
        <p14:creationId xmlns:p14="http://schemas.microsoft.com/office/powerpoint/2010/main" val="2429049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this work made possible by the Rising Tide Alliance which is generously funded by the HCT</a:t>
            </a:r>
          </a:p>
        </p:txBody>
      </p:sp>
      <p:sp>
        <p:nvSpPr>
          <p:cNvPr id="4" name="Slide Number Placeholder 3"/>
          <p:cNvSpPr>
            <a:spLocks noGrp="1"/>
          </p:cNvSpPr>
          <p:nvPr>
            <p:ph type="sldNum" sz="quarter" idx="5"/>
          </p:nvPr>
        </p:nvSpPr>
        <p:spPr/>
        <p:txBody>
          <a:bodyPr/>
          <a:lstStyle/>
          <a:p>
            <a:fld id="{1FB1AC98-E081-40BA-B605-F7D71F2322DB}" type="slidenum">
              <a:rPr lang="en-US" smtClean="0"/>
              <a:t>2</a:t>
            </a:fld>
            <a:endParaRPr lang="en-US"/>
          </a:p>
        </p:txBody>
      </p:sp>
    </p:spTree>
    <p:extLst>
      <p:ext uri="{BB962C8B-B14F-4D97-AF65-F5344CB8AC3E}">
        <p14:creationId xmlns:p14="http://schemas.microsoft.com/office/powerpoint/2010/main" val="2875850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A9B8F-4D59-E54A-9798-B3A50F1FDDAF}" type="slidenum">
              <a:rPr lang="en-US" smtClean="0"/>
              <a:pPr/>
              <a:t>13</a:t>
            </a:fld>
            <a:endParaRPr lang="en-US" dirty="0"/>
          </a:p>
        </p:txBody>
      </p:sp>
    </p:spTree>
    <p:extLst>
      <p:ext uri="{BB962C8B-B14F-4D97-AF65-F5344CB8AC3E}">
        <p14:creationId xmlns:p14="http://schemas.microsoft.com/office/powerpoint/2010/main" val="1037632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15</a:t>
            </a:fld>
            <a:endParaRPr lang="en-US"/>
          </a:p>
        </p:txBody>
      </p:sp>
    </p:spTree>
    <p:extLst>
      <p:ext uri="{BB962C8B-B14F-4D97-AF65-F5344CB8AC3E}">
        <p14:creationId xmlns:p14="http://schemas.microsoft.com/office/powerpoint/2010/main" val="2682055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A9B8F-4D59-E54A-9798-B3A50F1FDDAF}" type="slidenum">
              <a:rPr lang="en-US" smtClean="0"/>
              <a:pPr/>
              <a:t>20</a:t>
            </a:fld>
            <a:endParaRPr lang="en-US" dirty="0"/>
          </a:p>
        </p:txBody>
      </p:sp>
    </p:spTree>
    <p:extLst>
      <p:ext uri="{BB962C8B-B14F-4D97-AF65-F5344CB8AC3E}">
        <p14:creationId xmlns:p14="http://schemas.microsoft.com/office/powerpoint/2010/main" val="306147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1AC98-E081-40BA-B605-F7D71F2322DB}" type="slidenum">
              <a:rPr lang="en-US" smtClean="0"/>
              <a:t>2</a:t>
            </a:fld>
            <a:endParaRPr lang="en-US"/>
          </a:p>
        </p:txBody>
      </p:sp>
    </p:spTree>
    <p:extLst>
      <p:ext uri="{BB962C8B-B14F-4D97-AF65-F5344CB8AC3E}">
        <p14:creationId xmlns:p14="http://schemas.microsoft.com/office/powerpoint/2010/main" val="2876061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hospital located in MO- also have hospital on KS side of the state line</a:t>
            </a:r>
          </a:p>
          <a:p>
            <a:r>
              <a:rPr lang="en-US" dirty="0"/>
              <a:t>CMRI next to main hospital where we have dedicated workspace for some of our endocrine staff</a:t>
            </a:r>
          </a:p>
          <a:p>
            <a:r>
              <a:rPr lang="en-US" dirty="0"/>
              <a:t>14 clinics in both KS &amp; MO combined- covers 6-hour radius</a:t>
            </a:r>
          </a:p>
          <a:p>
            <a:r>
              <a:rPr lang="en-US" dirty="0"/>
              <a:t>30 Pediatric Endocrinologists</a:t>
            </a:r>
          </a:p>
          <a:p>
            <a:r>
              <a:rPr lang="en-US" dirty="0"/>
              <a:t>2,400 patients T1D T2D</a:t>
            </a:r>
          </a:p>
          <a:p>
            <a:r>
              <a:rPr lang="en-US" dirty="0"/>
              <a:t>56% private insurance,  40% carry public insurance &amp; 3.5% self pay</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037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Began this work Sept. 2021, prompted by recommendations from ADA</a:t>
            </a:r>
          </a:p>
          <a:p>
            <a:r>
              <a:rPr lang="en-US" dirty="0"/>
              <a:t>Aimed to implement SDOH screening tool in diabetes clinics, analyze completion &amp; positivity rates &amp; look at those by race &amp; ethnicity</a:t>
            </a:r>
          </a:p>
          <a:p>
            <a:r>
              <a:rPr lang="en-US" dirty="0"/>
              <a:t>Survey came from the Accountable Health Communities tool w/ extra question adapted from PRAPARE about desire for assistance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Plan started by including survey in our intake forms (sent via email/text to families 3 days before clinic appt) </a:t>
            </a:r>
          </a:p>
          <a:p>
            <a:r>
              <a:rPr lang="en-US" dirty="0"/>
              <a:t>We initially responded to positive screens by sending those families resource sheet of CBOs in KC. As mentioned, we straddle state line, so finding resource can be tricky. Some only available one state or zip, services also can vary by income level &amp; other factors</a:t>
            </a:r>
          </a:p>
          <a:p>
            <a:r>
              <a:rPr lang="en-US" dirty="0"/>
              <a:t>1</a:t>
            </a:r>
            <a:r>
              <a:rPr lang="en-US" baseline="30000" dirty="0"/>
              <a:t>st</a:t>
            </a:r>
            <a:r>
              <a:rPr lang="en-US" dirty="0"/>
              <a:t> PDSA –added screening survey to intake form</a:t>
            </a:r>
          </a:p>
          <a:p>
            <a:r>
              <a:rPr lang="en-US" dirty="0"/>
              <a:t>2</a:t>
            </a:r>
            <a:r>
              <a:rPr lang="en-US" baseline="30000" dirty="0"/>
              <a:t>nd</a:t>
            </a:r>
            <a:r>
              <a:rPr lang="en-US" dirty="0"/>
              <a:t> PDSA- adapted our process to automate sending of resource sheet * 10 day F/U survey</a:t>
            </a:r>
          </a:p>
        </p:txBody>
      </p:sp>
      <p:sp>
        <p:nvSpPr>
          <p:cNvPr id="4" name="Slide Number Placeholder 3"/>
          <p:cNvSpPr>
            <a:spLocks noGrp="1"/>
          </p:cNvSpPr>
          <p:nvPr>
            <p:ph type="sldNum" sz="quarter" idx="5"/>
          </p:nvPr>
        </p:nvSpPr>
        <p:spPr/>
        <p:txBody>
          <a:bodyPr/>
          <a:lstStyle/>
          <a:p>
            <a:fld id="{1FB1AC98-E081-40BA-B605-F7D71F2322DB}" type="slidenum">
              <a:rPr lang="en-US" smtClean="0"/>
              <a:t>2</a:t>
            </a:fld>
            <a:endParaRPr lang="en-US"/>
          </a:p>
        </p:txBody>
      </p:sp>
    </p:spTree>
    <p:extLst>
      <p:ext uri="{BB962C8B-B14F-4D97-AF65-F5344CB8AC3E}">
        <p14:creationId xmlns:p14="http://schemas.microsoft.com/office/powerpoint/2010/main" val="1669542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PDSA cycle #3 tested QI team f/u with positive screens</a:t>
            </a:r>
          </a:p>
          <a:p>
            <a:r>
              <a:rPr lang="en-US" dirty="0"/>
              <a:t>PDSA </a:t>
            </a:r>
            <a:r>
              <a:rPr lang="en-US" dirty="0" err="1"/>
              <a:t>cyce</a:t>
            </a:r>
            <a:r>
              <a:rPr lang="en-US" dirty="0"/>
              <a:t> #4 Lift Up KC (comprehensive resource data base of CBO in KC metro) allows user to enter zip code &amp; in seconds finds many resources-this uses real time data! </a:t>
            </a:r>
          </a:p>
          <a:p>
            <a:r>
              <a:rPr lang="en-US" dirty="0"/>
              <a:t>When families screened positive &amp; asked for our assistance to navigate resources, QI staff would reach out by phone and walk them through this system</a:t>
            </a:r>
          </a:p>
          <a:p>
            <a:r>
              <a:rPr lang="en-US" dirty="0"/>
              <a:t>We can access through Cerner- this allows us to track referrals we make and CBOs mark whether they closed the loop on referral</a:t>
            </a:r>
          </a:p>
          <a:p>
            <a:r>
              <a:rPr lang="en-US" dirty="0"/>
              <a:t>Also a public facing site- anyone access- this is nice option, some families may not feel comfortable sharing this sensitive info with us, respects their privacy</a:t>
            </a:r>
          </a:p>
          <a:p>
            <a:endParaRPr lang="en-US" dirty="0"/>
          </a:p>
        </p:txBody>
      </p:sp>
      <p:sp>
        <p:nvSpPr>
          <p:cNvPr id="4" name="Slide Number Placeholder 3"/>
          <p:cNvSpPr>
            <a:spLocks noGrp="1"/>
          </p:cNvSpPr>
          <p:nvPr>
            <p:ph type="sldNum" sz="quarter" idx="5"/>
          </p:nvPr>
        </p:nvSpPr>
        <p:spPr/>
        <p:txBody>
          <a:bodyPr/>
          <a:lstStyle/>
          <a:p>
            <a:fld id="{1FB1AC98-E081-40BA-B605-F7D71F2322DB}" type="slidenum">
              <a:rPr lang="en-US" smtClean="0"/>
              <a:t>2</a:t>
            </a:fld>
            <a:endParaRPr lang="en-US"/>
          </a:p>
        </p:txBody>
      </p:sp>
    </p:spTree>
    <p:extLst>
      <p:ext uri="{BB962C8B-B14F-4D97-AF65-F5344CB8AC3E}">
        <p14:creationId xmlns:p14="http://schemas.microsoft.com/office/powerpoint/2010/main" val="1969682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overview of our next tests of change- I’ll highlight a few</a:t>
            </a:r>
          </a:p>
          <a:p>
            <a:r>
              <a:rPr lang="en-US" dirty="0"/>
              <a:t>We tested giving different options to families to have </a:t>
            </a:r>
            <a:r>
              <a:rPr lang="en-US" b="1" dirty="0"/>
              <a:t>us help them </a:t>
            </a:r>
            <a:r>
              <a:rPr lang="en-US" dirty="0"/>
              <a:t>navigate Lift Up KC or opt out of assistance, later we added option to navigate on own</a:t>
            </a:r>
          </a:p>
          <a:p>
            <a:r>
              <a:rPr lang="en-US" dirty="0"/>
              <a:t>Cycle 7 wanted to add immediate notifications to SW to respond highest risk pos screens (homeless, utilities shut off) </a:t>
            </a:r>
          </a:p>
          <a:p>
            <a:r>
              <a:rPr lang="en-US" dirty="0"/>
              <a:t>Cycle 8 we saw low positivity rate (2%) Updated survey language to give context, rationale for asking questions.  We recognize that when basic needs aren’t met, it’s  hard to manage diabetes  </a:t>
            </a:r>
          </a:p>
          <a:p>
            <a:r>
              <a:rPr lang="en-US" dirty="0"/>
              <a:t>Made clear services to connect families to resources are FREE, confidential, saw 3% increase in positive rate 11 weeks following change</a:t>
            </a:r>
          </a:p>
        </p:txBody>
      </p:sp>
      <p:sp>
        <p:nvSpPr>
          <p:cNvPr id="4" name="Slide Number Placeholder 3"/>
          <p:cNvSpPr>
            <a:spLocks noGrp="1"/>
          </p:cNvSpPr>
          <p:nvPr>
            <p:ph type="sldNum" sz="quarter" idx="5"/>
          </p:nvPr>
        </p:nvSpPr>
        <p:spPr/>
        <p:txBody>
          <a:bodyPr/>
          <a:lstStyle/>
          <a:p>
            <a:fld id="{1FB1AC98-E081-40BA-B605-F7D71F2322DB}" type="slidenum">
              <a:rPr lang="en-US" smtClean="0"/>
              <a:t>2</a:t>
            </a:fld>
            <a:endParaRPr lang="en-US"/>
          </a:p>
        </p:txBody>
      </p:sp>
    </p:spTree>
    <p:extLst>
      <p:ext uri="{BB962C8B-B14F-4D97-AF65-F5344CB8AC3E}">
        <p14:creationId xmlns:p14="http://schemas.microsoft.com/office/powerpoint/2010/main" val="4129893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4,000 surveys complete during this timeframe Sept 2021-July 1, 2022.  NOW over 5,000</a:t>
            </a:r>
          </a:p>
          <a:p>
            <a:r>
              <a:rPr lang="en-US" dirty="0"/>
              <a:t>Completion rate of surveys varied from 49- 73%</a:t>
            </a:r>
          </a:p>
          <a:p>
            <a:r>
              <a:rPr lang="en-US" dirty="0"/>
              <a:t>Positivity rate varied from 2%-10%. We noted the 10% rate was on the single day we started-sample size was very small</a:t>
            </a:r>
          </a:p>
          <a:p>
            <a:r>
              <a:rPr lang="en-US" dirty="0"/>
              <a:t>The most commonly requested resources have been related to food and utilities- this has been consistent since we implemented the screening </a:t>
            </a:r>
          </a:p>
        </p:txBody>
      </p:sp>
      <p:sp>
        <p:nvSpPr>
          <p:cNvPr id="4" name="Slide Number Placeholder 3"/>
          <p:cNvSpPr>
            <a:spLocks noGrp="1"/>
          </p:cNvSpPr>
          <p:nvPr>
            <p:ph type="sldNum" sz="quarter" idx="5"/>
          </p:nvPr>
        </p:nvSpPr>
        <p:spPr/>
        <p:txBody>
          <a:bodyPr/>
          <a:lstStyle/>
          <a:p>
            <a:fld id="{1FB1AC98-E081-40BA-B605-F7D71F2322DB}" type="slidenum">
              <a:rPr lang="en-US" smtClean="0"/>
              <a:t>2</a:t>
            </a:fld>
            <a:endParaRPr lang="en-US"/>
          </a:p>
        </p:txBody>
      </p:sp>
    </p:spTree>
    <p:extLst>
      <p:ext uri="{BB962C8B-B14F-4D97-AF65-F5344CB8AC3E}">
        <p14:creationId xmlns:p14="http://schemas.microsoft.com/office/powerpoint/2010/main" val="1148293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on left- shows % total </a:t>
            </a:r>
            <a:r>
              <a:rPr lang="en-US" b="1" dirty="0"/>
              <a:t>completed survey responses </a:t>
            </a:r>
            <a:r>
              <a:rPr lang="en-US" dirty="0"/>
              <a:t>by race, RIGHT </a:t>
            </a:r>
            <a:r>
              <a:rPr lang="en-US" b="1" dirty="0"/>
              <a:t>positive screens </a:t>
            </a:r>
            <a:r>
              <a:rPr lang="en-US" dirty="0"/>
              <a:t>by race</a:t>
            </a:r>
          </a:p>
          <a:p>
            <a:r>
              <a:rPr lang="en-US" dirty="0"/>
              <a:t>79% of surveys completed by whites, only 43% of positive screens were made up by whites</a:t>
            </a:r>
          </a:p>
          <a:p>
            <a:r>
              <a:rPr lang="en-US" dirty="0"/>
              <a:t>8% of surveys were completed by Blacks or AA, yet this group accounted for 27% of our positive screens</a:t>
            </a:r>
          </a:p>
          <a:p>
            <a:r>
              <a:rPr lang="en-US" dirty="0"/>
              <a:t>SDOH needs disproportionally affected blacks among those who completed the surveys from our clinic  </a:t>
            </a:r>
          </a:p>
          <a:p>
            <a:endParaRPr lang="en-US" dirty="0"/>
          </a:p>
          <a:p>
            <a:endParaRPr lang="en-US" dirty="0"/>
          </a:p>
        </p:txBody>
      </p:sp>
      <p:sp>
        <p:nvSpPr>
          <p:cNvPr id="4" name="Slide Number Placeholder 3"/>
          <p:cNvSpPr>
            <a:spLocks noGrp="1"/>
          </p:cNvSpPr>
          <p:nvPr>
            <p:ph type="sldNum" sz="quarter" idx="5"/>
          </p:nvPr>
        </p:nvSpPr>
        <p:spPr/>
        <p:txBody>
          <a:bodyPr/>
          <a:lstStyle/>
          <a:p>
            <a:fld id="{1FB1AC98-E081-40BA-B605-F7D71F2322DB}" type="slidenum">
              <a:rPr lang="en-US" smtClean="0"/>
              <a:t>2</a:t>
            </a:fld>
            <a:endParaRPr lang="en-US"/>
          </a:p>
        </p:txBody>
      </p:sp>
    </p:spTree>
    <p:extLst>
      <p:ext uri="{BB962C8B-B14F-4D97-AF65-F5344CB8AC3E}">
        <p14:creationId xmlns:p14="http://schemas.microsoft.com/office/powerpoint/2010/main" val="1600695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300" b="1" i="0" u="none" strike="noStrike" kern="1200" cap="none" spc="0" normalizeH="0" baseline="0" noProof="0" dirty="0">
                <a:ln>
                  <a:noFill/>
                </a:ln>
                <a:solidFill>
                  <a:srgbClr val="005CB9"/>
                </a:solidFill>
                <a:effectLst/>
                <a:uLnTx/>
                <a:uFillTx/>
                <a:latin typeface="VAG Rounded Next" panose="020F0502020203020204"/>
                <a:ea typeface="+mn-ea"/>
                <a:cs typeface="+mn-cs"/>
              </a:rPr>
              <a:t>Hispanic/Latinos completed 9% of surveys while accounting for 15% of positive screens. </a:t>
            </a:r>
          </a:p>
          <a:p>
            <a:pPr marL="285750" marR="0" lvl="0" indent="-285750" algn="l" defTabSz="58520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srgbClr val="005CB9"/>
                </a:solidFill>
                <a:effectLst/>
                <a:uLnTx/>
                <a:uFillTx/>
                <a:latin typeface="VAG Rounded Next" panose="020F0502020203020204" pitchFamily="34" charset="0"/>
                <a:ea typeface="+mn-ea"/>
                <a:cs typeface="Arial" panose="020B0604020202020204" pitchFamily="34" charset="0"/>
              </a:rPr>
              <a:t>Both Hispanic &amp; Black patients disproportionally affected by SDOH barriers. </a:t>
            </a:r>
          </a:p>
          <a:p>
            <a:pPr marL="285750" marR="0" lvl="0" indent="-285750" algn="l" defTabSz="58520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srgbClr val="005CB9"/>
                </a:solidFill>
                <a:effectLst/>
                <a:uLnTx/>
                <a:uFillTx/>
                <a:latin typeface="VAG Rounded Next" panose="020F0502020203020204" pitchFamily="34" charset="0"/>
                <a:ea typeface="+mn-ea"/>
                <a:cs typeface="Arial" panose="020B0604020202020204" pitchFamily="34" charset="0"/>
              </a:rPr>
              <a:t>This disparity illustrates the need for screening &amp; addressing barriers to SDOH &amp; developing cost-effective, culturally customized programs to support diabetes care &amp; promote health equity.</a:t>
            </a:r>
            <a:endParaRPr kumimoji="0" lang="en-US" sz="1300" b="1" i="0" u="none" strike="noStrike" kern="1200" cap="none" spc="0" normalizeH="0" baseline="0" noProof="0" dirty="0">
              <a:ln>
                <a:noFill/>
              </a:ln>
              <a:solidFill>
                <a:srgbClr val="005CB9"/>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FB1AC98-E081-40BA-B605-F7D71F2322DB}" type="slidenum">
              <a:rPr lang="en-US" smtClean="0"/>
              <a:t>2</a:t>
            </a:fld>
            <a:endParaRPr lang="en-US"/>
          </a:p>
        </p:txBody>
      </p:sp>
    </p:spTree>
    <p:extLst>
      <p:ext uri="{BB962C8B-B14F-4D97-AF65-F5344CB8AC3E}">
        <p14:creationId xmlns:p14="http://schemas.microsoft.com/office/powerpoint/2010/main" val="754784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emf"/><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emf"/><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emf"/><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emf"/><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emf"/><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C55-5864-427B-84CF-6441AA82BD0B}"/>
              </a:ext>
            </a:extLst>
          </p:cNvPr>
          <p:cNvSpPr>
            <a:spLocks noGrp="1"/>
          </p:cNvSpPr>
          <p:nvPr>
            <p:ph type="ctrTitle"/>
          </p:nvPr>
        </p:nvSpPr>
        <p:spPr>
          <a:xfrm>
            <a:off x="966745" y="1205037"/>
            <a:ext cx="7744993" cy="2541336"/>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EB52BDB-18E0-4991-A6F2-7AD5420153F2}"/>
              </a:ext>
            </a:extLst>
          </p:cNvPr>
          <p:cNvSpPr>
            <a:spLocks noGrp="1"/>
          </p:cNvSpPr>
          <p:nvPr>
            <p:ph type="subTitle" idx="1"/>
          </p:nvPr>
        </p:nvSpPr>
        <p:spPr>
          <a:xfrm>
            <a:off x="966745" y="3949332"/>
            <a:ext cx="7744993" cy="2006735"/>
          </a:xfrm>
        </p:spPr>
        <p:txBody>
          <a:bodyPr>
            <a:normAutofit/>
          </a:bodyPr>
          <a:lstStyle>
            <a:lvl1pPr marL="0" indent="0" algn="l">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F0ABC6-907E-47DE-8E40-61F2DD1B408B}"/>
              </a:ext>
            </a:extLst>
          </p:cNvPr>
          <p:cNvSpPr>
            <a:spLocks noGrp="1"/>
          </p:cNvSpPr>
          <p:nvPr>
            <p:ph type="dt" sz="half" idx="10"/>
          </p:nvPr>
        </p:nvSpPr>
        <p:spPr/>
        <p:txBody>
          <a:bodyPr/>
          <a:lstStyle/>
          <a:p>
            <a:fld id="{11008460-8B2F-4AAA-A4E2-10730069204C}" type="datetimeFigureOut">
              <a:rPr lang="en-US" smtClean="0"/>
              <a:t>11/3/2022</a:t>
            </a:fld>
            <a:endParaRPr lang="en-US"/>
          </a:p>
        </p:txBody>
      </p:sp>
      <p:sp>
        <p:nvSpPr>
          <p:cNvPr id="5" name="Footer Placeholder 4">
            <a:extLst>
              <a:ext uri="{FF2B5EF4-FFF2-40B4-BE49-F238E27FC236}">
                <a16:creationId xmlns:a16="http://schemas.microsoft.com/office/drawing/2014/main" id="{158AB158-6097-43A1-90B6-406F93670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E077-FF20-4DD9-92B5-EE1C4D615C6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06966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071ABCB-C306-49F0-8D5D-0B890583C1CE}"/>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24A67F94-2250-4B3A-8424-1BC0A0BCB3FF}"/>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FB942D8-95BE-4CFD-BFCC-26209EC192CE}"/>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DF6499A-D398-4CBC-AA22-4277539430FC}"/>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0D91493C-6480-4A3F-8836-1727CBA3C849}"/>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546BFEE-D3D9-4B18-BA88-49F7C7D266E7}"/>
              </a:ext>
            </a:extLst>
          </p:cNvPr>
          <p:cNvSpPr>
            <a:spLocks noGrp="1"/>
          </p:cNvSpPr>
          <p:nvPr>
            <p:ph type="title"/>
          </p:nvPr>
        </p:nvSpPr>
        <p:spPr>
          <a:xfrm>
            <a:off x="2148186" y="959587"/>
            <a:ext cx="9076329" cy="106427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EA5BD3-1A63-4F94-ADFA-5CA2A414DE16}"/>
              </a:ext>
            </a:extLst>
          </p:cNvPr>
          <p:cNvSpPr>
            <a:spLocks noGrp="1"/>
          </p:cNvSpPr>
          <p:nvPr>
            <p:ph type="body" orient="vert" idx="1"/>
          </p:nvPr>
        </p:nvSpPr>
        <p:spPr>
          <a:xfrm>
            <a:off x="2148186" y="2248257"/>
            <a:ext cx="9076329" cy="365015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21888E-6FA1-446E-A77C-7D26923F6BAA}"/>
              </a:ext>
            </a:extLst>
          </p:cNvPr>
          <p:cNvSpPr>
            <a:spLocks noGrp="1"/>
          </p:cNvSpPr>
          <p:nvPr>
            <p:ph type="dt" sz="half" idx="10"/>
          </p:nvPr>
        </p:nvSpPr>
        <p:spPr/>
        <p:txBody>
          <a:bodyPr/>
          <a:lstStyle/>
          <a:p>
            <a:fld id="{11008460-8B2F-4AAA-A4E2-10730069204C}" type="datetimeFigureOut">
              <a:rPr lang="en-US" smtClean="0"/>
              <a:t>11/3/2022</a:t>
            </a:fld>
            <a:endParaRPr lang="en-US"/>
          </a:p>
        </p:txBody>
      </p:sp>
      <p:sp>
        <p:nvSpPr>
          <p:cNvPr id="5" name="Footer Placeholder 4">
            <a:extLst>
              <a:ext uri="{FF2B5EF4-FFF2-40B4-BE49-F238E27FC236}">
                <a16:creationId xmlns:a16="http://schemas.microsoft.com/office/drawing/2014/main" id="{5A33313F-58CA-4397-A3B4-71B068D1E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C6AB3-89E2-4B6A-A5F3-3FB781C1AA8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9204276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Only Green">
    <p:spTree>
      <p:nvGrpSpPr>
        <p:cNvPr id="1" name=""/>
        <p:cNvGrpSpPr/>
        <p:nvPr/>
      </p:nvGrpSpPr>
      <p:grpSpPr>
        <a:xfrm>
          <a:off x="0" y="0"/>
          <a:ext cx="0" cy="0"/>
          <a:chOff x="0" y="0"/>
          <a:chExt cx="0" cy="0"/>
        </a:xfrm>
      </p:grpSpPr>
      <p:sp>
        <p:nvSpPr>
          <p:cNvPr id="8" name="Rectangle 7"/>
          <p:cNvSpPr/>
          <p:nvPr userDrawn="1"/>
        </p:nvSpPr>
        <p:spPr>
          <a:xfrm>
            <a:off x="0" y="0"/>
            <a:ext cx="12192000" cy="34137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tx2"/>
                </a:solidFill>
              </a:defRPr>
            </a:lvl1pPr>
          </a:lstStyle>
          <a:p>
            <a:r>
              <a:rPr lang="en-US" dirty="0"/>
              <a:t>Footer can go here</a:t>
            </a:r>
          </a:p>
        </p:txBody>
      </p:sp>
      <p:sp>
        <p:nvSpPr>
          <p:cNvPr id="9"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tx2"/>
                </a:solidFill>
              </a:defRPr>
            </a:lvl1pPr>
          </a:lstStyle>
          <a:p>
            <a:fld id="{7FEEEA1A-CB49-3744-AA40-B896987410F9}" type="slidenum">
              <a:rPr lang="en-US" smtClean="0"/>
              <a:pPr/>
              <a:t>‹#›</a:t>
            </a:fld>
            <a:endParaRPr lang="en-US" dirty="0"/>
          </a:p>
        </p:txBody>
      </p:sp>
      <p:sp>
        <p:nvSpPr>
          <p:cNvPr id="11" name="Title Placeholder 1"/>
          <p:cNvSpPr>
            <a:spLocks noGrp="1"/>
          </p:cNvSpPr>
          <p:nvPr>
            <p:ph type="title"/>
          </p:nvPr>
        </p:nvSpPr>
        <p:spPr>
          <a:xfrm>
            <a:off x="812800" y="1048512"/>
            <a:ext cx="10566404" cy="418576"/>
          </a:xfrm>
          <a:prstGeom prst="rect">
            <a:avLst/>
          </a:prstGeom>
        </p:spPr>
        <p:txBody>
          <a:bodyPr vert="horz" lIns="0" tIns="0" rIns="0" bIns="0" rtlCol="0" anchor="b" anchorCtr="0">
            <a:noAutofit/>
          </a:bodyPr>
          <a:lstStyle/>
          <a:p>
            <a:pPr lvl="0" defTabSz="342883">
              <a:lnSpc>
                <a:spcPct val="85000"/>
              </a:lnSpc>
            </a:pPr>
            <a:r>
              <a:rPr lang="en-US"/>
              <a:t>Click to edit Master title style</a:t>
            </a:r>
            <a:endParaRPr lang="en-US" dirty="0"/>
          </a:p>
        </p:txBody>
      </p:sp>
    </p:spTree>
    <p:extLst>
      <p:ext uri="{BB962C8B-B14F-4D97-AF65-F5344CB8AC3E}">
        <p14:creationId xmlns:p14="http://schemas.microsoft.com/office/powerpoint/2010/main" val="32254085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tx2"/>
                </a:solidFill>
              </a:defRPr>
            </a:lvl1pPr>
          </a:lstStyle>
          <a:p>
            <a:r>
              <a:rPr lang="en-US" dirty="0"/>
              <a:t>Footer can go here</a:t>
            </a:r>
          </a:p>
        </p:txBody>
      </p:sp>
      <p:sp>
        <p:nvSpPr>
          <p:cNvPr id="9"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tx2"/>
                </a:solidFill>
              </a:defRPr>
            </a:lvl1pPr>
          </a:lstStyle>
          <a:p>
            <a:fld id="{7FEEEA1A-CB49-3744-AA40-B896987410F9}" type="slidenum">
              <a:rPr lang="en-US" smtClean="0"/>
              <a:pPr/>
              <a:t>‹#›</a:t>
            </a:fld>
            <a:endParaRPr lang="en-US" dirty="0"/>
          </a:p>
        </p:txBody>
      </p:sp>
    </p:spTree>
    <p:extLst>
      <p:ext uri="{BB962C8B-B14F-4D97-AF65-F5344CB8AC3E}">
        <p14:creationId xmlns:p14="http://schemas.microsoft.com/office/powerpoint/2010/main" val="38702233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Large Head Purple">
    <p:spTree>
      <p:nvGrpSpPr>
        <p:cNvPr id="1" name=""/>
        <p:cNvGrpSpPr/>
        <p:nvPr/>
      </p:nvGrpSpPr>
      <p:grpSpPr>
        <a:xfrm>
          <a:off x="0" y="0"/>
          <a:ext cx="0" cy="0"/>
          <a:chOff x="0" y="0"/>
          <a:chExt cx="0" cy="0"/>
        </a:xfrm>
      </p:grpSpPr>
      <p:sp>
        <p:nvSpPr>
          <p:cNvPr id="12" name="Rectangle 11"/>
          <p:cNvSpPr/>
          <p:nvPr userDrawn="1"/>
        </p:nvSpPr>
        <p:spPr>
          <a:xfrm>
            <a:off x="0" y="2"/>
            <a:ext cx="12192000" cy="2633935"/>
          </a:xfrm>
          <a:prstGeom prst="rect">
            <a:avLst/>
          </a:prstGeom>
          <a:solidFill>
            <a:schemeClr val="accent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12800" y="249837"/>
            <a:ext cx="10566400" cy="2163164"/>
          </a:xfrm>
        </p:spPr>
        <p:txBody>
          <a:bodyPr anchor="b" anchorCtr="0">
            <a:normAutofit/>
          </a:bodyPr>
          <a:lstStyle>
            <a:lvl1pPr>
              <a:defRPr sz="3200" cap="none" baseline="0">
                <a:solidFill>
                  <a:schemeClr val="bg1"/>
                </a:solidFill>
              </a:defRPr>
            </a:lvl1pPr>
          </a:lstStyle>
          <a:p>
            <a:r>
              <a:rPr lang="en-US" dirty="0"/>
              <a:t>Click to edit headline for your slide here. </a:t>
            </a:r>
            <a:br>
              <a:rPr lang="en-US" dirty="0"/>
            </a:br>
            <a:r>
              <a:rPr lang="en-US" dirty="0"/>
              <a:t>If long headline doesn’t fit here use alternative layout from next slide. </a:t>
            </a:r>
          </a:p>
        </p:txBody>
      </p:sp>
      <p:sp>
        <p:nvSpPr>
          <p:cNvPr id="4" name="Content Placeholder 3"/>
          <p:cNvSpPr>
            <a:spLocks noGrp="1"/>
          </p:cNvSpPr>
          <p:nvPr>
            <p:ph sz="quarter" idx="11"/>
          </p:nvPr>
        </p:nvSpPr>
        <p:spPr>
          <a:xfrm>
            <a:off x="812800" y="3239744"/>
            <a:ext cx="10551442" cy="2576857"/>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tx2"/>
                </a:solidFill>
              </a:defRPr>
            </a:lvl1pPr>
          </a:lstStyle>
          <a:p>
            <a:r>
              <a:rPr lang="en-US" dirty="0"/>
              <a:t>Footer can go here</a:t>
            </a:r>
          </a:p>
        </p:txBody>
      </p:sp>
      <p:sp>
        <p:nvSpPr>
          <p:cNvPr id="10"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tx2"/>
                </a:solidFill>
              </a:defRPr>
            </a:lvl1pPr>
          </a:lstStyle>
          <a:p>
            <a:fld id="{7FEEEA1A-CB49-3744-AA40-B896987410F9}" type="slidenum">
              <a:rPr lang="en-US" smtClean="0"/>
              <a:pPr/>
              <a:t>‹#›</a:t>
            </a:fld>
            <a:endParaRPr lang="en-US" dirty="0"/>
          </a:p>
        </p:txBody>
      </p:sp>
    </p:spTree>
    <p:extLst>
      <p:ext uri="{BB962C8B-B14F-4D97-AF65-F5344CB8AC3E}">
        <p14:creationId xmlns:p14="http://schemas.microsoft.com/office/powerpoint/2010/main" val="8989673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Large Head Yellow">
    <p:spTree>
      <p:nvGrpSpPr>
        <p:cNvPr id="1" name=""/>
        <p:cNvGrpSpPr/>
        <p:nvPr/>
      </p:nvGrpSpPr>
      <p:grpSpPr>
        <a:xfrm>
          <a:off x="0" y="0"/>
          <a:ext cx="0" cy="0"/>
          <a:chOff x="0" y="0"/>
          <a:chExt cx="0" cy="0"/>
        </a:xfrm>
      </p:grpSpPr>
      <p:sp>
        <p:nvSpPr>
          <p:cNvPr id="12" name="Rectangle 11"/>
          <p:cNvSpPr/>
          <p:nvPr userDrawn="1"/>
        </p:nvSpPr>
        <p:spPr>
          <a:xfrm>
            <a:off x="0" y="2"/>
            <a:ext cx="12192000" cy="2633935"/>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tx2"/>
                </a:solidFill>
              </a:defRPr>
            </a:lvl1pPr>
          </a:lstStyle>
          <a:p>
            <a:r>
              <a:rPr lang="en-US" dirty="0"/>
              <a:t>Footer can go here</a:t>
            </a:r>
          </a:p>
        </p:txBody>
      </p:sp>
      <p:sp>
        <p:nvSpPr>
          <p:cNvPr id="13"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tx2"/>
                </a:solidFill>
              </a:defRPr>
            </a:lvl1pPr>
          </a:lstStyle>
          <a:p>
            <a:fld id="{7FEEEA1A-CB49-3744-AA40-B896987410F9}" type="slidenum">
              <a:rPr lang="en-US" smtClean="0"/>
              <a:pPr/>
              <a:t>‹#›</a:t>
            </a:fld>
            <a:endParaRPr lang="en-US" dirty="0"/>
          </a:p>
        </p:txBody>
      </p:sp>
      <p:sp>
        <p:nvSpPr>
          <p:cNvPr id="15" name="Title 1"/>
          <p:cNvSpPr>
            <a:spLocks noGrp="1"/>
          </p:cNvSpPr>
          <p:nvPr>
            <p:ph type="title" hasCustomPrompt="1"/>
          </p:nvPr>
        </p:nvSpPr>
        <p:spPr>
          <a:xfrm>
            <a:off x="812800" y="249837"/>
            <a:ext cx="10566400" cy="2163164"/>
          </a:xfrm>
        </p:spPr>
        <p:txBody>
          <a:bodyPr anchor="b" anchorCtr="0">
            <a:normAutofit/>
          </a:bodyPr>
          <a:lstStyle>
            <a:lvl1pPr>
              <a:defRPr sz="3200" cap="none" baseline="0">
                <a:solidFill>
                  <a:schemeClr val="bg1"/>
                </a:solidFill>
              </a:defRPr>
            </a:lvl1pPr>
          </a:lstStyle>
          <a:p>
            <a:r>
              <a:rPr lang="en-US" dirty="0"/>
              <a:t>Click to edit headline for your slide here. </a:t>
            </a:r>
            <a:br>
              <a:rPr lang="en-US" dirty="0"/>
            </a:br>
            <a:r>
              <a:rPr lang="en-US" dirty="0"/>
              <a:t>If long headline doesn’t fit here use alternative layout from next slide. </a:t>
            </a:r>
          </a:p>
        </p:txBody>
      </p:sp>
      <p:sp>
        <p:nvSpPr>
          <p:cNvPr id="7" name="Content Placeholder 3"/>
          <p:cNvSpPr>
            <a:spLocks noGrp="1"/>
          </p:cNvSpPr>
          <p:nvPr>
            <p:ph sz="quarter" idx="11"/>
          </p:nvPr>
        </p:nvSpPr>
        <p:spPr>
          <a:xfrm>
            <a:off x="812800" y="3239744"/>
            <a:ext cx="10551442" cy="2576857"/>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98841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Large Head Blue">
    <p:spTree>
      <p:nvGrpSpPr>
        <p:cNvPr id="1" name=""/>
        <p:cNvGrpSpPr/>
        <p:nvPr/>
      </p:nvGrpSpPr>
      <p:grpSpPr>
        <a:xfrm>
          <a:off x="0" y="0"/>
          <a:ext cx="0" cy="0"/>
          <a:chOff x="0" y="0"/>
          <a:chExt cx="0" cy="0"/>
        </a:xfrm>
      </p:grpSpPr>
      <p:sp>
        <p:nvSpPr>
          <p:cNvPr id="12" name="Rectangle 11"/>
          <p:cNvSpPr/>
          <p:nvPr userDrawn="1"/>
        </p:nvSpPr>
        <p:spPr>
          <a:xfrm>
            <a:off x="0" y="2"/>
            <a:ext cx="12192000" cy="2633935"/>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tx2"/>
                </a:solidFill>
              </a:defRPr>
            </a:lvl1pPr>
          </a:lstStyle>
          <a:p>
            <a:r>
              <a:rPr lang="en-US" dirty="0"/>
              <a:t>Footer can go here</a:t>
            </a:r>
          </a:p>
        </p:txBody>
      </p:sp>
      <p:sp>
        <p:nvSpPr>
          <p:cNvPr id="13"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tx2"/>
                </a:solidFill>
              </a:defRPr>
            </a:lvl1pPr>
          </a:lstStyle>
          <a:p>
            <a:fld id="{7FEEEA1A-CB49-3744-AA40-B896987410F9}" type="slidenum">
              <a:rPr lang="en-US" smtClean="0"/>
              <a:pPr/>
              <a:t>‹#›</a:t>
            </a:fld>
            <a:endParaRPr lang="en-US" dirty="0"/>
          </a:p>
        </p:txBody>
      </p:sp>
      <p:sp>
        <p:nvSpPr>
          <p:cNvPr id="15" name="Title 1"/>
          <p:cNvSpPr>
            <a:spLocks noGrp="1"/>
          </p:cNvSpPr>
          <p:nvPr>
            <p:ph type="title" hasCustomPrompt="1"/>
          </p:nvPr>
        </p:nvSpPr>
        <p:spPr>
          <a:xfrm>
            <a:off x="812800" y="249837"/>
            <a:ext cx="10566400" cy="2163164"/>
          </a:xfrm>
        </p:spPr>
        <p:txBody>
          <a:bodyPr anchor="b" anchorCtr="0">
            <a:normAutofit/>
          </a:bodyPr>
          <a:lstStyle>
            <a:lvl1pPr>
              <a:defRPr sz="3200" cap="none" baseline="0">
                <a:solidFill>
                  <a:schemeClr val="bg1"/>
                </a:solidFill>
              </a:defRPr>
            </a:lvl1pPr>
          </a:lstStyle>
          <a:p>
            <a:r>
              <a:rPr lang="en-US" dirty="0"/>
              <a:t>Click to edit headline for your slide here. </a:t>
            </a:r>
            <a:br>
              <a:rPr lang="en-US" dirty="0"/>
            </a:br>
            <a:r>
              <a:rPr lang="en-US" dirty="0"/>
              <a:t>If long headline doesn’t fit here use alternative layout from next slide. </a:t>
            </a:r>
          </a:p>
        </p:txBody>
      </p:sp>
      <p:sp>
        <p:nvSpPr>
          <p:cNvPr id="7" name="Content Placeholder 3"/>
          <p:cNvSpPr>
            <a:spLocks noGrp="1"/>
          </p:cNvSpPr>
          <p:nvPr>
            <p:ph sz="quarter" idx="11"/>
          </p:nvPr>
        </p:nvSpPr>
        <p:spPr>
          <a:xfrm>
            <a:off x="812800" y="3239744"/>
            <a:ext cx="10551442" cy="2576857"/>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336709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Content Large Head Red">
    <p:spTree>
      <p:nvGrpSpPr>
        <p:cNvPr id="1" name=""/>
        <p:cNvGrpSpPr/>
        <p:nvPr/>
      </p:nvGrpSpPr>
      <p:grpSpPr>
        <a:xfrm>
          <a:off x="0" y="0"/>
          <a:ext cx="0" cy="0"/>
          <a:chOff x="0" y="0"/>
          <a:chExt cx="0" cy="0"/>
        </a:xfrm>
      </p:grpSpPr>
      <p:sp>
        <p:nvSpPr>
          <p:cNvPr id="12" name="Rectangle 11"/>
          <p:cNvSpPr/>
          <p:nvPr userDrawn="1"/>
        </p:nvSpPr>
        <p:spPr>
          <a:xfrm>
            <a:off x="0" y="2"/>
            <a:ext cx="12192000" cy="2633935"/>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tx2"/>
                </a:solidFill>
              </a:defRPr>
            </a:lvl1pPr>
          </a:lstStyle>
          <a:p>
            <a:r>
              <a:rPr lang="en-US" dirty="0"/>
              <a:t>Footer can go here</a:t>
            </a:r>
          </a:p>
        </p:txBody>
      </p:sp>
      <p:sp>
        <p:nvSpPr>
          <p:cNvPr id="13"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tx2"/>
                </a:solidFill>
              </a:defRPr>
            </a:lvl1pPr>
          </a:lstStyle>
          <a:p>
            <a:fld id="{7FEEEA1A-CB49-3744-AA40-B896987410F9}" type="slidenum">
              <a:rPr lang="en-US" smtClean="0"/>
              <a:pPr/>
              <a:t>‹#›</a:t>
            </a:fld>
            <a:endParaRPr lang="en-US" dirty="0"/>
          </a:p>
        </p:txBody>
      </p:sp>
      <p:sp>
        <p:nvSpPr>
          <p:cNvPr id="15" name="Title 1"/>
          <p:cNvSpPr>
            <a:spLocks noGrp="1"/>
          </p:cNvSpPr>
          <p:nvPr>
            <p:ph type="title" hasCustomPrompt="1"/>
          </p:nvPr>
        </p:nvSpPr>
        <p:spPr>
          <a:xfrm>
            <a:off x="812800" y="249837"/>
            <a:ext cx="10566400" cy="2163164"/>
          </a:xfrm>
        </p:spPr>
        <p:txBody>
          <a:bodyPr anchor="b" anchorCtr="0">
            <a:normAutofit/>
          </a:bodyPr>
          <a:lstStyle>
            <a:lvl1pPr>
              <a:defRPr sz="3200" cap="none" baseline="0">
                <a:solidFill>
                  <a:schemeClr val="bg1"/>
                </a:solidFill>
              </a:defRPr>
            </a:lvl1pPr>
          </a:lstStyle>
          <a:p>
            <a:r>
              <a:rPr lang="en-US" dirty="0"/>
              <a:t>Click to edit headline for your slide here. </a:t>
            </a:r>
            <a:br>
              <a:rPr lang="en-US" dirty="0"/>
            </a:br>
            <a:r>
              <a:rPr lang="en-US" dirty="0"/>
              <a:t>If long headline doesn’t fit here use alternative layout from next slide. </a:t>
            </a:r>
          </a:p>
        </p:txBody>
      </p:sp>
      <p:sp>
        <p:nvSpPr>
          <p:cNvPr id="7" name="Content Placeholder 3"/>
          <p:cNvSpPr>
            <a:spLocks noGrp="1"/>
          </p:cNvSpPr>
          <p:nvPr>
            <p:ph sz="quarter" idx="11"/>
          </p:nvPr>
        </p:nvSpPr>
        <p:spPr>
          <a:xfrm>
            <a:off x="812800" y="3239744"/>
            <a:ext cx="10551442" cy="2576857"/>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91782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Large Head Green">
    <p:spTree>
      <p:nvGrpSpPr>
        <p:cNvPr id="1" name=""/>
        <p:cNvGrpSpPr/>
        <p:nvPr/>
      </p:nvGrpSpPr>
      <p:grpSpPr>
        <a:xfrm>
          <a:off x="0" y="0"/>
          <a:ext cx="0" cy="0"/>
          <a:chOff x="0" y="0"/>
          <a:chExt cx="0" cy="0"/>
        </a:xfrm>
      </p:grpSpPr>
      <p:sp>
        <p:nvSpPr>
          <p:cNvPr id="12" name="Rectangle 11"/>
          <p:cNvSpPr/>
          <p:nvPr userDrawn="1"/>
        </p:nvSpPr>
        <p:spPr>
          <a:xfrm>
            <a:off x="0" y="2"/>
            <a:ext cx="12192000" cy="2633935"/>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tx2"/>
                </a:solidFill>
              </a:defRPr>
            </a:lvl1pPr>
          </a:lstStyle>
          <a:p>
            <a:r>
              <a:rPr lang="en-US" dirty="0"/>
              <a:t>Footer can go here</a:t>
            </a:r>
          </a:p>
        </p:txBody>
      </p:sp>
      <p:sp>
        <p:nvSpPr>
          <p:cNvPr id="13"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tx2"/>
                </a:solidFill>
              </a:defRPr>
            </a:lvl1pPr>
          </a:lstStyle>
          <a:p>
            <a:fld id="{7FEEEA1A-CB49-3744-AA40-B896987410F9}" type="slidenum">
              <a:rPr lang="en-US" smtClean="0"/>
              <a:pPr/>
              <a:t>‹#›</a:t>
            </a:fld>
            <a:endParaRPr lang="en-US" dirty="0"/>
          </a:p>
        </p:txBody>
      </p:sp>
      <p:sp>
        <p:nvSpPr>
          <p:cNvPr id="15" name="Title 1"/>
          <p:cNvSpPr>
            <a:spLocks noGrp="1"/>
          </p:cNvSpPr>
          <p:nvPr>
            <p:ph type="title" hasCustomPrompt="1"/>
          </p:nvPr>
        </p:nvSpPr>
        <p:spPr>
          <a:xfrm>
            <a:off x="812800" y="249837"/>
            <a:ext cx="10566400" cy="2163164"/>
          </a:xfrm>
        </p:spPr>
        <p:txBody>
          <a:bodyPr anchor="b" anchorCtr="0">
            <a:normAutofit/>
          </a:bodyPr>
          <a:lstStyle>
            <a:lvl1pPr>
              <a:defRPr sz="3200" cap="none" baseline="0">
                <a:solidFill>
                  <a:schemeClr val="bg1"/>
                </a:solidFill>
              </a:defRPr>
            </a:lvl1pPr>
          </a:lstStyle>
          <a:p>
            <a:r>
              <a:rPr lang="en-US" dirty="0"/>
              <a:t>Click to edit headline for your slide here. </a:t>
            </a:r>
            <a:br>
              <a:rPr lang="en-US" dirty="0"/>
            </a:br>
            <a:r>
              <a:rPr lang="en-US" dirty="0"/>
              <a:t>If long headline doesn’t fit here use alternative layout from next slide. </a:t>
            </a:r>
          </a:p>
        </p:txBody>
      </p:sp>
      <p:sp>
        <p:nvSpPr>
          <p:cNvPr id="7" name="Content Placeholder 3"/>
          <p:cNvSpPr>
            <a:spLocks noGrp="1"/>
          </p:cNvSpPr>
          <p:nvPr>
            <p:ph sz="quarter" idx="11"/>
          </p:nvPr>
        </p:nvSpPr>
        <p:spPr>
          <a:xfrm>
            <a:off x="812800" y="3239744"/>
            <a:ext cx="10551442" cy="2576857"/>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48132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p:cNvSpPr/>
          <p:nvPr userDrawn="1"/>
        </p:nvSpPr>
        <p:spPr>
          <a:xfrm>
            <a:off x="0" y="0"/>
            <a:ext cx="12192000" cy="3413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 name="Content Placeholder 2"/>
          <p:cNvSpPr>
            <a:spLocks noGrp="1"/>
          </p:cNvSpPr>
          <p:nvPr>
            <p:ph sz="quarter" idx="17"/>
          </p:nvPr>
        </p:nvSpPr>
        <p:spPr>
          <a:xfrm>
            <a:off x="812800" y="1780032"/>
            <a:ext cx="4958080" cy="4035552"/>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quarter" idx="18"/>
          </p:nvPr>
        </p:nvSpPr>
        <p:spPr>
          <a:xfrm>
            <a:off x="6419093" y="1780033"/>
            <a:ext cx="4958080" cy="4035552"/>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p:cNvSpPr>
            <a:spLocks noGrp="1"/>
          </p:cNvSpPr>
          <p:nvPr>
            <p:ph type="ftr" sz="quarter" idx="19"/>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tx2"/>
                </a:solidFill>
              </a:defRPr>
            </a:lvl1pPr>
          </a:lstStyle>
          <a:p>
            <a:r>
              <a:rPr lang="en-US" dirty="0"/>
              <a:t>Footer can go here</a:t>
            </a:r>
          </a:p>
        </p:txBody>
      </p:sp>
      <p:sp>
        <p:nvSpPr>
          <p:cNvPr id="16"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tx2"/>
                </a:solidFill>
              </a:defRPr>
            </a:lvl1pPr>
          </a:lstStyle>
          <a:p>
            <a:fld id="{7FEEEA1A-CB49-3744-AA40-B896987410F9}" type="slidenum">
              <a:rPr lang="en-US" smtClean="0"/>
              <a:pPr/>
              <a:t>‹#›</a:t>
            </a:fld>
            <a:endParaRPr lang="en-US" dirty="0"/>
          </a:p>
        </p:txBody>
      </p:sp>
      <p:sp>
        <p:nvSpPr>
          <p:cNvPr id="8" name="Title Placeholder 1"/>
          <p:cNvSpPr>
            <a:spLocks noGrp="1"/>
          </p:cNvSpPr>
          <p:nvPr>
            <p:ph type="title"/>
          </p:nvPr>
        </p:nvSpPr>
        <p:spPr>
          <a:xfrm>
            <a:off x="812800" y="1048512"/>
            <a:ext cx="10566400" cy="418576"/>
          </a:xfrm>
          <a:prstGeom prst="rect">
            <a:avLst/>
          </a:prstGeom>
        </p:spPr>
        <p:txBody>
          <a:bodyPr vert="horz" lIns="0" tIns="0" rIns="0" bIns="0" rtlCol="0" anchor="b" anchorCtr="0">
            <a:noAutofit/>
          </a:bodyPr>
          <a:lstStyle/>
          <a:p>
            <a:pPr lvl="0" defTabSz="342883">
              <a:lnSpc>
                <a:spcPct val="85000"/>
              </a:lnSpc>
            </a:pPr>
            <a:r>
              <a:rPr lang="en-US"/>
              <a:t>Click to edit Master title style</a:t>
            </a:r>
            <a:endParaRPr lang="en-US" dirty="0"/>
          </a:p>
        </p:txBody>
      </p:sp>
    </p:spTree>
    <p:extLst>
      <p:ext uri="{BB962C8B-B14F-4D97-AF65-F5344CB8AC3E}">
        <p14:creationId xmlns:p14="http://schemas.microsoft.com/office/powerpoint/2010/main" val="5252902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ntent Yellow">
    <p:spTree>
      <p:nvGrpSpPr>
        <p:cNvPr id="1" name=""/>
        <p:cNvGrpSpPr/>
        <p:nvPr/>
      </p:nvGrpSpPr>
      <p:grpSpPr>
        <a:xfrm>
          <a:off x="0" y="0"/>
          <a:ext cx="0" cy="0"/>
          <a:chOff x="0" y="0"/>
          <a:chExt cx="0" cy="0"/>
        </a:xfrm>
      </p:grpSpPr>
      <p:sp>
        <p:nvSpPr>
          <p:cNvPr id="10" name="Rectangle 9"/>
          <p:cNvSpPr/>
          <p:nvPr userDrawn="1"/>
        </p:nvSpPr>
        <p:spPr>
          <a:xfrm>
            <a:off x="0" y="0"/>
            <a:ext cx="12192000" cy="34137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 name="Content Placeholder 2"/>
          <p:cNvSpPr>
            <a:spLocks noGrp="1"/>
          </p:cNvSpPr>
          <p:nvPr>
            <p:ph sz="quarter" idx="17"/>
          </p:nvPr>
        </p:nvSpPr>
        <p:spPr>
          <a:xfrm>
            <a:off x="812800" y="1780032"/>
            <a:ext cx="4958080" cy="4035552"/>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quarter" idx="18"/>
          </p:nvPr>
        </p:nvSpPr>
        <p:spPr>
          <a:xfrm>
            <a:off x="6419093" y="1780033"/>
            <a:ext cx="4958080" cy="4035552"/>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p:cNvSpPr>
            <a:spLocks noGrp="1"/>
          </p:cNvSpPr>
          <p:nvPr>
            <p:ph type="ftr" sz="quarter" idx="19"/>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tx2"/>
                </a:solidFill>
              </a:defRPr>
            </a:lvl1pPr>
          </a:lstStyle>
          <a:p>
            <a:r>
              <a:rPr lang="en-US" dirty="0"/>
              <a:t>Footer can go here</a:t>
            </a:r>
          </a:p>
        </p:txBody>
      </p:sp>
      <p:sp>
        <p:nvSpPr>
          <p:cNvPr id="16"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tx2"/>
                </a:solidFill>
              </a:defRPr>
            </a:lvl1pPr>
          </a:lstStyle>
          <a:p>
            <a:fld id="{7FEEEA1A-CB49-3744-AA40-B896987410F9}" type="slidenum">
              <a:rPr lang="en-US" smtClean="0"/>
              <a:pPr/>
              <a:t>‹#›</a:t>
            </a:fld>
            <a:endParaRPr lang="en-US" dirty="0"/>
          </a:p>
        </p:txBody>
      </p:sp>
      <p:sp>
        <p:nvSpPr>
          <p:cNvPr id="11" name="Title Placeholder 1"/>
          <p:cNvSpPr>
            <a:spLocks noGrp="1"/>
          </p:cNvSpPr>
          <p:nvPr>
            <p:ph type="title"/>
          </p:nvPr>
        </p:nvSpPr>
        <p:spPr>
          <a:xfrm>
            <a:off x="812800" y="1048512"/>
            <a:ext cx="10566404" cy="418576"/>
          </a:xfrm>
          <a:prstGeom prst="rect">
            <a:avLst/>
          </a:prstGeom>
        </p:spPr>
        <p:txBody>
          <a:bodyPr vert="horz" lIns="0" tIns="0" rIns="0" bIns="0" rtlCol="0" anchor="b" anchorCtr="0">
            <a:noAutofit/>
          </a:bodyPr>
          <a:lstStyle/>
          <a:p>
            <a:pPr lvl="0" defTabSz="342883">
              <a:lnSpc>
                <a:spcPct val="85000"/>
              </a:lnSpc>
            </a:pPr>
            <a:r>
              <a:rPr lang="en-US"/>
              <a:t>Click to edit Master title style</a:t>
            </a:r>
            <a:endParaRPr lang="en-US" dirty="0"/>
          </a:p>
        </p:txBody>
      </p:sp>
    </p:spTree>
    <p:extLst>
      <p:ext uri="{BB962C8B-B14F-4D97-AF65-F5344CB8AC3E}">
        <p14:creationId xmlns:p14="http://schemas.microsoft.com/office/powerpoint/2010/main" val="24706079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Blue">
    <p:spTree>
      <p:nvGrpSpPr>
        <p:cNvPr id="1" name=""/>
        <p:cNvGrpSpPr/>
        <p:nvPr/>
      </p:nvGrpSpPr>
      <p:grpSpPr>
        <a:xfrm>
          <a:off x="0" y="0"/>
          <a:ext cx="0" cy="0"/>
          <a:chOff x="0" y="0"/>
          <a:chExt cx="0" cy="0"/>
        </a:xfrm>
      </p:grpSpPr>
      <p:sp>
        <p:nvSpPr>
          <p:cNvPr id="10" name="Rectangle 9"/>
          <p:cNvSpPr/>
          <p:nvPr userDrawn="1"/>
        </p:nvSpPr>
        <p:spPr>
          <a:xfrm>
            <a:off x="0" y="0"/>
            <a:ext cx="12192000" cy="3413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 name="Content Placeholder 2"/>
          <p:cNvSpPr>
            <a:spLocks noGrp="1"/>
          </p:cNvSpPr>
          <p:nvPr>
            <p:ph sz="quarter" idx="17"/>
          </p:nvPr>
        </p:nvSpPr>
        <p:spPr>
          <a:xfrm>
            <a:off x="812800" y="1780032"/>
            <a:ext cx="4958080" cy="4035552"/>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quarter" idx="18"/>
          </p:nvPr>
        </p:nvSpPr>
        <p:spPr>
          <a:xfrm>
            <a:off x="6419093" y="1780033"/>
            <a:ext cx="4958080" cy="4035552"/>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p:cNvSpPr>
            <a:spLocks noGrp="1"/>
          </p:cNvSpPr>
          <p:nvPr>
            <p:ph type="ftr" sz="quarter" idx="19"/>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tx2"/>
                </a:solidFill>
              </a:defRPr>
            </a:lvl1pPr>
          </a:lstStyle>
          <a:p>
            <a:r>
              <a:rPr lang="en-US" dirty="0"/>
              <a:t>Footer can go here</a:t>
            </a:r>
          </a:p>
        </p:txBody>
      </p:sp>
      <p:sp>
        <p:nvSpPr>
          <p:cNvPr id="16"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tx2"/>
                </a:solidFill>
              </a:defRPr>
            </a:lvl1pPr>
          </a:lstStyle>
          <a:p>
            <a:fld id="{7FEEEA1A-CB49-3744-AA40-B896987410F9}" type="slidenum">
              <a:rPr lang="en-US" smtClean="0"/>
              <a:pPr/>
              <a:t>‹#›</a:t>
            </a:fld>
            <a:endParaRPr lang="en-US" dirty="0"/>
          </a:p>
        </p:txBody>
      </p:sp>
      <p:sp>
        <p:nvSpPr>
          <p:cNvPr id="11" name="Title Placeholder 1"/>
          <p:cNvSpPr>
            <a:spLocks noGrp="1"/>
          </p:cNvSpPr>
          <p:nvPr>
            <p:ph type="title"/>
          </p:nvPr>
        </p:nvSpPr>
        <p:spPr>
          <a:xfrm>
            <a:off x="812800" y="1048512"/>
            <a:ext cx="10566404" cy="418576"/>
          </a:xfrm>
          <a:prstGeom prst="rect">
            <a:avLst/>
          </a:prstGeom>
        </p:spPr>
        <p:txBody>
          <a:bodyPr vert="horz" lIns="0" tIns="0" rIns="0" bIns="0" rtlCol="0" anchor="b" anchorCtr="0">
            <a:noAutofit/>
          </a:bodyPr>
          <a:lstStyle/>
          <a:p>
            <a:pPr lvl="0" defTabSz="342883">
              <a:lnSpc>
                <a:spcPct val="85000"/>
              </a:lnSpc>
            </a:pPr>
            <a:r>
              <a:rPr lang="en-US"/>
              <a:t>Click to edit Master title style</a:t>
            </a:r>
            <a:endParaRPr lang="en-US" dirty="0"/>
          </a:p>
        </p:txBody>
      </p:sp>
    </p:spTree>
    <p:extLst>
      <p:ext uri="{BB962C8B-B14F-4D97-AF65-F5344CB8AC3E}">
        <p14:creationId xmlns:p14="http://schemas.microsoft.com/office/powerpoint/2010/main" val="231008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7BC2869-B8E0-44C7-801E-BA0C2C1B5E82}"/>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BA7CEB8F-94FA-4A87-AA80-066173AA5C5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4F9817E-A26F-4D7B-82A1-FA647EE4C86F}"/>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0E734839-B51C-4112-A4D8-DDFCB7F84A6F}"/>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51DFF651-C17F-4B2C-A962-32FA4958BCFA}"/>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DE9B263D-CDF8-431B-A5D1-9687649138B5}"/>
              </a:ext>
            </a:extLst>
          </p:cNvPr>
          <p:cNvSpPr>
            <a:spLocks noGrp="1"/>
          </p:cNvSpPr>
          <p:nvPr>
            <p:ph type="title" orient="vert"/>
          </p:nvPr>
        </p:nvSpPr>
        <p:spPr>
          <a:xfrm>
            <a:off x="9131030" y="866253"/>
            <a:ext cx="2222769" cy="5310710"/>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7FB6B9BE-E660-4F3A-ABA1-86667DC133EB}"/>
              </a:ext>
            </a:extLst>
          </p:cNvPr>
          <p:cNvSpPr>
            <a:spLocks noGrp="1"/>
          </p:cNvSpPr>
          <p:nvPr>
            <p:ph type="body" orient="vert" idx="1"/>
          </p:nvPr>
        </p:nvSpPr>
        <p:spPr>
          <a:xfrm>
            <a:off x="838200" y="866253"/>
            <a:ext cx="8164286" cy="531071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082700-F509-4302-AE0E-6CC56401A40F}"/>
              </a:ext>
            </a:extLst>
          </p:cNvPr>
          <p:cNvSpPr>
            <a:spLocks noGrp="1"/>
          </p:cNvSpPr>
          <p:nvPr>
            <p:ph type="dt" sz="half" idx="10"/>
          </p:nvPr>
        </p:nvSpPr>
        <p:spPr/>
        <p:txBody>
          <a:bodyPr/>
          <a:lstStyle/>
          <a:p>
            <a:fld id="{11008460-8B2F-4AAA-A4E2-10730069204C}" type="datetimeFigureOut">
              <a:rPr lang="en-US" smtClean="0"/>
              <a:t>11/3/2022</a:t>
            </a:fld>
            <a:endParaRPr lang="en-US"/>
          </a:p>
        </p:txBody>
      </p:sp>
      <p:sp>
        <p:nvSpPr>
          <p:cNvPr id="5" name="Footer Placeholder 4">
            <a:extLst>
              <a:ext uri="{FF2B5EF4-FFF2-40B4-BE49-F238E27FC236}">
                <a16:creationId xmlns:a16="http://schemas.microsoft.com/office/drawing/2014/main" id="{0303BD63-5B0C-4FB3-8434-8EA1A84F2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3E9EB-019B-4F03-8147-D6CBA6B1E67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5149650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ntent Red">
    <p:spTree>
      <p:nvGrpSpPr>
        <p:cNvPr id="1" name=""/>
        <p:cNvGrpSpPr/>
        <p:nvPr/>
      </p:nvGrpSpPr>
      <p:grpSpPr>
        <a:xfrm>
          <a:off x="0" y="0"/>
          <a:ext cx="0" cy="0"/>
          <a:chOff x="0" y="0"/>
          <a:chExt cx="0" cy="0"/>
        </a:xfrm>
      </p:grpSpPr>
      <p:sp>
        <p:nvSpPr>
          <p:cNvPr id="10" name="Rectangle 9"/>
          <p:cNvSpPr/>
          <p:nvPr userDrawn="1"/>
        </p:nvSpPr>
        <p:spPr>
          <a:xfrm>
            <a:off x="0" y="0"/>
            <a:ext cx="12192000" cy="34137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 name="Content Placeholder 2"/>
          <p:cNvSpPr>
            <a:spLocks noGrp="1"/>
          </p:cNvSpPr>
          <p:nvPr>
            <p:ph sz="quarter" idx="17"/>
          </p:nvPr>
        </p:nvSpPr>
        <p:spPr>
          <a:xfrm>
            <a:off x="812800" y="1780032"/>
            <a:ext cx="4958080" cy="4035552"/>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quarter" idx="18"/>
          </p:nvPr>
        </p:nvSpPr>
        <p:spPr>
          <a:xfrm>
            <a:off x="6419093" y="1780033"/>
            <a:ext cx="4958080" cy="4035552"/>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p:cNvSpPr>
            <a:spLocks noGrp="1"/>
          </p:cNvSpPr>
          <p:nvPr>
            <p:ph type="ftr" sz="quarter" idx="19"/>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tx2"/>
                </a:solidFill>
              </a:defRPr>
            </a:lvl1pPr>
          </a:lstStyle>
          <a:p>
            <a:r>
              <a:rPr lang="en-US" dirty="0"/>
              <a:t>Footer can go here</a:t>
            </a:r>
          </a:p>
        </p:txBody>
      </p:sp>
      <p:sp>
        <p:nvSpPr>
          <p:cNvPr id="16"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tx2"/>
                </a:solidFill>
              </a:defRPr>
            </a:lvl1pPr>
          </a:lstStyle>
          <a:p>
            <a:fld id="{7FEEEA1A-CB49-3744-AA40-B896987410F9}" type="slidenum">
              <a:rPr lang="en-US" smtClean="0"/>
              <a:pPr/>
              <a:t>‹#›</a:t>
            </a:fld>
            <a:endParaRPr lang="en-US" dirty="0"/>
          </a:p>
        </p:txBody>
      </p:sp>
      <p:sp>
        <p:nvSpPr>
          <p:cNvPr id="11" name="Title Placeholder 1"/>
          <p:cNvSpPr>
            <a:spLocks noGrp="1"/>
          </p:cNvSpPr>
          <p:nvPr>
            <p:ph type="title"/>
          </p:nvPr>
        </p:nvSpPr>
        <p:spPr>
          <a:xfrm>
            <a:off x="812800" y="1048512"/>
            <a:ext cx="10566404" cy="418576"/>
          </a:xfrm>
          <a:prstGeom prst="rect">
            <a:avLst/>
          </a:prstGeom>
        </p:spPr>
        <p:txBody>
          <a:bodyPr vert="horz" lIns="0" tIns="0" rIns="0" bIns="0" rtlCol="0" anchor="b" anchorCtr="0">
            <a:noAutofit/>
          </a:bodyPr>
          <a:lstStyle/>
          <a:p>
            <a:pPr lvl="0" defTabSz="342883">
              <a:lnSpc>
                <a:spcPct val="85000"/>
              </a:lnSpc>
            </a:pPr>
            <a:r>
              <a:rPr lang="en-US"/>
              <a:t>Click to edit Master title style</a:t>
            </a:r>
            <a:endParaRPr lang="en-US" dirty="0"/>
          </a:p>
        </p:txBody>
      </p:sp>
    </p:spTree>
    <p:extLst>
      <p:ext uri="{BB962C8B-B14F-4D97-AF65-F5344CB8AC3E}">
        <p14:creationId xmlns:p14="http://schemas.microsoft.com/office/powerpoint/2010/main" val="15492348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ntent Green">
    <p:spTree>
      <p:nvGrpSpPr>
        <p:cNvPr id="1" name=""/>
        <p:cNvGrpSpPr/>
        <p:nvPr/>
      </p:nvGrpSpPr>
      <p:grpSpPr>
        <a:xfrm>
          <a:off x="0" y="0"/>
          <a:ext cx="0" cy="0"/>
          <a:chOff x="0" y="0"/>
          <a:chExt cx="0" cy="0"/>
        </a:xfrm>
      </p:grpSpPr>
      <p:sp>
        <p:nvSpPr>
          <p:cNvPr id="10" name="Rectangle 9"/>
          <p:cNvSpPr/>
          <p:nvPr userDrawn="1"/>
        </p:nvSpPr>
        <p:spPr>
          <a:xfrm>
            <a:off x="0" y="0"/>
            <a:ext cx="12192000" cy="34137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 name="Content Placeholder 2"/>
          <p:cNvSpPr>
            <a:spLocks noGrp="1"/>
          </p:cNvSpPr>
          <p:nvPr>
            <p:ph sz="quarter" idx="17"/>
          </p:nvPr>
        </p:nvSpPr>
        <p:spPr>
          <a:xfrm>
            <a:off x="812800" y="1780032"/>
            <a:ext cx="4958080" cy="4035552"/>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quarter" idx="18"/>
          </p:nvPr>
        </p:nvSpPr>
        <p:spPr>
          <a:xfrm>
            <a:off x="6419093" y="1780033"/>
            <a:ext cx="4958080" cy="4035552"/>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p:cNvSpPr>
            <a:spLocks noGrp="1"/>
          </p:cNvSpPr>
          <p:nvPr>
            <p:ph type="ftr" sz="quarter" idx="19"/>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tx2"/>
                </a:solidFill>
              </a:defRPr>
            </a:lvl1pPr>
          </a:lstStyle>
          <a:p>
            <a:r>
              <a:rPr lang="en-US" dirty="0"/>
              <a:t>Footer can go here</a:t>
            </a:r>
          </a:p>
        </p:txBody>
      </p:sp>
      <p:sp>
        <p:nvSpPr>
          <p:cNvPr id="16"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tx2"/>
                </a:solidFill>
              </a:defRPr>
            </a:lvl1pPr>
          </a:lstStyle>
          <a:p>
            <a:fld id="{7FEEEA1A-CB49-3744-AA40-B896987410F9}" type="slidenum">
              <a:rPr lang="en-US" smtClean="0"/>
              <a:pPr/>
              <a:t>‹#›</a:t>
            </a:fld>
            <a:endParaRPr lang="en-US" dirty="0"/>
          </a:p>
        </p:txBody>
      </p:sp>
      <p:sp>
        <p:nvSpPr>
          <p:cNvPr id="11" name="Title Placeholder 1"/>
          <p:cNvSpPr>
            <a:spLocks noGrp="1"/>
          </p:cNvSpPr>
          <p:nvPr>
            <p:ph type="title"/>
          </p:nvPr>
        </p:nvSpPr>
        <p:spPr>
          <a:xfrm>
            <a:off x="812800" y="1048512"/>
            <a:ext cx="10566404" cy="418576"/>
          </a:xfrm>
          <a:prstGeom prst="rect">
            <a:avLst/>
          </a:prstGeom>
        </p:spPr>
        <p:txBody>
          <a:bodyPr vert="horz" lIns="0" tIns="0" rIns="0" bIns="0" rtlCol="0" anchor="b" anchorCtr="0">
            <a:noAutofit/>
          </a:bodyPr>
          <a:lstStyle/>
          <a:p>
            <a:pPr lvl="0" defTabSz="342883">
              <a:lnSpc>
                <a:spcPct val="85000"/>
              </a:lnSpc>
            </a:pPr>
            <a:r>
              <a:rPr lang="en-US"/>
              <a:t>Click to edit Master title style</a:t>
            </a:r>
            <a:endParaRPr lang="en-US" dirty="0"/>
          </a:p>
        </p:txBody>
      </p:sp>
    </p:spTree>
    <p:extLst>
      <p:ext uri="{BB962C8B-B14F-4D97-AF65-F5344CB8AC3E}">
        <p14:creationId xmlns:p14="http://schemas.microsoft.com/office/powerpoint/2010/main" val="5097859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p:cNvSpPr/>
          <p:nvPr userDrawn="1"/>
        </p:nvSpPr>
        <p:spPr>
          <a:xfrm>
            <a:off x="0" y="0"/>
            <a:ext cx="12192000" cy="3413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 name="Text Placeholder 2"/>
          <p:cNvSpPr>
            <a:spLocks noGrp="1"/>
          </p:cNvSpPr>
          <p:nvPr>
            <p:ph type="body" idx="13"/>
          </p:nvPr>
        </p:nvSpPr>
        <p:spPr>
          <a:xfrm>
            <a:off x="812800" y="1509084"/>
            <a:ext cx="4958080" cy="734587"/>
          </a:xfrm>
          <a:prstGeom prst="rect">
            <a:avLst/>
          </a:prstGeom>
        </p:spPr>
        <p:txBody>
          <a:bodyPr anchor="b">
            <a:noAutofit/>
          </a:bodyPr>
          <a:lstStyle>
            <a:lvl1pPr marL="0" indent="0">
              <a:lnSpc>
                <a:spcPct val="90000"/>
              </a:lnSpc>
              <a:buNone/>
              <a:defRPr sz="2400" b="1" i="0">
                <a:solidFill>
                  <a:schemeClr val="accent1"/>
                </a:solidFill>
                <a:latin typeface="+mj-lt"/>
              </a:defRPr>
            </a:lvl1pPr>
            <a:lvl2pPr marL="457178" indent="0">
              <a:buNone/>
              <a:defRPr sz="2000" b="1"/>
            </a:lvl2pPr>
            <a:lvl3pPr marL="914356"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20" name="Text Placeholder 4"/>
          <p:cNvSpPr>
            <a:spLocks noGrp="1"/>
          </p:cNvSpPr>
          <p:nvPr>
            <p:ph type="body" sz="quarter" idx="3"/>
          </p:nvPr>
        </p:nvSpPr>
        <p:spPr>
          <a:xfrm>
            <a:off x="6419093" y="1509084"/>
            <a:ext cx="4958080" cy="734587"/>
          </a:xfrm>
          <a:prstGeom prst="rect">
            <a:avLst/>
          </a:prstGeom>
        </p:spPr>
        <p:txBody>
          <a:bodyPr anchor="b">
            <a:noAutofit/>
          </a:bodyPr>
          <a:lstStyle>
            <a:lvl1pPr marL="0" indent="0">
              <a:lnSpc>
                <a:spcPct val="90000"/>
              </a:lnSpc>
              <a:buNone/>
              <a:defRPr sz="2400" b="1">
                <a:solidFill>
                  <a:schemeClr val="accent1"/>
                </a:solidFill>
                <a:latin typeface="+mj-lt"/>
              </a:defRPr>
            </a:lvl1pPr>
            <a:lvl2pPr marL="457178" indent="0">
              <a:buNone/>
              <a:defRPr sz="2000" b="1"/>
            </a:lvl2pPr>
            <a:lvl3pPr marL="914356"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3" name="Content Placeholder 2"/>
          <p:cNvSpPr>
            <a:spLocks noGrp="1"/>
          </p:cNvSpPr>
          <p:nvPr>
            <p:ph sz="quarter" idx="17"/>
          </p:nvPr>
        </p:nvSpPr>
        <p:spPr>
          <a:xfrm>
            <a:off x="812800" y="2345269"/>
            <a:ext cx="4958080" cy="3471332"/>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quarter" idx="18"/>
          </p:nvPr>
        </p:nvSpPr>
        <p:spPr>
          <a:xfrm>
            <a:off x="6419093" y="2345269"/>
            <a:ext cx="4958080" cy="3471332"/>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p:cNvSpPr>
            <a:spLocks noGrp="1"/>
          </p:cNvSpPr>
          <p:nvPr>
            <p:ph type="ftr" sz="quarter" idx="19"/>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tx2"/>
                </a:solidFill>
              </a:defRPr>
            </a:lvl1pPr>
          </a:lstStyle>
          <a:p>
            <a:r>
              <a:rPr lang="en-US" dirty="0"/>
              <a:t>Footer can go here</a:t>
            </a:r>
          </a:p>
        </p:txBody>
      </p:sp>
      <p:sp>
        <p:nvSpPr>
          <p:cNvPr id="16"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tx2"/>
                </a:solidFill>
              </a:defRPr>
            </a:lvl1pPr>
          </a:lstStyle>
          <a:p>
            <a:fld id="{7FEEEA1A-CB49-3744-AA40-B896987410F9}" type="slidenum">
              <a:rPr lang="en-US" smtClean="0"/>
              <a:pPr/>
              <a:t>‹#›</a:t>
            </a:fld>
            <a:endParaRPr lang="en-US" dirty="0"/>
          </a:p>
        </p:txBody>
      </p:sp>
      <p:sp>
        <p:nvSpPr>
          <p:cNvPr id="15" name="Title Placeholder 1"/>
          <p:cNvSpPr>
            <a:spLocks noGrp="1"/>
          </p:cNvSpPr>
          <p:nvPr>
            <p:ph type="title"/>
          </p:nvPr>
        </p:nvSpPr>
        <p:spPr>
          <a:xfrm>
            <a:off x="812800" y="1048512"/>
            <a:ext cx="10566404" cy="418576"/>
          </a:xfrm>
          <a:prstGeom prst="rect">
            <a:avLst/>
          </a:prstGeom>
        </p:spPr>
        <p:txBody>
          <a:bodyPr vert="horz" lIns="0" tIns="0" rIns="0" bIns="0" rtlCol="0" anchor="b" anchorCtr="0">
            <a:noAutofit/>
          </a:bodyPr>
          <a:lstStyle/>
          <a:p>
            <a:pPr lvl="0" defTabSz="342883">
              <a:lnSpc>
                <a:spcPct val="85000"/>
              </a:lnSpc>
            </a:pPr>
            <a:r>
              <a:rPr lang="en-US"/>
              <a:t>Click to edit Master title style</a:t>
            </a:r>
            <a:endParaRPr lang="en-US" dirty="0"/>
          </a:p>
        </p:txBody>
      </p:sp>
    </p:spTree>
    <p:extLst>
      <p:ext uri="{BB962C8B-B14F-4D97-AF65-F5344CB8AC3E}">
        <p14:creationId xmlns:p14="http://schemas.microsoft.com/office/powerpoint/2010/main" val="41446539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mparison Yellow">
    <p:spTree>
      <p:nvGrpSpPr>
        <p:cNvPr id="1" name=""/>
        <p:cNvGrpSpPr/>
        <p:nvPr/>
      </p:nvGrpSpPr>
      <p:grpSpPr>
        <a:xfrm>
          <a:off x="0" y="0"/>
          <a:ext cx="0" cy="0"/>
          <a:chOff x="0" y="0"/>
          <a:chExt cx="0" cy="0"/>
        </a:xfrm>
      </p:grpSpPr>
      <p:sp>
        <p:nvSpPr>
          <p:cNvPr id="10" name="Rectangle 9"/>
          <p:cNvSpPr/>
          <p:nvPr userDrawn="1"/>
        </p:nvSpPr>
        <p:spPr>
          <a:xfrm>
            <a:off x="0" y="0"/>
            <a:ext cx="12192000" cy="34137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 name="Footer Placeholder 4"/>
          <p:cNvSpPr>
            <a:spLocks noGrp="1"/>
          </p:cNvSpPr>
          <p:nvPr>
            <p:ph type="ftr" sz="quarter" idx="19"/>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tx2"/>
                </a:solidFill>
              </a:defRPr>
            </a:lvl1pPr>
          </a:lstStyle>
          <a:p>
            <a:r>
              <a:rPr lang="en-US" dirty="0"/>
              <a:t>Footer can go here</a:t>
            </a:r>
          </a:p>
        </p:txBody>
      </p:sp>
      <p:sp>
        <p:nvSpPr>
          <p:cNvPr id="12"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tx2"/>
                </a:solidFill>
              </a:defRPr>
            </a:lvl1pPr>
          </a:lstStyle>
          <a:p>
            <a:fld id="{7FEEEA1A-CB49-3744-AA40-B896987410F9}" type="slidenum">
              <a:rPr lang="en-US" smtClean="0"/>
              <a:pPr/>
              <a:t>‹#›</a:t>
            </a:fld>
            <a:endParaRPr lang="en-US" dirty="0"/>
          </a:p>
        </p:txBody>
      </p:sp>
      <p:sp>
        <p:nvSpPr>
          <p:cNvPr id="15" name="Title Placeholder 1"/>
          <p:cNvSpPr>
            <a:spLocks noGrp="1"/>
          </p:cNvSpPr>
          <p:nvPr>
            <p:ph type="title"/>
          </p:nvPr>
        </p:nvSpPr>
        <p:spPr>
          <a:xfrm>
            <a:off x="812800" y="1048512"/>
            <a:ext cx="10566404" cy="418576"/>
          </a:xfrm>
          <a:prstGeom prst="rect">
            <a:avLst/>
          </a:prstGeom>
        </p:spPr>
        <p:txBody>
          <a:bodyPr vert="horz" lIns="0" tIns="0" rIns="0" bIns="0" rtlCol="0" anchor="b" anchorCtr="0">
            <a:noAutofit/>
          </a:bodyPr>
          <a:lstStyle/>
          <a:p>
            <a:pPr lvl="0" defTabSz="342883">
              <a:lnSpc>
                <a:spcPct val="85000"/>
              </a:lnSpc>
            </a:pPr>
            <a:r>
              <a:rPr lang="en-US"/>
              <a:t>Click to edit Master title style</a:t>
            </a:r>
            <a:endParaRPr lang="en-US" dirty="0"/>
          </a:p>
        </p:txBody>
      </p:sp>
      <p:sp>
        <p:nvSpPr>
          <p:cNvPr id="21" name="Content Placeholder 2"/>
          <p:cNvSpPr>
            <a:spLocks noGrp="1"/>
          </p:cNvSpPr>
          <p:nvPr>
            <p:ph sz="quarter" idx="17"/>
          </p:nvPr>
        </p:nvSpPr>
        <p:spPr>
          <a:xfrm>
            <a:off x="812800" y="2345269"/>
            <a:ext cx="4958080" cy="3471332"/>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
          <p:cNvSpPr>
            <a:spLocks noGrp="1"/>
          </p:cNvSpPr>
          <p:nvPr>
            <p:ph sz="quarter" idx="18"/>
          </p:nvPr>
        </p:nvSpPr>
        <p:spPr>
          <a:xfrm>
            <a:off x="6419093" y="2345269"/>
            <a:ext cx="4958080" cy="3471332"/>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p:cNvSpPr>
            <a:spLocks noGrp="1"/>
          </p:cNvSpPr>
          <p:nvPr>
            <p:ph type="body" idx="13"/>
          </p:nvPr>
        </p:nvSpPr>
        <p:spPr>
          <a:xfrm>
            <a:off x="812800" y="1509084"/>
            <a:ext cx="4958080" cy="734587"/>
          </a:xfrm>
          <a:prstGeom prst="rect">
            <a:avLst/>
          </a:prstGeom>
        </p:spPr>
        <p:txBody>
          <a:bodyPr anchor="b">
            <a:noAutofit/>
          </a:bodyPr>
          <a:lstStyle>
            <a:lvl1pPr marL="0" indent="0">
              <a:lnSpc>
                <a:spcPct val="90000"/>
              </a:lnSpc>
              <a:buNone/>
              <a:defRPr sz="2400" b="1" i="0">
                <a:solidFill>
                  <a:schemeClr val="accent1"/>
                </a:solidFill>
                <a:latin typeface="+mj-lt"/>
              </a:defRPr>
            </a:lvl1pPr>
            <a:lvl2pPr marL="457178" indent="0">
              <a:buNone/>
              <a:defRPr sz="2000" b="1"/>
            </a:lvl2pPr>
            <a:lvl3pPr marL="914356"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4" name="Text Placeholder 4"/>
          <p:cNvSpPr>
            <a:spLocks noGrp="1"/>
          </p:cNvSpPr>
          <p:nvPr>
            <p:ph type="body" sz="quarter" idx="3"/>
          </p:nvPr>
        </p:nvSpPr>
        <p:spPr>
          <a:xfrm>
            <a:off x="6419093" y="1509084"/>
            <a:ext cx="4958080" cy="734587"/>
          </a:xfrm>
          <a:prstGeom prst="rect">
            <a:avLst/>
          </a:prstGeom>
        </p:spPr>
        <p:txBody>
          <a:bodyPr anchor="b">
            <a:noAutofit/>
          </a:bodyPr>
          <a:lstStyle>
            <a:lvl1pPr marL="0" indent="0">
              <a:lnSpc>
                <a:spcPct val="90000"/>
              </a:lnSpc>
              <a:buNone/>
              <a:defRPr sz="2400" b="1">
                <a:solidFill>
                  <a:schemeClr val="accent1"/>
                </a:solidFill>
                <a:latin typeface="+mj-lt"/>
              </a:defRPr>
            </a:lvl1pPr>
            <a:lvl2pPr marL="457178" indent="0">
              <a:buNone/>
              <a:defRPr sz="2000" b="1"/>
            </a:lvl2pPr>
            <a:lvl3pPr marL="914356"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42267991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10" name="Rectangle 9"/>
          <p:cNvSpPr/>
          <p:nvPr userDrawn="1"/>
        </p:nvSpPr>
        <p:spPr>
          <a:xfrm>
            <a:off x="0" y="0"/>
            <a:ext cx="12192000" cy="3413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 name="Footer Placeholder 4"/>
          <p:cNvSpPr>
            <a:spLocks noGrp="1"/>
          </p:cNvSpPr>
          <p:nvPr>
            <p:ph type="ftr" sz="quarter" idx="19"/>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tx2"/>
                </a:solidFill>
              </a:defRPr>
            </a:lvl1pPr>
          </a:lstStyle>
          <a:p>
            <a:r>
              <a:rPr lang="en-US" dirty="0"/>
              <a:t>Footer can go here</a:t>
            </a:r>
          </a:p>
        </p:txBody>
      </p:sp>
      <p:sp>
        <p:nvSpPr>
          <p:cNvPr id="12"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tx2"/>
                </a:solidFill>
              </a:defRPr>
            </a:lvl1pPr>
          </a:lstStyle>
          <a:p>
            <a:fld id="{7FEEEA1A-CB49-3744-AA40-B896987410F9}" type="slidenum">
              <a:rPr lang="en-US" smtClean="0"/>
              <a:pPr/>
              <a:t>‹#›</a:t>
            </a:fld>
            <a:endParaRPr lang="en-US" dirty="0"/>
          </a:p>
        </p:txBody>
      </p:sp>
      <p:sp>
        <p:nvSpPr>
          <p:cNvPr id="15" name="Title Placeholder 1"/>
          <p:cNvSpPr>
            <a:spLocks noGrp="1"/>
          </p:cNvSpPr>
          <p:nvPr>
            <p:ph type="title"/>
          </p:nvPr>
        </p:nvSpPr>
        <p:spPr>
          <a:xfrm>
            <a:off x="812800" y="1048512"/>
            <a:ext cx="10566404" cy="418576"/>
          </a:xfrm>
          <a:prstGeom prst="rect">
            <a:avLst/>
          </a:prstGeom>
        </p:spPr>
        <p:txBody>
          <a:bodyPr vert="horz" lIns="0" tIns="0" rIns="0" bIns="0" rtlCol="0" anchor="b" anchorCtr="0">
            <a:noAutofit/>
          </a:bodyPr>
          <a:lstStyle/>
          <a:p>
            <a:pPr lvl="0" defTabSz="342883">
              <a:lnSpc>
                <a:spcPct val="85000"/>
              </a:lnSpc>
            </a:pPr>
            <a:r>
              <a:rPr lang="en-US"/>
              <a:t>Click to edit Master title style</a:t>
            </a:r>
            <a:endParaRPr lang="en-US" dirty="0"/>
          </a:p>
        </p:txBody>
      </p:sp>
      <p:sp>
        <p:nvSpPr>
          <p:cNvPr id="21" name="Content Placeholder 2"/>
          <p:cNvSpPr>
            <a:spLocks noGrp="1"/>
          </p:cNvSpPr>
          <p:nvPr>
            <p:ph sz="quarter" idx="17"/>
          </p:nvPr>
        </p:nvSpPr>
        <p:spPr>
          <a:xfrm>
            <a:off x="812800" y="2345269"/>
            <a:ext cx="4958080" cy="3471332"/>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
          <p:cNvSpPr>
            <a:spLocks noGrp="1"/>
          </p:cNvSpPr>
          <p:nvPr>
            <p:ph sz="quarter" idx="18"/>
          </p:nvPr>
        </p:nvSpPr>
        <p:spPr>
          <a:xfrm>
            <a:off x="6419093" y="2345269"/>
            <a:ext cx="4958080" cy="3471332"/>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p:cNvSpPr>
            <a:spLocks noGrp="1"/>
          </p:cNvSpPr>
          <p:nvPr>
            <p:ph type="body" idx="13"/>
          </p:nvPr>
        </p:nvSpPr>
        <p:spPr>
          <a:xfrm>
            <a:off x="812800" y="1509084"/>
            <a:ext cx="4958080" cy="734587"/>
          </a:xfrm>
          <a:prstGeom prst="rect">
            <a:avLst/>
          </a:prstGeom>
        </p:spPr>
        <p:txBody>
          <a:bodyPr anchor="b">
            <a:noAutofit/>
          </a:bodyPr>
          <a:lstStyle>
            <a:lvl1pPr marL="0" indent="0">
              <a:lnSpc>
                <a:spcPct val="90000"/>
              </a:lnSpc>
              <a:buNone/>
              <a:defRPr sz="2400" b="1" i="0">
                <a:solidFill>
                  <a:schemeClr val="accent1"/>
                </a:solidFill>
                <a:latin typeface="+mj-lt"/>
              </a:defRPr>
            </a:lvl1pPr>
            <a:lvl2pPr marL="457178" indent="0">
              <a:buNone/>
              <a:defRPr sz="2000" b="1"/>
            </a:lvl2pPr>
            <a:lvl3pPr marL="914356"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4" name="Text Placeholder 4"/>
          <p:cNvSpPr>
            <a:spLocks noGrp="1"/>
          </p:cNvSpPr>
          <p:nvPr>
            <p:ph type="body" sz="quarter" idx="3"/>
          </p:nvPr>
        </p:nvSpPr>
        <p:spPr>
          <a:xfrm>
            <a:off x="6419093" y="1509084"/>
            <a:ext cx="4958080" cy="734587"/>
          </a:xfrm>
          <a:prstGeom prst="rect">
            <a:avLst/>
          </a:prstGeom>
        </p:spPr>
        <p:txBody>
          <a:bodyPr anchor="b">
            <a:noAutofit/>
          </a:bodyPr>
          <a:lstStyle>
            <a:lvl1pPr marL="0" indent="0">
              <a:lnSpc>
                <a:spcPct val="90000"/>
              </a:lnSpc>
              <a:buNone/>
              <a:defRPr sz="2400" b="1">
                <a:solidFill>
                  <a:schemeClr val="accent1"/>
                </a:solidFill>
                <a:latin typeface="+mj-lt"/>
              </a:defRPr>
            </a:lvl1pPr>
            <a:lvl2pPr marL="457178" indent="0">
              <a:buNone/>
              <a:defRPr sz="2000" b="1"/>
            </a:lvl2pPr>
            <a:lvl3pPr marL="914356"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395660774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mparison Red">
    <p:spTree>
      <p:nvGrpSpPr>
        <p:cNvPr id="1" name=""/>
        <p:cNvGrpSpPr/>
        <p:nvPr/>
      </p:nvGrpSpPr>
      <p:grpSpPr>
        <a:xfrm>
          <a:off x="0" y="0"/>
          <a:ext cx="0" cy="0"/>
          <a:chOff x="0" y="0"/>
          <a:chExt cx="0" cy="0"/>
        </a:xfrm>
      </p:grpSpPr>
      <p:sp>
        <p:nvSpPr>
          <p:cNvPr id="10" name="Rectangle 9"/>
          <p:cNvSpPr/>
          <p:nvPr userDrawn="1"/>
        </p:nvSpPr>
        <p:spPr>
          <a:xfrm>
            <a:off x="0" y="0"/>
            <a:ext cx="12192000" cy="34137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 name="Footer Placeholder 4"/>
          <p:cNvSpPr>
            <a:spLocks noGrp="1"/>
          </p:cNvSpPr>
          <p:nvPr>
            <p:ph type="ftr" sz="quarter" idx="19"/>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tx2"/>
                </a:solidFill>
              </a:defRPr>
            </a:lvl1pPr>
          </a:lstStyle>
          <a:p>
            <a:r>
              <a:rPr lang="en-US" dirty="0"/>
              <a:t>Footer can go here</a:t>
            </a:r>
          </a:p>
        </p:txBody>
      </p:sp>
      <p:sp>
        <p:nvSpPr>
          <p:cNvPr id="12"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tx2"/>
                </a:solidFill>
              </a:defRPr>
            </a:lvl1pPr>
          </a:lstStyle>
          <a:p>
            <a:fld id="{7FEEEA1A-CB49-3744-AA40-B896987410F9}" type="slidenum">
              <a:rPr lang="en-US" smtClean="0"/>
              <a:pPr/>
              <a:t>‹#›</a:t>
            </a:fld>
            <a:endParaRPr lang="en-US" dirty="0"/>
          </a:p>
        </p:txBody>
      </p:sp>
      <p:sp>
        <p:nvSpPr>
          <p:cNvPr id="15" name="Title Placeholder 1"/>
          <p:cNvSpPr>
            <a:spLocks noGrp="1"/>
          </p:cNvSpPr>
          <p:nvPr>
            <p:ph type="title"/>
          </p:nvPr>
        </p:nvSpPr>
        <p:spPr>
          <a:xfrm>
            <a:off x="812800" y="1048512"/>
            <a:ext cx="10566404" cy="418576"/>
          </a:xfrm>
          <a:prstGeom prst="rect">
            <a:avLst/>
          </a:prstGeom>
        </p:spPr>
        <p:txBody>
          <a:bodyPr vert="horz" lIns="0" tIns="0" rIns="0" bIns="0" rtlCol="0" anchor="b" anchorCtr="0">
            <a:noAutofit/>
          </a:bodyPr>
          <a:lstStyle/>
          <a:p>
            <a:pPr lvl="0" defTabSz="342883">
              <a:lnSpc>
                <a:spcPct val="85000"/>
              </a:lnSpc>
            </a:pPr>
            <a:r>
              <a:rPr lang="en-US"/>
              <a:t>Click to edit Master title style</a:t>
            </a:r>
            <a:endParaRPr lang="en-US" dirty="0"/>
          </a:p>
        </p:txBody>
      </p:sp>
      <p:sp>
        <p:nvSpPr>
          <p:cNvPr id="21" name="Content Placeholder 2"/>
          <p:cNvSpPr>
            <a:spLocks noGrp="1"/>
          </p:cNvSpPr>
          <p:nvPr>
            <p:ph sz="quarter" idx="17"/>
          </p:nvPr>
        </p:nvSpPr>
        <p:spPr>
          <a:xfrm>
            <a:off x="812800" y="2345269"/>
            <a:ext cx="4958080" cy="3471332"/>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
          <p:cNvSpPr>
            <a:spLocks noGrp="1"/>
          </p:cNvSpPr>
          <p:nvPr>
            <p:ph sz="quarter" idx="18"/>
          </p:nvPr>
        </p:nvSpPr>
        <p:spPr>
          <a:xfrm>
            <a:off x="6419093" y="2345269"/>
            <a:ext cx="4958080" cy="3471332"/>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p:cNvSpPr>
            <a:spLocks noGrp="1"/>
          </p:cNvSpPr>
          <p:nvPr>
            <p:ph type="body" idx="13"/>
          </p:nvPr>
        </p:nvSpPr>
        <p:spPr>
          <a:xfrm>
            <a:off x="812800" y="1509084"/>
            <a:ext cx="4958080" cy="734587"/>
          </a:xfrm>
          <a:prstGeom prst="rect">
            <a:avLst/>
          </a:prstGeom>
        </p:spPr>
        <p:txBody>
          <a:bodyPr anchor="b">
            <a:noAutofit/>
          </a:bodyPr>
          <a:lstStyle>
            <a:lvl1pPr marL="0" indent="0">
              <a:lnSpc>
                <a:spcPct val="90000"/>
              </a:lnSpc>
              <a:buNone/>
              <a:defRPr sz="2400" b="1" i="0">
                <a:solidFill>
                  <a:schemeClr val="accent1"/>
                </a:solidFill>
                <a:latin typeface="+mj-lt"/>
              </a:defRPr>
            </a:lvl1pPr>
            <a:lvl2pPr marL="457178" indent="0">
              <a:buNone/>
              <a:defRPr sz="2000" b="1"/>
            </a:lvl2pPr>
            <a:lvl3pPr marL="914356"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4" name="Text Placeholder 4"/>
          <p:cNvSpPr>
            <a:spLocks noGrp="1"/>
          </p:cNvSpPr>
          <p:nvPr>
            <p:ph type="body" sz="quarter" idx="3"/>
          </p:nvPr>
        </p:nvSpPr>
        <p:spPr>
          <a:xfrm>
            <a:off x="6419093" y="1509084"/>
            <a:ext cx="4958080" cy="734587"/>
          </a:xfrm>
          <a:prstGeom prst="rect">
            <a:avLst/>
          </a:prstGeom>
        </p:spPr>
        <p:txBody>
          <a:bodyPr anchor="b">
            <a:noAutofit/>
          </a:bodyPr>
          <a:lstStyle>
            <a:lvl1pPr marL="0" indent="0">
              <a:lnSpc>
                <a:spcPct val="90000"/>
              </a:lnSpc>
              <a:buNone/>
              <a:defRPr sz="2400" b="1">
                <a:solidFill>
                  <a:schemeClr val="accent1"/>
                </a:solidFill>
                <a:latin typeface="+mj-lt"/>
              </a:defRPr>
            </a:lvl1pPr>
            <a:lvl2pPr marL="457178" indent="0">
              <a:buNone/>
              <a:defRPr sz="2000" b="1"/>
            </a:lvl2pPr>
            <a:lvl3pPr marL="914356"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10567124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mparison Green">
    <p:spTree>
      <p:nvGrpSpPr>
        <p:cNvPr id="1" name=""/>
        <p:cNvGrpSpPr/>
        <p:nvPr/>
      </p:nvGrpSpPr>
      <p:grpSpPr>
        <a:xfrm>
          <a:off x="0" y="0"/>
          <a:ext cx="0" cy="0"/>
          <a:chOff x="0" y="0"/>
          <a:chExt cx="0" cy="0"/>
        </a:xfrm>
      </p:grpSpPr>
      <p:sp>
        <p:nvSpPr>
          <p:cNvPr id="11" name="Footer Placeholder 4"/>
          <p:cNvSpPr>
            <a:spLocks noGrp="1"/>
          </p:cNvSpPr>
          <p:nvPr>
            <p:ph type="ftr" sz="quarter" idx="19"/>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tx2"/>
                </a:solidFill>
              </a:defRPr>
            </a:lvl1pPr>
          </a:lstStyle>
          <a:p>
            <a:r>
              <a:rPr lang="en-US" dirty="0"/>
              <a:t>Footer can go here</a:t>
            </a:r>
          </a:p>
        </p:txBody>
      </p:sp>
      <p:sp>
        <p:nvSpPr>
          <p:cNvPr id="12"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tx2"/>
                </a:solidFill>
              </a:defRPr>
            </a:lvl1pPr>
          </a:lstStyle>
          <a:p>
            <a:fld id="{7FEEEA1A-CB49-3744-AA40-B896987410F9}" type="slidenum">
              <a:rPr lang="en-US" smtClean="0"/>
              <a:pPr/>
              <a:t>‹#›</a:t>
            </a:fld>
            <a:endParaRPr lang="en-US" dirty="0"/>
          </a:p>
        </p:txBody>
      </p:sp>
      <p:sp>
        <p:nvSpPr>
          <p:cNvPr id="14" name="Rectangle 13"/>
          <p:cNvSpPr/>
          <p:nvPr userDrawn="1"/>
        </p:nvSpPr>
        <p:spPr>
          <a:xfrm>
            <a:off x="0" y="0"/>
            <a:ext cx="12192000" cy="34137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 name="Title Placeholder 1"/>
          <p:cNvSpPr>
            <a:spLocks noGrp="1"/>
          </p:cNvSpPr>
          <p:nvPr>
            <p:ph type="title"/>
          </p:nvPr>
        </p:nvSpPr>
        <p:spPr>
          <a:xfrm>
            <a:off x="812800" y="1048512"/>
            <a:ext cx="10566404" cy="418576"/>
          </a:xfrm>
          <a:prstGeom prst="rect">
            <a:avLst/>
          </a:prstGeom>
        </p:spPr>
        <p:txBody>
          <a:bodyPr vert="horz" lIns="0" tIns="0" rIns="0" bIns="0" rtlCol="0" anchor="b" anchorCtr="0">
            <a:noAutofit/>
          </a:bodyPr>
          <a:lstStyle/>
          <a:p>
            <a:pPr lvl="0" defTabSz="342883">
              <a:lnSpc>
                <a:spcPct val="85000"/>
              </a:lnSpc>
            </a:pPr>
            <a:r>
              <a:rPr lang="en-US"/>
              <a:t>Click to edit Master title style</a:t>
            </a:r>
            <a:endParaRPr lang="en-US" dirty="0"/>
          </a:p>
        </p:txBody>
      </p:sp>
      <p:sp>
        <p:nvSpPr>
          <p:cNvPr id="21" name="Content Placeholder 2"/>
          <p:cNvSpPr>
            <a:spLocks noGrp="1"/>
          </p:cNvSpPr>
          <p:nvPr>
            <p:ph sz="quarter" idx="17"/>
          </p:nvPr>
        </p:nvSpPr>
        <p:spPr>
          <a:xfrm>
            <a:off x="812800" y="2345269"/>
            <a:ext cx="4958080" cy="3471332"/>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
          <p:cNvSpPr>
            <a:spLocks noGrp="1"/>
          </p:cNvSpPr>
          <p:nvPr>
            <p:ph sz="quarter" idx="18"/>
          </p:nvPr>
        </p:nvSpPr>
        <p:spPr>
          <a:xfrm>
            <a:off x="6419093" y="2345269"/>
            <a:ext cx="4958080" cy="3471332"/>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idx="13"/>
          </p:nvPr>
        </p:nvSpPr>
        <p:spPr>
          <a:xfrm>
            <a:off x="812800" y="1509084"/>
            <a:ext cx="4958080" cy="734587"/>
          </a:xfrm>
          <a:prstGeom prst="rect">
            <a:avLst/>
          </a:prstGeom>
        </p:spPr>
        <p:txBody>
          <a:bodyPr anchor="b">
            <a:noAutofit/>
          </a:bodyPr>
          <a:lstStyle>
            <a:lvl1pPr marL="0" indent="0">
              <a:lnSpc>
                <a:spcPct val="90000"/>
              </a:lnSpc>
              <a:buNone/>
              <a:defRPr sz="2400" b="1" i="0">
                <a:solidFill>
                  <a:schemeClr val="accent1"/>
                </a:solidFill>
                <a:latin typeface="+mj-lt"/>
              </a:defRPr>
            </a:lvl1pPr>
            <a:lvl2pPr marL="457178" indent="0">
              <a:buNone/>
              <a:defRPr sz="2000" b="1"/>
            </a:lvl2pPr>
            <a:lvl3pPr marL="914356"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3" name="Text Placeholder 4"/>
          <p:cNvSpPr>
            <a:spLocks noGrp="1"/>
          </p:cNvSpPr>
          <p:nvPr>
            <p:ph type="body" sz="quarter" idx="3"/>
          </p:nvPr>
        </p:nvSpPr>
        <p:spPr>
          <a:xfrm>
            <a:off x="6419093" y="1509084"/>
            <a:ext cx="4958080" cy="734587"/>
          </a:xfrm>
          <a:prstGeom prst="rect">
            <a:avLst/>
          </a:prstGeom>
        </p:spPr>
        <p:txBody>
          <a:bodyPr anchor="b">
            <a:noAutofit/>
          </a:bodyPr>
          <a:lstStyle>
            <a:lvl1pPr marL="0" indent="0">
              <a:lnSpc>
                <a:spcPct val="90000"/>
              </a:lnSpc>
              <a:buNone/>
              <a:defRPr sz="2400" b="1">
                <a:solidFill>
                  <a:schemeClr val="accent1"/>
                </a:solidFill>
                <a:latin typeface="+mj-lt"/>
              </a:defRPr>
            </a:lvl1pPr>
            <a:lvl2pPr marL="457178" indent="0">
              <a:buNone/>
              <a:defRPr sz="2000" b="1"/>
            </a:lvl2pPr>
            <a:lvl3pPr marL="914356"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16183479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Picture Placeholder 4"/>
          <p:cNvSpPr>
            <a:spLocks noGrp="1"/>
          </p:cNvSpPr>
          <p:nvPr>
            <p:ph type="pic" sz="quarter" idx="11"/>
          </p:nvPr>
        </p:nvSpPr>
        <p:spPr>
          <a:xfrm>
            <a:off x="6790944" y="1"/>
            <a:ext cx="5401056" cy="3429000"/>
          </a:xfrm>
          <a:prstGeom prst="rect">
            <a:avLst/>
          </a:prstGeom>
        </p:spPr>
        <p:txBody>
          <a:bodyPr/>
          <a:lstStyle/>
          <a:p>
            <a:r>
              <a:rPr lang="en-US"/>
              <a:t>Click icon to add picture</a:t>
            </a:r>
            <a:endParaRPr lang="en-US" dirty="0"/>
          </a:p>
        </p:txBody>
      </p:sp>
      <p:sp>
        <p:nvSpPr>
          <p:cNvPr id="12" name="Rectangle 11"/>
          <p:cNvSpPr/>
          <p:nvPr userDrawn="1"/>
        </p:nvSpPr>
        <p:spPr>
          <a:xfrm>
            <a:off x="0" y="0"/>
            <a:ext cx="679094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itle 1"/>
          <p:cNvSpPr>
            <a:spLocks noGrp="1"/>
          </p:cNvSpPr>
          <p:nvPr>
            <p:ph type="title"/>
          </p:nvPr>
        </p:nvSpPr>
        <p:spPr>
          <a:xfrm>
            <a:off x="812797" y="1679032"/>
            <a:ext cx="5247118" cy="348878"/>
          </a:xfrm>
        </p:spPr>
        <p:txBody>
          <a:bodyPr vert="horz" lIns="0" tIns="0" rIns="0" bIns="0" rtlCol="0" anchor="b" anchorCtr="0">
            <a:spAutoFit/>
          </a:bodyPr>
          <a:lstStyle>
            <a:lvl1pPr>
              <a:defRPr lang="en-US" sz="2667" b="1" i="0" kern="1200" cap="none" dirty="0">
                <a:solidFill>
                  <a:schemeClr val="bg1"/>
                </a:solidFill>
                <a:latin typeface="+mj-lt"/>
                <a:ea typeface="+mj-ea"/>
                <a:cs typeface="+mj-cs"/>
              </a:defRPr>
            </a:lvl1pPr>
          </a:lstStyle>
          <a:p>
            <a:pPr lvl="0" algn="l" defTabSz="342883" rtl="0" eaLnBrk="1" latinLnBrk="0" hangingPunct="1">
              <a:lnSpc>
                <a:spcPct val="85000"/>
              </a:lnSpc>
              <a:spcBef>
                <a:spcPct val="0"/>
              </a:spcBef>
              <a:buNone/>
            </a:pPr>
            <a:r>
              <a:rPr lang="en-US"/>
              <a:t>Click to edit Master title style</a:t>
            </a:r>
            <a:endParaRPr lang="en-US" dirty="0"/>
          </a:p>
        </p:txBody>
      </p:sp>
      <p:sp>
        <p:nvSpPr>
          <p:cNvPr id="8" name="Content Placeholder 7"/>
          <p:cNvSpPr>
            <a:spLocks noGrp="1"/>
          </p:cNvSpPr>
          <p:nvPr>
            <p:ph sz="quarter" idx="15" hasCustomPrompt="1"/>
          </p:nvPr>
        </p:nvSpPr>
        <p:spPr>
          <a:xfrm>
            <a:off x="6973824" y="4072128"/>
            <a:ext cx="4413842" cy="1950720"/>
          </a:xfrm>
          <a:prstGeom prst="rect">
            <a:avLst/>
          </a:prstGeom>
        </p:spPr>
        <p:txBody>
          <a:bodyPr>
            <a:normAutofit/>
          </a:bodyPr>
          <a:lstStyle>
            <a:lvl1pPr marL="0" indent="0">
              <a:lnSpc>
                <a:spcPct val="100000"/>
              </a:lnSpc>
              <a:buNone/>
              <a:defRPr sz="1600" b="1"/>
            </a:lvl1pPr>
            <a:lvl2pPr marL="0" indent="0">
              <a:lnSpc>
                <a:spcPct val="100000"/>
              </a:lnSpc>
              <a:buClr>
                <a:schemeClr val="accent1"/>
              </a:buClr>
              <a:buNone/>
              <a:defRPr sz="1600"/>
            </a:lvl2pPr>
            <a:lvl3pPr marL="304792" indent="-304792">
              <a:lnSpc>
                <a:spcPct val="100000"/>
              </a:lnSpc>
              <a:buClr>
                <a:schemeClr val="tx2"/>
              </a:buClr>
              <a:buFont typeface="Arial" panose="020B0604020202020204" pitchFamily="34" charset="0"/>
              <a:buChar char="•"/>
              <a:defRPr sz="1600"/>
            </a:lvl3pPr>
            <a:lvl4pPr marL="609585" indent="-304792">
              <a:lnSpc>
                <a:spcPct val="100000"/>
              </a:lnSpc>
              <a:buClr>
                <a:schemeClr val="tx2"/>
              </a:buClr>
              <a:buFont typeface="Arial" panose="020B0604020202020204" pitchFamily="34" charset="0"/>
              <a:buChar char="•"/>
              <a:defRPr sz="1600"/>
            </a:lvl4pPr>
            <a:lvl5pPr marL="914377" indent="-304792">
              <a:lnSpc>
                <a:spcPct val="100000"/>
              </a:lnSpc>
              <a:buClr>
                <a:schemeClr val="tx2"/>
              </a:buClr>
              <a:buFont typeface="Arial" panose="020B0604020202020204" pitchFamily="34" charset="0"/>
              <a:buChar char="•"/>
              <a:defRPr sz="1600"/>
            </a:lvl5pPr>
          </a:lstStyle>
          <a:p>
            <a:pPr lvl="0"/>
            <a:r>
              <a:rPr lang="en-US" dirty="0"/>
              <a:t>Caption for content above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6"/>
          </p:nvPr>
        </p:nvSpPr>
        <p:spPr>
          <a:xfrm>
            <a:off x="812800" y="2184400"/>
            <a:ext cx="5250688" cy="1918474"/>
          </a:xfrm>
        </p:spPr>
        <p:txBody>
          <a:bodyPr>
            <a:sp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bg1"/>
                </a:solidFill>
              </a:defRPr>
            </a:lvl1pPr>
          </a:lstStyle>
          <a:p>
            <a:r>
              <a:rPr lang="en-US" dirty="0"/>
              <a:t>Footer can go here</a:t>
            </a:r>
          </a:p>
        </p:txBody>
      </p:sp>
      <p:sp>
        <p:nvSpPr>
          <p:cNvPr id="15"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bg1"/>
                </a:solidFill>
              </a:defRPr>
            </a:lvl1pPr>
          </a:lstStyle>
          <a:p>
            <a:fld id="{7FEEEA1A-CB49-3744-AA40-B896987410F9}" type="slidenum">
              <a:rPr lang="en-US" smtClean="0"/>
              <a:pPr/>
              <a:t>‹#›</a:t>
            </a:fld>
            <a:endParaRPr lang="en-US" dirty="0"/>
          </a:p>
        </p:txBody>
      </p:sp>
    </p:spTree>
    <p:extLst>
      <p:ext uri="{BB962C8B-B14F-4D97-AF65-F5344CB8AC3E}">
        <p14:creationId xmlns:p14="http://schemas.microsoft.com/office/powerpoint/2010/main" val="41772380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with Caption Yellow">
    <p:spTree>
      <p:nvGrpSpPr>
        <p:cNvPr id="1" name=""/>
        <p:cNvGrpSpPr/>
        <p:nvPr/>
      </p:nvGrpSpPr>
      <p:grpSpPr>
        <a:xfrm>
          <a:off x="0" y="0"/>
          <a:ext cx="0" cy="0"/>
          <a:chOff x="0" y="0"/>
          <a:chExt cx="0" cy="0"/>
        </a:xfrm>
      </p:grpSpPr>
      <p:sp>
        <p:nvSpPr>
          <p:cNvPr id="11" name="Picture Placeholder 4"/>
          <p:cNvSpPr>
            <a:spLocks noGrp="1"/>
          </p:cNvSpPr>
          <p:nvPr>
            <p:ph type="pic" sz="quarter" idx="11"/>
          </p:nvPr>
        </p:nvSpPr>
        <p:spPr>
          <a:xfrm>
            <a:off x="6790944" y="1"/>
            <a:ext cx="5401056" cy="3429000"/>
          </a:xfrm>
          <a:prstGeom prst="rect">
            <a:avLst/>
          </a:prstGeom>
        </p:spPr>
        <p:txBody>
          <a:bodyPr/>
          <a:lstStyle/>
          <a:p>
            <a:r>
              <a:rPr lang="en-US"/>
              <a:t>Click icon to add picture</a:t>
            </a:r>
            <a:endParaRPr lang="en-US" dirty="0"/>
          </a:p>
        </p:txBody>
      </p:sp>
      <p:sp>
        <p:nvSpPr>
          <p:cNvPr id="13" name="Rectangle 12"/>
          <p:cNvSpPr/>
          <p:nvPr userDrawn="1"/>
        </p:nvSpPr>
        <p:spPr>
          <a:xfrm>
            <a:off x="0" y="0"/>
            <a:ext cx="679094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bg1"/>
                </a:solidFill>
              </a:defRPr>
            </a:lvl1pPr>
          </a:lstStyle>
          <a:p>
            <a:r>
              <a:rPr lang="en-US" dirty="0"/>
              <a:t>Footer can go here</a:t>
            </a:r>
          </a:p>
        </p:txBody>
      </p:sp>
      <p:sp>
        <p:nvSpPr>
          <p:cNvPr id="14"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bg1"/>
                </a:solidFill>
              </a:defRPr>
            </a:lvl1pPr>
          </a:lstStyle>
          <a:p>
            <a:fld id="{7FEEEA1A-CB49-3744-AA40-B896987410F9}" type="slidenum">
              <a:rPr lang="en-US" smtClean="0"/>
              <a:pPr/>
              <a:t>‹#›</a:t>
            </a:fld>
            <a:endParaRPr lang="en-US" dirty="0"/>
          </a:p>
        </p:txBody>
      </p:sp>
      <p:sp>
        <p:nvSpPr>
          <p:cNvPr id="12" name="Content Placeholder 7"/>
          <p:cNvSpPr>
            <a:spLocks noGrp="1"/>
          </p:cNvSpPr>
          <p:nvPr>
            <p:ph sz="quarter" idx="15" hasCustomPrompt="1"/>
          </p:nvPr>
        </p:nvSpPr>
        <p:spPr>
          <a:xfrm>
            <a:off x="6973824" y="4072128"/>
            <a:ext cx="4413842" cy="1950720"/>
          </a:xfrm>
          <a:prstGeom prst="rect">
            <a:avLst/>
          </a:prstGeom>
        </p:spPr>
        <p:txBody>
          <a:bodyPr/>
          <a:lstStyle>
            <a:lvl1pPr marL="0" indent="0">
              <a:lnSpc>
                <a:spcPct val="100000"/>
              </a:lnSpc>
              <a:buNone/>
              <a:defRPr sz="1600" b="1"/>
            </a:lvl1pPr>
            <a:lvl2pPr marL="0" indent="0">
              <a:lnSpc>
                <a:spcPct val="100000"/>
              </a:lnSpc>
              <a:buClr>
                <a:schemeClr val="accent1"/>
              </a:buClr>
              <a:buNone/>
              <a:defRPr sz="1600"/>
            </a:lvl2pPr>
            <a:lvl3pPr marL="304792" indent="-304792">
              <a:lnSpc>
                <a:spcPct val="100000"/>
              </a:lnSpc>
              <a:buClr>
                <a:schemeClr val="tx2"/>
              </a:buClr>
              <a:buFont typeface="Arial" panose="020B0604020202020204" pitchFamily="34" charset="0"/>
              <a:buChar char="•"/>
              <a:defRPr sz="1600"/>
            </a:lvl3pPr>
            <a:lvl4pPr marL="609585" indent="-304792">
              <a:lnSpc>
                <a:spcPct val="100000"/>
              </a:lnSpc>
              <a:buClr>
                <a:schemeClr val="tx2"/>
              </a:buClr>
              <a:buFont typeface="Arial" panose="020B0604020202020204" pitchFamily="34" charset="0"/>
              <a:buChar char="•"/>
              <a:defRPr sz="1600"/>
            </a:lvl4pPr>
            <a:lvl5pPr marL="914377" indent="-304792">
              <a:lnSpc>
                <a:spcPct val="100000"/>
              </a:lnSpc>
              <a:buClr>
                <a:schemeClr val="tx2"/>
              </a:buClr>
              <a:buFont typeface="Arial" panose="020B0604020202020204" pitchFamily="34" charset="0"/>
              <a:buChar char="•"/>
              <a:defRPr sz="1600"/>
            </a:lvl5pPr>
          </a:lstStyle>
          <a:p>
            <a:pPr lvl="0"/>
            <a:r>
              <a:rPr lang="en-US" dirty="0"/>
              <a:t>Caption for content above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p:nvPr>
        </p:nvSpPr>
        <p:spPr>
          <a:xfrm>
            <a:off x="812797" y="1679032"/>
            <a:ext cx="5247118" cy="348878"/>
          </a:xfrm>
        </p:spPr>
        <p:txBody>
          <a:bodyPr vert="horz" lIns="0" tIns="0" rIns="0" bIns="0" rtlCol="0" anchor="b" anchorCtr="0">
            <a:spAutoFit/>
          </a:bodyPr>
          <a:lstStyle>
            <a:lvl1pPr>
              <a:defRPr lang="en-US" sz="2667" b="1" i="0" kern="1200" cap="none" dirty="0">
                <a:solidFill>
                  <a:schemeClr val="bg1"/>
                </a:solidFill>
                <a:latin typeface="+mj-lt"/>
                <a:ea typeface="+mj-ea"/>
                <a:cs typeface="+mj-cs"/>
              </a:defRPr>
            </a:lvl1pPr>
          </a:lstStyle>
          <a:p>
            <a:pPr lvl="0" algn="l" defTabSz="342883" rtl="0" eaLnBrk="1" latinLnBrk="0" hangingPunct="1">
              <a:lnSpc>
                <a:spcPct val="85000"/>
              </a:lnSpc>
              <a:spcBef>
                <a:spcPct val="0"/>
              </a:spcBef>
              <a:buNone/>
            </a:pPr>
            <a:r>
              <a:rPr lang="en-US"/>
              <a:t>Click to edit Master title style</a:t>
            </a:r>
            <a:endParaRPr lang="en-US" dirty="0"/>
          </a:p>
        </p:txBody>
      </p:sp>
      <p:sp>
        <p:nvSpPr>
          <p:cNvPr id="17" name="Content Placeholder 2"/>
          <p:cNvSpPr>
            <a:spLocks noGrp="1"/>
          </p:cNvSpPr>
          <p:nvPr>
            <p:ph sz="quarter" idx="16"/>
          </p:nvPr>
        </p:nvSpPr>
        <p:spPr>
          <a:xfrm>
            <a:off x="812800" y="2184400"/>
            <a:ext cx="5250688" cy="1918474"/>
          </a:xfrm>
        </p:spPr>
        <p:txBody>
          <a:bodyPr>
            <a:sp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82203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with Caption Blue">
    <p:spTree>
      <p:nvGrpSpPr>
        <p:cNvPr id="1" name=""/>
        <p:cNvGrpSpPr/>
        <p:nvPr/>
      </p:nvGrpSpPr>
      <p:grpSpPr>
        <a:xfrm>
          <a:off x="0" y="0"/>
          <a:ext cx="0" cy="0"/>
          <a:chOff x="0" y="0"/>
          <a:chExt cx="0" cy="0"/>
        </a:xfrm>
      </p:grpSpPr>
      <p:sp>
        <p:nvSpPr>
          <p:cNvPr id="11" name="Picture Placeholder 4"/>
          <p:cNvSpPr>
            <a:spLocks noGrp="1"/>
          </p:cNvSpPr>
          <p:nvPr>
            <p:ph type="pic" sz="quarter" idx="11"/>
          </p:nvPr>
        </p:nvSpPr>
        <p:spPr>
          <a:xfrm>
            <a:off x="6790944" y="1"/>
            <a:ext cx="5401056" cy="3429000"/>
          </a:xfrm>
          <a:prstGeom prst="rect">
            <a:avLst/>
          </a:prstGeom>
        </p:spPr>
        <p:txBody>
          <a:bodyPr/>
          <a:lstStyle/>
          <a:p>
            <a:r>
              <a:rPr lang="en-US"/>
              <a:t>Click icon to add picture</a:t>
            </a:r>
            <a:endParaRPr lang="en-US" dirty="0"/>
          </a:p>
        </p:txBody>
      </p:sp>
      <p:sp>
        <p:nvSpPr>
          <p:cNvPr id="13" name="Rectangle 12"/>
          <p:cNvSpPr/>
          <p:nvPr userDrawn="1"/>
        </p:nvSpPr>
        <p:spPr>
          <a:xfrm>
            <a:off x="0" y="0"/>
            <a:ext cx="6790944"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bg1"/>
                </a:solidFill>
              </a:defRPr>
            </a:lvl1pPr>
          </a:lstStyle>
          <a:p>
            <a:r>
              <a:rPr lang="en-US" dirty="0"/>
              <a:t>Footer can go here</a:t>
            </a:r>
          </a:p>
        </p:txBody>
      </p:sp>
      <p:sp>
        <p:nvSpPr>
          <p:cNvPr id="15"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bg1"/>
                </a:solidFill>
              </a:defRPr>
            </a:lvl1pPr>
          </a:lstStyle>
          <a:p>
            <a:fld id="{7FEEEA1A-CB49-3744-AA40-B896987410F9}" type="slidenum">
              <a:rPr lang="en-US" smtClean="0"/>
              <a:pPr/>
              <a:t>‹#›</a:t>
            </a:fld>
            <a:endParaRPr lang="en-US" dirty="0"/>
          </a:p>
        </p:txBody>
      </p:sp>
      <p:sp>
        <p:nvSpPr>
          <p:cNvPr id="12" name="Content Placeholder 7"/>
          <p:cNvSpPr>
            <a:spLocks noGrp="1"/>
          </p:cNvSpPr>
          <p:nvPr>
            <p:ph sz="quarter" idx="15" hasCustomPrompt="1"/>
          </p:nvPr>
        </p:nvSpPr>
        <p:spPr>
          <a:xfrm>
            <a:off x="6973824" y="4072128"/>
            <a:ext cx="4413842" cy="1950720"/>
          </a:xfrm>
          <a:prstGeom prst="rect">
            <a:avLst/>
          </a:prstGeom>
        </p:spPr>
        <p:txBody>
          <a:bodyPr>
            <a:normAutofit/>
          </a:bodyPr>
          <a:lstStyle>
            <a:lvl1pPr marL="0" indent="0">
              <a:lnSpc>
                <a:spcPct val="100000"/>
              </a:lnSpc>
              <a:buNone/>
              <a:defRPr sz="1600" b="1"/>
            </a:lvl1pPr>
            <a:lvl2pPr marL="0" indent="0">
              <a:lnSpc>
                <a:spcPct val="100000"/>
              </a:lnSpc>
              <a:buClr>
                <a:schemeClr val="accent1"/>
              </a:buClr>
              <a:buNone/>
              <a:defRPr sz="1600"/>
            </a:lvl2pPr>
            <a:lvl3pPr marL="304792" indent="-304792">
              <a:lnSpc>
                <a:spcPct val="100000"/>
              </a:lnSpc>
              <a:buClr>
                <a:schemeClr val="tx2"/>
              </a:buClr>
              <a:buFont typeface="Arial" panose="020B0604020202020204" pitchFamily="34" charset="0"/>
              <a:buChar char="•"/>
              <a:defRPr sz="1600"/>
            </a:lvl3pPr>
            <a:lvl4pPr marL="609585" indent="-304792">
              <a:lnSpc>
                <a:spcPct val="100000"/>
              </a:lnSpc>
              <a:buClr>
                <a:schemeClr val="tx2"/>
              </a:buClr>
              <a:buFont typeface="Arial" panose="020B0604020202020204" pitchFamily="34" charset="0"/>
              <a:buChar char="•"/>
              <a:defRPr sz="1600"/>
            </a:lvl4pPr>
            <a:lvl5pPr marL="914377" indent="-304792">
              <a:lnSpc>
                <a:spcPct val="100000"/>
              </a:lnSpc>
              <a:buClr>
                <a:schemeClr val="tx2"/>
              </a:buClr>
              <a:buFont typeface="Arial" panose="020B0604020202020204" pitchFamily="34" charset="0"/>
              <a:buChar char="•"/>
              <a:defRPr sz="1600"/>
            </a:lvl5pPr>
          </a:lstStyle>
          <a:p>
            <a:pPr lvl="0"/>
            <a:r>
              <a:rPr lang="en-US" dirty="0"/>
              <a:t>Caption for content above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p:nvPr>
        </p:nvSpPr>
        <p:spPr>
          <a:xfrm>
            <a:off x="812797" y="1679032"/>
            <a:ext cx="5247118" cy="348878"/>
          </a:xfrm>
        </p:spPr>
        <p:txBody>
          <a:bodyPr vert="horz" lIns="0" tIns="0" rIns="0" bIns="0" rtlCol="0" anchor="b" anchorCtr="0">
            <a:spAutoFit/>
          </a:bodyPr>
          <a:lstStyle>
            <a:lvl1pPr>
              <a:defRPr lang="en-US" sz="2667" b="1" i="0" kern="1200" cap="none" dirty="0">
                <a:solidFill>
                  <a:schemeClr val="bg1"/>
                </a:solidFill>
                <a:latin typeface="+mj-lt"/>
                <a:ea typeface="+mj-ea"/>
                <a:cs typeface="+mj-cs"/>
              </a:defRPr>
            </a:lvl1pPr>
          </a:lstStyle>
          <a:p>
            <a:pPr lvl="0" algn="l" defTabSz="342883" rtl="0" eaLnBrk="1" latinLnBrk="0" hangingPunct="1">
              <a:lnSpc>
                <a:spcPct val="85000"/>
              </a:lnSpc>
              <a:spcBef>
                <a:spcPct val="0"/>
              </a:spcBef>
              <a:buNone/>
            </a:pPr>
            <a:r>
              <a:rPr lang="en-US"/>
              <a:t>Click to edit Master title style</a:t>
            </a:r>
            <a:endParaRPr lang="en-US" dirty="0"/>
          </a:p>
        </p:txBody>
      </p:sp>
      <p:sp>
        <p:nvSpPr>
          <p:cNvPr id="18" name="Content Placeholder 2"/>
          <p:cNvSpPr>
            <a:spLocks noGrp="1"/>
          </p:cNvSpPr>
          <p:nvPr>
            <p:ph sz="quarter" idx="16"/>
          </p:nvPr>
        </p:nvSpPr>
        <p:spPr>
          <a:xfrm>
            <a:off x="812800" y="2184400"/>
            <a:ext cx="5250688" cy="1918474"/>
          </a:xfrm>
        </p:spPr>
        <p:txBody>
          <a:bodyPr>
            <a:sp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3466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1106" y="1122363"/>
            <a:ext cx="6075948" cy="2387600"/>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21106" y="3602038"/>
            <a:ext cx="6075948"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1401680" y="6288042"/>
            <a:ext cx="4114800" cy="365125"/>
          </a:xfrm>
        </p:spPr>
        <p:txBody>
          <a:bodyPr/>
          <a:lstStyle>
            <a:lvl1pPr>
              <a:defRPr>
                <a:solidFill>
                  <a:srgbClr val="005CB9"/>
                </a:solidFill>
              </a:defRPr>
            </a:lvl1pPr>
          </a:lstStyle>
          <a:p>
            <a:endParaRPr lang="en-US" dirty="0"/>
          </a:p>
        </p:txBody>
      </p:sp>
      <p:sp>
        <p:nvSpPr>
          <p:cNvPr id="6" name="Slide Number Placeholder 5">
            <a:extLst>
              <a:ext uri="{FF2B5EF4-FFF2-40B4-BE49-F238E27FC236}">
                <a16:creationId xmlns:a16="http://schemas.microsoft.com/office/drawing/2014/main" id="{E3E94F96-E097-E748-8719-EE2CD8EF5623}"/>
              </a:ext>
            </a:extLst>
          </p:cNvPr>
          <p:cNvSpPr>
            <a:spLocks noGrp="1"/>
          </p:cNvSpPr>
          <p:nvPr>
            <p:ph type="sldNum" sz="quarter" idx="4"/>
          </p:nvPr>
        </p:nvSpPr>
        <p:spPr>
          <a:xfrm>
            <a:off x="11698941" y="6243056"/>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2631753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with Caption Red">
    <p:spTree>
      <p:nvGrpSpPr>
        <p:cNvPr id="1" name=""/>
        <p:cNvGrpSpPr/>
        <p:nvPr/>
      </p:nvGrpSpPr>
      <p:grpSpPr>
        <a:xfrm>
          <a:off x="0" y="0"/>
          <a:ext cx="0" cy="0"/>
          <a:chOff x="0" y="0"/>
          <a:chExt cx="0" cy="0"/>
        </a:xfrm>
      </p:grpSpPr>
      <p:sp>
        <p:nvSpPr>
          <p:cNvPr id="11" name="Picture Placeholder 4"/>
          <p:cNvSpPr>
            <a:spLocks noGrp="1"/>
          </p:cNvSpPr>
          <p:nvPr>
            <p:ph type="pic" sz="quarter" idx="11"/>
          </p:nvPr>
        </p:nvSpPr>
        <p:spPr>
          <a:xfrm>
            <a:off x="6790944" y="1"/>
            <a:ext cx="5401056" cy="3429000"/>
          </a:xfrm>
          <a:prstGeom prst="rect">
            <a:avLst/>
          </a:prstGeom>
        </p:spPr>
        <p:txBody>
          <a:bodyPr/>
          <a:lstStyle/>
          <a:p>
            <a:r>
              <a:rPr lang="en-US"/>
              <a:t>Click icon to add picture</a:t>
            </a:r>
            <a:endParaRPr lang="en-US" dirty="0"/>
          </a:p>
        </p:txBody>
      </p:sp>
      <p:sp>
        <p:nvSpPr>
          <p:cNvPr id="13" name="Rectangle 12"/>
          <p:cNvSpPr/>
          <p:nvPr userDrawn="1"/>
        </p:nvSpPr>
        <p:spPr>
          <a:xfrm>
            <a:off x="0" y="0"/>
            <a:ext cx="679094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bg1"/>
                </a:solidFill>
              </a:defRPr>
            </a:lvl1pPr>
          </a:lstStyle>
          <a:p>
            <a:r>
              <a:rPr lang="en-US" dirty="0"/>
              <a:t>Footer can go here</a:t>
            </a:r>
          </a:p>
        </p:txBody>
      </p:sp>
      <p:sp>
        <p:nvSpPr>
          <p:cNvPr id="15"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bg1"/>
                </a:solidFill>
              </a:defRPr>
            </a:lvl1pPr>
          </a:lstStyle>
          <a:p>
            <a:fld id="{7FEEEA1A-CB49-3744-AA40-B896987410F9}" type="slidenum">
              <a:rPr lang="en-US" smtClean="0"/>
              <a:pPr/>
              <a:t>‹#›</a:t>
            </a:fld>
            <a:endParaRPr lang="en-US" dirty="0"/>
          </a:p>
        </p:txBody>
      </p:sp>
      <p:sp>
        <p:nvSpPr>
          <p:cNvPr id="12" name="Content Placeholder 7"/>
          <p:cNvSpPr>
            <a:spLocks noGrp="1"/>
          </p:cNvSpPr>
          <p:nvPr>
            <p:ph sz="quarter" idx="15" hasCustomPrompt="1"/>
          </p:nvPr>
        </p:nvSpPr>
        <p:spPr>
          <a:xfrm>
            <a:off x="6973824" y="4072128"/>
            <a:ext cx="4413842" cy="1950720"/>
          </a:xfrm>
          <a:prstGeom prst="rect">
            <a:avLst/>
          </a:prstGeom>
        </p:spPr>
        <p:txBody>
          <a:bodyPr/>
          <a:lstStyle>
            <a:lvl1pPr marL="0" indent="0">
              <a:lnSpc>
                <a:spcPct val="100000"/>
              </a:lnSpc>
              <a:buNone/>
              <a:defRPr sz="1600" b="1"/>
            </a:lvl1pPr>
            <a:lvl2pPr marL="0" indent="0">
              <a:lnSpc>
                <a:spcPct val="100000"/>
              </a:lnSpc>
              <a:buClr>
                <a:schemeClr val="accent1"/>
              </a:buClr>
              <a:buNone/>
              <a:defRPr sz="1600"/>
            </a:lvl2pPr>
            <a:lvl3pPr marL="304792" indent="-304792">
              <a:lnSpc>
                <a:spcPct val="100000"/>
              </a:lnSpc>
              <a:buClr>
                <a:schemeClr val="tx2"/>
              </a:buClr>
              <a:buFont typeface="Arial" panose="020B0604020202020204" pitchFamily="34" charset="0"/>
              <a:buChar char="•"/>
              <a:defRPr sz="1600"/>
            </a:lvl3pPr>
            <a:lvl4pPr marL="609585" indent="-304792">
              <a:lnSpc>
                <a:spcPct val="100000"/>
              </a:lnSpc>
              <a:buClr>
                <a:schemeClr val="tx2"/>
              </a:buClr>
              <a:buFont typeface="Arial" panose="020B0604020202020204" pitchFamily="34" charset="0"/>
              <a:buChar char="•"/>
              <a:defRPr sz="1600"/>
            </a:lvl4pPr>
            <a:lvl5pPr marL="914377" indent="-304792">
              <a:lnSpc>
                <a:spcPct val="100000"/>
              </a:lnSpc>
              <a:buClr>
                <a:schemeClr val="tx2"/>
              </a:buClr>
              <a:buFont typeface="Arial" panose="020B0604020202020204" pitchFamily="34" charset="0"/>
              <a:buChar char="•"/>
              <a:defRPr sz="1600"/>
            </a:lvl5pPr>
          </a:lstStyle>
          <a:p>
            <a:pPr lvl="0"/>
            <a:r>
              <a:rPr lang="en-US" dirty="0"/>
              <a:t>Caption for content above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p:nvPr>
        </p:nvSpPr>
        <p:spPr>
          <a:xfrm>
            <a:off x="812797" y="1679032"/>
            <a:ext cx="5247118" cy="348878"/>
          </a:xfrm>
        </p:spPr>
        <p:txBody>
          <a:bodyPr vert="horz" lIns="0" tIns="0" rIns="0" bIns="0" rtlCol="0" anchor="b" anchorCtr="0">
            <a:spAutoFit/>
          </a:bodyPr>
          <a:lstStyle>
            <a:lvl1pPr>
              <a:defRPr lang="en-US" sz="2667" b="1" i="0" kern="1200" cap="none" dirty="0">
                <a:solidFill>
                  <a:schemeClr val="bg1"/>
                </a:solidFill>
                <a:latin typeface="+mj-lt"/>
                <a:ea typeface="+mj-ea"/>
                <a:cs typeface="+mj-cs"/>
              </a:defRPr>
            </a:lvl1pPr>
          </a:lstStyle>
          <a:p>
            <a:pPr lvl="0" algn="l" defTabSz="342883" rtl="0" eaLnBrk="1" latinLnBrk="0" hangingPunct="1">
              <a:lnSpc>
                <a:spcPct val="85000"/>
              </a:lnSpc>
              <a:spcBef>
                <a:spcPct val="0"/>
              </a:spcBef>
              <a:buNone/>
            </a:pPr>
            <a:r>
              <a:rPr lang="en-US"/>
              <a:t>Click to edit Master title style</a:t>
            </a:r>
            <a:endParaRPr lang="en-US" dirty="0"/>
          </a:p>
        </p:txBody>
      </p:sp>
      <p:sp>
        <p:nvSpPr>
          <p:cNvPr id="18" name="Content Placeholder 2"/>
          <p:cNvSpPr>
            <a:spLocks noGrp="1"/>
          </p:cNvSpPr>
          <p:nvPr>
            <p:ph sz="quarter" idx="16"/>
          </p:nvPr>
        </p:nvSpPr>
        <p:spPr>
          <a:xfrm>
            <a:off x="812800" y="2184400"/>
            <a:ext cx="5250688" cy="1918474"/>
          </a:xfrm>
        </p:spPr>
        <p:txBody>
          <a:bodyPr>
            <a:sp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281550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with Caption Green">
    <p:spTree>
      <p:nvGrpSpPr>
        <p:cNvPr id="1" name=""/>
        <p:cNvGrpSpPr/>
        <p:nvPr/>
      </p:nvGrpSpPr>
      <p:grpSpPr>
        <a:xfrm>
          <a:off x="0" y="0"/>
          <a:ext cx="0" cy="0"/>
          <a:chOff x="0" y="0"/>
          <a:chExt cx="0" cy="0"/>
        </a:xfrm>
      </p:grpSpPr>
      <p:sp>
        <p:nvSpPr>
          <p:cNvPr id="11" name="Picture Placeholder 4"/>
          <p:cNvSpPr>
            <a:spLocks noGrp="1"/>
          </p:cNvSpPr>
          <p:nvPr>
            <p:ph type="pic" sz="quarter" idx="11"/>
          </p:nvPr>
        </p:nvSpPr>
        <p:spPr>
          <a:xfrm>
            <a:off x="6790944" y="1"/>
            <a:ext cx="5401056" cy="3429000"/>
          </a:xfrm>
          <a:prstGeom prst="rect">
            <a:avLst/>
          </a:prstGeom>
        </p:spPr>
        <p:txBody>
          <a:bodyPr/>
          <a:lstStyle/>
          <a:p>
            <a:r>
              <a:rPr lang="en-US"/>
              <a:t>Click icon to add picture</a:t>
            </a:r>
            <a:endParaRPr lang="en-US" dirty="0"/>
          </a:p>
        </p:txBody>
      </p:sp>
      <p:sp>
        <p:nvSpPr>
          <p:cNvPr id="13" name="Rectangle 12"/>
          <p:cNvSpPr/>
          <p:nvPr userDrawn="1"/>
        </p:nvSpPr>
        <p:spPr>
          <a:xfrm>
            <a:off x="0" y="0"/>
            <a:ext cx="6790944"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bg1"/>
                </a:solidFill>
              </a:defRPr>
            </a:lvl1pPr>
          </a:lstStyle>
          <a:p>
            <a:r>
              <a:rPr lang="en-US" dirty="0"/>
              <a:t>Footer can go here</a:t>
            </a:r>
          </a:p>
        </p:txBody>
      </p:sp>
      <p:sp>
        <p:nvSpPr>
          <p:cNvPr id="15"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bg1"/>
                </a:solidFill>
              </a:defRPr>
            </a:lvl1pPr>
          </a:lstStyle>
          <a:p>
            <a:fld id="{7FEEEA1A-CB49-3744-AA40-B896987410F9}" type="slidenum">
              <a:rPr lang="en-US" smtClean="0"/>
              <a:pPr/>
              <a:t>‹#›</a:t>
            </a:fld>
            <a:endParaRPr lang="en-US" dirty="0"/>
          </a:p>
        </p:txBody>
      </p:sp>
      <p:sp>
        <p:nvSpPr>
          <p:cNvPr id="12" name="Content Placeholder 7"/>
          <p:cNvSpPr>
            <a:spLocks noGrp="1"/>
          </p:cNvSpPr>
          <p:nvPr>
            <p:ph sz="quarter" idx="15" hasCustomPrompt="1"/>
          </p:nvPr>
        </p:nvSpPr>
        <p:spPr>
          <a:xfrm>
            <a:off x="6973824" y="4072128"/>
            <a:ext cx="4413842" cy="1950720"/>
          </a:xfrm>
          <a:prstGeom prst="rect">
            <a:avLst/>
          </a:prstGeom>
        </p:spPr>
        <p:txBody>
          <a:bodyPr/>
          <a:lstStyle>
            <a:lvl1pPr marL="0" indent="0">
              <a:lnSpc>
                <a:spcPct val="100000"/>
              </a:lnSpc>
              <a:buNone/>
              <a:defRPr sz="1600" b="1"/>
            </a:lvl1pPr>
            <a:lvl2pPr marL="0" indent="0">
              <a:lnSpc>
                <a:spcPct val="100000"/>
              </a:lnSpc>
              <a:buClr>
                <a:schemeClr val="accent1"/>
              </a:buClr>
              <a:buNone/>
              <a:defRPr sz="1600"/>
            </a:lvl2pPr>
            <a:lvl3pPr marL="304792" indent="-304792">
              <a:lnSpc>
                <a:spcPct val="100000"/>
              </a:lnSpc>
              <a:buClr>
                <a:schemeClr val="tx2"/>
              </a:buClr>
              <a:buFont typeface="Arial" panose="020B0604020202020204" pitchFamily="34" charset="0"/>
              <a:buChar char="•"/>
              <a:defRPr sz="1600"/>
            </a:lvl3pPr>
            <a:lvl4pPr marL="609585" indent="-304792">
              <a:lnSpc>
                <a:spcPct val="100000"/>
              </a:lnSpc>
              <a:buClr>
                <a:schemeClr val="tx2"/>
              </a:buClr>
              <a:buFont typeface="Arial" panose="020B0604020202020204" pitchFamily="34" charset="0"/>
              <a:buChar char="•"/>
              <a:defRPr sz="1600"/>
            </a:lvl4pPr>
            <a:lvl5pPr marL="914377" indent="-304792">
              <a:lnSpc>
                <a:spcPct val="100000"/>
              </a:lnSpc>
              <a:buClr>
                <a:schemeClr val="tx2"/>
              </a:buClr>
              <a:buFont typeface="Arial" panose="020B0604020202020204" pitchFamily="34" charset="0"/>
              <a:buChar char="•"/>
              <a:defRPr sz="1600"/>
            </a:lvl5pPr>
          </a:lstStyle>
          <a:p>
            <a:pPr lvl="0"/>
            <a:r>
              <a:rPr lang="en-US" dirty="0"/>
              <a:t>Caption for content above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p:nvPr>
        </p:nvSpPr>
        <p:spPr>
          <a:xfrm>
            <a:off x="812797" y="1679032"/>
            <a:ext cx="5247118" cy="348878"/>
          </a:xfrm>
        </p:spPr>
        <p:txBody>
          <a:bodyPr vert="horz" lIns="0" tIns="0" rIns="0" bIns="0" rtlCol="0" anchor="b" anchorCtr="0">
            <a:spAutoFit/>
          </a:bodyPr>
          <a:lstStyle>
            <a:lvl1pPr>
              <a:defRPr lang="en-US" sz="2667" b="1" i="0" kern="1200" cap="none" dirty="0">
                <a:solidFill>
                  <a:schemeClr val="bg1"/>
                </a:solidFill>
                <a:latin typeface="+mj-lt"/>
                <a:ea typeface="+mj-ea"/>
                <a:cs typeface="+mj-cs"/>
              </a:defRPr>
            </a:lvl1pPr>
          </a:lstStyle>
          <a:p>
            <a:pPr lvl="0" algn="l" defTabSz="342883" rtl="0" eaLnBrk="1" latinLnBrk="0" hangingPunct="1">
              <a:lnSpc>
                <a:spcPct val="85000"/>
              </a:lnSpc>
              <a:spcBef>
                <a:spcPct val="0"/>
              </a:spcBef>
              <a:buNone/>
            </a:pPr>
            <a:r>
              <a:rPr lang="en-US"/>
              <a:t>Click to edit Master title style</a:t>
            </a:r>
            <a:endParaRPr lang="en-US" dirty="0"/>
          </a:p>
        </p:txBody>
      </p:sp>
      <p:sp>
        <p:nvSpPr>
          <p:cNvPr id="18" name="Content Placeholder 2"/>
          <p:cNvSpPr>
            <a:spLocks noGrp="1"/>
          </p:cNvSpPr>
          <p:nvPr>
            <p:ph sz="quarter" idx="16"/>
          </p:nvPr>
        </p:nvSpPr>
        <p:spPr>
          <a:xfrm>
            <a:off x="812800" y="2184400"/>
            <a:ext cx="5250688" cy="1918474"/>
          </a:xfrm>
        </p:spPr>
        <p:txBody>
          <a:bodyPr>
            <a:sp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66817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Full Page Photo Below">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1424517"/>
            <a:ext cx="12192000" cy="5433483"/>
          </a:xfrm>
          <a:prstGeom prst="rect">
            <a:avLst/>
          </a:prstGeom>
        </p:spPr>
        <p:txBody>
          <a:bodyPr vert="horz" lIns="457200" tIns="457200" rIns="182880" bIns="18288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9"/>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bg1"/>
                </a:solidFill>
              </a:defRPr>
            </a:lvl1pPr>
          </a:lstStyle>
          <a:p>
            <a:r>
              <a:rPr lang="en-US"/>
              <a:t>Footer can go here</a:t>
            </a:r>
            <a:endParaRPr lang="en-US" dirty="0"/>
          </a:p>
        </p:txBody>
      </p:sp>
      <p:sp>
        <p:nvSpPr>
          <p:cNvPr id="11"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bg1"/>
                </a:solidFill>
              </a:defRPr>
            </a:lvl1pPr>
          </a:lstStyle>
          <a:p>
            <a:fld id="{7FEEEA1A-CB49-3744-AA40-B896987410F9}" type="slidenum">
              <a:rPr lang="en-US" smtClean="0"/>
              <a:pPr/>
              <a:t>‹#›</a:t>
            </a:fld>
            <a:endParaRPr lang="en-US" dirty="0"/>
          </a:p>
        </p:txBody>
      </p:sp>
      <p:sp>
        <p:nvSpPr>
          <p:cNvPr id="6" name="Title Placeholder 1"/>
          <p:cNvSpPr>
            <a:spLocks noGrp="1"/>
          </p:cNvSpPr>
          <p:nvPr>
            <p:ph type="title"/>
          </p:nvPr>
        </p:nvSpPr>
        <p:spPr>
          <a:xfrm>
            <a:off x="812800" y="845312"/>
            <a:ext cx="10566404" cy="418576"/>
          </a:xfrm>
          <a:prstGeom prst="rect">
            <a:avLst/>
          </a:prstGeom>
        </p:spPr>
        <p:txBody>
          <a:bodyPr vert="horz" lIns="0" tIns="0" rIns="0" bIns="0" rtlCol="0" anchor="b" anchorCtr="0">
            <a:noAutofit/>
          </a:bodyPr>
          <a:lstStyle/>
          <a:p>
            <a:pPr lvl="0" defTabSz="342883">
              <a:lnSpc>
                <a:spcPct val="85000"/>
              </a:lnSpc>
            </a:pPr>
            <a:r>
              <a:rPr lang="en-US"/>
              <a:t>Click to edit Master title style</a:t>
            </a:r>
            <a:endParaRPr lang="en-US" dirty="0"/>
          </a:p>
        </p:txBody>
      </p:sp>
    </p:spTree>
    <p:extLst>
      <p:ext uri="{BB962C8B-B14F-4D97-AF65-F5344CB8AC3E}">
        <p14:creationId xmlns:p14="http://schemas.microsoft.com/office/powerpoint/2010/main" val="32384187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Full Page Photo">
    <p:spTree>
      <p:nvGrpSpPr>
        <p:cNvPr id="1" name=""/>
        <p:cNvGrpSpPr/>
        <p:nvPr/>
      </p:nvGrpSpPr>
      <p:grpSpPr>
        <a:xfrm>
          <a:off x="0" y="0"/>
          <a:ext cx="0" cy="0"/>
          <a:chOff x="0" y="0"/>
          <a:chExt cx="0" cy="0"/>
        </a:xfrm>
      </p:grpSpPr>
      <p:sp>
        <p:nvSpPr>
          <p:cNvPr id="14" name="Rectangle 13"/>
          <p:cNvSpPr/>
          <p:nvPr userDrawn="1"/>
        </p:nvSpPr>
        <p:spPr>
          <a:xfrm>
            <a:off x="0" y="5359403"/>
            <a:ext cx="12192000" cy="1519180"/>
          </a:xfrm>
          <a:prstGeom prst="rect">
            <a:avLst/>
          </a:prstGeom>
          <a:solidFill>
            <a:schemeClr val="accent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itle 1"/>
          <p:cNvSpPr>
            <a:spLocks noGrp="1"/>
          </p:cNvSpPr>
          <p:nvPr>
            <p:ph type="ctrTitle" hasCustomPrompt="1"/>
          </p:nvPr>
        </p:nvSpPr>
        <p:spPr>
          <a:xfrm>
            <a:off x="812800" y="5823131"/>
            <a:ext cx="10550044" cy="545544"/>
          </a:xfrm>
        </p:spPr>
        <p:txBody>
          <a:bodyPr anchor="b" anchorCtr="0">
            <a:noAutofit/>
          </a:bodyPr>
          <a:lstStyle>
            <a:lvl1pPr>
              <a:lnSpc>
                <a:spcPct val="90000"/>
              </a:lnSpc>
              <a:defRPr sz="3200" cap="none" baseline="0">
                <a:solidFill>
                  <a:schemeClr val="bg1"/>
                </a:solidFill>
                <a:latin typeface="+mj-lt"/>
              </a:defRPr>
            </a:lvl1pPr>
          </a:lstStyle>
          <a:p>
            <a:r>
              <a:rPr lang="en-US" dirty="0"/>
              <a:t>Click to edit subhead or caption for image above</a:t>
            </a:r>
          </a:p>
        </p:txBody>
      </p:sp>
      <p:sp>
        <p:nvSpPr>
          <p:cNvPr id="105" name="Footer Placeholder 4"/>
          <p:cNvSpPr>
            <a:spLocks noGrp="1"/>
          </p:cNvSpPr>
          <p:nvPr>
            <p:ph type="ftr" sz="quarter" idx="19"/>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bg1"/>
                </a:solidFill>
              </a:defRPr>
            </a:lvl1pPr>
          </a:lstStyle>
          <a:p>
            <a:r>
              <a:rPr lang="en-US" dirty="0"/>
              <a:t>Footer can go here</a:t>
            </a:r>
          </a:p>
        </p:txBody>
      </p:sp>
      <p:sp>
        <p:nvSpPr>
          <p:cNvPr id="106"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bg1"/>
                </a:solidFill>
              </a:defRPr>
            </a:lvl1pPr>
          </a:lstStyle>
          <a:p>
            <a:fld id="{7FEEEA1A-CB49-3744-AA40-B896987410F9}"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a:off x="9777045" y="6270907"/>
            <a:ext cx="1602155" cy="418912"/>
          </a:xfrm>
          <a:prstGeom prst="rect">
            <a:avLst/>
          </a:prstGeom>
        </p:spPr>
      </p:pic>
      <p:sp>
        <p:nvSpPr>
          <p:cNvPr id="11" name="Content Placeholder 3"/>
          <p:cNvSpPr>
            <a:spLocks noGrp="1"/>
          </p:cNvSpPr>
          <p:nvPr>
            <p:ph sz="quarter" idx="12"/>
          </p:nvPr>
        </p:nvSpPr>
        <p:spPr>
          <a:xfrm>
            <a:off x="-16256" y="0"/>
            <a:ext cx="12224512" cy="5376672"/>
          </a:xfrm>
          <a:prstGeom prst="rect">
            <a:avLst/>
          </a:prstGeom>
        </p:spPr>
        <p:txBody>
          <a:bodyPr vert="horz" lIns="457200" tIns="457200" rIns="182880" bIns="18288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60084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Full Page Photo Yellow">
    <p:spTree>
      <p:nvGrpSpPr>
        <p:cNvPr id="1" name=""/>
        <p:cNvGrpSpPr/>
        <p:nvPr/>
      </p:nvGrpSpPr>
      <p:grpSpPr>
        <a:xfrm>
          <a:off x="0" y="0"/>
          <a:ext cx="0" cy="0"/>
          <a:chOff x="0" y="0"/>
          <a:chExt cx="0" cy="0"/>
        </a:xfrm>
      </p:grpSpPr>
      <p:sp>
        <p:nvSpPr>
          <p:cNvPr id="14" name="Rectangle 13"/>
          <p:cNvSpPr/>
          <p:nvPr userDrawn="1"/>
        </p:nvSpPr>
        <p:spPr>
          <a:xfrm>
            <a:off x="0" y="5359403"/>
            <a:ext cx="12192000" cy="1519180"/>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5" name="Footer Placeholder 4"/>
          <p:cNvSpPr>
            <a:spLocks noGrp="1"/>
          </p:cNvSpPr>
          <p:nvPr>
            <p:ph type="ftr" sz="quarter" idx="19"/>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bg1"/>
                </a:solidFill>
              </a:defRPr>
            </a:lvl1pPr>
          </a:lstStyle>
          <a:p>
            <a:r>
              <a:rPr lang="en-US" dirty="0"/>
              <a:t>Footer can go here</a:t>
            </a:r>
          </a:p>
        </p:txBody>
      </p:sp>
      <p:sp>
        <p:nvSpPr>
          <p:cNvPr id="106"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bg1"/>
                </a:solidFill>
              </a:defRPr>
            </a:lvl1pPr>
          </a:lstStyle>
          <a:p>
            <a:fld id="{7FEEEA1A-CB49-3744-AA40-B896987410F9}" type="slidenum">
              <a:rPr lang="en-US" smtClean="0"/>
              <a:pPr/>
              <a:t>‹#›</a:t>
            </a:fld>
            <a:endParaRPr lang="en-US" dirty="0"/>
          </a:p>
        </p:txBody>
      </p:sp>
      <p:sp>
        <p:nvSpPr>
          <p:cNvPr id="10" name="Content Placeholder 3"/>
          <p:cNvSpPr>
            <a:spLocks noGrp="1"/>
          </p:cNvSpPr>
          <p:nvPr>
            <p:ph sz="quarter" idx="12"/>
          </p:nvPr>
        </p:nvSpPr>
        <p:spPr>
          <a:xfrm>
            <a:off x="-16256" y="0"/>
            <a:ext cx="12224512" cy="5376672"/>
          </a:xfrm>
          <a:prstGeom prst="rect">
            <a:avLst/>
          </a:prstGeom>
        </p:spPr>
        <p:txBody>
          <a:bodyPr vert="horz" lIns="457200" tIns="457200" rIns="182880" bIns="18288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a:stretch>
            <a:fillRect/>
          </a:stretch>
        </p:blipFill>
        <p:spPr>
          <a:xfrm>
            <a:off x="9777052" y="6269441"/>
            <a:ext cx="1607756" cy="420377"/>
          </a:xfrm>
          <a:prstGeom prst="rect">
            <a:avLst/>
          </a:prstGeom>
        </p:spPr>
      </p:pic>
      <p:sp>
        <p:nvSpPr>
          <p:cNvPr id="9" name="Title 1"/>
          <p:cNvSpPr>
            <a:spLocks noGrp="1"/>
          </p:cNvSpPr>
          <p:nvPr>
            <p:ph type="ctrTitle" hasCustomPrompt="1"/>
          </p:nvPr>
        </p:nvSpPr>
        <p:spPr>
          <a:xfrm>
            <a:off x="812800" y="5823131"/>
            <a:ext cx="10550044" cy="545544"/>
          </a:xfrm>
        </p:spPr>
        <p:txBody>
          <a:bodyPr anchor="b" anchorCtr="0">
            <a:noAutofit/>
          </a:bodyPr>
          <a:lstStyle>
            <a:lvl1pPr>
              <a:lnSpc>
                <a:spcPct val="90000"/>
              </a:lnSpc>
              <a:defRPr sz="3200" cap="none" baseline="0">
                <a:solidFill>
                  <a:schemeClr val="bg1"/>
                </a:solidFill>
                <a:latin typeface="+mj-lt"/>
              </a:defRPr>
            </a:lvl1pPr>
          </a:lstStyle>
          <a:p>
            <a:r>
              <a:rPr lang="en-US" dirty="0"/>
              <a:t>Click to edit subhead or caption for image above</a:t>
            </a:r>
          </a:p>
        </p:txBody>
      </p:sp>
    </p:spTree>
    <p:extLst>
      <p:ext uri="{BB962C8B-B14F-4D97-AF65-F5344CB8AC3E}">
        <p14:creationId xmlns:p14="http://schemas.microsoft.com/office/powerpoint/2010/main" val="282347637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Full Page Photo Blue">
    <p:spTree>
      <p:nvGrpSpPr>
        <p:cNvPr id="1" name=""/>
        <p:cNvGrpSpPr/>
        <p:nvPr/>
      </p:nvGrpSpPr>
      <p:grpSpPr>
        <a:xfrm>
          <a:off x="0" y="0"/>
          <a:ext cx="0" cy="0"/>
          <a:chOff x="0" y="0"/>
          <a:chExt cx="0" cy="0"/>
        </a:xfrm>
      </p:grpSpPr>
      <p:sp>
        <p:nvSpPr>
          <p:cNvPr id="14" name="Rectangle 13"/>
          <p:cNvSpPr/>
          <p:nvPr userDrawn="1"/>
        </p:nvSpPr>
        <p:spPr>
          <a:xfrm>
            <a:off x="0" y="5359403"/>
            <a:ext cx="12192000" cy="1519180"/>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5" name="Footer Placeholder 4"/>
          <p:cNvSpPr>
            <a:spLocks noGrp="1"/>
          </p:cNvSpPr>
          <p:nvPr>
            <p:ph type="ftr" sz="quarter" idx="19"/>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bg1"/>
                </a:solidFill>
              </a:defRPr>
            </a:lvl1pPr>
          </a:lstStyle>
          <a:p>
            <a:r>
              <a:rPr lang="en-US" dirty="0"/>
              <a:t>Footer can go here</a:t>
            </a:r>
          </a:p>
        </p:txBody>
      </p:sp>
      <p:sp>
        <p:nvSpPr>
          <p:cNvPr id="106"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bg1"/>
                </a:solidFill>
              </a:defRPr>
            </a:lvl1pPr>
          </a:lstStyle>
          <a:p>
            <a:fld id="{7FEEEA1A-CB49-3744-AA40-B896987410F9}" type="slidenum">
              <a:rPr lang="en-US" smtClean="0"/>
              <a:pPr/>
              <a:t>‹#›</a:t>
            </a:fld>
            <a:endParaRPr lang="en-US" dirty="0"/>
          </a:p>
        </p:txBody>
      </p:sp>
      <p:sp>
        <p:nvSpPr>
          <p:cNvPr id="10" name="Content Placeholder 3"/>
          <p:cNvSpPr>
            <a:spLocks noGrp="1"/>
          </p:cNvSpPr>
          <p:nvPr>
            <p:ph sz="quarter" idx="12"/>
          </p:nvPr>
        </p:nvSpPr>
        <p:spPr>
          <a:xfrm>
            <a:off x="-16256" y="0"/>
            <a:ext cx="12224512" cy="5376672"/>
          </a:xfrm>
          <a:prstGeom prst="rect">
            <a:avLst/>
          </a:prstGeom>
        </p:spPr>
        <p:txBody>
          <a:bodyPr vert="horz" lIns="457200" tIns="457200" rIns="182880" bIns="18288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a:stretch>
            <a:fillRect/>
          </a:stretch>
        </p:blipFill>
        <p:spPr>
          <a:xfrm>
            <a:off x="9777052" y="6269441"/>
            <a:ext cx="1607756" cy="420377"/>
          </a:xfrm>
          <a:prstGeom prst="rect">
            <a:avLst/>
          </a:prstGeom>
        </p:spPr>
      </p:pic>
      <p:sp>
        <p:nvSpPr>
          <p:cNvPr id="9" name="Title 1"/>
          <p:cNvSpPr>
            <a:spLocks noGrp="1"/>
          </p:cNvSpPr>
          <p:nvPr>
            <p:ph type="ctrTitle" hasCustomPrompt="1"/>
          </p:nvPr>
        </p:nvSpPr>
        <p:spPr>
          <a:xfrm>
            <a:off x="812800" y="5823131"/>
            <a:ext cx="10550044" cy="545544"/>
          </a:xfrm>
        </p:spPr>
        <p:txBody>
          <a:bodyPr anchor="b" anchorCtr="0">
            <a:noAutofit/>
          </a:bodyPr>
          <a:lstStyle>
            <a:lvl1pPr>
              <a:lnSpc>
                <a:spcPct val="90000"/>
              </a:lnSpc>
              <a:defRPr sz="3200" cap="none" baseline="0">
                <a:solidFill>
                  <a:schemeClr val="bg1"/>
                </a:solidFill>
                <a:latin typeface="+mj-lt"/>
              </a:defRPr>
            </a:lvl1pPr>
          </a:lstStyle>
          <a:p>
            <a:r>
              <a:rPr lang="en-US" dirty="0"/>
              <a:t>Click to edit subhead or caption for image above</a:t>
            </a:r>
          </a:p>
        </p:txBody>
      </p:sp>
    </p:spTree>
    <p:extLst>
      <p:ext uri="{BB962C8B-B14F-4D97-AF65-F5344CB8AC3E}">
        <p14:creationId xmlns:p14="http://schemas.microsoft.com/office/powerpoint/2010/main" val="206196823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Full Page Photo Red">
    <p:spTree>
      <p:nvGrpSpPr>
        <p:cNvPr id="1" name=""/>
        <p:cNvGrpSpPr/>
        <p:nvPr/>
      </p:nvGrpSpPr>
      <p:grpSpPr>
        <a:xfrm>
          <a:off x="0" y="0"/>
          <a:ext cx="0" cy="0"/>
          <a:chOff x="0" y="0"/>
          <a:chExt cx="0" cy="0"/>
        </a:xfrm>
      </p:grpSpPr>
      <p:sp>
        <p:nvSpPr>
          <p:cNvPr id="14" name="Rectangle 13"/>
          <p:cNvSpPr/>
          <p:nvPr userDrawn="1"/>
        </p:nvSpPr>
        <p:spPr>
          <a:xfrm>
            <a:off x="0" y="5359403"/>
            <a:ext cx="12192000" cy="1519180"/>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5" name="Footer Placeholder 4"/>
          <p:cNvSpPr>
            <a:spLocks noGrp="1"/>
          </p:cNvSpPr>
          <p:nvPr>
            <p:ph type="ftr" sz="quarter" idx="19"/>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bg1"/>
                </a:solidFill>
              </a:defRPr>
            </a:lvl1pPr>
          </a:lstStyle>
          <a:p>
            <a:r>
              <a:rPr lang="en-US" dirty="0"/>
              <a:t>Footer can go here</a:t>
            </a:r>
          </a:p>
        </p:txBody>
      </p:sp>
      <p:sp>
        <p:nvSpPr>
          <p:cNvPr id="106"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bg1"/>
                </a:solidFill>
              </a:defRPr>
            </a:lvl1pPr>
          </a:lstStyle>
          <a:p>
            <a:fld id="{7FEEEA1A-CB49-3744-AA40-B896987410F9}" type="slidenum">
              <a:rPr lang="en-US" smtClean="0"/>
              <a:pPr/>
              <a:t>‹#›</a:t>
            </a:fld>
            <a:endParaRPr lang="en-US" dirty="0"/>
          </a:p>
        </p:txBody>
      </p:sp>
      <p:sp>
        <p:nvSpPr>
          <p:cNvPr id="10" name="Content Placeholder 3"/>
          <p:cNvSpPr>
            <a:spLocks noGrp="1"/>
          </p:cNvSpPr>
          <p:nvPr>
            <p:ph sz="quarter" idx="12"/>
          </p:nvPr>
        </p:nvSpPr>
        <p:spPr>
          <a:xfrm>
            <a:off x="-16256" y="0"/>
            <a:ext cx="12224512" cy="5376672"/>
          </a:xfrm>
          <a:prstGeom prst="rect">
            <a:avLst/>
          </a:prstGeom>
        </p:spPr>
        <p:txBody>
          <a:bodyPr vert="horz" lIns="457200" tIns="457200" rIns="182880" bIns="18288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a:stretch>
            <a:fillRect/>
          </a:stretch>
        </p:blipFill>
        <p:spPr>
          <a:xfrm>
            <a:off x="9777052" y="6269441"/>
            <a:ext cx="1607756" cy="420377"/>
          </a:xfrm>
          <a:prstGeom prst="rect">
            <a:avLst/>
          </a:prstGeom>
        </p:spPr>
      </p:pic>
      <p:sp>
        <p:nvSpPr>
          <p:cNvPr id="9" name="Title 1"/>
          <p:cNvSpPr>
            <a:spLocks noGrp="1"/>
          </p:cNvSpPr>
          <p:nvPr>
            <p:ph type="ctrTitle" hasCustomPrompt="1"/>
          </p:nvPr>
        </p:nvSpPr>
        <p:spPr>
          <a:xfrm>
            <a:off x="812800" y="5823131"/>
            <a:ext cx="10550044" cy="545544"/>
          </a:xfrm>
        </p:spPr>
        <p:txBody>
          <a:bodyPr anchor="b" anchorCtr="0">
            <a:noAutofit/>
          </a:bodyPr>
          <a:lstStyle>
            <a:lvl1pPr>
              <a:lnSpc>
                <a:spcPct val="90000"/>
              </a:lnSpc>
              <a:defRPr sz="3200" cap="none" baseline="0">
                <a:solidFill>
                  <a:schemeClr val="bg1"/>
                </a:solidFill>
                <a:latin typeface="+mj-lt"/>
              </a:defRPr>
            </a:lvl1pPr>
          </a:lstStyle>
          <a:p>
            <a:r>
              <a:rPr lang="en-US" dirty="0"/>
              <a:t>Click to edit subhead or caption for image above</a:t>
            </a:r>
          </a:p>
        </p:txBody>
      </p:sp>
    </p:spTree>
    <p:extLst>
      <p:ext uri="{BB962C8B-B14F-4D97-AF65-F5344CB8AC3E}">
        <p14:creationId xmlns:p14="http://schemas.microsoft.com/office/powerpoint/2010/main" val="418556702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Full Page Photo Green">
    <p:spTree>
      <p:nvGrpSpPr>
        <p:cNvPr id="1" name=""/>
        <p:cNvGrpSpPr/>
        <p:nvPr/>
      </p:nvGrpSpPr>
      <p:grpSpPr>
        <a:xfrm>
          <a:off x="0" y="0"/>
          <a:ext cx="0" cy="0"/>
          <a:chOff x="0" y="0"/>
          <a:chExt cx="0" cy="0"/>
        </a:xfrm>
      </p:grpSpPr>
      <p:sp>
        <p:nvSpPr>
          <p:cNvPr id="14" name="Rectangle 13"/>
          <p:cNvSpPr/>
          <p:nvPr userDrawn="1"/>
        </p:nvSpPr>
        <p:spPr>
          <a:xfrm>
            <a:off x="0" y="5359403"/>
            <a:ext cx="12192000" cy="1519180"/>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5" name="Footer Placeholder 4"/>
          <p:cNvSpPr>
            <a:spLocks noGrp="1"/>
          </p:cNvSpPr>
          <p:nvPr>
            <p:ph type="ftr" sz="quarter" idx="19"/>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bg1"/>
                </a:solidFill>
              </a:defRPr>
            </a:lvl1pPr>
          </a:lstStyle>
          <a:p>
            <a:r>
              <a:rPr lang="en-US" dirty="0"/>
              <a:t>Footer can go here</a:t>
            </a:r>
          </a:p>
        </p:txBody>
      </p:sp>
      <p:sp>
        <p:nvSpPr>
          <p:cNvPr id="106"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bg1"/>
                </a:solidFill>
              </a:defRPr>
            </a:lvl1pPr>
          </a:lstStyle>
          <a:p>
            <a:fld id="{7FEEEA1A-CB49-3744-AA40-B896987410F9}" type="slidenum">
              <a:rPr lang="en-US" smtClean="0"/>
              <a:pPr/>
              <a:t>‹#›</a:t>
            </a:fld>
            <a:endParaRPr lang="en-US" dirty="0"/>
          </a:p>
        </p:txBody>
      </p:sp>
      <p:sp>
        <p:nvSpPr>
          <p:cNvPr id="10" name="Content Placeholder 3"/>
          <p:cNvSpPr>
            <a:spLocks noGrp="1"/>
          </p:cNvSpPr>
          <p:nvPr>
            <p:ph sz="quarter" idx="12"/>
          </p:nvPr>
        </p:nvSpPr>
        <p:spPr>
          <a:xfrm>
            <a:off x="-16256" y="0"/>
            <a:ext cx="12224512" cy="5376672"/>
          </a:xfrm>
          <a:prstGeom prst="rect">
            <a:avLst/>
          </a:prstGeom>
        </p:spPr>
        <p:txBody>
          <a:bodyPr vert="horz" lIns="457200" tIns="457200" rIns="182880" bIns="18288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a:stretch>
            <a:fillRect/>
          </a:stretch>
        </p:blipFill>
        <p:spPr>
          <a:xfrm>
            <a:off x="9777052" y="6269441"/>
            <a:ext cx="1607756" cy="420377"/>
          </a:xfrm>
          <a:prstGeom prst="rect">
            <a:avLst/>
          </a:prstGeom>
        </p:spPr>
      </p:pic>
      <p:sp>
        <p:nvSpPr>
          <p:cNvPr id="9" name="Title 1"/>
          <p:cNvSpPr>
            <a:spLocks noGrp="1"/>
          </p:cNvSpPr>
          <p:nvPr>
            <p:ph type="ctrTitle" hasCustomPrompt="1"/>
          </p:nvPr>
        </p:nvSpPr>
        <p:spPr>
          <a:xfrm>
            <a:off x="812800" y="5823131"/>
            <a:ext cx="10550044" cy="545544"/>
          </a:xfrm>
        </p:spPr>
        <p:txBody>
          <a:bodyPr anchor="b" anchorCtr="0">
            <a:noAutofit/>
          </a:bodyPr>
          <a:lstStyle>
            <a:lvl1pPr>
              <a:lnSpc>
                <a:spcPct val="90000"/>
              </a:lnSpc>
              <a:defRPr sz="3200" cap="none" baseline="0">
                <a:solidFill>
                  <a:schemeClr val="bg1"/>
                </a:solidFill>
                <a:latin typeface="+mj-lt"/>
              </a:defRPr>
            </a:lvl1pPr>
          </a:lstStyle>
          <a:p>
            <a:r>
              <a:rPr lang="en-US" dirty="0"/>
              <a:t>Click to edit subhead or caption for image above</a:t>
            </a:r>
          </a:p>
        </p:txBody>
      </p:sp>
    </p:spTree>
    <p:extLst>
      <p:ext uri="{BB962C8B-B14F-4D97-AF65-F5344CB8AC3E}">
        <p14:creationId xmlns:p14="http://schemas.microsoft.com/office/powerpoint/2010/main" val="15010311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947480" y="5631150"/>
            <a:ext cx="3421335" cy="963316"/>
          </a:xfrm>
          <a:prstGeom prst="rect">
            <a:avLst/>
          </a:prstGeom>
        </p:spPr>
      </p:pic>
      <p:sp>
        <p:nvSpPr>
          <p:cNvPr id="4" name="TextBox 3"/>
          <p:cNvSpPr txBox="1"/>
          <p:nvPr userDrawn="1"/>
        </p:nvSpPr>
        <p:spPr>
          <a:xfrm>
            <a:off x="900174" y="2820167"/>
            <a:ext cx="4269643" cy="664797"/>
          </a:xfrm>
          <a:prstGeom prst="rect">
            <a:avLst/>
          </a:prstGeom>
          <a:noFill/>
        </p:spPr>
        <p:txBody>
          <a:bodyPr wrap="square" lIns="0" tIns="0" rIns="0" bIns="0" rtlCol="0">
            <a:spAutoFit/>
          </a:bodyPr>
          <a:lstStyle/>
          <a:p>
            <a:pPr>
              <a:lnSpc>
                <a:spcPct val="90000"/>
              </a:lnSpc>
            </a:pPr>
            <a:r>
              <a:rPr lang="en-US" sz="4800" b="1" i="0" dirty="0">
                <a:solidFill>
                  <a:schemeClr val="bg1"/>
                </a:solidFill>
                <a:latin typeface="+mj-lt"/>
                <a:cs typeface="Arial"/>
              </a:rPr>
              <a:t>Thank you</a:t>
            </a:r>
          </a:p>
        </p:txBody>
      </p:sp>
    </p:spTree>
    <p:extLst>
      <p:ext uri="{BB962C8B-B14F-4D97-AF65-F5344CB8AC3E}">
        <p14:creationId xmlns:p14="http://schemas.microsoft.com/office/powerpoint/2010/main" val="29387224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cSld name="Blank (No Seal)">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318267" y="103846"/>
            <a:ext cx="2743200" cy="230832"/>
          </a:xfrm>
          <a:prstGeom prst="rect">
            <a:avLst/>
          </a:prstGeom>
        </p:spPr>
        <p:txBody>
          <a:bodyPr vert="horz" lIns="91440" tIns="45720" rIns="91440" bIns="45720" rtlCol="0" anchor="ctr"/>
          <a:lstStyle>
            <a:lvl1pPr algn="r">
              <a:defRPr sz="900">
                <a:solidFill>
                  <a:schemeClr val="tx1">
                    <a:tint val="75000"/>
                  </a:schemeClr>
                </a:solidFill>
              </a:defRPr>
            </a:lvl1pPr>
          </a:lstStyle>
          <a:p>
            <a:fld id="{40784275-97E0-4DA2-91BD-271C1642A189}" type="slidenum">
              <a:rPr lang="en-US" smtClean="0"/>
              <a:pPr/>
              <a:t>‹#›</a:t>
            </a:fld>
            <a:endParaRPr lang="en-US" dirty="0"/>
          </a:p>
        </p:txBody>
      </p:sp>
    </p:spTree>
    <p:custDataLst>
      <p:tags r:id="rId1"/>
    </p:custDataLst>
    <p:extLst>
      <p:ext uri="{BB962C8B-B14F-4D97-AF65-F5344CB8AC3E}">
        <p14:creationId xmlns:p14="http://schemas.microsoft.com/office/powerpoint/2010/main" val="2087004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9232" y="535954"/>
            <a:ext cx="6316579" cy="1183515"/>
          </a:xfrm>
        </p:spPr>
        <p:txBody>
          <a:bodyPr anchor="ctr"/>
          <a:lstStyle>
            <a:lvl1pPr algn="ctr">
              <a:defRPr sz="6000" baseline="0">
                <a:solidFill>
                  <a:srgbClr val="005CB9"/>
                </a:solidFill>
              </a:defRPr>
            </a:lvl1pPr>
          </a:lstStyle>
          <a:p>
            <a:r>
              <a:rPr lang="en-US" dirty="0"/>
              <a:t>Use for Title Slide</a:t>
            </a:r>
          </a:p>
        </p:txBody>
      </p:sp>
      <p:sp>
        <p:nvSpPr>
          <p:cNvPr id="6" name="Footer Placeholder 4">
            <a:extLst>
              <a:ext uri="{FF2B5EF4-FFF2-40B4-BE49-F238E27FC236}">
                <a16:creationId xmlns:a16="http://schemas.microsoft.com/office/drawing/2014/main" id="{0C03066D-9100-F249-8EFB-937BE9FB962D}"/>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Text Placeholder 2">
            <a:extLst>
              <a:ext uri="{FF2B5EF4-FFF2-40B4-BE49-F238E27FC236}">
                <a16:creationId xmlns:a16="http://schemas.microsoft.com/office/drawing/2014/main" id="{843A4488-716C-D94E-A239-E05A2D117368}"/>
              </a:ext>
            </a:extLst>
          </p:cNvPr>
          <p:cNvSpPr>
            <a:spLocks noGrp="1"/>
          </p:cNvSpPr>
          <p:nvPr>
            <p:ph idx="1"/>
          </p:nvPr>
        </p:nvSpPr>
        <p:spPr>
          <a:xfrm>
            <a:off x="469232" y="1825625"/>
            <a:ext cx="5979694"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CE7813D8-F91E-314D-8BFF-8EEC559DAC61}"/>
              </a:ext>
            </a:extLst>
          </p:cNvPr>
          <p:cNvSpPr>
            <a:spLocks noGrp="1"/>
          </p:cNvSpPr>
          <p:nvPr>
            <p:ph type="sldNum" sz="quarter" idx="4"/>
          </p:nvPr>
        </p:nvSpPr>
        <p:spPr>
          <a:xfrm>
            <a:off x="11698941" y="6243056"/>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049444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5012" y="1122363"/>
            <a:ext cx="5931568" cy="2387600"/>
          </a:xfrm>
        </p:spPr>
        <p:txBody>
          <a:bodyPr anchor="b"/>
          <a:lstStyle>
            <a:lvl1pPr algn="ctr">
              <a:defRPr sz="6000" baseline="0">
                <a:solidFill>
                  <a:srgbClr val="005CB9"/>
                </a:solidFill>
              </a:defRPr>
            </a:lvl1pPr>
          </a:lstStyle>
          <a:p>
            <a:r>
              <a:rPr lang="en-US" dirty="0"/>
              <a:t>Use For Title Slide</a:t>
            </a:r>
          </a:p>
        </p:txBody>
      </p:sp>
      <p:sp>
        <p:nvSpPr>
          <p:cNvPr id="5" name="Footer Placeholder 4"/>
          <p:cNvSpPr>
            <a:spLocks noGrp="1"/>
          </p:cNvSpPr>
          <p:nvPr>
            <p:ph type="ftr" sz="quarter" idx="11"/>
          </p:nvPr>
        </p:nvSpPr>
        <p:spPr>
          <a:xfrm>
            <a:off x="1293396" y="6179418"/>
            <a:ext cx="4114800" cy="365125"/>
          </a:xfrm>
          <a:prstGeom prst="rect">
            <a:avLst/>
          </a:prstGeom>
        </p:spPr>
        <p:txBody>
          <a:bodyPr/>
          <a:lstStyle>
            <a:lvl1pPr>
              <a:defRPr>
                <a:solidFill>
                  <a:srgbClr val="005CB9"/>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794902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ctr"/>
          <a:lstStyle>
            <a:lvl1pPr algn="ctr">
              <a:defRPr sz="6000" baseline="0">
                <a:solidFill>
                  <a:srgbClr val="005CB9"/>
                </a:solidFill>
              </a:defRPr>
            </a:lvl1pPr>
          </a:lstStyle>
          <a:p>
            <a:r>
              <a:rPr lang="en-US" dirty="0"/>
              <a:t>CMRI Template CM Blue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baseline="0">
                <a:solidFill>
                  <a:srgbClr val="005CB9"/>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5" name="Footer Placeholder 4"/>
          <p:cNvSpPr>
            <a:spLocks noGrp="1"/>
          </p:cNvSpPr>
          <p:nvPr>
            <p:ph type="ftr" sz="quarter" idx="11"/>
          </p:nvPr>
        </p:nvSpPr>
        <p:spPr/>
        <p:txBody>
          <a:bodyPr/>
          <a:lstStyle>
            <a:lvl1pPr>
              <a:defRPr>
                <a:solidFill>
                  <a:srgbClr val="005CB9"/>
                </a:solidFill>
              </a:defRPr>
            </a:lvl1pPr>
          </a:lstStyle>
          <a:p>
            <a:endParaRPr lang="en-US"/>
          </a:p>
        </p:txBody>
      </p:sp>
      <p:pic>
        <p:nvPicPr>
          <p:cNvPr id="9" name="Picture 8">
            <a:extLst>
              <a:ext uri="{FF2B5EF4-FFF2-40B4-BE49-F238E27FC236}">
                <a16:creationId xmlns:a16="http://schemas.microsoft.com/office/drawing/2014/main" id="{3648F5D2-92EB-EE48-89D7-18383DEFFD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20816" y="5923118"/>
            <a:ext cx="951768" cy="596442"/>
          </a:xfrm>
          <a:prstGeom prst="rect">
            <a:avLst/>
          </a:prstGeom>
        </p:spPr>
      </p:pic>
      <p:pic>
        <p:nvPicPr>
          <p:cNvPr id="13" name="Picture 12">
            <a:extLst>
              <a:ext uri="{FF2B5EF4-FFF2-40B4-BE49-F238E27FC236}">
                <a16:creationId xmlns:a16="http://schemas.microsoft.com/office/drawing/2014/main" id="{A86BE361-2941-254A-B658-5E1325F23D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4183" y="5942159"/>
            <a:ext cx="819633" cy="685773"/>
          </a:xfrm>
          <a:prstGeom prst="rect">
            <a:avLst/>
          </a:prstGeom>
        </p:spPr>
      </p:pic>
      <p:pic>
        <p:nvPicPr>
          <p:cNvPr id="14" name="Picture 13" descr="A picture containing plate&#10;&#10;Description automatically generated">
            <a:extLst>
              <a:ext uri="{FF2B5EF4-FFF2-40B4-BE49-F238E27FC236}">
                <a16:creationId xmlns:a16="http://schemas.microsoft.com/office/drawing/2014/main" id="{C4C1B728-710B-4F42-A087-1DAC20234E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51149" y="6085291"/>
            <a:ext cx="1546697" cy="405501"/>
          </a:xfrm>
          <a:prstGeom prst="rect">
            <a:avLst/>
          </a:prstGeom>
        </p:spPr>
      </p:pic>
      <p:sp>
        <p:nvSpPr>
          <p:cNvPr id="10" name="Slide Number Placeholder 5">
            <a:extLst>
              <a:ext uri="{FF2B5EF4-FFF2-40B4-BE49-F238E27FC236}">
                <a16:creationId xmlns:a16="http://schemas.microsoft.com/office/drawing/2014/main" id="{FECFE299-1E15-F345-BD27-BED0B473D547}"/>
              </a:ext>
            </a:extLst>
          </p:cNvPr>
          <p:cNvSpPr>
            <a:spLocks noGrp="1"/>
          </p:cNvSpPr>
          <p:nvPr>
            <p:ph type="sldNum" sz="quarter" idx="4"/>
          </p:nvPr>
        </p:nvSpPr>
        <p:spPr>
          <a:xfrm>
            <a:off x="11698941" y="5771958"/>
            <a:ext cx="493059" cy="371836"/>
          </a:xfrm>
          <a:prstGeom prst="rect">
            <a:avLst/>
          </a:prstGeom>
        </p:spPr>
        <p:txBody>
          <a:bodyPr vert="horz" lIns="91440" tIns="45720" rIns="91440" bIns="45720" rtlCol="0" anchor="ctr"/>
          <a:lstStyle>
            <a:lvl1pPr algn="ctr">
              <a:defRPr sz="1100">
                <a:solidFill>
                  <a:srgbClr val="005CB9"/>
                </a:solidFill>
              </a:defRPr>
            </a:lvl1pPr>
          </a:lstStyle>
          <a:p>
            <a:fld id="{5D5ACDC5-7D88-4043-A5E3-34CEDBAF337A}" type="slidenum">
              <a:rPr lang="en-US" smtClean="0"/>
              <a:pPr/>
              <a:t>‹#›</a:t>
            </a:fld>
            <a:endParaRPr lang="en-US" dirty="0"/>
          </a:p>
        </p:txBody>
      </p:sp>
      <p:pic>
        <p:nvPicPr>
          <p:cNvPr id="4" name="Picture 3">
            <a:extLst>
              <a:ext uri="{FF2B5EF4-FFF2-40B4-BE49-F238E27FC236}">
                <a16:creationId xmlns:a16="http://schemas.microsoft.com/office/drawing/2014/main" id="{1DE9C23A-E363-C823-4B85-52613B193C2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9894" y="5905218"/>
            <a:ext cx="741719" cy="807357"/>
          </a:xfrm>
          <a:prstGeom prst="rect">
            <a:avLst/>
          </a:prstGeom>
        </p:spPr>
      </p:pic>
    </p:spTree>
    <p:extLst>
      <p:ext uri="{BB962C8B-B14F-4D97-AF65-F5344CB8AC3E}">
        <p14:creationId xmlns:p14="http://schemas.microsoft.com/office/powerpoint/2010/main" val="2316970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CB9"/>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764570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CB9"/>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1197007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5CB9"/>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i="0" spc="70" baseline="0">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lang="en-US" sz="2800" b="1" i="0" kern="1200" spc="70" baseline="0" dirty="0">
                <a:solidFill>
                  <a:srgbClr val="005CB9"/>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2824712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CB9"/>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lvl1pPr>
              <a:defRPr>
                <a:solidFill>
                  <a:srgbClr val="005CB9"/>
                </a:solidFill>
              </a:defRPr>
            </a:lvl1pPr>
          </a:lstStyle>
          <a:p>
            <a:endParaRPr lang="en-US"/>
          </a:p>
        </p:txBody>
      </p:sp>
      <p:sp>
        <p:nvSpPr>
          <p:cNvPr id="5" name="Slide Number Placeholder 4"/>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3845129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31C13-CF9D-4E82-A5B4-91008DCD2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06FD2-89E8-4415-ADF7-22F4A4C259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CBBFF-8889-497F-B4CA-A031E8DD3B95}"/>
              </a:ext>
            </a:extLst>
          </p:cNvPr>
          <p:cNvSpPr>
            <a:spLocks noGrp="1"/>
          </p:cNvSpPr>
          <p:nvPr>
            <p:ph type="dt" sz="half" idx="10"/>
          </p:nvPr>
        </p:nvSpPr>
        <p:spPr/>
        <p:txBody>
          <a:bodyPr/>
          <a:lstStyle/>
          <a:p>
            <a:fld id="{11008460-8B2F-4AAA-A4E2-10730069204C}" type="datetimeFigureOut">
              <a:rPr lang="en-US" smtClean="0"/>
              <a:t>11/3/2022</a:t>
            </a:fld>
            <a:endParaRPr lang="en-US"/>
          </a:p>
        </p:txBody>
      </p:sp>
      <p:sp>
        <p:nvSpPr>
          <p:cNvPr id="5" name="Footer Placeholder 4">
            <a:extLst>
              <a:ext uri="{FF2B5EF4-FFF2-40B4-BE49-F238E27FC236}">
                <a16:creationId xmlns:a16="http://schemas.microsoft.com/office/drawing/2014/main" id="{FDE78DAF-985B-4BB4-ADA9-02EA979F1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10DBC-42B5-46AB-B36A-B39128E69CBF}"/>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789759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2841187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673764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ctr"/>
          <a:lstStyle>
            <a:lvl1pPr algn="ctr">
              <a:defRPr sz="6000"/>
            </a:lvl1pPr>
          </a:lstStyle>
          <a:p>
            <a:r>
              <a:rPr lang="en-US" dirty="0"/>
              <a:t>CMRI Template Grey</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rgbClr val="59585C"/>
                </a:solidFill>
              </a:defRPr>
            </a:lvl1pPr>
          </a:lstStyle>
          <a:p>
            <a:endParaRPr lang="en-US" dirty="0"/>
          </a:p>
        </p:txBody>
      </p:sp>
      <p:pic>
        <p:nvPicPr>
          <p:cNvPr id="9" name="Picture 8">
            <a:extLst>
              <a:ext uri="{FF2B5EF4-FFF2-40B4-BE49-F238E27FC236}">
                <a16:creationId xmlns:a16="http://schemas.microsoft.com/office/drawing/2014/main" id="{C6CDD5D3-43DB-3544-ADD2-C70EF58D33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2281" y="6146062"/>
            <a:ext cx="857000" cy="537054"/>
          </a:xfrm>
          <a:prstGeom prst="rect">
            <a:avLst/>
          </a:prstGeom>
        </p:spPr>
      </p:pic>
      <p:pic>
        <p:nvPicPr>
          <p:cNvPr id="10" name="Picture 9">
            <a:extLst>
              <a:ext uri="{FF2B5EF4-FFF2-40B4-BE49-F238E27FC236}">
                <a16:creationId xmlns:a16="http://schemas.microsoft.com/office/drawing/2014/main" id="{2A87801E-BE56-A140-96CA-2566A9B655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1169" y="6146062"/>
            <a:ext cx="738021" cy="617490"/>
          </a:xfrm>
          <a:prstGeom prst="rect">
            <a:avLst/>
          </a:prstGeom>
        </p:spPr>
      </p:pic>
      <p:pic>
        <p:nvPicPr>
          <p:cNvPr id="11" name="Picture 10" descr="A picture containing plate&#10;&#10;Description automatically generated">
            <a:extLst>
              <a:ext uri="{FF2B5EF4-FFF2-40B4-BE49-F238E27FC236}">
                <a16:creationId xmlns:a16="http://schemas.microsoft.com/office/drawing/2014/main" id="{38C38519-BEEB-1042-A6D3-831A362210F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62372" y="6317991"/>
            <a:ext cx="1392691" cy="365125"/>
          </a:xfrm>
          <a:prstGeom prst="rect">
            <a:avLst/>
          </a:prstGeom>
        </p:spPr>
      </p:pic>
      <p:sp>
        <p:nvSpPr>
          <p:cNvPr id="13" name="Slide Number Placeholder 5">
            <a:extLst>
              <a:ext uri="{FF2B5EF4-FFF2-40B4-BE49-F238E27FC236}">
                <a16:creationId xmlns:a16="http://schemas.microsoft.com/office/drawing/2014/main" id="{3054BBF2-2D58-A446-920A-AC26A556D54F}"/>
              </a:ext>
            </a:extLst>
          </p:cNvPr>
          <p:cNvSpPr>
            <a:spLocks noGrp="1"/>
          </p:cNvSpPr>
          <p:nvPr>
            <p:ph type="sldNum" sz="quarter" idx="4"/>
          </p:nvPr>
        </p:nvSpPr>
        <p:spPr>
          <a:xfrm>
            <a:off x="11698941" y="577195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pic>
        <p:nvPicPr>
          <p:cNvPr id="4" name="Picture 3">
            <a:extLst>
              <a:ext uri="{FF2B5EF4-FFF2-40B4-BE49-F238E27FC236}">
                <a16:creationId xmlns:a16="http://schemas.microsoft.com/office/drawing/2014/main" id="{05758B47-0AF8-9E3F-E442-72654710DFA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60016" y="6143794"/>
            <a:ext cx="556174" cy="605393"/>
          </a:xfrm>
          <a:prstGeom prst="rect">
            <a:avLst/>
          </a:prstGeom>
        </p:spPr>
      </p:pic>
    </p:spTree>
    <p:extLst>
      <p:ext uri="{BB962C8B-B14F-4D97-AF65-F5344CB8AC3E}">
        <p14:creationId xmlns:p14="http://schemas.microsoft.com/office/powerpoint/2010/main" val="902415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7777A"/>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77777A"/>
                </a:solidFill>
              </a:defRPr>
            </a:lvl1pPr>
            <a:lvl2pPr>
              <a:defRPr>
                <a:solidFill>
                  <a:srgbClr val="77777A"/>
                </a:solidFill>
              </a:defRPr>
            </a:lvl2pPr>
            <a:lvl3pPr>
              <a:defRPr>
                <a:solidFill>
                  <a:srgbClr val="77777A"/>
                </a:solidFill>
              </a:defRPr>
            </a:lvl3pPr>
            <a:lvl4pPr>
              <a:defRPr>
                <a:solidFill>
                  <a:srgbClr val="77777A"/>
                </a:solidFill>
              </a:defRPr>
            </a:lvl4pPr>
            <a:lvl5pPr>
              <a:defRPr>
                <a:solidFill>
                  <a:srgbClr val="77777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1475024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7777A"/>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77777A"/>
                </a:solidFill>
              </a:defRPr>
            </a:lvl1pPr>
            <a:lvl2pPr>
              <a:defRPr>
                <a:solidFill>
                  <a:srgbClr val="77777A"/>
                </a:solidFill>
              </a:defRPr>
            </a:lvl2pPr>
            <a:lvl3pPr>
              <a:defRPr>
                <a:solidFill>
                  <a:srgbClr val="77777A"/>
                </a:solidFill>
              </a:defRPr>
            </a:lvl3pPr>
            <a:lvl4pPr>
              <a:defRPr>
                <a:solidFill>
                  <a:srgbClr val="77777A"/>
                </a:solidFill>
              </a:defRPr>
            </a:lvl4pPr>
            <a:lvl5pPr>
              <a:defRPr>
                <a:solidFill>
                  <a:srgbClr val="77777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77777A"/>
                </a:solidFill>
              </a:defRPr>
            </a:lvl1pPr>
            <a:lvl2pPr>
              <a:defRPr>
                <a:solidFill>
                  <a:srgbClr val="77777A"/>
                </a:solidFill>
              </a:defRPr>
            </a:lvl2pPr>
            <a:lvl3pPr>
              <a:defRPr>
                <a:solidFill>
                  <a:srgbClr val="77777A"/>
                </a:solidFill>
              </a:defRPr>
            </a:lvl3pPr>
            <a:lvl4pPr>
              <a:defRPr>
                <a:solidFill>
                  <a:srgbClr val="77777A"/>
                </a:solidFill>
              </a:defRPr>
            </a:lvl4pPr>
            <a:lvl5pPr>
              <a:defRPr>
                <a:solidFill>
                  <a:srgbClr val="77777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476943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77777A"/>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i="0" spc="70" baseline="0">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lang="en-US" sz="2800" b="1" i="0" kern="1200" spc="70" baseline="0" dirty="0">
                <a:solidFill>
                  <a:srgbClr val="77777A"/>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12377882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7777A"/>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lvl1pPr>
              <a:defRPr>
                <a:solidFill>
                  <a:srgbClr val="005CB9"/>
                </a:solidFill>
              </a:defRPr>
            </a:lvl1pPr>
          </a:lstStyle>
          <a:p>
            <a:endParaRPr lang="en-US"/>
          </a:p>
        </p:txBody>
      </p:sp>
      <p:sp>
        <p:nvSpPr>
          <p:cNvPr id="5" name="Slide Number Placeholder 4"/>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409312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3706914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38136431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2093172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1B6E7-01C8-4375-B7C7-596CD11993F3}"/>
              </a:ext>
            </a:extLst>
          </p:cNvPr>
          <p:cNvSpPr>
            <a:spLocks noGrp="1"/>
          </p:cNvSpPr>
          <p:nvPr>
            <p:ph type="title"/>
          </p:nvPr>
        </p:nvSpPr>
        <p:spPr>
          <a:xfrm>
            <a:off x="831850" y="1883229"/>
            <a:ext cx="8214179" cy="3303133"/>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C441675-8F3E-47CC-9573-D853C506D557}"/>
              </a:ext>
            </a:extLst>
          </p:cNvPr>
          <p:cNvSpPr>
            <a:spLocks noGrp="1"/>
          </p:cNvSpPr>
          <p:nvPr>
            <p:ph type="body" idx="1"/>
          </p:nvPr>
        </p:nvSpPr>
        <p:spPr>
          <a:xfrm>
            <a:off x="831850" y="5295900"/>
            <a:ext cx="8214179" cy="793750"/>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5419F49-690E-49EC-BD41-75A18C9E37FC}"/>
              </a:ext>
            </a:extLst>
          </p:cNvPr>
          <p:cNvSpPr>
            <a:spLocks noGrp="1"/>
          </p:cNvSpPr>
          <p:nvPr>
            <p:ph type="dt" sz="half" idx="10"/>
          </p:nvPr>
        </p:nvSpPr>
        <p:spPr/>
        <p:txBody>
          <a:bodyPr/>
          <a:lstStyle/>
          <a:p>
            <a:fld id="{11008460-8B2F-4AAA-A4E2-10730069204C}" type="datetimeFigureOut">
              <a:rPr lang="en-US" smtClean="0"/>
              <a:t>11/3/2022</a:t>
            </a:fld>
            <a:endParaRPr lang="en-US"/>
          </a:p>
        </p:txBody>
      </p:sp>
      <p:sp>
        <p:nvSpPr>
          <p:cNvPr id="5" name="Footer Placeholder 4">
            <a:extLst>
              <a:ext uri="{FF2B5EF4-FFF2-40B4-BE49-F238E27FC236}">
                <a16:creationId xmlns:a16="http://schemas.microsoft.com/office/drawing/2014/main" id="{9BBC9E70-1401-468E-97DE-4255CA222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BE14C-9127-4582-A006-2AEA93AF76BE}"/>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408146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ctr"/>
          <a:lstStyle>
            <a:lvl1pPr algn="ctr">
              <a:defRPr sz="6000" b="1" i="0" baseline="0">
                <a:solidFill>
                  <a:srgbClr val="005CB9"/>
                </a:solidFill>
                <a:latin typeface="VAG Rounded Next" panose="020F0502020203020204" pitchFamily="34" charset="0"/>
              </a:defRPr>
            </a:lvl1pPr>
          </a:lstStyle>
          <a:p>
            <a:r>
              <a:rPr lang="en-US" dirty="0"/>
              <a:t>CMRI Template CM Blue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solidFill>
                  <a:srgbClr val="005CB9"/>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6" name="Picture 15">
            <a:extLst>
              <a:ext uri="{FF2B5EF4-FFF2-40B4-BE49-F238E27FC236}">
                <a16:creationId xmlns:a16="http://schemas.microsoft.com/office/drawing/2014/main" id="{500FC073-939A-7943-86FE-CAE07A31B8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2281" y="6257288"/>
            <a:ext cx="769214" cy="482041"/>
          </a:xfrm>
          <a:prstGeom prst="rect">
            <a:avLst/>
          </a:prstGeom>
        </p:spPr>
      </p:pic>
      <p:pic>
        <p:nvPicPr>
          <p:cNvPr id="17" name="Picture 16">
            <a:extLst>
              <a:ext uri="{FF2B5EF4-FFF2-40B4-BE49-F238E27FC236}">
                <a16:creationId xmlns:a16="http://schemas.microsoft.com/office/drawing/2014/main" id="{34CB72BC-C949-9440-B876-0C99217328E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1169" y="6257288"/>
            <a:ext cx="662423" cy="554238"/>
          </a:xfrm>
          <a:prstGeom prst="rect">
            <a:avLst/>
          </a:prstGeom>
        </p:spPr>
      </p:pic>
      <p:pic>
        <p:nvPicPr>
          <p:cNvPr id="18" name="Picture 17" descr="A picture containing plate&#10;&#10;Description automatically generated">
            <a:extLst>
              <a:ext uri="{FF2B5EF4-FFF2-40B4-BE49-F238E27FC236}">
                <a16:creationId xmlns:a16="http://schemas.microsoft.com/office/drawing/2014/main" id="{40C3218B-7F58-F047-B282-F8DD3FD3EE2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50184" y="6370545"/>
            <a:ext cx="1250032" cy="327724"/>
          </a:xfrm>
          <a:prstGeom prst="rect">
            <a:avLst/>
          </a:prstGeom>
        </p:spPr>
      </p:pic>
      <p:sp>
        <p:nvSpPr>
          <p:cNvPr id="8" name="Slide Number Placeholder 5">
            <a:extLst>
              <a:ext uri="{FF2B5EF4-FFF2-40B4-BE49-F238E27FC236}">
                <a16:creationId xmlns:a16="http://schemas.microsoft.com/office/drawing/2014/main" id="{4C4D1C13-FCB7-9C47-98C1-FB1089639604}"/>
              </a:ext>
            </a:extLst>
          </p:cNvPr>
          <p:cNvSpPr>
            <a:spLocks noGrp="1"/>
          </p:cNvSpPr>
          <p:nvPr>
            <p:ph type="sldNum" sz="quarter" idx="4"/>
          </p:nvPr>
        </p:nvSpPr>
        <p:spPr>
          <a:xfrm>
            <a:off x="11698941" y="5771958"/>
            <a:ext cx="493059" cy="371836"/>
          </a:xfrm>
          <a:prstGeom prst="rect">
            <a:avLst/>
          </a:prstGeom>
        </p:spPr>
        <p:txBody>
          <a:bodyPr vert="horz" lIns="91440" tIns="45720" rIns="91440" bIns="45720" rtlCol="0" anchor="ctr"/>
          <a:lstStyle>
            <a:lvl1pPr algn="ctr">
              <a:defRPr sz="1100">
                <a:solidFill>
                  <a:srgbClr val="005CB9"/>
                </a:solidFill>
              </a:defRPr>
            </a:lvl1pPr>
          </a:lstStyle>
          <a:p>
            <a:fld id="{5D5ACDC5-7D88-4043-A5E3-34CEDBAF337A}" type="slidenum">
              <a:rPr lang="en-US" smtClean="0"/>
              <a:pPr/>
              <a:t>‹#›</a:t>
            </a:fld>
            <a:endParaRPr lang="en-US" dirty="0"/>
          </a:p>
        </p:txBody>
      </p:sp>
      <p:pic>
        <p:nvPicPr>
          <p:cNvPr id="4" name="Picture 3">
            <a:extLst>
              <a:ext uri="{FF2B5EF4-FFF2-40B4-BE49-F238E27FC236}">
                <a16:creationId xmlns:a16="http://schemas.microsoft.com/office/drawing/2014/main" id="{FBBF8901-7C1A-6225-DCF3-C46EE1DBEF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60016" y="6246402"/>
            <a:ext cx="525825" cy="572358"/>
          </a:xfrm>
          <a:prstGeom prst="rect">
            <a:avLst/>
          </a:prstGeom>
        </p:spPr>
      </p:pic>
    </p:spTree>
    <p:extLst>
      <p:ext uri="{BB962C8B-B14F-4D97-AF65-F5344CB8AC3E}">
        <p14:creationId xmlns:p14="http://schemas.microsoft.com/office/powerpoint/2010/main" val="2424822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CB9"/>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1118366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CB9"/>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5ACDC5-7D88-4043-A5E3-34CEDBAF337A}" type="slidenum">
              <a:rPr lang="en-US" smtClean="0"/>
              <a:t>‹#›</a:t>
            </a:fld>
            <a:endParaRPr lang="en-US" dirty="0"/>
          </a:p>
        </p:txBody>
      </p:sp>
    </p:spTree>
    <p:extLst>
      <p:ext uri="{BB962C8B-B14F-4D97-AF65-F5344CB8AC3E}">
        <p14:creationId xmlns:p14="http://schemas.microsoft.com/office/powerpoint/2010/main" val="2456494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5ACDC5-7D88-4043-A5E3-34CEDBAF337A}" type="slidenum">
              <a:rPr lang="en-US" smtClean="0"/>
              <a:t>‹#›</a:t>
            </a:fld>
            <a:endParaRPr lang="en-US"/>
          </a:p>
        </p:txBody>
      </p:sp>
      <p:sp>
        <p:nvSpPr>
          <p:cNvPr id="10" name="Title 1">
            <a:extLst>
              <a:ext uri="{FF2B5EF4-FFF2-40B4-BE49-F238E27FC236}">
                <a16:creationId xmlns:a16="http://schemas.microsoft.com/office/drawing/2014/main" id="{C6DDD88F-DC5B-DC42-86F9-3FD2623D45A0}"/>
              </a:ext>
            </a:extLst>
          </p:cNvPr>
          <p:cNvSpPr>
            <a:spLocks noGrp="1"/>
          </p:cNvSpPr>
          <p:nvPr>
            <p:ph type="title"/>
          </p:nvPr>
        </p:nvSpPr>
        <p:spPr>
          <a:xfrm>
            <a:off x="839788" y="365125"/>
            <a:ext cx="10515600" cy="1325563"/>
          </a:xfrm>
        </p:spPr>
        <p:txBody>
          <a:bodyPr/>
          <a:lstStyle>
            <a:lvl1pPr>
              <a:defRPr>
                <a:solidFill>
                  <a:srgbClr val="005CB9"/>
                </a:solidFill>
              </a:defRPr>
            </a:lvl1pPr>
          </a:lstStyle>
          <a:p>
            <a:r>
              <a:rPr lang="en-US" dirty="0"/>
              <a:t>Click to edit Master title style</a:t>
            </a:r>
          </a:p>
        </p:txBody>
      </p:sp>
      <p:sp>
        <p:nvSpPr>
          <p:cNvPr id="11" name="Text Placeholder 2">
            <a:extLst>
              <a:ext uri="{FF2B5EF4-FFF2-40B4-BE49-F238E27FC236}">
                <a16:creationId xmlns:a16="http://schemas.microsoft.com/office/drawing/2014/main" id="{D1D7662C-1F7A-A44A-B3FE-E110851E17DC}"/>
              </a:ext>
            </a:extLst>
          </p:cNvPr>
          <p:cNvSpPr>
            <a:spLocks noGrp="1"/>
          </p:cNvSpPr>
          <p:nvPr>
            <p:ph type="body" idx="1"/>
          </p:nvPr>
        </p:nvSpPr>
        <p:spPr>
          <a:xfrm>
            <a:off x="839788" y="1681163"/>
            <a:ext cx="5157787" cy="823912"/>
          </a:xfrm>
        </p:spPr>
        <p:txBody>
          <a:bodyPr anchor="b">
            <a:normAutofit/>
          </a:bodyPr>
          <a:lstStyle>
            <a:lvl1pPr marL="0" indent="0">
              <a:buNone/>
              <a:defRPr sz="2800" b="1" i="0" spc="70" baseline="0">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AD423849-6D95-0445-81B8-FD11A3F4FAB5}"/>
              </a:ext>
            </a:extLst>
          </p:cNvPr>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A17ED143-8809-C140-B364-74F450A4B710}"/>
              </a:ext>
            </a:extLst>
          </p:cNvPr>
          <p:cNvSpPr>
            <a:spLocks noGrp="1"/>
          </p:cNvSpPr>
          <p:nvPr>
            <p:ph type="body" sz="quarter" idx="3"/>
          </p:nvPr>
        </p:nvSpPr>
        <p:spPr>
          <a:xfrm>
            <a:off x="6172200" y="1681163"/>
            <a:ext cx="5183188" cy="823912"/>
          </a:xfrm>
        </p:spPr>
        <p:txBody>
          <a:bodyPr anchor="b">
            <a:normAutofit/>
          </a:bodyPr>
          <a:lstStyle>
            <a:lvl1pPr marL="0" indent="0">
              <a:buNone/>
              <a:defRPr lang="en-US" sz="2800" b="1" i="0" kern="1200" spc="70" baseline="0" dirty="0">
                <a:solidFill>
                  <a:srgbClr val="005CB9"/>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14" name="Content Placeholder 5">
            <a:extLst>
              <a:ext uri="{FF2B5EF4-FFF2-40B4-BE49-F238E27FC236}">
                <a16:creationId xmlns:a16="http://schemas.microsoft.com/office/drawing/2014/main" id="{452461F4-01A7-7948-B507-8DA43A573D2C}"/>
              </a:ext>
            </a:extLst>
          </p:cNvPr>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2292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CB9"/>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20072793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ACDC5-7D88-4043-A5E3-34CEDBAF337A}" type="slidenum">
              <a:rPr lang="en-US" smtClean="0"/>
              <a:t>‹#›</a:t>
            </a:fld>
            <a:endParaRPr lang="en-US"/>
          </a:p>
        </p:txBody>
      </p:sp>
    </p:spTree>
    <p:extLst>
      <p:ext uri="{BB962C8B-B14F-4D97-AF65-F5344CB8AC3E}">
        <p14:creationId xmlns:p14="http://schemas.microsoft.com/office/powerpoint/2010/main" val="3869849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63A6"/>
                </a:solidFill>
              </a:defRPr>
            </a:lvl1pPr>
          </a:lstStyle>
          <a:p>
            <a:fld id="{5D5ACDC5-7D88-4043-A5E3-34CEDBAF337A}" type="slidenum">
              <a:rPr lang="en-US" smtClean="0"/>
              <a:pPr/>
              <a:t>‹#›</a:t>
            </a:fld>
            <a:endParaRPr lang="en-US" dirty="0"/>
          </a:p>
        </p:txBody>
      </p:sp>
      <p:sp>
        <p:nvSpPr>
          <p:cNvPr id="7" name="Title 1">
            <a:extLst>
              <a:ext uri="{FF2B5EF4-FFF2-40B4-BE49-F238E27FC236}">
                <a16:creationId xmlns:a16="http://schemas.microsoft.com/office/drawing/2014/main" id="{B830E3B3-441A-B344-BF25-8F95ADD8949A}"/>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Vertical Text Placeholder 2">
            <a:extLst>
              <a:ext uri="{FF2B5EF4-FFF2-40B4-BE49-F238E27FC236}">
                <a16:creationId xmlns:a16="http://schemas.microsoft.com/office/drawing/2014/main" id="{961E9ADC-3870-3B44-B8A8-6C14B15057BB}"/>
              </a:ext>
            </a:extLst>
          </p:cNvPr>
          <p:cNvSpPr>
            <a:spLocks noGrp="1"/>
          </p:cNvSpPr>
          <p:nvPr>
            <p:ph type="body" orient="vert" idx="1"/>
          </p:nvPr>
        </p:nvSpPr>
        <p:spPr>
          <a:xfrm>
            <a:off x="838200" y="1825625"/>
            <a:ext cx="10515600" cy="43513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90278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1106" y="1122363"/>
            <a:ext cx="6075948" cy="2387600"/>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21106" y="3602038"/>
            <a:ext cx="6075948"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1401680" y="6288042"/>
            <a:ext cx="4114800" cy="365125"/>
          </a:xfrm>
        </p:spPr>
        <p:txBody>
          <a:bodyPr/>
          <a:lstStyle>
            <a:lvl1pPr>
              <a:defRPr>
                <a:solidFill>
                  <a:srgbClr val="005CB9"/>
                </a:solidFill>
              </a:defRPr>
            </a:lvl1pPr>
          </a:lstStyle>
          <a:p>
            <a:endParaRPr lang="en-US" dirty="0"/>
          </a:p>
        </p:txBody>
      </p:sp>
      <p:sp>
        <p:nvSpPr>
          <p:cNvPr id="6" name="Slide Number Placeholder 5">
            <a:extLst>
              <a:ext uri="{FF2B5EF4-FFF2-40B4-BE49-F238E27FC236}">
                <a16:creationId xmlns:a16="http://schemas.microsoft.com/office/drawing/2014/main" id="{A1E25E48-86D5-B940-8E2F-17E652E2F8B3}"/>
              </a:ext>
            </a:extLst>
          </p:cNvPr>
          <p:cNvSpPr>
            <a:spLocks noGrp="1"/>
          </p:cNvSpPr>
          <p:nvPr>
            <p:ph type="sldNum" sz="quarter" idx="4"/>
          </p:nvPr>
        </p:nvSpPr>
        <p:spPr>
          <a:xfrm>
            <a:off x="11698941" y="6404309"/>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094068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9232" y="535954"/>
            <a:ext cx="6316579" cy="1183515"/>
          </a:xfrm>
        </p:spPr>
        <p:txBody>
          <a:bodyPr anchor="ctr"/>
          <a:lstStyle>
            <a:lvl1pPr algn="ctr">
              <a:defRPr sz="6000" baseline="0">
                <a:solidFill>
                  <a:srgbClr val="005CB9"/>
                </a:solidFill>
              </a:defRPr>
            </a:lvl1pPr>
          </a:lstStyle>
          <a:p>
            <a:r>
              <a:rPr lang="en-US" dirty="0"/>
              <a:t>Use for Title Slide</a:t>
            </a:r>
          </a:p>
        </p:txBody>
      </p:sp>
      <p:sp>
        <p:nvSpPr>
          <p:cNvPr id="6" name="Footer Placeholder 4">
            <a:extLst>
              <a:ext uri="{FF2B5EF4-FFF2-40B4-BE49-F238E27FC236}">
                <a16:creationId xmlns:a16="http://schemas.microsoft.com/office/drawing/2014/main" id="{0C03066D-9100-F249-8EFB-937BE9FB962D}"/>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7" name="Slide Number Placeholder 5">
            <a:extLst>
              <a:ext uri="{FF2B5EF4-FFF2-40B4-BE49-F238E27FC236}">
                <a16:creationId xmlns:a16="http://schemas.microsoft.com/office/drawing/2014/main" id="{F8A58C31-A85F-D34E-BE6D-E9832B5241FD}"/>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8" name="Text Placeholder 2">
            <a:extLst>
              <a:ext uri="{FF2B5EF4-FFF2-40B4-BE49-F238E27FC236}">
                <a16:creationId xmlns:a16="http://schemas.microsoft.com/office/drawing/2014/main" id="{60B9A1E2-FA55-C54F-B7F8-AC69E5ADA1A2}"/>
              </a:ext>
            </a:extLst>
          </p:cNvPr>
          <p:cNvSpPr>
            <a:spLocks noGrp="1"/>
          </p:cNvSpPr>
          <p:nvPr>
            <p:ph idx="1"/>
          </p:nvPr>
        </p:nvSpPr>
        <p:spPr>
          <a:xfrm>
            <a:off x="469232" y="1825625"/>
            <a:ext cx="5979694"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37502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5012" y="1122363"/>
            <a:ext cx="5931568" cy="2387600"/>
          </a:xfrm>
        </p:spPr>
        <p:txBody>
          <a:bodyPr anchor="b"/>
          <a:lstStyle>
            <a:lvl1pPr algn="ctr">
              <a:defRPr sz="6000" baseline="0">
                <a:solidFill>
                  <a:srgbClr val="005CB9"/>
                </a:solidFill>
              </a:defRPr>
            </a:lvl1pPr>
          </a:lstStyle>
          <a:p>
            <a:r>
              <a:rPr lang="en-US" dirty="0"/>
              <a:t>Use For Title Slide</a:t>
            </a:r>
          </a:p>
        </p:txBody>
      </p:sp>
      <p:sp>
        <p:nvSpPr>
          <p:cNvPr id="5" name="Footer Placeholder 4"/>
          <p:cNvSpPr>
            <a:spLocks noGrp="1"/>
          </p:cNvSpPr>
          <p:nvPr>
            <p:ph type="ftr" sz="quarter" idx="11"/>
          </p:nvPr>
        </p:nvSpPr>
        <p:spPr>
          <a:xfrm>
            <a:off x="1293396" y="6179418"/>
            <a:ext cx="4114800" cy="365125"/>
          </a:xfrm>
          <a:prstGeom prst="rect">
            <a:avLst/>
          </a:prstGeom>
        </p:spPr>
        <p:txBody>
          <a:bodyPr/>
          <a:lstStyle>
            <a:lvl1pPr>
              <a:defRPr>
                <a:solidFill>
                  <a:srgbClr val="005CB9"/>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20606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34DF9-FA60-4E7B-BDE8-C0F9AFE63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7F1133-890E-4E96-AEDD-0F921E26F51D}"/>
              </a:ext>
            </a:extLst>
          </p:cNvPr>
          <p:cNvSpPr>
            <a:spLocks noGrp="1"/>
          </p:cNvSpPr>
          <p:nvPr>
            <p:ph sz="half" idx="1"/>
          </p:nvPr>
        </p:nvSpPr>
        <p:spPr>
          <a:xfrm>
            <a:off x="966745"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14763B4-4987-4303-9640-54B67DD75E46}"/>
              </a:ext>
            </a:extLst>
          </p:cNvPr>
          <p:cNvSpPr>
            <a:spLocks noGrp="1"/>
          </p:cNvSpPr>
          <p:nvPr>
            <p:ph sz="half" idx="2"/>
          </p:nvPr>
        </p:nvSpPr>
        <p:spPr>
          <a:xfrm>
            <a:off x="5597174"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C94AAD8-D444-410E-98EC-47076908FA37}"/>
              </a:ext>
            </a:extLst>
          </p:cNvPr>
          <p:cNvSpPr>
            <a:spLocks noGrp="1"/>
          </p:cNvSpPr>
          <p:nvPr>
            <p:ph type="dt" sz="half" idx="10"/>
          </p:nvPr>
        </p:nvSpPr>
        <p:spPr/>
        <p:txBody>
          <a:bodyPr/>
          <a:lstStyle/>
          <a:p>
            <a:fld id="{11008460-8B2F-4AAA-A4E2-10730069204C}" type="datetimeFigureOut">
              <a:rPr lang="en-US" smtClean="0"/>
              <a:t>11/3/2022</a:t>
            </a:fld>
            <a:endParaRPr lang="en-US"/>
          </a:p>
        </p:txBody>
      </p:sp>
      <p:sp>
        <p:nvSpPr>
          <p:cNvPr id="6" name="Footer Placeholder 5">
            <a:extLst>
              <a:ext uri="{FF2B5EF4-FFF2-40B4-BE49-F238E27FC236}">
                <a16:creationId xmlns:a16="http://schemas.microsoft.com/office/drawing/2014/main" id="{E072F01E-6867-4604-8B58-F65BCC820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43D87-0EC8-43C7-9D1B-46DB5212931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40393242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2EB74A-5FC3-4344-8FF7-EF1167397809}"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9" name="Title 1"/>
          <p:cNvSpPr>
            <a:spLocks noGrp="1"/>
          </p:cNvSpPr>
          <p:nvPr>
            <p:ph type="ctrTitle"/>
          </p:nvPr>
        </p:nvSpPr>
        <p:spPr>
          <a:xfrm>
            <a:off x="609600" y="1122363"/>
            <a:ext cx="10363200" cy="2387600"/>
          </a:xfrm>
        </p:spPr>
        <p:txBody>
          <a:bodyPr anchor="b"/>
          <a:lstStyle>
            <a:lvl1pPr algn="l">
              <a:defRPr sz="6000"/>
            </a:lvl1pPr>
          </a:lstStyle>
          <a:p>
            <a:r>
              <a:rPr lang="en-US"/>
              <a:t>Click to edit Master title style</a:t>
            </a:r>
          </a:p>
        </p:txBody>
      </p:sp>
      <p:sp>
        <p:nvSpPr>
          <p:cNvPr id="10" name="Subtitle 2"/>
          <p:cNvSpPr>
            <a:spLocks noGrp="1"/>
          </p:cNvSpPr>
          <p:nvPr>
            <p:ph type="subTitle" idx="1"/>
          </p:nvPr>
        </p:nvSpPr>
        <p:spPr>
          <a:xfrm>
            <a:off x="609600" y="3602038"/>
            <a:ext cx="9144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32877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2EB74A-5FC3-4344-8FF7-EF1167397809}"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41881-8612-0842-B2F9-5029B026B246}" type="slidenum">
              <a:rPr lang="en-US" smtClean="0"/>
              <a:t>‹#›</a:t>
            </a:fld>
            <a:endParaRPr lang="en-US"/>
          </a:p>
        </p:txBody>
      </p:sp>
    </p:spTree>
    <p:extLst>
      <p:ext uri="{BB962C8B-B14F-4D97-AF65-F5344CB8AC3E}">
        <p14:creationId xmlns:p14="http://schemas.microsoft.com/office/powerpoint/2010/main" val="30210940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2EB74A-5FC3-4344-8FF7-EF1167397809}"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41881-8612-0842-B2F9-5029B026B246}" type="slidenum">
              <a:rPr lang="en-US" smtClean="0"/>
              <a:t>‹#›</a:t>
            </a:fld>
            <a:endParaRPr lang="en-US"/>
          </a:p>
        </p:txBody>
      </p:sp>
    </p:spTree>
    <p:extLst>
      <p:ext uri="{BB962C8B-B14F-4D97-AF65-F5344CB8AC3E}">
        <p14:creationId xmlns:p14="http://schemas.microsoft.com/office/powerpoint/2010/main" val="24433801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A6D70A-147A-9944-9C40-ACE907B48258}" type="datetimeFigureOut">
              <a:rPr lang="en-US" smtClean="0"/>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ED1D63-1D6D-4C4D-AFF7-03957ABA2B5B}" type="slidenum">
              <a:rPr lang="en-US" smtClean="0"/>
              <a:t>‹#›</a:t>
            </a:fld>
            <a:endParaRPr lang="en-US"/>
          </a:p>
        </p:txBody>
      </p:sp>
    </p:spTree>
    <p:extLst>
      <p:ext uri="{BB962C8B-B14F-4D97-AF65-F5344CB8AC3E}">
        <p14:creationId xmlns:p14="http://schemas.microsoft.com/office/powerpoint/2010/main" val="41078883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AC3AF9-CE13-41A3-8B32-3513B71ACF80}" type="datetimeFigureOut">
              <a:rPr lang="en-US" smtClean="0">
                <a:solidFill>
                  <a:prstClr val="black">
                    <a:tint val="75000"/>
                  </a:prstClr>
                </a:solidFill>
              </a:rPr>
              <a:pPr/>
              <a:t>11/3/2022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AC5449-434B-4ABE-A103-FE4C5B1262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053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AC3AF9-CE13-41A3-8B32-3513B71ACF80}" type="datetimeFigureOut">
              <a:rPr lang="en-US" smtClean="0">
                <a:solidFill>
                  <a:prstClr val="black">
                    <a:tint val="75000"/>
                  </a:prstClr>
                </a:solidFill>
              </a:rPr>
              <a:pPr/>
              <a:t>11/3/2022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AC5449-434B-4ABE-A103-FE4C5B1262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266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AC3AF9-CE13-41A3-8B32-3513B71ACF80}" type="datetimeFigureOut">
              <a:rPr lang="en-US" smtClean="0">
                <a:solidFill>
                  <a:prstClr val="black">
                    <a:tint val="75000"/>
                  </a:prstClr>
                </a:solidFill>
              </a:rPr>
              <a:pPr/>
              <a:t>11/3/2022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AC5449-434B-4ABE-A103-FE4C5B1262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03358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AC3AF9-CE13-41A3-8B32-3513B71ACF80}" type="datetimeFigureOut">
              <a:rPr lang="en-US" smtClean="0">
                <a:solidFill>
                  <a:prstClr val="black">
                    <a:tint val="75000"/>
                  </a:prstClr>
                </a:solidFill>
              </a:rPr>
              <a:pPr/>
              <a:t>11/3/2022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AC5449-434B-4ABE-A103-FE4C5B1262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7166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AC3AF9-CE13-41A3-8B32-3513B71ACF80}" type="datetimeFigureOut">
              <a:rPr lang="en-US" smtClean="0">
                <a:solidFill>
                  <a:prstClr val="black">
                    <a:tint val="75000"/>
                  </a:prstClr>
                </a:solidFill>
              </a:rPr>
              <a:pPr/>
              <a:t>11/3/2022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AC5449-434B-4ABE-A103-FE4C5B1262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3694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AC3AF9-CE13-41A3-8B32-3513B71ACF80}" type="datetimeFigureOut">
              <a:rPr lang="en-US" smtClean="0">
                <a:solidFill>
                  <a:prstClr val="black">
                    <a:tint val="75000"/>
                  </a:prstClr>
                </a:solidFill>
              </a:rPr>
              <a:pPr/>
              <a:t>11/3/2022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AC5449-434B-4ABE-A103-FE4C5B1262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8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05AE-70FD-4CEE-BDFB-D5C0A3D3595C}"/>
              </a:ext>
            </a:extLst>
          </p:cNvPr>
          <p:cNvSpPr>
            <a:spLocks noGrp="1"/>
          </p:cNvSpPr>
          <p:nvPr>
            <p:ph type="title"/>
          </p:nvPr>
        </p:nvSpPr>
        <p:spPr>
          <a:xfrm>
            <a:off x="966745" y="960120"/>
            <a:ext cx="9196928" cy="10607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F9091E2-4532-4D16-827E-4DB0688FD829}"/>
              </a:ext>
            </a:extLst>
          </p:cNvPr>
          <p:cNvSpPr>
            <a:spLocks noGrp="1"/>
          </p:cNvSpPr>
          <p:nvPr>
            <p:ph type="body" idx="1"/>
          </p:nvPr>
        </p:nvSpPr>
        <p:spPr>
          <a:xfrm>
            <a:off x="967153" y="2062842"/>
            <a:ext cx="4445899"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52B53BE-9EDA-4D07-A042-0D101FAB9A87}"/>
              </a:ext>
            </a:extLst>
          </p:cNvPr>
          <p:cNvSpPr>
            <a:spLocks noGrp="1"/>
          </p:cNvSpPr>
          <p:nvPr>
            <p:ph sz="half" idx="2"/>
          </p:nvPr>
        </p:nvSpPr>
        <p:spPr>
          <a:xfrm>
            <a:off x="966745" y="2882837"/>
            <a:ext cx="4446642"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1DFDFC1-7510-4F8E-A831-ABA33D977ACA}"/>
              </a:ext>
            </a:extLst>
          </p:cNvPr>
          <p:cNvSpPr>
            <a:spLocks noGrp="1"/>
          </p:cNvSpPr>
          <p:nvPr>
            <p:ph type="body" sz="quarter" idx="3"/>
          </p:nvPr>
        </p:nvSpPr>
        <p:spPr>
          <a:xfrm>
            <a:off x="5725280" y="2062842"/>
            <a:ext cx="4467794"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2A42F0-9A48-4946-8BA8-394CBF01A056}"/>
              </a:ext>
            </a:extLst>
          </p:cNvPr>
          <p:cNvSpPr>
            <a:spLocks noGrp="1"/>
          </p:cNvSpPr>
          <p:nvPr>
            <p:ph sz="quarter" idx="4"/>
          </p:nvPr>
        </p:nvSpPr>
        <p:spPr>
          <a:xfrm>
            <a:off x="5724868" y="2882837"/>
            <a:ext cx="4468541"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00FC563-D319-494F-AA63-0BDF1D25E5D4}"/>
              </a:ext>
            </a:extLst>
          </p:cNvPr>
          <p:cNvSpPr>
            <a:spLocks noGrp="1"/>
          </p:cNvSpPr>
          <p:nvPr>
            <p:ph type="dt" sz="half" idx="10"/>
          </p:nvPr>
        </p:nvSpPr>
        <p:spPr/>
        <p:txBody>
          <a:bodyPr/>
          <a:lstStyle/>
          <a:p>
            <a:fld id="{11008460-8B2F-4AAA-A4E2-10730069204C}" type="datetimeFigureOut">
              <a:rPr lang="en-US" smtClean="0"/>
              <a:t>11/3/2022</a:t>
            </a:fld>
            <a:endParaRPr lang="en-US"/>
          </a:p>
        </p:txBody>
      </p:sp>
      <p:sp>
        <p:nvSpPr>
          <p:cNvPr id="8" name="Footer Placeholder 7">
            <a:extLst>
              <a:ext uri="{FF2B5EF4-FFF2-40B4-BE49-F238E27FC236}">
                <a16:creationId xmlns:a16="http://schemas.microsoft.com/office/drawing/2014/main" id="{DD42F4FE-433A-42F6-8A73-AD843352BF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575352-FC7F-4BA8-940F-2F920C2801B7}"/>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9605870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C3AF9-CE13-41A3-8B32-3513B71ACF80}" type="datetimeFigureOut">
              <a:rPr lang="en-US" smtClean="0">
                <a:solidFill>
                  <a:prstClr val="black">
                    <a:tint val="75000"/>
                  </a:prstClr>
                </a:solidFill>
              </a:rPr>
              <a:pPr/>
              <a:t>11/3/2022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AC5449-434B-4ABE-A103-FE4C5B1262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6265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AC3AF9-CE13-41A3-8B32-3513B71ACF80}" type="datetimeFigureOut">
              <a:rPr lang="en-US" smtClean="0">
                <a:solidFill>
                  <a:prstClr val="black">
                    <a:tint val="75000"/>
                  </a:prstClr>
                </a:solidFill>
              </a:rPr>
              <a:pPr/>
              <a:t>11/3/2022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AC5449-434B-4ABE-A103-FE4C5B1262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9780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AC3AF9-CE13-41A3-8B32-3513B71ACF80}" type="datetimeFigureOut">
              <a:rPr lang="en-US" smtClean="0">
                <a:solidFill>
                  <a:prstClr val="black">
                    <a:tint val="75000"/>
                  </a:prstClr>
                </a:solidFill>
              </a:rPr>
              <a:pPr/>
              <a:t>11/3/2022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AC5449-434B-4ABE-A103-FE4C5B1262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2912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AC3AF9-CE13-41A3-8B32-3513B71ACF80}" type="datetimeFigureOut">
              <a:rPr lang="en-US" smtClean="0">
                <a:solidFill>
                  <a:prstClr val="black">
                    <a:tint val="75000"/>
                  </a:prstClr>
                </a:solidFill>
              </a:rPr>
              <a:pPr/>
              <a:t>11/3/2022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AC5449-434B-4ABE-A103-FE4C5B1262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3929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AC3AF9-CE13-41A3-8B32-3513B71ACF80}" type="datetimeFigureOut">
              <a:rPr lang="en-US" smtClean="0">
                <a:solidFill>
                  <a:prstClr val="black">
                    <a:tint val="75000"/>
                  </a:prstClr>
                </a:solidFill>
              </a:rPr>
              <a:pPr/>
              <a:t>11/3/2022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AC5449-434B-4ABE-A103-FE4C5B1262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5961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KDD Layout">
    <p:spTree>
      <p:nvGrpSpPr>
        <p:cNvPr id="1" name=""/>
        <p:cNvGrpSpPr/>
        <p:nvPr/>
      </p:nvGrpSpPr>
      <p:grpSpPr>
        <a:xfrm>
          <a:off x="0" y="0"/>
          <a:ext cx="0" cy="0"/>
          <a:chOff x="0" y="0"/>
          <a:chExt cx="0" cy="0"/>
        </a:xfrm>
      </p:grpSpPr>
      <p:pic>
        <p:nvPicPr>
          <p:cNvPr id="2" name="Picture 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2120" y="0"/>
            <a:ext cx="1022053" cy="642430"/>
          </a:xfrm>
          <a:prstGeom prst="rect">
            <a:avLst/>
          </a:prstGeom>
          <a:noFill/>
          <a:ln>
            <a:noFill/>
          </a:ln>
        </p:spPr>
      </p:pic>
    </p:spTree>
    <p:extLst>
      <p:ext uri="{BB962C8B-B14F-4D97-AF65-F5344CB8AC3E}">
        <p14:creationId xmlns:p14="http://schemas.microsoft.com/office/powerpoint/2010/main" val="14265980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4122823-AF0A-8B49-8F81-1F0CD098CE86}"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11" name="Title 1"/>
          <p:cNvSpPr>
            <a:spLocks noGrp="1"/>
          </p:cNvSpPr>
          <p:nvPr>
            <p:ph type="ctrTitle"/>
          </p:nvPr>
        </p:nvSpPr>
        <p:spPr>
          <a:xfrm>
            <a:off x="609600" y="1122363"/>
            <a:ext cx="10363200" cy="2387600"/>
          </a:xfrm>
        </p:spPr>
        <p:txBody>
          <a:bodyPr anchor="b"/>
          <a:lstStyle>
            <a:lvl1pPr algn="l">
              <a:defRPr sz="6000"/>
            </a:lvl1pPr>
          </a:lstStyle>
          <a:p>
            <a:r>
              <a:rPr lang="en-US"/>
              <a:t>Click to edit Master title style</a:t>
            </a:r>
          </a:p>
        </p:txBody>
      </p:sp>
      <p:sp>
        <p:nvSpPr>
          <p:cNvPr id="12" name="Subtitle 2"/>
          <p:cNvSpPr>
            <a:spLocks noGrp="1"/>
          </p:cNvSpPr>
          <p:nvPr>
            <p:ph type="subTitle" idx="1"/>
          </p:nvPr>
        </p:nvSpPr>
        <p:spPr>
          <a:xfrm>
            <a:off x="609600" y="3602038"/>
            <a:ext cx="9144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40719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836986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122823-AF0A-8B49-8F81-1F0CD098CE86}"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134D4-A390-EA42-BCF9-97CC83CBB361}" type="slidenum">
              <a:rPr lang="en-US" smtClean="0"/>
              <a:t>‹#›</a:t>
            </a:fld>
            <a:endParaRPr lang="en-US"/>
          </a:p>
        </p:txBody>
      </p:sp>
    </p:spTree>
    <p:extLst>
      <p:ext uri="{BB962C8B-B14F-4D97-AF65-F5344CB8AC3E}">
        <p14:creationId xmlns:p14="http://schemas.microsoft.com/office/powerpoint/2010/main" val="26117406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122823-AF0A-8B49-8F81-1F0CD098CE86}"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134D4-A390-EA42-BCF9-97CC83CBB361}" type="slidenum">
              <a:rPr lang="en-US" smtClean="0"/>
              <a:t>‹#›</a:t>
            </a:fld>
            <a:endParaRPr lang="en-US"/>
          </a:p>
        </p:txBody>
      </p:sp>
    </p:spTree>
    <p:extLst>
      <p:ext uri="{BB962C8B-B14F-4D97-AF65-F5344CB8AC3E}">
        <p14:creationId xmlns:p14="http://schemas.microsoft.com/office/powerpoint/2010/main" val="24848975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9B11434-31E0-B746-A51D-196AD4780B6D}"/>
              </a:ext>
            </a:extLst>
          </p:cNvPr>
          <p:cNvSpPr/>
          <p:nvPr userDrawn="1"/>
        </p:nvSpPr>
        <p:spPr>
          <a:xfrm>
            <a:off x="-85241" y="-147235"/>
            <a:ext cx="12359899" cy="350147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81CD9AC-F93D-6E44-91E4-5D351F5C297E}"/>
              </a:ext>
            </a:extLst>
          </p:cNvPr>
          <p:cNvSpPr/>
          <p:nvPr userDrawn="1"/>
        </p:nvSpPr>
        <p:spPr>
          <a:xfrm>
            <a:off x="-85241" y="3354238"/>
            <a:ext cx="12359899" cy="194644"/>
          </a:xfrm>
          <a:prstGeom prst="rect">
            <a:avLst/>
          </a:prstGeom>
          <a:solidFill>
            <a:srgbClr val="007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02EFE38-D190-0D42-B5E8-24DDE18493BC}"/>
              </a:ext>
            </a:extLst>
          </p:cNvPr>
          <p:cNvPicPr>
            <a:picLocks noChangeAspect="1"/>
          </p:cNvPicPr>
          <p:nvPr userDrawn="1"/>
        </p:nvPicPr>
        <p:blipFill>
          <a:blip r:embed="rId2"/>
          <a:stretch>
            <a:fillRect/>
          </a:stretch>
        </p:blipFill>
        <p:spPr>
          <a:xfrm>
            <a:off x="4318000" y="5446712"/>
            <a:ext cx="3556000" cy="1092200"/>
          </a:xfrm>
          <a:prstGeom prst="rect">
            <a:avLst/>
          </a:prstGeom>
        </p:spPr>
      </p:pic>
      <p:sp>
        <p:nvSpPr>
          <p:cNvPr id="21" name="Title 20">
            <a:extLst>
              <a:ext uri="{FF2B5EF4-FFF2-40B4-BE49-F238E27FC236}">
                <a16:creationId xmlns:a16="http://schemas.microsoft.com/office/drawing/2014/main" id="{4507E948-0CD1-BA4C-9599-85AE25C714FB}"/>
              </a:ext>
            </a:extLst>
          </p:cNvPr>
          <p:cNvSpPr>
            <a:spLocks noGrp="1"/>
          </p:cNvSpPr>
          <p:nvPr>
            <p:ph type="title" hasCustomPrompt="1"/>
          </p:nvPr>
        </p:nvSpPr>
        <p:spPr/>
        <p:txBody>
          <a:bodyPr/>
          <a:lstStyle>
            <a:lvl1pPr>
              <a:defRPr/>
            </a:lvl1pPr>
          </a:lstStyle>
          <a:p>
            <a:r>
              <a:rPr lang="en-US" dirty="0"/>
              <a:t>Click to add title of the slide</a:t>
            </a:r>
            <a:br>
              <a:rPr lang="en-US" dirty="0"/>
            </a:br>
            <a:r>
              <a:rPr lang="en-US" dirty="0"/>
              <a:t>in this area</a:t>
            </a:r>
          </a:p>
        </p:txBody>
      </p:sp>
      <p:sp>
        <p:nvSpPr>
          <p:cNvPr id="23" name="Text Placeholder 22">
            <a:extLst>
              <a:ext uri="{FF2B5EF4-FFF2-40B4-BE49-F238E27FC236}">
                <a16:creationId xmlns:a16="http://schemas.microsoft.com/office/drawing/2014/main" id="{86EA6A14-6208-D545-AD90-C0DD9BF975D9}"/>
              </a:ext>
            </a:extLst>
          </p:cNvPr>
          <p:cNvSpPr>
            <a:spLocks noGrp="1"/>
          </p:cNvSpPr>
          <p:nvPr>
            <p:ph type="body" sz="quarter" idx="10" hasCustomPrompt="1"/>
          </p:nvPr>
        </p:nvSpPr>
        <p:spPr>
          <a:xfrm>
            <a:off x="792163" y="3702050"/>
            <a:ext cx="10561637" cy="647700"/>
          </a:xfrm>
          <a:prstGeom prst="rect">
            <a:avLst/>
          </a:prstGeom>
        </p:spPr>
        <p:txBody>
          <a:bodyPr/>
          <a:lstStyle>
            <a:lvl1pPr marL="0" indent="0" algn="ctr">
              <a:buNone/>
              <a:defRPr sz="2200">
                <a:latin typeface="Arial" panose="020B0604020202020204" pitchFamily="34" charset="0"/>
                <a:cs typeface="Arial" panose="020B0604020202020204" pitchFamily="34" charset="0"/>
              </a:defRPr>
            </a:lvl1pPr>
          </a:lstStyle>
          <a:p>
            <a:pPr lvl="0"/>
            <a:r>
              <a:rPr lang="en-US" dirty="0"/>
              <a:t>Add subtitle of slide here</a:t>
            </a:r>
          </a:p>
        </p:txBody>
      </p:sp>
      <p:sp>
        <p:nvSpPr>
          <p:cNvPr id="24" name="Rectangle 23">
            <a:extLst>
              <a:ext uri="{FF2B5EF4-FFF2-40B4-BE49-F238E27FC236}">
                <a16:creationId xmlns:a16="http://schemas.microsoft.com/office/drawing/2014/main" id="{396A1F2E-2494-7F42-AE29-5100856CCA73}"/>
              </a:ext>
            </a:extLst>
          </p:cNvPr>
          <p:cNvSpPr/>
          <p:nvPr userDrawn="1"/>
        </p:nvSpPr>
        <p:spPr>
          <a:xfrm>
            <a:off x="-85241" y="3548882"/>
            <a:ext cx="334623" cy="3505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38B230-872F-D940-8E36-7F4E7EB39646}"/>
              </a:ext>
            </a:extLst>
          </p:cNvPr>
          <p:cNvSpPr/>
          <p:nvPr userDrawn="1"/>
        </p:nvSpPr>
        <p:spPr>
          <a:xfrm>
            <a:off x="9585599" y="6279687"/>
            <a:ext cx="2357019" cy="484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621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3FB5-4B13-4412-9F42-62450D6AA1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C87ECA-0E5D-4DD2-B664-DF351875FE29}"/>
              </a:ext>
            </a:extLst>
          </p:cNvPr>
          <p:cNvSpPr>
            <a:spLocks noGrp="1"/>
          </p:cNvSpPr>
          <p:nvPr>
            <p:ph type="dt" sz="half" idx="10"/>
          </p:nvPr>
        </p:nvSpPr>
        <p:spPr/>
        <p:txBody>
          <a:bodyPr/>
          <a:lstStyle/>
          <a:p>
            <a:fld id="{11008460-8B2F-4AAA-A4E2-10730069204C}" type="datetimeFigureOut">
              <a:rPr lang="en-US" smtClean="0"/>
              <a:t>11/3/2022</a:t>
            </a:fld>
            <a:endParaRPr lang="en-US"/>
          </a:p>
        </p:txBody>
      </p:sp>
      <p:sp>
        <p:nvSpPr>
          <p:cNvPr id="4" name="Footer Placeholder 3">
            <a:extLst>
              <a:ext uri="{FF2B5EF4-FFF2-40B4-BE49-F238E27FC236}">
                <a16:creationId xmlns:a16="http://schemas.microsoft.com/office/drawing/2014/main" id="{D4E2406B-A925-466A-AF79-D0A4E0EA41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61B050-D381-4E1A-88DD-361F0EE9DD96}"/>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7908955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703A43E-2057-5444-B718-873136813079}"/>
              </a:ext>
            </a:extLst>
          </p:cNvPr>
          <p:cNvSpPr>
            <a:spLocks noGrp="1"/>
          </p:cNvSpPr>
          <p:nvPr>
            <p:ph type="title" hasCustomPrompt="1"/>
          </p:nvPr>
        </p:nvSpPr>
        <p:spPr>
          <a:xfrm>
            <a:off x="838200" y="386946"/>
            <a:ext cx="10515600" cy="884445"/>
          </a:xfrm>
          <a:prstGeom prst="rect">
            <a:avLst/>
          </a:prstGeom>
        </p:spPr>
        <p:txBody>
          <a:bodyPr vert="horz" lIns="91440" tIns="45720" rIns="91440" bIns="45720" rtlCol="0" anchor="ctr">
            <a:normAutofit/>
          </a:bodyPr>
          <a:lstStyle>
            <a:lvl1pPr algn="l">
              <a:defRPr>
                <a:solidFill>
                  <a:srgbClr val="003B5C"/>
                </a:solidFill>
              </a:defRPr>
            </a:lvl1pPr>
          </a:lstStyle>
          <a:p>
            <a:r>
              <a:rPr lang="en-US" dirty="0"/>
              <a:t>Click to add title of slide here</a:t>
            </a:r>
          </a:p>
        </p:txBody>
      </p:sp>
      <p:sp>
        <p:nvSpPr>
          <p:cNvPr id="9" name="Rectangle 8">
            <a:extLst>
              <a:ext uri="{FF2B5EF4-FFF2-40B4-BE49-F238E27FC236}">
                <a16:creationId xmlns:a16="http://schemas.microsoft.com/office/drawing/2014/main" id="{70C461E4-F8E6-5340-8244-16C35B83B2AB}"/>
              </a:ext>
            </a:extLst>
          </p:cNvPr>
          <p:cNvSpPr/>
          <p:nvPr userDrawn="1"/>
        </p:nvSpPr>
        <p:spPr>
          <a:xfrm>
            <a:off x="-85241" y="-147235"/>
            <a:ext cx="316973" cy="1418627"/>
          </a:xfrm>
          <a:prstGeom prst="rect">
            <a:avLst/>
          </a:prstGeom>
          <a:solidFill>
            <a:srgbClr val="003B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532CD4-CBD7-1A40-9F8B-BC211F53D744}"/>
              </a:ext>
            </a:extLst>
          </p:cNvPr>
          <p:cNvSpPr/>
          <p:nvPr userDrawn="1"/>
        </p:nvSpPr>
        <p:spPr>
          <a:xfrm>
            <a:off x="-85241" y="1271391"/>
            <a:ext cx="316973" cy="5730657"/>
          </a:xfrm>
          <a:prstGeom prst="rect">
            <a:avLst/>
          </a:prstGeom>
          <a:solidFill>
            <a:srgbClr val="007A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2039F3AA-5019-8B44-B67A-1D5373CE04A4}"/>
              </a:ext>
            </a:extLst>
          </p:cNvPr>
          <p:cNvSpPr>
            <a:spLocks noGrp="1"/>
          </p:cNvSpPr>
          <p:nvPr>
            <p:ph type="body" sz="quarter" idx="13" hasCustomPrompt="1"/>
          </p:nvPr>
        </p:nvSpPr>
        <p:spPr>
          <a:xfrm>
            <a:off x="838200" y="1343329"/>
            <a:ext cx="10515600" cy="494126"/>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r>
              <a:rPr lang="en-US" dirty="0"/>
              <a:t>Add subtitle of slide here.</a:t>
            </a:r>
          </a:p>
        </p:txBody>
      </p:sp>
      <p:sp>
        <p:nvSpPr>
          <p:cNvPr id="19" name="Text Placeholder 18">
            <a:extLst>
              <a:ext uri="{FF2B5EF4-FFF2-40B4-BE49-F238E27FC236}">
                <a16:creationId xmlns:a16="http://schemas.microsoft.com/office/drawing/2014/main" id="{020747B3-6730-AA4B-BE31-11718D6D01EF}"/>
              </a:ext>
            </a:extLst>
          </p:cNvPr>
          <p:cNvSpPr>
            <a:spLocks noGrp="1"/>
          </p:cNvSpPr>
          <p:nvPr>
            <p:ph type="body" sz="quarter" idx="14"/>
          </p:nvPr>
        </p:nvSpPr>
        <p:spPr>
          <a:xfrm>
            <a:off x="838200" y="2051050"/>
            <a:ext cx="10515600" cy="2405063"/>
          </a:xfrm>
          <a:prstGeom prst="rect">
            <a:avLst/>
          </a:prstGeom>
        </p:spPr>
        <p:txBody>
          <a:bodyPr/>
          <a:lstStyle>
            <a:lvl1pPr marL="0" indent="0">
              <a:buNone/>
              <a:defRPr sz="1200">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7569916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58DDA4-D9A3-4343-AFFC-1BA42378E6CA}"/>
              </a:ext>
            </a:extLst>
          </p:cNvPr>
          <p:cNvSpPr>
            <a:spLocks noGrp="1"/>
          </p:cNvSpPr>
          <p:nvPr>
            <p:ph idx="1"/>
          </p:nvPr>
        </p:nvSpPr>
        <p:spPr>
          <a:xfrm>
            <a:off x="838200" y="2113800"/>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a:extLst>
              <a:ext uri="{FF2B5EF4-FFF2-40B4-BE49-F238E27FC236}">
                <a16:creationId xmlns:a16="http://schemas.microsoft.com/office/drawing/2014/main" id="{FF168749-FEE2-EB4B-93C1-F8047552A7CF}"/>
              </a:ext>
            </a:extLst>
          </p:cNvPr>
          <p:cNvSpPr>
            <a:spLocks noGrp="1"/>
          </p:cNvSpPr>
          <p:nvPr>
            <p:ph type="title" hasCustomPrompt="1"/>
          </p:nvPr>
        </p:nvSpPr>
        <p:spPr>
          <a:xfrm>
            <a:off x="838200" y="386946"/>
            <a:ext cx="10515600" cy="884445"/>
          </a:xfrm>
          <a:prstGeom prst="rect">
            <a:avLst/>
          </a:prstGeom>
        </p:spPr>
        <p:txBody>
          <a:bodyPr vert="horz" lIns="91440" tIns="45720" rIns="91440" bIns="45720" rtlCol="0" anchor="ctr">
            <a:normAutofit/>
          </a:bodyPr>
          <a:lstStyle>
            <a:lvl1pPr algn="l">
              <a:defRPr>
                <a:solidFill>
                  <a:srgbClr val="003B5C"/>
                </a:solidFill>
              </a:defRPr>
            </a:lvl1pPr>
          </a:lstStyle>
          <a:p>
            <a:r>
              <a:rPr lang="en-US" dirty="0"/>
              <a:t>Click to add title of slide here</a:t>
            </a:r>
          </a:p>
        </p:txBody>
      </p:sp>
      <p:sp>
        <p:nvSpPr>
          <p:cNvPr id="9" name="Text Placeholder 6">
            <a:extLst>
              <a:ext uri="{FF2B5EF4-FFF2-40B4-BE49-F238E27FC236}">
                <a16:creationId xmlns:a16="http://schemas.microsoft.com/office/drawing/2014/main" id="{525A56E9-A54B-F84C-84DB-B8FC138B9C8D}"/>
              </a:ext>
            </a:extLst>
          </p:cNvPr>
          <p:cNvSpPr>
            <a:spLocks noGrp="1"/>
          </p:cNvSpPr>
          <p:nvPr>
            <p:ph type="body" sz="quarter" idx="13" hasCustomPrompt="1"/>
          </p:nvPr>
        </p:nvSpPr>
        <p:spPr>
          <a:xfrm>
            <a:off x="838200" y="1343329"/>
            <a:ext cx="10515600" cy="494126"/>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r>
              <a:rPr lang="en-US" dirty="0"/>
              <a:t>Add subtitle of slide here.</a:t>
            </a:r>
          </a:p>
        </p:txBody>
      </p:sp>
    </p:spTree>
    <p:extLst>
      <p:ext uri="{BB962C8B-B14F-4D97-AF65-F5344CB8AC3E}">
        <p14:creationId xmlns:p14="http://schemas.microsoft.com/office/powerpoint/2010/main" val="2881993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69765-1292-E848-93E4-032B237A6FF0}"/>
              </a:ext>
            </a:extLst>
          </p:cNvPr>
          <p:cNvSpPr>
            <a:spLocks noGrp="1"/>
          </p:cNvSpPr>
          <p:nvPr>
            <p:ph type="title"/>
          </p:nvPr>
        </p:nvSpPr>
        <p:spPr>
          <a:xfrm>
            <a:off x="831850" y="2022764"/>
            <a:ext cx="10515600" cy="2539711"/>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F20795-F1B8-9043-8BA7-C10E85DC8CB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6">
            <a:extLst>
              <a:ext uri="{FF2B5EF4-FFF2-40B4-BE49-F238E27FC236}">
                <a16:creationId xmlns:a16="http://schemas.microsoft.com/office/drawing/2014/main" id="{689B8301-D76C-BA46-9038-C6F896FAC8C9}"/>
              </a:ext>
            </a:extLst>
          </p:cNvPr>
          <p:cNvSpPr>
            <a:spLocks noGrp="1"/>
          </p:cNvSpPr>
          <p:nvPr>
            <p:ph type="body" sz="quarter" idx="13" hasCustomPrompt="1"/>
          </p:nvPr>
        </p:nvSpPr>
        <p:spPr>
          <a:xfrm>
            <a:off x="838200" y="1343329"/>
            <a:ext cx="10515600" cy="494126"/>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r>
              <a:rPr lang="en-US" dirty="0"/>
              <a:t>Add subtitle of slide here.</a:t>
            </a:r>
          </a:p>
        </p:txBody>
      </p:sp>
      <p:sp>
        <p:nvSpPr>
          <p:cNvPr id="19" name="Text Placeholder 16">
            <a:extLst>
              <a:ext uri="{FF2B5EF4-FFF2-40B4-BE49-F238E27FC236}">
                <a16:creationId xmlns:a16="http://schemas.microsoft.com/office/drawing/2014/main" id="{93505C92-D86C-374A-88E4-04FBDF892B10}"/>
              </a:ext>
            </a:extLst>
          </p:cNvPr>
          <p:cNvSpPr>
            <a:spLocks noGrp="1"/>
          </p:cNvSpPr>
          <p:nvPr>
            <p:ph type="body" sz="quarter" idx="15" hasCustomPrompt="1"/>
          </p:nvPr>
        </p:nvSpPr>
        <p:spPr>
          <a:xfrm>
            <a:off x="838200" y="481160"/>
            <a:ext cx="10515600" cy="815630"/>
          </a:xfrm>
          <a:prstGeom prst="rect">
            <a:avLst/>
          </a:prstGeom>
        </p:spPr>
        <p:txBody>
          <a:bodyPr/>
          <a:lstStyle>
            <a:lvl1pPr marL="0" indent="0">
              <a:buNone/>
              <a:defRPr sz="4400" b="1">
                <a:solidFill>
                  <a:srgbClr val="003B5C"/>
                </a:solidFill>
                <a:latin typeface="Arial" panose="020B0604020202020204" pitchFamily="34" charset="0"/>
                <a:cs typeface="Arial" panose="020B0604020202020204" pitchFamily="34" charset="0"/>
              </a:defRPr>
            </a:lvl1pPr>
            <a:lvl2pPr>
              <a:defRPr b="1">
                <a:solidFill>
                  <a:srgbClr val="003B5C"/>
                </a:solidFill>
                <a:latin typeface="Arial" panose="020B0604020202020204" pitchFamily="34" charset="0"/>
                <a:cs typeface="Arial" panose="020B0604020202020204" pitchFamily="34" charset="0"/>
              </a:defRPr>
            </a:lvl2pPr>
            <a:lvl3pPr>
              <a:defRPr b="1">
                <a:solidFill>
                  <a:srgbClr val="003B5C"/>
                </a:solidFill>
                <a:latin typeface="Arial" panose="020B0604020202020204" pitchFamily="34" charset="0"/>
                <a:cs typeface="Arial" panose="020B0604020202020204" pitchFamily="34" charset="0"/>
              </a:defRPr>
            </a:lvl3pPr>
            <a:lvl4pPr>
              <a:defRPr b="1">
                <a:solidFill>
                  <a:srgbClr val="003B5C"/>
                </a:solidFill>
                <a:latin typeface="Arial" panose="020B0604020202020204" pitchFamily="34" charset="0"/>
                <a:cs typeface="Arial" panose="020B0604020202020204" pitchFamily="34" charset="0"/>
              </a:defRPr>
            </a:lvl4pPr>
            <a:lvl5pPr>
              <a:defRPr b="1">
                <a:solidFill>
                  <a:srgbClr val="003B5C"/>
                </a:solidFill>
                <a:latin typeface="Arial" panose="020B0604020202020204" pitchFamily="34" charset="0"/>
                <a:cs typeface="Arial" panose="020B0604020202020204" pitchFamily="34" charset="0"/>
              </a:defRPr>
            </a:lvl5pPr>
          </a:lstStyle>
          <a:p>
            <a:pPr lvl="0"/>
            <a:r>
              <a:rPr lang="en-US" dirty="0"/>
              <a:t>Click to add title of slide here</a:t>
            </a:r>
          </a:p>
        </p:txBody>
      </p:sp>
    </p:spTree>
    <p:extLst>
      <p:ext uri="{BB962C8B-B14F-4D97-AF65-F5344CB8AC3E}">
        <p14:creationId xmlns:p14="http://schemas.microsoft.com/office/powerpoint/2010/main" val="6557690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74867F-D1CA-5445-81DF-D08B67CF02E2}"/>
              </a:ext>
            </a:extLst>
          </p:cNvPr>
          <p:cNvSpPr>
            <a:spLocks noGrp="1"/>
          </p:cNvSpPr>
          <p:nvPr>
            <p:ph sz="half" idx="1"/>
          </p:nvPr>
        </p:nvSpPr>
        <p:spPr>
          <a:xfrm>
            <a:off x="817418" y="1950719"/>
            <a:ext cx="5202382" cy="422624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5BC8386-86FA-AC49-B65D-ADBFCB8C501C}"/>
              </a:ext>
            </a:extLst>
          </p:cNvPr>
          <p:cNvSpPr>
            <a:spLocks noGrp="1"/>
          </p:cNvSpPr>
          <p:nvPr>
            <p:ph sz="half" idx="2"/>
          </p:nvPr>
        </p:nvSpPr>
        <p:spPr>
          <a:xfrm>
            <a:off x="6151418" y="1950719"/>
            <a:ext cx="5202382" cy="422624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77E4D3A-9CF9-3141-9A47-D3A8E3DC108E}"/>
              </a:ext>
            </a:extLst>
          </p:cNvPr>
          <p:cNvSpPr>
            <a:spLocks noGrp="1"/>
          </p:cNvSpPr>
          <p:nvPr>
            <p:ph type="dt" sz="half" idx="10"/>
          </p:nvPr>
        </p:nvSpPr>
        <p:spPr>
          <a:xfrm>
            <a:off x="838200" y="6356350"/>
            <a:ext cx="2743200" cy="365125"/>
          </a:xfrm>
          <a:prstGeom prst="rect">
            <a:avLst/>
          </a:prstGeom>
        </p:spPr>
        <p:txBody>
          <a:bodyPr/>
          <a:lstStyle/>
          <a:p>
            <a:fld id="{D1EC77A3-F304-E14F-BFCF-DA16B5B730B0}" type="datetimeFigureOut">
              <a:rPr lang="en-US" smtClean="0"/>
              <a:t>11/3/2022</a:t>
            </a:fld>
            <a:endParaRPr lang="en-US"/>
          </a:p>
        </p:txBody>
      </p:sp>
      <p:sp>
        <p:nvSpPr>
          <p:cNvPr id="6" name="Footer Placeholder 5">
            <a:extLst>
              <a:ext uri="{FF2B5EF4-FFF2-40B4-BE49-F238E27FC236}">
                <a16:creationId xmlns:a16="http://schemas.microsoft.com/office/drawing/2014/main" id="{B38AE1DA-AE4C-EB40-9519-FD806B492F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F2F641F-CC7C-D148-97EF-D17C3A394040}"/>
              </a:ext>
            </a:extLst>
          </p:cNvPr>
          <p:cNvSpPr>
            <a:spLocks noGrp="1"/>
          </p:cNvSpPr>
          <p:nvPr>
            <p:ph type="sldNum" sz="quarter" idx="12"/>
          </p:nvPr>
        </p:nvSpPr>
        <p:spPr>
          <a:xfrm>
            <a:off x="8610600" y="6356350"/>
            <a:ext cx="2743200" cy="365125"/>
          </a:xfrm>
          <a:prstGeom prst="rect">
            <a:avLst/>
          </a:prstGeom>
        </p:spPr>
        <p:txBody>
          <a:bodyPr/>
          <a:lstStyle/>
          <a:p>
            <a:fld id="{886FC09F-6928-A645-B92E-D46B2C7B54F6}" type="slidenum">
              <a:rPr lang="en-US" smtClean="0"/>
              <a:t>‹#›</a:t>
            </a:fld>
            <a:endParaRPr lang="en-US"/>
          </a:p>
        </p:txBody>
      </p:sp>
      <p:sp>
        <p:nvSpPr>
          <p:cNvPr id="8" name="Title Placeholder 1">
            <a:extLst>
              <a:ext uri="{FF2B5EF4-FFF2-40B4-BE49-F238E27FC236}">
                <a16:creationId xmlns:a16="http://schemas.microsoft.com/office/drawing/2014/main" id="{4CDAAB34-E171-A342-BA95-0D8FCB8E82EC}"/>
              </a:ext>
            </a:extLst>
          </p:cNvPr>
          <p:cNvSpPr>
            <a:spLocks noGrp="1"/>
          </p:cNvSpPr>
          <p:nvPr>
            <p:ph type="title" hasCustomPrompt="1"/>
          </p:nvPr>
        </p:nvSpPr>
        <p:spPr>
          <a:xfrm>
            <a:off x="838200" y="386946"/>
            <a:ext cx="10515600" cy="884445"/>
          </a:xfrm>
          <a:prstGeom prst="rect">
            <a:avLst/>
          </a:prstGeom>
        </p:spPr>
        <p:txBody>
          <a:bodyPr vert="horz" lIns="91440" tIns="45720" rIns="91440" bIns="45720" rtlCol="0" anchor="ctr">
            <a:normAutofit/>
          </a:bodyPr>
          <a:lstStyle>
            <a:lvl1pPr algn="l">
              <a:defRPr>
                <a:solidFill>
                  <a:srgbClr val="003B5C"/>
                </a:solidFill>
              </a:defRPr>
            </a:lvl1pPr>
          </a:lstStyle>
          <a:p>
            <a:r>
              <a:rPr lang="en-US" dirty="0"/>
              <a:t>Click to add title of slide here</a:t>
            </a:r>
          </a:p>
        </p:txBody>
      </p:sp>
      <p:sp>
        <p:nvSpPr>
          <p:cNvPr id="9" name="Text Placeholder 6">
            <a:extLst>
              <a:ext uri="{FF2B5EF4-FFF2-40B4-BE49-F238E27FC236}">
                <a16:creationId xmlns:a16="http://schemas.microsoft.com/office/drawing/2014/main" id="{9A367A38-11B3-794F-9887-9AF2A3D5D52B}"/>
              </a:ext>
            </a:extLst>
          </p:cNvPr>
          <p:cNvSpPr>
            <a:spLocks noGrp="1"/>
          </p:cNvSpPr>
          <p:nvPr>
            <p:ph type="body" sz="quarter" idx="13" hasCustomPrompt="1"/>
          </p:nvPr>
        </p:nvSpPr>
        <p:spPr>
          <a:xfrm>
            <a:off x="838200" y="1343329"/>
            <a:ext cx="10515600" cy="494126"/>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r>
              <a:rPr lang="en-US" dirty="0"/>
              <a:t>Add subtitle of slide here.</a:t>
            </a:r>
          </a:p>
        </p:txBody>
      </p:sp>
    </p:spTree>
    <p:extLst>
      <p:ext uri="{BB962C8B-B14F-4D97-AF65-F5344CB8AC3E}">
        <p14:creationId xmlns:p14="http://schemas.microsoft.com/office/powerpoint/2010/main" val="6976036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52BBF8-561F-5349-999D-FCCD425E503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08BC12-7110-5D42-B098-9B4B960E5482}"/>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A498B6F-616E-8145-B5FB-0ABA5858686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4EAAE5C-4914-BD43-B760-9B65A3B8D8D4}"/>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BEB62D8-C459-084E-9A5F-D54F205303EE}"/>
              </a:ext>
            </a:extLst>
          </p:cNvPr>
          <p:cNvSpPr>
            <a:spLocks noGrp="1"/>
          </p:cNvSpPr>
          <p:nvPr>
            <p:ph type="dt" sz="half" idx="10"/>
          </p:nvPr>
        </p:nvSpPr>
        <p:spPr>
          <a:xfrm>
            <a:off x="838200" y="6356350"/>
            <a:ext cx="2743200" cy="365125"/>
          </a:xfrm>
          <a:prstGeom prst="rect">
            <a:avLst/>
          </a:prstGeom>
        </p:spPr>
        <p:txBody>
          <a:bodyPr/>
          <a:lstStyle/>
          <a:p>
            <a:fld id="{D1EC77A3-F304-E14F-BFCF-DA16B5B730B0}" type="datetimeFigureOut">
              <a:rPr lang="en-US" smtClean="0"/>
              <a:t>11/3/2022</a:t>
            </a:fld>
            <a:endParaRPr lang="en-US"/>
          </a:p>
        </p:txBody>
      </p:sp>
      <p:sp>
        <p:nvSpPr>
          <p:cNvPr id="8" name="Footer Placeholder 7">
            <a:extLst>
              <a:ext uri="{FF2B5EF4-FFF2-40B4-BE49-F238E27FC236}">
                <a16:creationId xmlns:a16="http://schemas.microsoft.com/office/drawing/2014/main" id="{BDA0E778-4C54-1B4B-9BE8-70426404F8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FE21E12-CCC3-3247-BC94-7CEAC4CB1485}"/>
              </a:ext>
            </a:extLst>
          </p:cNvPr>
          <p:cNvSpPr>
            <a:spLocks noGrp="1"/>
          </p:cNvSpPr>
          <p:nvPr>
            <p:ph type="sldNum" sz="quarter" idx="12"/>
          </p:nvPr>
        </p:nvSpPr>
        <p:spPr>
          <a:xfrm>
            <a:off x="8610600" y="6356350"/>
            <a:ext cx="2743200" cy="365125"/>
          </a:xfrm>
          <a:prstGeom prst="rect">
            <a:avLst/>
          </a:prstGeom>
        </p:spPr>
        <p:txBody>
          <a:bodyPr/>
          <a:lstStyle/>
          <a:p>
            <a:fld id="{886FC09F-6928-A645-B92E-D46B2C7B54F6}" type="slidenum">
              <a:rPr lang="en-US" smtClean="0"/>
              <a:t>‹#›</a:t>
            </a:fld>
            <a:endParaRPr lang="en-US"/>
          </a:p>
        </p:txBody>
      </p:sp>
      <p:sp>
        <p:nvSpPr>
          <p:cNvPr id="10" name="Title Placeholder 1">
            <a:extLst>
              <a:ext uri="{FF2B5EF4-FFF2-40B4-BE49-F238E27FC236}">
                <a16:creationId xmlns:a16="http://schemas.microsoft.com/office/drawing/2014/main" id="{FA56A083-450B-9745-B2E6-7CAACC1C6335}"/>
              </a:ext>
            </a:extLst>
          </p:cNvPr>
          <p:cNvSpPr>
            <a:spLocks noGrp="1"/>
          </p:cNvSpPr>
          <p:nvPr>
            <p:ph type="title" hasCustomPrompt="1"/>
          </p:nvPr>
        </p:nvSpPr>
        <p:spPr>
          <a:xfrm>
            <a:off x="838200" y="386946"/>
            <a:ext cx="10515600" cy="884445"/>
          </a:xfrm>
          <a:prstGeom prst="rect">
            <a:avLst/>
          </a:prstGeom>
        </p:spPr>
        <p:txBody>
          <a:bodyPr vert="horz" lIns="91440" tIns="45720" rIns="91440" bIns="45720" rtlCol="0" anchor="ctr">
            <a:normAutofit/>
          </a:bodyPr>
          <a:lstStyle>
            <a:lvl1pPr algn="l">
              <a:defRPr>
                <a:solidFill>
                  <a:srgbClr val="003B5C"/>
                </a:solidFill>
              </a:defRPr>
            </a:lvl1pPr>
          </a:lstStyle>
          <a:p>
            <a:r>
              <a:rPr lang="en-US" dirty="0"/>
              <a:t>Click to add title of slide here</a:t>
            </a:r>
          </a:p>
        </p:txBody>
      </p:sp>
      <p:sp>
        <p:nvSpPr>
          <p:cNvPr id="11" name="Text Placeholder 6">
            <a:extLst>
              <a:ext uri="{FF2B5EF4-FFF2-40B4-BE49-F238E27FC236}">
                <a16:creationId xmlns:a16="http://schemas.microsoft.com/office/drawing/2014/main" id="{ADC0BD44-5F5B-0342-ACB8-B1B4B93EE923}"/>
              </a:ext>
            </a:extLst>
          </p:cNvPr>
          <p:cNvSpPr>
            <a:spLocks noGrp="1"/>
          </p:cNvSpPr>
          <p:nvPr>
            <p:ph type="body" sz="quarter" idx="13" hasCustomPrompt="1"/>
          </p:nvPr>
        </p:nvSpPr>
        <p:spPr>
          <a:xfrm>
            <a:off x="838200" y="1343329"/>
            <a:ext cx="10515600" cy="494126"/>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r>
              <a:rPr lang="en-US" dirty="0"/>
              <a:t>Add subtitle of slide here.</a:t>
            </a:r>
          </a:p>
        </p:txBody>
      </p:sp>
    </p:spTree>
    <p:extLst>
      <p:ext uri="{BB962C8B-B14F-4D97-AF65-F5344CB8AC3E}">
        <p14:creationId xmlns:p14="http://schemas.microsoft.com/office/powerpoint/2010/main" val="15801491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EEDDEAB8-A642-A945-84C1-0E2BC1787331}"/>
              </a:ext>
            </a:extLst>
          </p:cNvPr>
          <p:cNvSpPr>
            <a:spLocks noGrp="1"/>
          </p:cNvSpPr>
          <p:nvPr>
            <p:ph type="title" hasCustomPrompt="1"/>
          </p:nvPr>
        </p:nvSpPr>
        <p:spPr>
          <a:xfrm>
            <a:off x="838200" y="386946"/>
            <a:ext cx="10515600" cy="884445"/>
          </a:xfrm>
          <a:prstGeom prst="rect">
            <a:avLst/>
          </a:prstGeom>
        </p:spPr>
        <p:txBody>
          <a:bodyPr vert="horz" lIns="91440" tIns="45720" rIns="91440" bIns="45720" rtlCol="0" anchor="ctr">
            <a:normAutofit/>
          </a:bodyPr>
          <a:lstStyle>
            <a:lvl1pPr algn="l">
              <a:defRPr>
                <a:solidFill>
                  <a:srgbClr val="003B5C"/>
                </a:solidFill>
              </a:defRPr>
            </a:lvl1pPr>
          </a:lstStyle>
          <a:p>
            <a:r>
              <a:rPr lang="en-US" dirty="0"/>
              <a:t>Click to add title of slide here</a:t>
            </a:r>
          </a:p>
        </p:txBody>
      </p:sp>
      <p:sp>
        <p:nvSpPr>
          <p:cNvPr id="8" name="Text Placeholder 6">
            <a:extLst>
              <a:ext uri="{FF2B5EF4-FFF2-40B4-BE49-F238E27FC236}">
                <a16:creationId xmlns:a16="http://schemas.microsoft.com/office/drawing/2014/main" id="{059A4BCB-CC04-2D42-B507-7FE88DCAE6B9}"/>
              </a:ext>
            </a:extLst>
          </p:cNvPr>
          <p:cNvSpPr>
            <a:spLocks noGrp="1"/>
          </p:cNvSpPr>
          <p:nvPr>
            <p:ph type="body" sz="quarter" idx="13" hasCustomPrompt="1"/>
          </p:nvPr>
        </p:nvSpPr>
        <p:spPr>
          <a:xfrm>
            <a:off x="838200" y="1343329"/>
            <a:ext cx="10515600" cy="494126"/>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r>
              <a:rPr lang="en-US" dirty="0"/>
              <a:t>Add subtitle of slide here.</a:t>
            </a:r>
          </a:p>
        </p:txBody>
      </p:sp>
    </p:spTree>
    <p:extLst>
      <p:ext uri="{BB962C8B-B14F-4D97-AF65-F5344CB8AC3E}">
        <p14:creationId xmlns:p14="http://schemas.microsoft.com/office/powerpoint/2010/main" val="4867445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24E0887-92D4-3E40-B1B0-1651EDF1DDB9}"/>
              </a:ext>
            </a:extLst>
          </p:cNvPr>
          <p:cNvSpPr>
            <a:spLocks noGrp="1"/>
          </p:cNvSpPr>
          <p:nvPr>
            <p:ph type="title" hasCustomPrompt="1"/>
          </p:nvPr>
        </p:nvSpPr>
        <p:spPr>
          <a:xfrm>
            <a:off x="838200" y="386946"/>
            <a:ext cx="10515600" cy="884445"/>
          </a:xfrm>
          <a:prstGeom prst="rect">
            <a:avLst/>
          </a:prstGeom>
        </p:spPr>
        <p:txBody>
          <a:bodyPr vert="horz" lIns="91440" tIns="45720" rIns="91440" bIns="45720" rtlCol="0" anchor="ctr">
            <a:normAutofit/>
          </a:bodyPr>
          <a:lstStyle>
            <a:lvl1pPr algn="l">
              <a:defRPr>
                <a:solidFill>
                  <a:srgbClr val="003B5C"/>
                </a:solidFill>
              </a:defRPr>
            </a:lvl1pPr>
          </a:lstStyle>
          <a:p>
            <a:r>
              <a:rPr lang="en-US" dirty="0"/>
              <a:t>Click to add title of slide here</a:t>
            </a:r>
          </a:p>
        </p:txBody>
      </p:sp>
      <p:sp>
        <p:nvSpPr>
          <p:cNvPr id="6" name="Text Placeholder 6">
            <a:extLst>
              <a:ext uri="{FF2B5EF4-FFF2-40B4-BE49-F238E27FC236}">
                <a16:creationId xmlns:a16="http://schemas.microsoft.com/office/drawing/2014/main" id="{70F1A161-7714-5241-9C54-2417E790AF3D}"/>
              </a:ext>
            </a:extLst>
          </p:cNvPr>
          <p:cNvSpPr>
            <a:spLocks noGrp="1"/>
          </p:cNvSpPr>
          <p:nvPr>
            <p:ph type="body" sz="quarter" idx="13" hasCustomPrompt="1"/>
          </p:nvPr>
        </p:nvSpPr>
        <p:spPr>
          <a:xfrm>
            <a:off x="838200" y="1343329"/>
            <a:ext cx="10515600" cy="494126"/>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r>
              <a:rPr lang="en-US" dirty="0"/>
              <a:t>Add subtitle of slide here.</a:t>
            </a:r>
          </a:p>
        </p:txBody>
      </p:sp>
    </p:spTree>
    <p:extLst>
      <p:ext uri="{BB962C8B-B14F-4D97-AF65-F5344CB8AC3E}">
        <p14:creationId xmlns:p14="http://schemas.microsoft.com/office/powerpoint/2010/main" val="7365898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BEECBE-E27C-F248-8102-C8CB6283A76B}"/>
              </a:ext>
            </a:extLst>
          </p:cNvPr>
          <p:cNvSpPr>
            <a:spLocks noGrp="1"/>
          </p:cNvSpPr>
          <p:nvPr>
            <p:ph idx="1"/>
          </p:nvPr>
        </p:nvSpPr>
        <p:spPr>
          <a:xfrm>
            <a:off x="5183188" y="2013993"/>
            <a:ext cx="6172200" cy="4270429"/>
          </a:xfrm>
          <a:prstGeom prst="rect">
            <a:avLst/>
          </a:prstGeo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63010C0-D1E5-DC4B-A587-A022D138FD1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itle Placeholder 1">
            <a:extLst>
              <a:ext uri="{FF2B5EF4-FFF2-40B4-BE49-F238E27FC236}">
                <a16:creationId xmlns:a16="http://schemas.microsoft.com/office/drawing/2014/main" id="{233D941D-CEED-524C-A25B-0FF24F11237F}"/>
              </a:ext>
            </a:extLst>
          </p:cNvPr>
          <p:cNvSpPr>
            <a:spLocks noGrp="1"/>
          </p:cNvSpPr>
          <p:nvPr>
            <p:ph type="title" hasCustomPrompt="1"/>
          </p:nvPr>
        </p:nvSpPr>
        <p:spPr>
          <a:xfrm>
            <a:off x="838200" y="386946"/>
            <a:ext cx="10515600" cy="884445"/>
          </a:xfrm>
          <a:prstGeom prst="rect">
            <a:avLst/>
          </a:prstGeom>
        </p:spPr>
        <p:txBody>
          <a:bodyPr vert="horz" lIns="91440" tIns="45720" rIns="91440" bIns="45720" rtlCol="0" anchor="ctr">
            <a:normAutofit/>
          </a:bodyPr>
          <a:lstStyle>
            <a:lvl1pPr algn="l">
              <a:defRPr>
                <a:solidFill>
                  <a:srgbClr val="003B5C"/>
                </a:solidFill>
              </a:defRPr>
            </a:lvl1pPr>
          </a:lstStyle>
          <a:p>
            <a:r>
              <a:rPr lang="en-US" dirty="0"/>
              <a:t>Click to add title of slide here</a:t>
            </a:r>
          </a:p>
        </p:txBody>
      </p:sp>
      <p:sp>
        <p:nvSpPr>
          <p:cNvPr id="9" name="Text Placeholder 6">
            <a:extLst>
              <a:ext uri="{FF2B5EF4-FFF2-40B4-BE49-F238E27FC236}">
                <a16:creationId xmlns:a16="http://schemas.microsoft.com/office/drawing/2014/main" id="{8646AC74-C5CF-084F-9807-6C9CDA1847C2}"/>
              </a:ext>
            </a:extLst>
          </p:cNvPr>
          <p:cNvSpPr>
            <a:spLocks noGrp="1"/>
          </p:cNvSpPr>
          <p:nvPr>
            <p:ph type="body" sz="quarter" idx="13" hasCustomPrompt="1"/>
          </p:nvPr>
        </p:nvSpPr>
        <p:spPr>
          <a:xfrm>
            <a:off x="838200" y="1343329"/>
            <a:ext cx="10515600" cy="494126"/>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r>
              <a:rPr lang="en-US" dirty="0"/>
              <a:t>Add subtitle of slide here.</a:t>
            </a:r>
          </a:p>
        </p:txBody>
      </p:sp>
    </p:spTree>
    <p:extLst>
      <p:ext uri="{BB962C8B-B14F-4D97-AF65-F5344CB8AC3E}">
        <p14:creationId xmlns:p14="http://schemas.microsoft.com/office/powerpoint/2010/main" val="16407670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9AF75C2-4A0E-964A-BCB4-C479CDC4482A}"/>
              </a:ext>
            </a:extLst>
          </p:cNvPr>
          <p:cNvSpPr>
            <a:spLocks noGrp="1"/>
          </p:cNvSpPr>
          <p:nvPr>
            <p:ph type="pic" idx="1"/>
          </p:nvPr>
        </p:nvSpPr>
        <p:spPr>
          <a:xfrm>
            <a:off x="5183188" y="2057400"/>
            <a:ext cx="6172200" cy="3803650"/>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01AC7CB-649C-4743-9B63-A60399EA18F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itle Placeholder 1">
            <a:extLst>
              <a:ext uri="{FF2B5EF4-FFF2-40B4-BE49-F238E27FC236}">
                <a16:creationId xmlns:a16="http://schemas.microsoft.com/office/drawing/2014/main" id="{B19CCBA9-7101-7340-99F6-F381DB1B7D98}"/>
              </a:ext>
            </a:extLst>
          </p:cNvPr>
          <p:cNvSpPr>
            <a:spLocks noGrp="1"/>
          </p:cNvSpPr>
          <p:nvPr>
            <p:ph type="title" hasCustomPrompt="1"/>
          </p:nvPr>
        </p:nvSpPr>
        <p:spPr>
          <a:xfrm>
            <a:off x="838200" y="386946"/>
            <a:ext cx="10515600" cy="884445"/>
          </a:xfrm>
          <a:prstGeom prst="rect">
            <a:avLst/>
          </a:prstGeom>
        </p:spPr>
        <p:txBody>
          <a:bodyPr vert="horz" lIns="91440" tIns="45720" rIns="91440" bIns="45720" rtlCol="0" anchor="ctr">
            <a:normAutofit/>
          </a:bodyPr>
          <a:lstStyle>
            <a:lvl1pPr algn="l">
              <a:defRPr>
                <a:solidFill>
                  <a:srgbClr val="003B5C"/>
                </a:solidFill>
              </a:defRPr>
            </a:lvl1pPr>
          </a:lstStyle>
          <a:p>
            <a:r>
              <a:rPr lang="en-US" dirty="0"/>
              <a:t>Click to add title of slide here</a:t>
            </a:r>
          </a:p>
        </p:txBody>
      </p:sp>
      <p:sp>
        <p:nvSpPr>
          <p:cNvPr id="9" name="Text Placeholder 6">
            <a:extLst>
              <a:ext uri="{FF2B5EF4-FFF2-40B4-BE49-F238E27FC236}">
                <a16:creationId xmlns:a16="http://schemas.microsoft.com/office/drawing/2014/main" id="{D449CF7A-2E70-374D-AA28-BDFDC3288B4F}"/>
              </a:ext>
            </a:extLst>
          </p:cNvPr>
          <p:cNvSpPr>
            <a:spLocks noGrp="1"/>
          </p:cNvSpPr>
          <p:nvPr>
            <p:ph type="body" sz="quarter" idx="13" hasCustomPrompt="1"/>
          </p:nvPr>
        </p:nvSpPr>
        <p:spPr>
          <a:xfrm>
            <a:off x="838200" y="1343329"/>
            <a:ext cx="10515600" cy="494126"/>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pPr lvl="0"/>
            <a:r>
              <a:rPr lang="en-US" dirty="0"/>
              <a:t>Add subtitle of slide here.</a:t>
            </a:r>
          </a:p>
        </p:txBody>
      </p:sp>
    </p:spTree>
    <p:extLst>
      <p:ext uri="{BB962C8B-B14F-4D97-AF65-F5344CB8AC3E}">
        <p14:creationId xmlns:p14="http://schemas.microsoft.com/office/powerpoint/2010/main" val="29355741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65348-E300-A444-BFAA-5B411B0D11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B4DACF-8D32-EB47-80DB-59554A332179}"/>
              </a:ext>
            </a:extLst>
          </p:cNvPr>
          <p:cNvSpPr>
            <a:spLocks noGrp="1"/>
          </p:cNvSpPr>
          <p:nvPr>
            <p:ph type="body" orient="vert" idx="1"/>
          </p:nvPr>
        </p:nvSpPr>
        <p:spPr>
          <a:xfrm>
            <a:off x="838200" y="1825625"/>
            <a:ext cx="10515600" cy="43513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7839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BF592-6A15-4999-ACFA-A535A113B25D}"/>
              </a:ext>
            </a:extLst>
          </p:cNvPr>
          <p:cNvSpPr>
            <a:spLocks noGrp="1"/>
          </p:cNvSpPr>
          <p:nvPr>
            <p:ph type="dt" sz="half" idx="10"/>
          </p:nvPr>
        </p:nvSpPr>
        <p:spPr/>
        <p:txBody>
          <a:bodyPr/>
          <a:lstStyle/>
          <a:p>
            <a:fld id="{11008460-8B2F-4AAA-A4E2-10730069204C}" type="datetimeFigureOut">
              <a:rPr lang="en-US" smtClean="0"/>
              <a:t>11/3/2022</a:t>
            </a:fld>
            <a:endParaRPr lang="en-US"/>
          </a:p>
        </p:txBody>
      </p:sp>
      <p:sp>
        <p:nvSpPr>
          <p:cNvPr id="3" name="Footer Placeholder 2">
            <a:extLst>
              <a:ext uri="{FF2B5EF4-FFF2-40B4-BE49-F238E27FC236}">
                <a16:creationId xmlns:a16="http://schemas.microsoft.com/office/drawing/2014/main" id="{7819EFC1-AD45-4610-8FC6-2058F55E47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3DF506-CFF9-4BD2-8D76-3377927798E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4448773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B6A563-67B3-2243-B9E9-E64F392E7C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37464A-3BE9-2E45-82D3-D1F2FAAC212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1183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214968" y="309725"/>
            <a:ext cx="3390900" cy="954745"/>
          </a:xfrm>
          <a:prstGeom prst="rect">
            <a:avLst/>
          </a:prstGeom>
        </p:spPr>
      </p:pic>
      <p:sp>
        <p:nvSpPr>
          <p:cNvPr id="5" name="Content Placeholder 4"/>
          <p:cNvSpPr>
            <a:spLocks noGrp="1"/>
          </p:cNvSpPr>
          <p:nvPr>
            <p:ph sz="quarter" idx="11"/>
          </p:nvPr>
        </p:nvSpPr>
        <p:spPr>
          <a:xfrm>
            <a:off x="1219201" y="6184901"/>
            <a:ext cx="8667045" cy="258532"/>
          </a:xfrm>
        </p:spPr>
        <p:txBody>
          <a:bodyPr vert="horz" lIns="0" tIns="0" rIns="0" bIns="0" rtlCol="0" anchor="t" anchorCtr="0">
            <a:noAutofit/>
          </a:bodyPr>
          <a:lstStyle>
            <a:lvl1pPr marL="0" indent="0" algn="l" defTabSz="457178" rtl="0" eaLnBrk="1" latinLnBrk="0" hangingPunct="1">
              <a:lnSpc>
                <a:spcPct val="90000"/>
              </a:lnSpc>
              <a:spcBef>
                <a:spcPts val="800"/>
              </a:spcBef>
              <a:buClr>
                <a:schemeClr val="accent1"/>
              </a:buClr>
              <a:buFont typeface="Arial" panose="020B0604020202020204" pitchFamily="34" charset="0"/>
              <a:buNone/>
              <a:defRPr lang="en-US" sz="1867" b="0" i="0" kern="1200" baseline="0" dirty="0" smtClean="0">
                <a:solidFill>
                  <a:schemeClr val="bg1"/>
                </a:solidFill>
                <a:latin typeface="+mn-lt"/>
                <a:ea typeface="+mn-ea"/>
                <a:cs typeface="+mn-cs"/>
              </a:defRPr>
            </a:lvl1pPr>
          </a:lstStyle>
          <a:p>
            <a:pPr marL="0" lvl="0" indent="0">
              <a:spcBef>
                <a:spcPts val="800"/>
              </a:spcBef>
              <a:buNone/>
            </a:pPr>
            <a:r>
              <a:rPr lang="en-US"/>
              <a:t>Click to edit Master text styles</a:t>
            </a:r>
          </a:p>
        </p:txBody>
      </p:sp>
      <p:sp>
        <p:nvSpPr>
          <p:cNvPr id="2" name="Title 1"/>
          <p:cNvSpPr>
            <a:spLocks noGrp="1"/>
          </p:cNvSpPr>
          <p:nvPr>
            <p:ph type="ctrTitle" hasCustomPrompt="1"/>
          </p:nvPr>
        </p:nvSpPr>
        <p:spPr>
          <a:xfrm>
            <a:off x="1219201" y="1633064"/>
            <a:ext cx="8644635" cy="3008277"/>
          </a:xfrm>
        </p:spPr>
        <p:txBody>
          <a:bodyPr anchor="b" anchorCtr="0">
            <a:normAutofit/>
          </a:bodyPr>
          <a:lstStyle>
            <a:lvl1pPr>
              <a:defRPr sz="4800">
                <a:solidFill>
                  <a:schemeClr val="bg1"/>
                </a:solidFill>
                <a:latin typeface="+mj-lt"/>
              </a:defRPr>
            </a:lvl1pPr>
          </a:lstStyle>
          <a:p>
            <a:r>
              <a:rPr lang="en-US" dirty="0"/>
              <a:t>Click to edit your</a:t>
            </a:r>
            <a:br>
              <a:rPr lang="en-US" dirty="0"/>
            </a:br>
            <a:r>
              <a:rPr lang="en-US" dirty="0"/>
              <a:t>Presentation Title</a:t>
            </a:r>
            <a:br>
              <a:rPr lang="en-US" dirty="0"/>
            </a:br>
            <a:r>
              <a:rPr lang="en-US" dirty="0"/>
              <a:t>in this space</a:t>
            </a:r>
          </a:p>
        </p:txBody>
      </p:sp>
      <p:sp>
        <p:nvSpPr>
          <p:cNvPr id="3" name="Subtitle 2"/>
          <p:cNvSpPr>
            <a:spLocks noGrp="1"/>
          </p:cNvSpPr>
          <p:nvPr>
            <p:ph type="subTitle" idx="1" hasCustomPrompt="1"/>
          </p:nvPr>
        </p:nvSpPr>
        <p:spPr>
          <a:xfrm>
            <a:off x="1219201" y="5813733"/>
            <a:ext cx="8644635" cy="295777"/>
          </a:xfrm>
          <a:prstGeom prst="rect">
            <a:avLst/>
          </a:prstGeom>
        </p:spPr>
        <p:txBody>
          <a:bodyPr anchor="t" anchorCtr="0">
            <a:normAutofit/>
          </a:bodyPr>
          <a:lstStyle>
            <a:lvl1pPr marL="0" indent="0" algn="l">
              <a:spcBef>
                <a:spcPts val="800"/>
              </a:spcBef>
              <a:buNone/>
              <a:defRPr sz="1867" baseline="0">
                <a:solidFill>
                  <a:schemeClr val="bg1"/>
                </a:solidFill>
                <a:latin typeface="+mn-lt"/>
              </a:defRPr>
            </a:lvl1pPr>
            <a:lvl2pPr marL="457178" indent="0" algn="ctr">
              <a:buNone/>
              <a:defRPr>
                <a:solidFill>
                  <a:schemeClr val="tx1">
                    <a:tint val="75000"/>
                  </a:schemeClr>
                </a:solidFill>
              </a:defRPr>
            </a:lvl2pPr>
            <a:lvl3pPr marL="914356"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Presenter’s name here</a:t>
            </a:r>
          </a:p>
        </p:txBody>
      </p:sp>
      <p:sp>
        <p:nvSpPr>
          <p:cNvPr id="11" name="Text Placeholder 10"/>
          <p:cNvSpPr>
            <a:spLocks noGrp="1"/>
          </p:cNvSpPr>
          <p:nvPr>
            <p:ph type="body" sz="quarter" idx="10" hasCustomPrompt="1"/>
          </p:nvPr>
        </p:nvSpPr>
        <p:spPr>
          <a:xfrm>
            <a:off x="1219201" y="4727061"/>
            <a:ext cx="8644635" cy="679451"/>
          </a:xfrm>
          <a:prstGeom prst="rect">
            <a:avLst/>
          </a:prstGeom>
        </p:spPr>
        <p:txBody>
          <a:bodyPr>
            <a:normAutofit/>
          </a:bodyPr>
          <a:lstStyle>
            <a:lvl1pPr marL="0" indent="0">
              <a:lnSpc>
                <a:spcPct val="90000"/>
              </a:lnSpc>
              <a:buFontTx/>
              <a:buNone/>
              <a:defRPr sz="2400" b="0" i="0" cap="none" baseline="0">
                <a:solidFill>
                  <a:schemeClr val="accent5"/>
                </a:solidFill>
                <a:latin typeface="+mj-lt"/>
              </a:defRPr>
            </a:lvl1pPr>
          </a:lstStyle>
          <a:p>
            <a:pPr lvl="0"/>
            <a:r>
              <a:rPr lang="en-US" dirty="0"/>
              <a:t>Insert subheading here if needed</a:t>
            </a:r>
          </a:p>
        </p:txBody>
      </p:sp>
    </p:spTree>
    <p:extLst>
      <p:ext uri="{BB962C8B-B14F-4D97-AF65-F5344CB8AC3E}">
        <p14:creationId xmlns:p14="http://schemas.microsoft.com/office/powerpoint/2010/main" val="17283514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214966" y="309725"/>
            <a:ext cx="3390892" cy="954744"/>
          </a:xfrm>
          <a:prstGeom prst="rect">
            <a:avLst/>
          </a:prstGeom>
        </p:spPr>
      </p:pic>
      <p:sp>
        <p:nvSpPr>
          <p:cNvPr id="301" name="Content Placeholder 4"/>
          <p:cNvSpPr>
            <a:spLocks noGrp="1"/>
          </p:cNvSpPr>
          <p:nvPr>
            <p:ph sz="quarter" idx="11"/>
          </p:nvPr>
        </p:nvSpPr>
        <p:spPr>
          <a:xfrm>
            <a:off x="1219201" y="6184901"/>
            <a:ext cx="8667045" cy="258532"/>
          </a:xfrm>
        </p:spPr>
        <p:txBody>
          <a:bodyPr vert="horz" lIns="0" tIns="0" rIns="0" bIns="0" rtlCol="0" anchor="t" anchorCtr="0">
            <a:noAutofit/>
          </a:bodyPr>
          <a:lstStyle>
            <a:lvl1pPr marL="0" indent="0" algn="l" defTabSz="457178" rtl="0" eaLnBrk="1" latinLnBrk="0" hangingPunct="1">
              <a:lnSpc>
                <a:spcPct val="90000"/>
              </a:lnSpc>
              <a:spcBef>
                <a:spcPts val="800"/>
              </a:spcBef>
              <a:buClr>
                <a:schemeClr val="accent1"/>
              </a:buClr>
              <a:buFont typeface="Arial" panose="020B0604020202020204" pitchFamily="34" charset="0"/>
              <a:buNone/>
              <a:defRPr lang="en-US" sz="1867" b="0" i="0" kern="1200" baseline="0" dirty="0" smtClean="0">
                <a:solidFill>
                  <a:schemeClr val="bg1"/>
                </a:solidFill>
                <a:latin typeface="+mn-lt"/>
                <a:ea typeface="+mn-ea"/>
                <a:cs typeface="+mn-cs"/>
              </a:defRPr>
            </a:lvl1pPr>
          </a:lstStyle>
          <a:p>
            <a:pPr marL="0" lvl="0" indent="0">
              <a:spcBef>
                <a:spcPts val="800"/>
              </a:spcBef>
              <a:buNone/>
            </a:pPr>
            <a:r>
              <a:rPr lang="en-US"/>
              <a:t>Click to edit Master text styles</a:t>
            </a:r>
          </a:p>
        </p:txBody>
      </p:sp>
      <p:sp>
        <p:nvSpPr>
          <p:cNvPr id="302" name="Subtitle 2"/>
          <p:cNvSpPr>
            <a:spLocks noGrp="1"/>
          </p:cNvSpPr>
          <p:nvPr>
            <p:ph type="subTitle" idx="1" hasCustomPrompt="1"/>
          </p:nvPr>
        </p:nvSpPr>
        <p:spPr>
          <a:xfrm>
            <a:off x="1219201" y="5813733"/>
            <a:ext cx="8644635" cy="295777"/>
          </a:xfrm>
          <a:prstGeom prst="rect">
            <a:avLst/>
          </a:prstGeom>
        </p:spPr>
        <p:txBody>
          <a:bodyPr anchor="t" anchorCtr="0">
            <a:normAutofit/>
          </a:bodyPr>
          <a:lstStyle>
            <a:lvl1pPr marL="0" indent="0" algn="l">
              <a:spcBef>
                <a:spcPts val="800"/>
              </a:spcBef>
              <a:buNone/>
              <a:defRPr sz="1867" baseline="0">
                <a:solidFill>
                  <a:schemeClr val="bg1"/>
                </a:solidFill>
                <a:latin typeface="+mn-lt"/>
              </a:defRPr>
            </a:lvl1pPr>
            <a:lvl2pPr marL="457178" indent="0" algn="ctr">
              <a:buNone/>
              <a:defRPr>
                <a:solidFill>
                  <a:schemeClr val="tx1">
                    <a:tint val="75000"/>
                  </a:schemeClr>
                </a:solidFill>
              </a:defRPr>
            </a:lvl2pPr>
            <a:lvl3pPr marL="914356"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Presenter’s name here</a:t>
            </a:r>
          </a:p>
        </p:txBody>
      </p:sp>
      <p:sp>
        <p:nvSpPr>
          <p:cNvPr id="303" name="Text Placeholder 10"/>
          <p:cNvSpPr>
            <a:spLocks noGrp="1"/>
          </p:cNvSpPr>
          <p:nvPr>
            <p:ph type="body" sz="quarter" idx="10" hasCustomPrompt="1"/>
          </p:nvPr>
        </p:nvSpPr>
        <p:spPr>
          <a:xfrm>
            <a:off x="1219201" y="4727061"/>
            <a:ext cx="8644635" cy="679451"/>
          </a:xfrm>
          <a:prstGeom prst="rect">
            <a:avLst/>
          </a:prstGeom>
        </p:spPr>
        <p:txBody>
          <a:bodyPr>
            <a:normAutofit/>
          </a:bodyPr>
          <a:lstStyle>
            <a:lvl1pPr marL="0" indent="0">
              <a:lnSpc>
                <a:spcPct val="90000"/>
              </a:lnSpc>
              <a:buFontTx/>
              <a:buNone/>
              <a:defRPr sz="2400" b="0" i="0" cap="none" baseline="0">
                <a:solidFill>
                  <a:schemeClr val="accent1"/>
                </a:solidFill>
                <a:latin typeface="+mj-lt"/>
              </a:defRPr>
            </a:lvl1pPr>
          </a:lstStyle>
          <a:p>
            <a:pPr lvl="0"/>
            <a:r>
              <a:rPr lang="en-US" dirty="0"/>
              <a:t>Insert subheading here if needed</a:t>
            </a:r>
          </a:p>
        </p:txBody>
      </p:sp>
      <p:sp>
        <p:nvSpPr>
          <p:cNvPr id="111" name="Title 1"/>
          <p:cNvSpPr>
            <a:spLocks noGrp="1"/>
          </p:cNvSpPr>
          <p:nvPr>
            <p:ph type="ctrTitle" hasCustomPrompt="1"/>
          </p:nvPr>
        </p:nvSpPr>
        <p:spPr>
          <a:xfrm>
            <a:off x="1219201" y="1633064"/>
            <a:ext cx="8644635" cy="3008277"/>
          </a:xfrm>
        </p:spPr>
        <p:txBody>
          <a:bodyPr anchor="b" anchorCtr="0">
            <a:normAutofit/>
          </a:bodyPr>
          <a:lstStyle>
            <a:lvl1pPr>
              <a:defRPr sz="4800">
                <a:solidFill>
                  <a:schemeClr val="bg1"/>
                </a:solidFill>
                <a:latin typeface="+mj-lt"/>
              </a:defRPr>
            </a:lvl1pPr>
          </a:lstStyle>
          <a:p>
            <a:r>
              <a:rPr lang="en-US" dirty="0"/>
              <a:t>Click to edit your</a:t>
            </a:r>
            <a:br>
              <a:rPr lang="en-US" dirty="0"/>
            </a:br>
            <a:r>
              <a:rPr lang="en-US" dirty="0"/>
              <a:t>Presentation Title</a:t>
            </a:r>
            <a:br>
              <a:rPr lang="en-US" dirty="0"/>
            </a:br>
            <a:r>
              <a:rPr lang="en-US" dirty="0"/>
              <a:t>in this space</a:t>
            </a:r>
          </a:p>
        </p:txBody>
      </p:sp>
    </p:spTree>
    <p:extLst>
      <p:ext uri="{BB962C8B-B14F-4D97-AF65-F5344CB8AC3E}">
        <p14:creationId xmlns:p14="http://schemas.microsoft.com/office/powerpoint/2010/main" val="22126625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3"/>
        </a:solidFill>
        <a:effectLst/>
      </p:bgPr>
    </p:bg>
    <p:spTree>
      <p:nvGrpSpPr>
        <p:cNvPr id="1" name=""/>
        <p:cNvGrpSpPr/>
        <p:nvPr/>
      </p:nvGrpSpPr>
      <p:grpSpPr>
        <a:xfrm>
          <a:off x="0" y="0"/>
          <a:ext cx="0" cy="0"/>
          <a:chOff x="0" y="0"/>
          <a:chExt cx="0" cy="0"/>
        </a:xfrm>
      </p:grpSpPr>
      <p:sp>
        <p:nvSpPr>
          <p:cNvPr id="209" name="Content Placeholder 4"/>
          <p:cNvSpPr>
            <a:spLocks noGrp="1"/>
          </p:cNvSpPr>
          <p:nvPr>
            <p:ph sz="quarter" idx="11"/>
          </p:nvPr>
        </p:nvSpPr>
        <p:spPr>
          <a:xfrm>
            <a:off x="1219201" y="6184901"/>
            <a:ext cx="8667045" cy="258532"/>
          </a:xfrm>
        </p:spPr>
        <p:txBody>
          <a:bodyPr vert="horz" lIns="0" tIns="0" rIns="0" bIns="0" rtlCol="0" anchor="t" anchorCtr="0">
            <a:noAutofit/>
          </a:bodyPr>
          <a:lstStyle>
            <a:lvl1pPr marL="0" indent="0" algn="l" defTabSz="457178" rtl="0" eaLnBrk="1" latinLnBrk="0" hangingPunct="1">
              <a:lnSpc>
                <a:spcPct val="90000"/>
              </a:lnSpc>
              <a:spcBef>
                <a:spcPts val="800"/>
              </a:spcBef>
              <a:buClr>
                <a:schemeClr val="accent1"/>
              </a:buClr>
              <a:buFont typeface="Arial" panose="020B0604020202020204" pitchFamily="34" charset="0"/>
              <a:buNone/>
              <a:defRPr lang="en-US" sz="1867" b="0" i="0" kern="1200" baseline="0" dirty="0" smtClean="0">
                <a:solidFill>
                  <a:schemeClr val="bg1"/>
                </a:solidFill>
                <a:latin typeface="+mn-lt"/>
                <a:ea typeface="+mn-ea"/>
                <a:cs typeface="+mn-cs"/>
              </a:defRPr>
            </a:lvl1pPr>
          </a:lstStyle>
          <a:p>
            <a:pPr marL="0" lvl="0" indent="0">
              <a:spcBef>
                <a:spcPts val="800"/>
              </a:spcBef>
              <a:buNone/>
            </a:pPr>
            <a:r>
              <a:rPr lang="en-US"/>
              <a:t>Click to edit Master text styles</a:t>
            </a:r>
          </a:p>
        </p:txBody>
      </p:sp>
      <p:sp>
        <p:nvSpPr>
          <p:cNvPr id="210" name="Subtitle 2"/>
          <p:cNvSpPr>
            <a:spLocks noGrp="1"/>
          </p:cNvSpPr>
          <p:nvPr>
            <p:ph type="subTitle" idx="1" hasCustomPrompt="1"/>
          </p:nvPr>
        </p:nvSpPr>
        <p:spPr>
          <a:xfrm>
            <a:off x="1219201" y="5813733"/>
            <a:ext cx="8644635" cy="295777"/>
          </a:xfrm>
          <a:prstGeom prst="rect">
            <a:avLst/>
          </a:prstGeom>
        </p:spPr>
        <p:txBody>
          <a:bodyPr anchor="t" anchorCtr="0">
            <a:normAutofit/>
          </a:bodyPr>
          <a:lstStyle>
            <a:lvl1pPr marL="0" indent="0" algn="l">
              <a:spcBef>
                <a:spcPts val="800"/>
              </a:spcBef>
              <a:buNone/>
              <a:defRPr sz="1867" baseline="0">
                <a:solidFill>
                  <a:schemeClr val="bg1"/>
                </a:solidFill>
                <a:latin typeface="+mn-lt"/>
              </a:defRPr>
            </a:lvl1pPr>
            <a:lvl2pPr marL="457178" indent="0" algn="ctr">
              <a:buNone/>
              <a:defRPr>
                <a:solidFill>
                  <a:schemeClr val="tx1">
                    <a:tint val="75000"/>
                  </a:schemeClr>
                </a:solidFill>
              </a:defRPr>
            </a:lvl2pPr>
            <a:lvl3pPr marL="914356"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Presenter’s name here</a:t>
            </a:r>
          </a:p>
        </p:txBody>
      </p:sp>
      <p:sp>
        <p:nvSpPr>
          <p:cNvPr id="211" name="Text Placeholder 10"/>
          <p:cNvSpPr>
            <a:spLocks noGrp="1"/>
          </p:cNvSpPr>
          <p:nvPr>
            <p:ph type="body" sz="quarter" idx="10" hasCustomPrompt="1"/>
          </p:nvPr>
        </p:nvSpPr>
        <p:spPr>
          <a:xfrm>
            <a:off x="1219201" y="4727061"/>
            <a:ext cx="8644635" cy="679451"/>
          </a:xfrm>
          <a:prstGeom prst="rect">
            <a:avLst/>
          </a:prstGeom>
        </p:spPr>
        <p:txBody>
          <a:bodyPr>
            <a:normAutofit/>
          </a:bodyPr>
          <a:lstStyle>
            <a:lvl1pPr marL="0" indent="0">
              <a:lnSpc>
                <a:spcPct val="90000"/>
              </a:lnSpc>
              <a:buFontTx/>
              <a:buNone/>
              <a:defRPr sz="2400" b="0" i="0" cap="none" baseline="0">
                <a:solidFill>
                  <a:schemeClr val="accent1"/>
                </a:solidFill>
                <a:latin typeface="+mj-lt"/>
              </a:defRPr>
            </a:lvl1pPr>
          </a:lstStyle>
          <a:p>
            <a:pPr lvl="0"/>
            <a:r>
              <a:rPr lang="en-US" dirty="0"/>
              <a:t>Insert subheading here if needed</a:t>
            </a:r>
          </a:p>
        </p:txBody>
      </p:sp>
      <p:sp>
        <p:nvSpPr>
          <p:cNvPr id="105" name="Title 1"/>
          <p:cNvSpPr>
            <a:spLocks noGrp="1"/>
          </p:cNvSpPr>
          <p:nvPr>
            <p:ph type="ctrTitle" hasCustomPrompt="1"/>
          </p:nvPr>
        </p:nvSpPr>
        <p:spPr>
          <a:xfrm>
            <a:off x="1219201" y="1633064"/>
            <a:ext cx="8644635" cy="3008277"/>
          </a:xfrm>
        </p:spPr>
        <p:txBody>
          <a:bodyPr anchor="b" anchorCtr="0">
            <a:normAutofit/>
          </a:bodyPr>
          <a:lstStyle>
            <a:lvl1pPr>
              <a:defRPr sz="4800">
                <a:solidFill>
                  <a:schemeClr val="bg1"/>
                </a:solidFill>
                <a:latin typeface="+mj-lt"/>
              </a:defRPr>
            </a:lvl1pPr>
          </a:lstStyle>
          <a:p>
            <a:r>
              <a:rPr lang="en-US" dirty="0"/>
              <a:t>Click to edit your</a:t>
            </a:r>
            <a:br>
              <a:rPr lang="en-US" dirty="0"/>
            </a:br>
            <a:r>
              <a:rPr lang="en-US" dirty="0"/>
              <a:t>Presentation Title</a:t>
            </a:r>
            <a:br>
              <a:rPr lang="en-US" dirty="0"/>
            </a:br>
            <a:r>
              <a:rPr lang="en-US" dirty="0"/>
              <a:t>in this space</a:t>
            </a:r>
          </a:p>
        </p:txBody>
      </p:sp>
      <p:pic>
        <p:nvPicPr>
          <p:cNvPr id="106" name="Picture 105"/>
          <p:cNvPicPr>
            <a:picLocks noChangeAspect="1"/>
          </p:cNvPicPr>
          <p:nvPr userDrawn="1"/>
        </p:nvPicPr>
        <p:blipFill>
          <a:blip r:embed="rId2"/>
          <a:stretch>
            <a:fillRect/>
          </a:stretch>
        </p:blipFill>
        <p:spPr>
          <a:xfrm>
            <a:off x="1214966" y="309725"/>
            <a:ext cx="3390892" cy="954744"/>
          </a:xfrm>
          <a:prstGeom prst="rect">
            <a:avLst/>
          </a:prstGeom>
        </p:spPr>
      </p:pic>
    </p:spTree>
    <p:extLst>
      <p:ext uri="{BB962C8B-B14F-4D97-AF65-F5344CB8AC3E}">
        <p14:creationId xmlns:p14="http://schemas.microsoft.com/office/powerpoint/2010/main" val="27709599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accent4"/>
        </a:solidFill>
        <a:effectLst/>
      </p:bgPr>
    </p:bg>
    <p:spTree>
      <p:nvGrpSpPr>
        <p:cNvPr id="1" name=""/>
        <p:cNvGrpSpPr/>
        <p:nvPr/>
      </p:nvGrpSpPr>
      <p:grpSpPr>
        <a:xfrm>
          <a:off x="0" y="0"/>
          <a:ext cx="0" cy="0"/>
          <a:chOff x="0" y="0"/>
          <a:chExt cx="0" cy="0"/>
        </a:xfrm>
      </p:grpSpPr>
      <p:sp>
        <p:nvSpPr>
          <p:cNvPr id="209" name="Content Placeholder 4"/>
          <p:cNvSpPr>
            <a:spLocks noGrp="1"/>
          </p:cNvSpPr>
          <p:nvPr>
            <p:ph sz="quarter" idx="11"/>
          </p:nvPr>
        </p:nvSpPr>
        <p:spPr>
          <a:xfrm>
            <a:off x="1219201" y="6184901"/>
            <a:ext cx="8667045" cy="258532"/>
          </a:xfrm>
        </p:spPr>
        <p:txBody>
          <a:bodyPr vert="horz" lIns="0" tIns="0" rIns="0" bIns="0" rtlCol="0" anchor="t" anchorCtr="0">
            <a:noAutofit/>
          </a:bodyPr>
          <a:lstStyle>
            <a:lvl1pPr marL="0" indent="0" algn="l" defTabSz="457178" rtl="0" eaLnBrk="1" latinLnBrk="0" hangingPunct="1">
              <a:lnSpc>
                <a:spcPct val="90000"/>
              </a:lnSpc>
              <a:spcBef>
                <a:spcPts val="800"/>
              </a:spcBef>
              <a:buClr>
                <a:schemeClr val="accent1"/>
              </a:buClr>
              <a:buFont typeface="Arial" panose="020B0604020202020204" pitchFamily="34" charset="0"/>
              <a:buNone/>
              <a:defRPr lang="en-US" sz="1867" b="0" i="0" kern="1200" baseline="0" dirty="0" smtClean="0">
                <a:solidFill>
                  <a:schemeClr val="bg1"/>
                </a:solidFill>
                <a:latin typeface="+mn-lt"/>
                <a:ea typeface="+mn-ea"/>
                <a:cs typeface="+mn-cs"/>
              </a:defRPr>
            </a:lvl1pPr>
          </a:lstStyle>
          <a:p>
            <a:pPr marL="0" lvl="0" indent="0">
              <a:spcBef>
                <a:spcPts val="800"/>
              </a:spcBef>
              <a:buNone/>
            </a:pPr>
            <a:r>
              <a:rPr lang="en-US"/>
              <a:t>Click to edit Master text styles</a:t>
            </a:r>
          </a:p>
        </p:txBody>
      </p:sp>
      <p:sp>
        <p:nvSpPr>
          <p:cNvPr id="210" name="Subtitle 2"/>
          <p:cNvSpPr>
            <a:spLocks noGrp="1"/>
          </p:cNvSpPr>
          <p:nvPr>
            <p:ph type="subTitle" idx="1" hasCustomPrompt="1"/>
          </p:nvPr>
        </p:nvSpPr>
        <p:spPr>
          <a:xfrm>
            <a:off x="1219201" y="5813733"/>
            <a:ext cx="8644635" cy="295777"/>
          </a:xfrm>
          <a:prstGeom prst="rect">
            <a:avLst/>
          </a:prstGeom>
        </p:spPr>
        <p:txBody>
          <a:bodyPr anchor="t" anchorCtr="0">
            <a:normAutofit/>
          </a:bodyPr>
          <a:lstStyle>
            <a:lvl1pPr marL="0" indent="0" algn="l">
              <a:spcBef>
                <a:spcPts val="800"/>
              </a:spcBef>
              <a:buNone/>
              <a:defRPr sz="1867" baseline="0">
                <a:solidFill>
                  <a:schemeClr val="bg1"/>
                </a:solidFill>
                <a:latin typeface="+mn-lt"/>
              </a:defRPr>
            </a:lvl1pPr>
            <a:lvl2pPr marL="457178" indent="0" algn="ctr">
              <a:buNone/>
              <a:defRPr>
                <a:solidFill>
                  <a:schemeClr val="tx1">
                    <a:tint val="75000"/>
                  </a:schemeClr>
                </a:solidFill>
              </a:defRPr>
            </a:lvl2pPr>
            <a:lvl3pPr marL="914356"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Presenter’s name here</a:t>
            </a:r>
          </a:p>
        </p:txBody>
      </p:sp>
      <p:sp>
        <p:nvSpPr>
          <p:cNvPr id="211" name="Text Placeholder 10"/>
          <p:cNvSpPr>
            <a:spLocks noGrp="1"/>
          </p:cNvSpPr>
          <p:nvPr>
            <p:ph type="body" sz="quarter" idx="10" hasCustomPrompt="1"/>
          </p:nvPr>
        </p:nvSpPr>
        <p:spPr>
          <a:xfrm>
            <a:off x="1219201" y="4727061"/>
            <a:ext cx="8644635" cy="679451"/>
          </a:xfrm>
          <a:prstGeom prst="rect">
            <a:avLst/>
          </a:prstGeom>
        </p:spPr>
        <p:txBody>
          <a:bodyPr>
            <a:normAutofit/>
          </a:bodyPr>
          <a:lstStyle>
            <a:lvl1pPr marL="0" indent="0">
              <a:lnSpc>
                <a:spcPct val="90000"/>
              </a:lnSpc>
              <a:buFontTx/>
              <a:buNone/>
              <a:defRPr sz="2400" b="0" i="0" cap="none" baseline="0">
                <a:solidFill>
                  <a:schemeClr val="accent1"/>
                </a:solidFill>
                <a:latin typeface="+mj-lt"/>
              </a:defRPr>
            </a:lvl1pPr>
          </a:lstStyle>
          <a:p>
            <a:pPr lvl="0"/>
            <a:r>
              <a:rPr lang="en-US" dirty="0"/>
              <a:t>Insert subheading here if needed</a:t>
            </a:r>
          </a:p>
        </p:txBody>
      </p:sp>
      <p:sp>
        <p:nvSpPr>
          <p:cNvPr id="105" name="Title 1"/>
          <p:cNvSpPr>
            <a:spLocks noGrp="1"/>
          </p:cNvSpPr>
          <p:nvPr>
            <p:ph type="ctrTitle" hasCustomPrompt="1"/>
          </p:nvPr>
        </p:nvSpPr>
        <p:spPr>
          <a:xfrm>
            <a:off x="1219201" y="1633064"/>
            <a:ext cx="8644635" cy="3008277"/>
          </a:xfrm>
        </p:spPr>
        <p:txBody>
          <a:bodyPr anchor="b" anchorCtr="0">
            <a:normAutofit/>
          </a:bodyPr>
          <a:lstStyle>
            <a:lvl1pPr>
              <a:defRPr sz="4800">
                <a:solidFill>
                  <a:schemeClr val="bg1"/>
                </a:solidFill>
                <a:latin typeface="+mj-lt"/>
              </a:defRPr>
            </a:lvl1pPr>
          </a:lstStyle>
          <a:p>
            <a:r>
              <a:rPr lang="en-US" dirty="0"/>
              <a:t>Click to edit your</a:t>
            </a:r>
            <a:br>
              <a:rPr lang="en-US" dirty="0"/>
            </a:br>
            <a:r>
              <a:rPr lang="en-US" dirty="0"/>
              <a:t>Presentation Title</a:t>
            </a:r>
            <a:br>
              <a:rPr lang="en-US" dirty="0"/>
            </a:br>
            <a:r>
              <a:rPr lang="en-US" dirty="0"/>
              <a:t>in this space</a:t>
            </a:r>
          </a:p>
        </p:txBody>
      </p:sp>
      <p:pic>
        <p:nvPicPr>
          <p:cNvPr id="106" name="Picture 105"/>
          <p:cNvPicPr>
            <a:picLocks noChangeAspect="1"/>
          </p:cNvPicPr>
          <p:nvPr userDrawn="1"/>
        </p:nvPicPr>
        <p:blipFill>
          <a:blip r:embed="rId2"/>
          <a:stretch>
            <a:fillRect/>
          </a:stretch>
        </p:blipFill>
        <p:spPr>
          <a:xfrm>
            <a:off x="1214966" y="309725"/>
            <a:ext cx="3390892" cy="954744"/>
          </a:xfrm>
          <a:prstGeom prst="rect">
            <a:avLst/>
          </a:prstGeom>
        </p:spPr>
      </p:pic>
    </p:spTree>
    <p:extLst>
      <p:ext uri="{BB962C8B-B14F-4D97-AF65-F5344CB8AC3E}">
        <p14:creationId xmlns:p14="http://schemas.microsoft.com/office/powerpoint/2010/main" val="24952315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Slide Green">
    <p:bg>
      <p:bgPr>
        <a:solidFill>
          <a:schemeClr val="accent5"/>
        </a:solidFill>
        <a:effectLst/>
      </p:bgPr>
    </p:bg>
    <p:spTree>
      <p:nvGrpSpPr>
        <p:cNvPr id="1" name=""/>
        <p:cNvGrpSpPr/>
        <p:nvPr/>
      </p:nvGrpSpPr>
      <p:grpSpPr>
        <a:xfrm>
          <a:off x="0" y="0"/>
          <a:ext cx="0" cy="0"/>
          <a:chOff x="0" y="0"/>
          <a:chExt cx="0" cy="0"/>
        </a:xfrm>
      </p:grpSpPr>
      <p:sp>
        <p:nvSpPr>
          <p:cNvPr id="209" name="Content Placeholder 4"/>
          <p:cNvSpPr>
            <a:spLocks noGrp="1"/>
          </p:cNvSpPr>
          <p:nvPr>
            <p:ph sz="quarter" idx="11"/>
          </p:nvPr>
        </p:nvSpPr>
        <p:spPr>
          <a:xfrm>
            <a:off x="1219201" y="6184901"/>
            <a:ext cx="8667045" cy="258532"/>
          </a:xfrm>
        </p:spPr>
        <p:txBody>
          <a:bodyPr vert="horz" lIns="0" tIns="0" rIns="0" bIns="0" rtlCol="0" anchor="t" anchorCtr="0">
            <a:noAutofit/>
          </a:bodyPr>
          <a:lstStyle>
            <a:lvl1pPr marL="0" indent="0" algn="l" defTabSz="457178" rtl="0" eaLnBrk="1" latinLnBrk="0" hangingPunct="1">
              <a:lnSpc>
                <a:spcPct val="90000"/>
              </a:lnSpc>
              <a:spcBef>
                <a:spcPts val="800"/>
              </a:spcBef>
              <a:buClr>
                <a:schemeClr val="accent1"/>
              </a:buClr>
              <a:buFont typeface="Arial" panose="020B0604020202020204" pitchFamily="34" charset="0"/>
              <a:buNone/>
              <a:defRPr lang="en-US" sz="1867" b="0" i="0" kern="1200" baseline="0" dirty="0" smtClean="0">
                <a:solidFill>
                  <a:schemeClr val="bg1"/>
                </a:solidFill>
                <a:latin typeface="+mn-lt"/>
                <a:ea typeface="+mn-ea"/>
                <a:cs typeface="+mn-cs"/>
              </a:defRPr>
            </a:lvl1pPr>
          </a:lstStyle>
          <a:p>
            <a:pPr marL="0" lvl="0" indent="0">
              <a:spcBef>
                <a:spcPts val="800"/>
              </a:spcBef>
              <a:buNone/>
            </a:pPr>
            <a:r>
              <a:rPr lang="en-US"/>
              <a:t>Click to edit Master text styles</a:t>
            </a:r>
          </a:p>
        </p:txBody>
      </p:sp>
      <p:sp>
        <p:nvSpPr>
          <p:cNvPr id="210" name="Subtitle 2"/>
          <p:cNvSpPr>
            <a:spLocks noGrp="1"/>
          </p:cNvSpPr>
          <p:nvPr>
            <p:ph type="subTitle" idx="1" hasCustomPrompt="1"/>
          </p:nvPr>
        </p:nvSpPr>
        <p:spPr>
          <a:xfrm>
            <a:off x="1219201" y="5813733"/>
            <a:ext cx="8644635" cy="295777"/>
          </a:xfrm>
          <a:prstGeom prst="rect">
            <a:avLst/>
          </a:prstGeom>
        </p:spPr>
        <p:txBody>
          <a:bodyPr anchor="t" anchorCtr="0">
            <a:normAutofit/>
          </a:bodyPr>
          <a:lstStyle>
            <a:lvl1pPr marL="0" indent="0" algn="l">
              <a:spcBef>
                <a:spcPts val="800"/>
              </a:spcBef>
              <a:buNone/>
              <a:defRPr sz="1867" baseline="0">
                <a:solidFill>
                  <a:schemeClr val="bg1"/>
                </a:solidFill>
                <a:latin typeface="+mn-lt"/>
              </a:defRPr>
            </a:lvl1pPr>
            <a:lvl2pPr marL="457178" indent="0" algn="ctr">
              <a:buNone/>
              <a:defRPr>
                <a:solidFill>
                  <a:schemeClr val="tx1">
                    <a:tint val="75000"/>
                  </a:schemeClr>
                </a:solidFill>
              </a:defRPr>
            </a:lvl2pPr>
            <a:lvl3pPr marL="914356"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Presenter’s name here</a:t>
            </a:r>
          </a:p>
        </p:txBody>
      </p:sp>
      <p:sp>
        <p:nvSpPr>
          <p:cNvPr id="211" name="Text Placeholder 10"/>
          <p:cNvSpPr>
            <a:spLocks noGrp="1"/>
          </p:cNvSpPr>
          <p:nvPr>
            <p:ph type="body" sz="quarter" idx="10" hasCustomPrompt="1"/>
          </p:nvPr>
        </p:nvSpPr>
        <p:spPr>
          <a:xfrm>
            <a:off x="1219201" y="4727061"/>
            <a:ext cx="8644635" cy="679451"/>
          </a:xfrm>
          <a:prstGeom prst="rect">
            <a:avLst/>
          </a:prstGeom>
        </p:spPr>
        <p:txBody>
          <a:bodyPr>
            <a:normAutofit/>
          </a:bodyPr>
          <a:lstStyle>
            <a:lvl1pPr marL="0" indent="0">
              <a:lnSpc>
                <a:spcPct val="90000"/>
              </a:lnSpc>
              <a:buFontTx/>
              <a:buNone/>
              <a:defRPr sz="2400" b="0" i="0" cap="none" baseline="0">
                <a:solidFill>
                  <a:schemeClr val="accent1"/>
                </a:solidFill>
                <a:latin typeface="+mj-lt"/>
              </a:defRPr>
            </a:lvl1pPr>
          </a:lstStyle>
          <a:p>
            <a:pPr lvl="0"/>
            <a:r>
              <a:rPr lang="en-US" dirty="0"/>
              <a:t>Insert subheading here if needed</a:t>
            </a:r>
          </a:p>
        </p:txBody>
      </p:sp>
      <p:sp>
        <p:nvSpPr>
          <p:cNvPr id="105" name="Title 1"/>
          <p:cNvSpPr>
            <a:spLocks noGrp="1"/>
          </p:cNvSpPr>
          <p:nvPr>
            <p:ph type="ctrTitle" hasCustomPrompt="1"/>
          </p:nvPr>
        </p:nvSpPr>
        <p:spPr>
          <a:xfrm>
            <a:off x="1219201" y="1633064"/>
            <a:ext cx="8644635" cy="3008277"/>
          </a:xfrm>
        </p:spPr>
        <p:txBody>
          <a:bodyPr anchor="b" anchorCtr="0">
            <a:normAutofit/>
          </a:bodyPr>
          <a:lstStyle>
            <a:lvl1pPr>
              <a:defRPr sz="4800">
                <a:solidFill>
                  <a:schemeClr val="bg1"/>
                </a:solidFill>
                <a:latin typeface="+mj-lt"/>
              </a:defRPr>
            </a:lvl1pPr>
          </a:lstStyle>
          <a:p>
            <a:r>
              <a:rPr lang="en-US" dirty="0"/>
              <a:t>Click to edit your</a:t>
            </a:r>
            <a:br>
              <a:rPr lang="en-US" dirty="0"/>
            </a:br>
            <a:r>
              <a:rPr lang="en-US" dirty="0"/>
              <a:t>Presentation Title</a:t>
            </a:r>
            <a:br>
              <a:rPr lang="en-US" dirty="0"/>
            </a:br>
            <a:r>
              <a:rPr lang="en-US" dirty="0"/>
              <a:t>in this space</a:t>
            </a:r>
          </a:p>
        </p:txBody>
      </p:sp>
      <p:pic>
        <p:nvPicPr>
          <p:cNvPr id="106" name="Picture 105"/>
          <p:cNvPicPr>
            <a:picLocks noChangeAspect="1"/>
          </p:cNvPicPr>
          <p:nvPr userDrawn="1"/>
        </p:nvPicPr>
        <p:blipFill>
          <a:blip r:embed="rId2"/>
          <a:stretch>
            <a:fillRect/>
          </a:stretch>
        </p:blipFill>
        <p:spPr>
          <a:xfrm>
            <a:off x="1214966" y="309725"/>
            <a:ext cx="3390892" cy="954744"/>
          </a:xfrm>
          <a:prstGeom prst="rect">
            <a:avLst/>
          </a:prstGeom>
        </p:spPr>
      </p:pic>
    </p:spTree>
    <p:extLst>
      <p:ext uri="{BB962C8B-B14F-4D97-AF65-F5344CB8AC3E}">
        <p14:creationId xmlns:p14="http://schemas.microsoft.com/office/powerpoint/2010/main" val="24365839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Slide Icon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6238809" y="2461751"/>
            <a:ext cx="5140391" cy="3135980"/>
          </a:xfrm>
        </p:spPr>
        <p:txBody>
          <a:bodyPr anchor="t" anchorCtr="0">
            <a:normAutofit/>
          </a:bodyPr>
          <a:lstStyle>
            <a:lvl1pPr>
              <a:defRPr sz="4800" baseline="0">
                <a:solidFill>
                  <a:schemeClr val="bg1"/>
                </a:solidFill>
                <a:latin typeface="+mj-lt"/>
              </a:defRPr>
            </a:lvl1pPr>
          </a:lstStyle>
          <a:p>
            <a:r>
              <a:rPr lang="en-US" dirty="0"/>
              <a:t>Click to edit your</a:t>
            </a:r>
            <a:br>
              <a:rPr lang="en-US" dirty="0"/>
            </a:br>
            <a:r>
              <a:rPr lang="en-US" dirty="0"/>
              <a:t>Presentation Title Here</a:t>
            </a:r>
          </a:p>
        </p:txBody>
      </p:sp>
      <p:sp>
        <p:nvSpPr>
          <p:cNvPr id="11" name="Text Placeholder 10"/>
          <p:cNvSpPr>
            <a:spLocks noGrp="1"/>
          </p:cNvSpPr>
          <p:nvPr userDrawn="1">
            <p:ph type="body" sz="quarter" idx="10" hasCustomPrompt="1"/>
          </p:nvPr>
        </p:nvSpPr>
        <p:spPr>
          <a:xfrm>
            <a:off x="6238809" y="1672537"/>
            <a:ext cx="5140391" cy="679451"/>
          </a:xfrm>
          <a:prstGeom prst="rect">
            <a:avLst/>
          </a:prstGeom>
        </p:spPr>
        <p:txBody>
          <a:bodyPr anchor="b" anchorCtr="0">
            <a:normAutofit/>
          </a:bodyPr>
          <a:lstStyle>
            <a:lvl1pPr marL="0" indent="0">
              <a:lnSpc>
                <a:spcPct val="90000"/>
              </a:lnSpc>
              <a:buFontTx/>
              <a:buNone/>
              <a:defRPr sz="2400" b="0" i="0" cap="none" baseline="0">
                <a:solidFill>
                  <a:schemeClr val="accent5"/>
                </a:solidFill>
                <a:latin typeface="+mj-lt"/>
              </a:defRPr>
            </a:lvl1pPr>
          </a:lstStyle>
          <a:p>
            <a:pPr lvl="0"/>
            <a:r>
              <a:rPr lang="en-US" dirty="0"/>
              <a:t>Insert subheading here if needed</a:t>
            </a:r>
          </a:p>
        </p:txBody>
      </p:sp>
      <p:sp>
        <p:nvSpPr>
          <p:cNvPr id="10" name="AutoShape 3"/>
          <p:cNvSpPr>
            <a:spLocks noChangeAspect="1" noChangeArrowheads="1" noTextEdit="1"/>
          </p:cNvSpPr>
          <p:nvPr userDrawn="1"/>
        </p:nvSpPr>
        <p:spPr bwMode="auto">
          <a:xfrm>
            <a:off x="804335" y="0"/>
            <a:ext cx="105833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35" name="Content Placeholder 4"/>
          <p:cNvSpPr>
            <a:spLocks noGrp="1"/>
          </p:cNvSpPr>
          <p:nvPr>
            <p:ph sz="quarter" idx="11"/>
          </p:nvPr>
        </p:nvSpPr>
        <p:spPr>
          <a:xfrm>
            <a:off x="6238810" y="6184901"/>
            <a:ext cx="5148859" cy="258532"/>
          </a:xfrm>
        </p:spPr>
        <p:txBody>
          <a:bodyPr vert="horz" lIns="0" tIns="0" rIns="0" bIns="0" rtlCol="0" anchor="t" anchorCtr="0">
            <a:noAutofit/>
          </a:bodyPr>
          <a:lstStyle>
            <a:lvl1pPr marL="0" indent="0" algn="l" defTabSz="457178" rtl="0" eaLnBrk="1" latinLnBrk="0" hangingPunct="1">
              <a:lnSpc>
                <a:spcPct val="90000"/>
              </a:lnSpc>
              <a:spcBef>
                <a:spcPts val="800"/>
              </a:spcBef>
              <a:buClr>
                <a:schemeClr val="accent1"/>
              </a:buClr>
              <a:buFont typeface="Arial" panose="020B0604020202020204" pitchFamily="34" charset="0"/>
              <a:buNone/>
              <a:defRPr lang="en-US" sz="1867" b="0" i="0" kern="1200" baseline="0" dirty="0" smtClean="0">
                <a:solidFill>
                  <a:schemeClr val="bg1"/>
                </a:solidFill>
                <a:latin typeface="+mn-lt"/>
                <a:ea typeface="+mn-ea"/>
                <a:cs typeface="+mn-cs"/>
              </a:defRPr>
            </a:lvl1pPr>
          </a:lstStyle>
          <a:p>
            <a:pPr marL="0" lvl="0" indent="0">
              <a:spcBef>
                <a:spcPts val="800"/>
              </a:spcBef>
              <a:buNone/>
            </a:pPr>
            <a:r>
              <a:rPr lang="en-US"/>
              <a:t>Click to edit Master text styles</a:t>
            </a:r>
          </a:p>
        </p:txBody>
      </p:sp>
      <p:sp>
        <p:nvSpPr>
          <p:cNvPr id="236" name="Subtitle 2"/>
          <p:cNvSpPr>
            <a:spLocks noGrp="1"/>
          </p:cNvSpPr>
          <p:nvPr>
            <p:ph type="subTitle" idx="1" hasCustomPrompt="1"/>
          </p:nvPr>
        </p:nvSpPr>
        <p:spPr>
          <a:xfrm>
            <a:off x="6238810" y="5813733"/>
            <a:ext cx="5148859" cy="295777"/>
          </a:xfrm>
          <a:prstGeom prst="rect">
            <a:avLst/>
          </a:prstGeom>
        </p:spPr>
        <p:txBody>
          <a:bodyPr anchor="t" anchorCtr="0">
            <a:normAutofit/>
          </a:bodyPr>
          <a:lstStyle>
            <a:lvl1pPr marL="0" indent="0" algn="l">
              <a:spcBef>
                <a:spcPts val="800"/>
              </a:spcBef>
              <a:buNone/>
              <a:defRPr sz="1867" baseline="0">
                <a:solidFill>
                  <a:schemeClr val="bg1"/>
                </a:solidFill>
                <a:latin typeface="+mn-lt"/>
              </a:defRPr>
            </a:lvl1pPr>
            <a:lvl2pPr marL="457178" indent="0" algn="ctr">
              <a:buNone/>
              <a:defRPr>
                <a:solidFill>
                  <a:schemeClr val="tx1">
                    <a:tint val="75000"/>
                  </a:schemeClr>
                </a:solidFill>
              </a:defRPr>
            </a:lvl2pPr>
            <a:lvl3pPr marL="914356"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Presenter’s name here</a:t>
            </a:r>
          </a:p>
        </p:txBody>
      </p:sp>
      <p:sp>
        <p:nvSpPr>
          <p:cNvPr id="5" name="Oval 4"/>
          <p:cNvSpPr/>
          <p:nvPr userDrawn="1"/>
        </p:nvSpPr>
        <p:spPr>
          <a:xfrm>
            <a:off x="1006331" y="657428"/>
            <a:ext cx="129351" cy="9701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867" dirty="0"/>
          </a:p>
        </p:txBody>
      </p:sp>
      <p:sp>
        <p:nvSpPr>
          <p:cNvPr id="120" name="Oval 119"/>
          <p:cNvSpPr/>
          <p:nvPr userDrawn="1"/>
        </p:nvSpPr>
        <p:spPr>
          <a:xfrm>
            <a:off x="815913" y="796203"/>
            <a:ext cx="129351" cy="97013"/>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867" dirty="0"/>
          </a:p>
        </p:txBody>
      </p:sp>
      <p:grpSp>
        <p:nvGrpSpPr>
          <p:cNvPr id="15" name="Group 14"/>
          <p:cNvGrpSpPr/>
          <p:nvPr userDrawn="1"/>
        </p:nvGrpSpPr>
        <p:grpSpPr>
          <a:xfrm>
            <a:off x="-22951" y="278155"/>
            <a:ext cx="5214517" cy="6192303"/>
            <a:chOff x="-12910" y="208616"/>
            <a:chExt cx="2933166" cy="4644227"/>
          </a:xfrm>
        </p:grpSpPr>
        <p:grpSp>
          <p:nvGrpSpPr>
            <p:cNvPr id="175" name="Group 174"/>
            <p:cNvGrpSpPr/>
            <p:nvPr userDrawn="1"/>
          </p:nvGrpSpPr>
          <p:grpSpPr>
            <a:xfrm>
              <a:off x="-12910" y="208616"/>
              <a:ext cx="2933166" cy="4644227"/>
              <a:chOff x="-12910" y="208616"/>
              <a:chExt cx="2933166" cy="4644227"/>
            </a:xfrm>
          </p:grpSpPr>
          <p:sp>
            <p:nvSpPr>
              <p:cNvPr id="176" name="Freeform 12"/>
              <p:cNvSpPr>
                <a:spLocks/>
              </p:cNvSpPr>
              <p:nvPr userDrawn="1"/>
            </p:nvSpPr>
            <p:spPr bwMode="auto">
              <a:xfrm>
                <a:off x="1589577" y="553119"/>
                <a:ext cx="536479" cy="578556"/>
              </a:xfrm>
              <a:custGeom>
                <a:avLst/>
                <a:gdLst>
                  <a:gd name="T0" fmla="*/ 25 w 200"/>
                  <a:gd name="T1" fmla="*/ 95 h 215"/>
                  <a:gd name="T2" fmla="*/ 70 w 200"/>
                  <a:gd name="T3" fmla="*/ 140 h 215"/>
                  <a:gd name="T4" fmla="*/ 97 w 200"/>
                  <a:gd name="T5" fmla="*/ 163 h 215"/>
                  <a:gd name="T6" fmla="*/ 127 w 200"/>
                  <a:gd name="T7" fmla="*/ 184 h 215"/>
                  <a:gd name="T8" fmla="*/ 158 w 200"/>
                  <a:gd name="T9" fmla="*/ 203 h 215"/>
                  <a:gd name="T10" fmla="*/ 182 w 200"/>
                  <a:gd name="T11" fmla="*/ 215 h 215"/>
                  <a:gd name="T12" fmla="*/ 185 w 200"/>
                  <a:gd name="T13" fmla="*/ 209 h 215"/>
                  <a:gd name="T14" fmla="*/ 193 w 200"/>
                  <a:gd name="T15" fmla="*/ 192 h 215"/>
                  <a:gd name="T16" fmla="*/ 200 w 200"/>
                  <a:gd name="T17" fmla="*/ 177 h 215"/>
                  <a:gd name="T18" fmla="*/ 194 w 200"/>
                  <a:gd name="T19" fmla="*/ 175 h 215"/>
                  <a:gd name="T20" fmla="*/ 162 w 200"/>
                  <a:gd name="T21" fmla="*/ 148 h 215"/>
                  <a:gd name="T22" fmla="*/ 140 w 200"/>
                  <a:gd name="T23" fmla="*/ 115 h 215"/>
                  <a:gd name="T24" fmla="*/ 113 w 200"/>
                  <a:gd name="T25" fmla="*/ 51 h 215"/>
                  <a:gd name="T26" fmla="*/ 99 w 200"/>
                  <a:gd name="T27" fmla="*/ 4 h 215"/>
                  <a:gd name="T28" fmla="*/ 98 w 200"/>
                  <a:gd name="T29" fmla="*/ 0 h 215"/>
                  <a:gd name="T30" fmla="*/ 0 w 200"/>
                  <a:gd name="T31" fmla="*/ 65 h 215"/>
                  <a:gd name="T32" fmla="*/ 25 w 200"/>
                  <a:gd name="T33" fmla="*/ 9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15">
                    <a:moveTo>
                      <a:pt x="25" y="95"/>
                    </a:moveTo>
                    <a:cubicBezTo>
                      <a:pt x="38" y="109"/>
                      <a:pt x="53" y="125"/>
                      <a:pt x="70" y="140"/>
                    </a:cubicBezTo>
                    <a:cubicBezTo>
                      <a:pt x="79" y="148"/>
                      <a:pt x="88" y="155"/>
                      <a:pt x="97" y="163"/>
                    </a:cubicBezTo>
                    <a:cubicBezTo>
                      <a:pt x="107" y="170"/>
                      <a:pt x="117" y="178"/>
                      <a:pt x="127" y="184"/>
                    </a:cubicBezTo>
                    <a:cubicBezTo>
                      <a:pt x="137" y="191"/>
                      <a:pt x="148" y="197"/>
                      <a:pt x="158" y="203"/>
                    </a:cubicBezTo>
                    <a:cubicBezTo>
                      <a:pt x="166" y="207"/>
                      <a:pt x="174" y="211"/>
                      <a:pt x="182" y="215"/>
                    </a:cubicBezTo>
                    <a:cubicBezTo>
                      <a:pt x="183" y="213"/>
                      <a:pt x="184" y="211"/>
                      <a:pt x="185" y="209"/>
                    </a:cubicBezTo>
                    <a:cubicBezTo>
                      <a:pt x="188" y="204"/>
                      <a:pt x="191" y="198"/>
                      <a:pt x="193" y="192"/>
                    </a:cubicBezTo>
                    <a:cubicBezTo>
                      <a:pt x="196" y="188"/>
                      <a:pt x="198" y="182"/>
                      <a:pt x="200" y="177"/>
                    </a:cubicBezTo>
                    <a:cubicBezTo>
                      <a:pt x="198" y="177"/>
                      <a:pt x="196" y="176"/>
                      <a:pt x="194" y="175"/>
                    </a:cubicBezTo>
                    <a:cubicBezTo>
                      <a:pt x="181" y="169"/>
                      <a:pt x="171" y="158"/>
                      <a:pt x="162" y="148"/>
                    </a:cubicBezTo>
                    <a:cubicBezTo>
                      <a:pt x="153" y="137"/>
                      <a:pt x="146" y="126"/>
                      <a:pt x="140" y="115"/>
                    </a:cubicBezTo>
                    <a:cubicBezTo>
                      <a:pt x="128" y="93"/>
                      <a:pt x="119" y="70"/>
                      <a:pt x="113" y="51"/>
                    </a:cubicBezTo>
                    <a:cubicBezTo>
                      <a:pt x="106" y="32"/>
                      <a:pt x="102" y="16"/>
                      <a:pt x="99" y="4"/>
                    </a:cubicBezTo>
                    <a:cubicBezTo>
                      <a:pt x="98" y="3"/>
                      <a:pt x="98" y="1"/>
                      <a:pt x="98" y="0"/>
                    </a:cubicBezTo>
                    <a:cubicBezTo>
                      <a:pt x="58" y="10"/>
                      <a:pt x="24" y="34"/>
                      <a:pt x="0" y="65"/>
                    </a:cubicBezTo>
                    <a:cubicBezTo>
                      <a:pt x="6" y="73"/>
                      <a:pt x="15" y="84"/>
                      <a:pt x="25" y="95"/>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77" name="Freeform 13"/>
              <p:cNvSpPr>
                <a:spLocks/>
              </p:cNvSpPr>
              <p:nvPr userDrawn="1"/>
            </p:nvSpPr>
            <p:spPr bwMode="auto">
              <a:xfrm>
                <a:off x="1494904" y="752984"/>
                <a:ext cx="554889" cy="481254"/>
              </a:xfrm>
              <a:custGeom>
                <a:avLst/>
                <a:gdLst>
                  <a:gd name="T0" fmla="*/ 26 w 206"/>
                  <a:gd name="T1" fmla="*/ 146 h 179"/>
                  <a:gd name="T2" fmla="*/ 39 w 206"/>
                  <a:gd name="T3" fmla="*/ 151 h 179"/>
                  <a:gd name="T4" fmla="*/ 52 w 206"/>
                  <a:gd name="T5" fmla="*/ 154 h 179"/>
                  <a:gd name="T6" fmla="*/ 66 w 206"/>
                  <a:gd name="T7" fmla="*/ 158 h 179"/>
                  <a:gd name="T8" fmla="*/ 81 w 206"/>
                  <a:gd name="T9" fmla="*/ 161 h 179"/>
                  <a:gd name="T10" fmla="*/ 97 w 206"/>
                  <a:gd name="T11" fmla="*/ 163 h 179"/>
                  <a:gd name="T12" fmla="*/ 113 w 206"/>
                  <a:gd name="T13" fmla="*/ 164 h 179"/>
                  <a:gd name="T14" fmla="*/ 130 w 206"/>
                  <a:gd name="T15" fmla="*/ 165 h 179"/>
                  <a:gd name="T16" fmla="*/ 146 w 206"/>
                  <a:gd name="T17" fmla="*/ 167 h 179"/>
                  <a:gd name="T18" fmla="*/ 180 w 206"/>
                  <a:gd name="T19" fmla="*/ 175 h 179"/>
                  <a:gd name="T20" fmla="*/ 188 w 206"/>
                  <a:gd name="T21" fmla="*/ 178 h 179"/>
                  <a:gd name="T22" fmla="*/ 189 w 206"/>
                  <a:gd name="T23" fmla="*/ 179 h 179"/>
                  <a:gd name="T24" fmla="*/ 206 w 206"/>
                  <a:gd name="T25" fmla="*/ 157 h 179"/>
                  <a:gd name="T26" fmla="*/ 184 w 206"/>
                  <a:gd name="T27" fmla="*/ 146 h 179"/>
                  <a:gd name="T28" fmla="*/ 152 w 206"/>
                  <a:gd name="T29" fmla="*/ 125 h 179"/>
                  <a:gd name="T30" fmla="*/ 94 w 206"/>
                  <a:gd name="T31" fmla="*/ 78 h 179"/>
                  <a:gd name="T32" fmla="*/ 50 w 206"/>
                  <a:gd name="T33" fmla="*/ 30 h 179"/>
                  <a:gd name="T34" fmla="*/ 29 w 206"/>
                  <a:gd name="T35" fmla="*/ 0 h 179"/>
                  <a:gd name="T36" fmla="*/ 0 w 206"/>
                  <a:gd name="T37" fmla="*/ 97 h 179"/>
                  <a:gd name="T38" fmla="*/ 5 w 206"/>
                  <a:gd name="T39" fmla="*/ 137 h 179"/>
                  <a:gd name="T40" fmla="*/ 26 w 206"/>
                  <a:gd name="T41" fmla="*/ 14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 h="179">
                    <a:moveTo>
                      <a:pt x="26" y="146"/>
                    </a:moveTo>
                    <a:cubicBezTo>
                      <a:pt x="30" y="148"/>
                      <a:pt x="34" y="149"/>
                      <a:pt x="39" y="151"/>
                    </a:cubicBezTo>
                    <a:cubicBezTo>
                      <a:pt x="43" y="152"/>
                      <a:pt x="47" y="153"/>
                      <a:pt x="52" y="154"/>
                    </a:cubicBezTo>
                    <a:cubicBezTo>
                      <a:pt x="56" y="156"/>
                      <a:pt x="61" y="157"/>
                      <a:pt x="66" y="158"/>
                    </a:cubicBezTo>
                    <a:cubicBezTo>
                      <a:pt x="71" y="159"/>
                      <a:pt x="76" y="160"/>
                      <a:pt x="81" y="161"/>
                    </a:cubicBezTo>
                    <a:cubicBezTo>
                      <a:pt x="86" y="162"/>
                      <a:pt x="91" y="162"/>
                      <a:pt x="97" y="163"/>
                    </a:cubicBezTo>
                    <a:cubicBezTo>
                      <a:pt x="102" y="163"/>
                      <a:pt x="107" y="164"/>
                      <a:pt x="113" y="164"/>
                    </a:cubicBezTo>
                    <a:cubicBezTo>
                      <a:pt x="118" y="165"/>
                      <a:pt x="124" y="165"/>
                      <a:pt x="130" y="165"/>
                    </a:cubicBezTo>
                    <a:cubicBezTo>
                      <a:pt x="135" y="166"/>
                      <a:pt x="141" y="166"/>
                      <a:pt x="146" y="167"/>
                    </a:cubicBezTo>
                    <a:cubicBezTo>
                      <a:pt x="158" y="169"/>
                      <a:pt x="169" y="171"/>
                      <a:pt x="180" y="175"/>
                    </a:cubicBezTo>
                    <a:cubicBezTo>
                      <a:pt x="188" y="178"/>
                      <a:pt x="188" y="178"/>
                      <a:pt x="188" y="178"/>
                    </a:cubicBezTo>
                    <a:cubicBezTo>
                      <a:pt x="188" y="179"/>
                      <a:pt x="189" y="179"/>
                      <a:pt x="189" y="179"/>
                    </a:cubicBezTo>
                    <a:cubicBezTo>
                      <a:pt x="195" y="172"/>
                      <a:pt x="201" y="165"/>
                      <a:pt x="206" y="157"/>
                    </a:cubicBezTo>
                    <a:cubicBezTo>
                      <a:pt x="199" y="153"/>
                      <a:pt x="192" y="150"/>
                      <a:pt x="184" y="146"/>
                    </a:cubicBezTo>
                    <a:cubicBezTo>
                      <a:pt x="173" y="139"/>
                      <a:pt x="162" y="133"/>
                      <a:pt x="152" y="125"/>
                    </a:cubicBezTo>
                    <a:cubicBezTo>
                      <a:pt x="131" y="111"/>
                      <a:pt x="111" y="95"/>
                      <a:pt x="94" y="78"/>
                    </a:cubicBezTo>
                    <a:cubicBezTo>
                      <a:pt x="77" y="61"/>
                      <a:pt x="62" y="45"/>
                      <a:pt x="50" y="30"/>
                    </a:cubicBezTo>
                    <a:cubicBezTo>
                      <a:pt x="42" y="19"/>
                      <a:pt x="34" y="9"/>
                      <a:pt x="29" y="0"/>
                    </a:cubicBezTo>
                    <a:cubicBezTo>
                      <a:pt x="11" y="28"/>
                      <a:pt x="0" y="61"/>
                      <a:pt x="0" y="97"/>
                    </a:cubicBezTo>
                    <a:cubicBezTo>
                      <a:pt x="0" y="110"/>
                      <a:pt x="2" y="124"/>
                      <a:pt x="5" y="137"/>
                    </a:cubicBezTo>
                    <a:cubicBezTo>
                      <a:pt x="11" y="140"/>
                      <a:pt x="18" y="143"/>
                      <a:pt x="26" y="146"/>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78" name="Freeform 14"/>
              <p:cNvSpPr>
                <a:spLocks/>
              </p:cNvSpPr>
              <p:nvPr userDrawn="1"/>
            </p:nvSpPr>
            <p:spPr bwMode="auto">
              <a:xfrm>
                <a:off x="1870965" y="539971"/>
                <a:ext cx="310316" cy="460216"/>
              </a:xfrm>
              <a:custGeom>
                <a:avLst/>
                <a:gdLst>
                  <a:gd name="T0" fmla="*/ 1 w 115"/>
                  <a:gd name="T1" fmla="*/ 7 h 171"/>
                  <a:gd name="T2" fmla="*/ 17 w 115"/>
                  <a:gd name="T3" fmla="*/ 53 h 171"/>
                  <a:gd name="T4" fmla="*/ 45 w 115"/>
                  <a:gd name="T5" fmla="*/ 114 h 171"/>
                  <a:gd name="T6" fmla="*/ 66 w 115"/>
                  <a:gd name="T7" fmla="*/ 145 h 171"/>
                  <a:gd name="T8" fmla="*/ 95 w 115"/>
                  <a:gd name="T9" fmla="*/ 169 h 171"/>
                  <a:gd name="T10" fmla="*/ 99 w 115"/>
                  <a:gd name="T11" fmla="*/ 171 h 171"/>
                  <a:gd name="T12" fmla="*/ 102 w 115"/>
                  <a:gd name="T13" fmla="*/ 163 h 171"/>
                  <a:gd name="T14" fmla="*/ 110 w 115"/>
                  <a:gd name="T15" fmla="*/ 127 h 171"/>
                  <a:gd name="T16" fmla="*/ 114 w 115"/>
                  <a:gd name="T17" fmla="*/ 93 h 171"/>
                  <a:gd name="T18" fmla="*/ 115 w 115"/>
                  <a:gd name="T19" fmla="*/ 62 h 171"/>
                  <a:gd name="T20" fmla="*/ 111 w 115"/>
                  <a:gd name="T21" fmla="*/ 17 h 171"/>
                  <a:gd name="T22" fmla="*/ 36 w 115"/>
                  <a:gd name="T23" fmla="*/ 0 h 171"/>
                  <a:gd name="T24" fmla="*/ 0 w 115"/>
                  <a:gd name="T25" fmla="*/ 4 h 171"/>
                  <a:gd name="T26" fmla="*/ 1 w 115"/>
                  <a:gd name="T27" fmla="*/ 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71">
                    <a:moveTo>
                      <a:pt x="1" y="7"/>
                    </a:moveTo>
                    <a:cubicBezTo>
                      <a:pt x="4" y="19"/>
                      <a:pt x="10" y="34"/>
                      <a:pt x="17" y="53"/>
                    </a:cubicBezTo>
                    <a:cubicBezTo>
                      <a:pt x="24" y="72"/>
                      <a:pt x="33" y="93"/>
                      <a:pt x="45" y="114"/>
                    </a:cubicBezTo>
                    <a:cubicBezTo>
                      <a:pt x="51" y="125"/>
                      <a:pt x="58" y="136"/>
                      <a:pt x="66" y="145"/>
                    </a:cubicBezTo>
                    <a:cubicBezTo>
                      <a:pt x="74" y="155"/>
                      <a:pt x="84" y="164"/>
                      <a:pt x="95" y="169"/>
                    </a:cubicBezTo>
                    <a:cubicBezTo>
                      <a:pt x="96" y="170"/>
                      <a:pt x="98" y="170"/>
                      <a:pt x="99" y="171"/>
                    </a:cubicBezTo>
                    <a:cubicBezTo>
                      <a:pt x="100" y="168"/>
                      <a:pt x="101" y="165"/>
                      <a:pt x="102" y="163"/>
                    </a:cubicBezTo>
                    <a:cubicBezTo>
                      <a:pt x="106" y="151"/>
                      <a:pt x="108" y="139"/>
                      <a:pt x="110" y="127"/>
                    </a:cubicBezTo>
                    <a:cubicBezTo>
                      <a:pt x="112" y="116"/>
                      <a:pt x="114" y="104"/>
                      <a:pt x="114" y="93"/>
                    </a:cubicBezTo>
                    <a:cubicBezTo>
                      <a:pt x="115" y="82"/>
                      <a:pt x="115" y="72"/>
                      <a:pt x="115" y="62"/>
                    </a:cubicBezTo>
                    <a:cubicBezTo>
                      <a:pt x="114" y="43"/>
                      <a:pt x="113" y="28"/>
                      <a:pt x="111" y="17"/>
                    </a:cubicBezTo>
                    <a:cubicBezTo>
                      <a:pt x="88" y="6"/>
                      <a:pt x="63" y="0"/>
                      <a:pt x="36" y="0"/>
                    </a:cubicBezTo>
                    <a:cubicBezTo>
                      <a:pt x="24" y="0"/>
                      <a:pt x="11" y="1"/>
                      <a:pt x="0" y="4"/>
                    </a:cubicBezTo>
                    <a:cubicBezTo>
                      <a:pt x="0" y="5"/>
                      <a:pt x="0" y="6"/>
                      <a:pt x="1" y="7"/>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79" name="Freeform 15"/>
              <p:cNvSpPr>
                <a:spLocks/>
              </p:cNvSpPr>
              <p:nvPr userDrawn="1"/>
            </p:nvSpPr>
            <p:spPr bwMode="auto">
              <a:xfrm>
                <a:off x="2204950" y="603086"/>
                <a:ext cx="191976" cy="404989"/>
              </a:xfrm>
              <a:custGeom>
                <a:avLst/>
                <a:gdLst>
                  <a:gd name="T0" fmla="*/ 8 w 72"/>
                  <a:gd name="T1" fmla="*/ 37 h 150"/>
                  <a:gd name="T2" fmla="*/ 10 w 72"/>
                  <a:gd name="T3" fmla="*/ 70 h 150"/>
                  <a:gd name="T4" fmla="*/ 9 w 72"/>
                  <a:gd name="T5" fmla="*/ 106 h 150"/>
                  <a:gd name="T6" fmla="*/ 1 w 72"/>
                  <a:gd name="T7" fmla="*/ 145 h 150"/>
                  <a:gd name="T8" fmla="*/ 0 w 72"/>
                  <a:gd name="T9" fmla="*/ 150 h 150"/>
                  <a:gd name="T10" fmla="*/ 7 w 72"/>
                  <a:gd name="T11" fmla="*/ 150 h 150"/>
                  <a:gd name="T12" fmla="*/ 40 w 72"/>
                  <a:gd name="T13" fmla="*/ 139 h 150"/>
                  <a:gd name="T14" fmla="*/ 60 w 72"/>
                  <a:gd name="T15" fmla="*/ 113 h 150"/>
                  <a:gd name="T16" fmla="*/ 70 w 72"/>
                  <a:gd name="T17" fmla="*/ 83 h 150"/>
                  <a:gd name="T18" fmla="*/ 72 w 72"/>
                  <a:gd name="T19" fmla="*/ 78 h 150"/>
                  <a:gd name="T20" fmla="*/ 1 w 72"/>
                  <a:gd name="T21" fmla="*/ 0 h 150"/>
                  <a:gd name="T22" fmla="*/ 8 w 72"/>
                  <a:gd name="T23" fmla="*/ 3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50">
                    <a:moveTo>
                      <a:pt x="8" y="37"/>
                    </a:moveTo>
                    <a:cubicBezTo>
                      <a:pt x="9" y="47"/>
                      <a:pt x="10" y="58"/>
                      <a:pt x="10" y="70"/>
                    </a:cubicBezTo>
                    <a:cubicBezTo>
                      <a:pt x="11" y="81"/>
                      <a:pt x="10" y="94"/>
                      <a:pt x="9" y="106"/>
                    </a:cubicBezTo>
                    <a:cubicBezTo>
                      <a:pt x="7" y="119"/>
                      <a:pt x="5" y="132"/>
                      <a:pt x="1" y="145"/>
                    </a:cubicBezTo>
                    <a:cubicBezTo>
                      <a:pt x="1" y="147"/>
                      <a:pt x="0" y="149"/>
                      <a:pt x="0" y="150"/>
                    </a:cubicBezTo>
                    <a:cubicBezTo>
                      <a:pt x="2" y="150"/>
                      <a:pt x="5" y="150"/>
                      <a:pt x="7" y="150"/>
                    </a:cubicBezTo>
                    <a:cubicBezTo>
                      <a:pt x="19" y="149"/>
                      <a:pt x="31" y="146"/>
                      <a:pt x="40" y="139"/>
                    </a:cubicBezTo>
                    <a:cubicBezTo>
                      <a:pt x="49" y="132"/>
                      <a:pt x="55" y="123"/>
                      <a:pt x="60" y="113"/>
                    </a:cubicBezTo>
                    <a:cubicBezTo>
                      <a:pt x="65" y="103"/>
                      <a:pt x="68" y="93"/>
                      <a:pt x="70" y="83"/>
                    </a:cubicBezTo>
                    <a:cubicBezTo>
                      <a:pt x="71" y="81"/>
                      <a:pt x="71" y="80"/>
                      <a:pt x="72" y="78"/>
                    </a:cubicBezTo>
                    <a:cubicBezTo>
                      <a:pt x="56" y="45"/>
                      <a:pt x="32" y="18"/>
                      <a:pt x="1" y="0"/>
                    </a:cubicBezTo>
                    <a:cubicBezTo>
                      <a:pt x="3" y="10"/>
                      <a:pt x="6" y="22"/>
                      <a:pt x="8" y="37"/>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80" name="Freeform 16"/>
              <p:cNvSpPr>
                <a:spLocks/>
              </p:cNvSpPr>
              <p:nvPr userDrawn="1"/>
            </p:nvSpPr>
            <p:spPr bwMode="auto">
              <a:xfrm>
                <a:off x="1513312" y="1144825"/>
                <a:ext cx="473364" cy="294538"/>
              </a:xfrm>
              <a:custGeom>
                <a:avLst/>
                <a:gdLst>
                  <a:gd name="T0" fmla="*/ 98 w 176"/>
                  <a:gd name="T1" fmla="*/ 107 h 109"/>
                  <a:gd name="T2" fmla="*/ 114 w 176"/>
                  <a:gd name="T3" fmla="*/ 95 h 109"/>
                  <a:gd name="T4" fmla="*/ 135 w 176"/>
                  <a:gd name="T5" fmla="*/ 79 h 109"/>
                  <a:gd name="T6" fmla="*/ 147 w 176"/>
                  <a:gd name="T7" fmla="*/ 69 h 109"/>
                  <a:gd name="T8" fmla="*/ 158 w 176"/>
                  <a:gd name="T9" fmla="*/ 59 h 109"/>
                  <a:gd name="T10" fmla="*/ 176 w 176"/>
                  <a:gd name="T11" fmla="*/ 41 h 109"/>
                  <a:gd name="T12" fmla="*/ 170 w 176"/>
                  <a:gd name="T13" fmla="*/ 38 h 109"/>
                  <a:gd name="T14" fmla="*/ 138 w 176"/>
                  <a:gd name="T15" fmla="*/ 31 h 109"/>
                  <a:gd name="T16" fmla="*/ 122 w 176"/>
                  <a:gd name="T17" fmla="*/ 29 h 109"/>
                  <a:gd name="T18" fmla="*/ 105 w 176"/>
                  <a:gd name="T19" fmla="*/ 27 h 109"/>
                  <a:gd name="T20" fmla="*/ 89 w 176"/>
                  <a:gd name="T21" fmla="*/ 26 h 109"/>
                  <a:gd name="T22" fmla="*/ 73 w 176"/>
                  <a:gd name="T23" fmla="*/ 23 h 109"/>
                  <a:gd name="T24" fmla="*/ 57 w 176"/>
                  <a:gd name="T25" fmla="*/ 20 h 109"/>
                  <a:gd name="T26" fmla="*/ 43 w 176"/>
                  <a:gd name="T27" fmla="*/ 17 h 109"/>
                  <a:gd name="T28" fmla="*/ 29 w 176"/>
                  <a:gd name="T29" fmla="*/ 12 h 109"/>
                  <a:gd name="T30" fmla="*/ 17 w 176"/>
                  <a:gd name="T31" fmla="*/ 8 h 109"/>
                  <a:gd name="T32" fmla="*/ 0 w 176"/>
                  <a:gd name="T33" fmla="*/ 0 h 109"/>
                  <a:gd name="T34" fmla="*/ 94 w 176"/>
                  <a:gd name="T35" fmla="*/ 109 h 109"/>
                  <a:gd name="T36" fmla="*/ 98 w 176"/>
                  <a:gd name="T3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09">
                    <a:moveTo>
                      <a:pt x="98" y="107"/>
                    </a:moveTo>
                    <a:cubicBezTo>
                      <a:pt x="102" y="104"/>
                      <a:pt x="108" y="100"/>
                      <a:pt x="114" y="95"/>
                    </a:cubicBezTo>
                    <a:cubicBezTo>
                      <a:pt x="121" y="91"/>
                      <a:pt x="128" y="85"/>
                      <a:pt x="135" y="79"/>
                    </a:cubicBezTo>
                    <a:cubicBezTo>
                      <a:pt x="139" y="76"/>
                      <a:pt x="143" y="73"/>
                      <a:pt x="147" y="69"/>
                    </a:cubicBezTo>
                    <a:cubicBezTo>
                      <a:pt x="150" y="66"/>
                      <a:pt x="154" y="63"/>
                      <a:pt x="158" y="59"/>
                    </a:cubicBezTo>
                    <a:cubicBezTo>
                      <a:pt x="164" y="53"/>
                      <a:pt x="170" y="47"/>
                      <a:pt x="176" y="41"/>
                    </a:cubicBezTo>
                    <a:cubicBezTo>
                      <a:pt x="170" y="38"/>
                      <a:pt x="170" y="38"/>
                      <a:pt x="170" y="38"/>
                    </a:cubicBezTo>
                    <a:cubicBezTo>
                      <a:pt x="160" y="35"/>
                      <a:pt x="149" y="32"/>
                      <a:pt x="138" y="31"/>
                    </a:cubicBezTo>
                    <a:cubicBezTo>
                      <a:pt x="133" y="29"/>
                      <a:pt x="127" y="29"/>
                      <a:pt x="122" y="29"/>
                    </a:cubicBezTo>
                    <a:cubicBezTo>
                      <a:pt x="116" y="28"/>
                      <a:pt x="111" y="28"/>
                      <a:pt x="105" y="27"/>
                    </a:cubicBezTo>
                    <a:cubicBezTo>
                      <a:pt x="100" y="27"/>
                      <a:pt x="94" y="27"/>
                      <a:pt x="89" y="26"/>
                    </a:cubicBezTo>
                    <a:cubicBezTo>
                      <a:pt x="83" y="25"/>
                      <a:pt x="78" y="25"/>
                      <a:pt x="73" y="23"/>
                    </a:cubicBezTo>
                    <a:cubicBezTo>
                      <a:pt x="67" y="23"/>
                      <a:pt x="62" y="22"/>
                      <a:pt x="57" y="20"/>
                    </a:cubicBezTo>
                    <a:cubicBezTo>
                      <a:pt x="52" y="19"/>
                      <a:pt x="47" y="18"/>
                      <a:pt x="43" y="17"/>
                    </a:cubicBezTo>
                    <a:cubicBezTo>
                      <a:pt x="38" y="15"/>
                      <a:pt x="33" y="14"/>
                      <a:pt x="29" y="12"/>
                    </a:cubicBezTo>
                    <a:cubicBezTo>
                      <a:pt x="25" y="11"/>
                      <a:pt x="21" y="9"/>
                      <a:pt x="17" y="8"/>
                    </a:cubicBezTo>
                    <a:cubicBezTo>
                      <a:pt x="11" y="5"/>
                      <a:pt x="5" y="3"/>
                      <a:pt x="0" y="0"/>
                    </a:cubicBezTo>
                    <a:cubicBezTo>
                      <a:pt x="14" y="48"/>
                      <a:pt x="49" y="88"/>
                      <a:pt x="94" y="109"/>
                    </a:cubicBezTo>
                    <a:cubicBezTo>
                      <a:pt x="95" y="109"/>
                      <a:pt x="96" y="108"/>
                      <a:pt x="98" y="107"/>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81" name="Freeform 17"/>
              <p:cNvSpPr>
                <a:spLocks/>
              </p:cNvSpPr>
              <p:nvPr userDrawn="1"/>
            </p:nvSpPr>
            <p:spPr bwMode="auto">
              <a:xfrm>
                <a:off x="1805221" y="1286834"/>
                <a:ext cx="315576" cy="197236"/>
              </a:xfrm>
              <a:custGeom>
                <a:avLst/>
                <a:gdLst>
                  <a:gd name="T0" fmla="*/ 118 w 118"/>
                  <a:gd name="T1" fmla="*/ 55 h 73"/>
                  <a:gd name="T2" fmla="*/ 118 w 118"/>
                  <a:gd name="T3" fmla="*/ 43 h 73"/>
                  <a:gd name="T4" fmla="*/ 109 w 118"/>
                  <a:gd name="T5" fmla="*/ 20 h 73"/>
                  <a:gd name="T6" fmla="*/ 100 w 118"/>
                  <a:gd name="T7" fmla="*/ 9 h 73"/>
                  <a:gd name="T8" fmla="*/ 95 w 118"/>
                  <a:gd name="T9" fmla="*/ 4 h 73"/>
                  <a:gd name="T10" fmla="*/ 90 w 118"/>
                  <a:gd name="T11" fmla="*/ 0 h 73"/>
                  <a:gd name="T12" fmla="*/ 65 w 118"/>
                  <a:gd name="T13" fmla="*/ 23 h 73"/>
                  <a:gd name="T14" fmla="*/ 52 w 118"/>
                  <a:gd name="T15" fmla="*/ 33 h 73"/>
                  <a:gd name="T16" fmla="*/ 39 w 118"/>
                  <a:gd name="T17" fmla="*/ 42 h 73"/>
                  <a:gd name="T18" fmla="*/ 15 w 118"/>
                  <a:gd name="T19" fmla="*/ 56 h 73"/>
                  <a:gd name="T20" fmla="*/ 0 w 118"/>
                  <a:gd name="T21" fmla="*/ 63 h 73"/>
                  <a:gd name="T22" fmla="*/ 61 w 118"/>
                  <a:gd name="T23" fmla="*/ 73 h 73"/>
                  <a:gd name="T24" fmla="*/ 117 w 118"/>
                  <a:gd name="T25" fmla="*/ 64 h 73"/>
                  <a:gd name="T26" fmla="*/ 118 w 118"/>
                  <a:gd name="T2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73">
                    <a:moveTo>
                      <a:pt x="118" y="55"/>
                    </a:moveTo>
                    <a:cubicBezTo>
                      <a:pt x="118" y="51"/>
                      <a:pt x="118" y="47"/>
                      <a:pt x="118" y="43"/>
                    </a:cubicBezTo>
                    <a:cubicBezTo>
                      <a:pt x="116" y="36"/>
                      <a:pt x="114" y="27"/>
                      <a:pt x="109" y="20"/>
                    </a:cubicBezTo>
                    <a:cubicBezTo>
                      <a:pt x="107" y="16"/>
                      <a:pt x="103" y="13"/>
                      <a:pt x="100" y="9"/>
                    </a:cubicBezTo>
                    <a:cubicBezTo>
                      <a:pt x="99" y="7"/>
                      <a:pt x="97" y="6"/>
                      <a:pt x="95" y="4"/>
                    </a:cubicBezTo>
                    <a:cubicBezTo>
                      <a:pt x="93" y="3"/>
                      <a:pt x="92" y="1"/>
                      <a:pt x="90" y="0"/>
                    </a:cubicBezTo>
                    <a:cubicBezTo>
                      <a:pt x="82" y="8"/>
                      <a:pt x="74" y="16"/>
                      <a:pt x="65" y="23"/>
                    </a:cubicBezTo>
                    <a:cubicBezTo>
                      <a:pt x="61" y="27"/>
                      <a:pt x="56" y="30"/>
                      <a:pt x="52" y="33"/>
                    </a:cubicBezTo>
                    <a:cubicBezTo>
                      <a:pt x="47" y="36"/>
                      <a:pt x="43" y="40"/>
                      <a:pt x="39" y="42"/>
                    </a:cubicBezTo>
                    <a:cubicBezTo>
                      <a:pt x="30" y="47"/>
                      <a:pt x="22" y="52"/>
                      <a:pt x="15" y="56"/>
                    </a:cubicBezTo>
                    <a:cubicBezTo>
                      <a:pt x="9" y="58"/>
                      <a:pt x="4" y="61"/>
                      <a:pt x="0" y="63"/>
                    </a:cubicBezTo>
                    <a:cubicBezTo>
                      <a:pt x="19" y="70"/>
                      <a:pt x="40" y="73"/>
                      <a:pt x="61" y="73"/>
                    </a:cubicBezTo>
                    <a:cubicBezTo>
                      <a:pt x="81" y="73"/>
                      <a:pt x="99" y="70"/>
                      <a:pt x="117" y="64"/>
                    </a:cubicBezTo>
                    <a:cubicBezTo>
                      <a:pt x="118" y="61"/>
                      <a:pt x="118" y="58"/>
                      <a:pt x="118" y="55"/>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82" name="Freeform 18"/>
              <p:cNvSpPr>
                <a:spLocks/>
              </p:cNvSpPr>
              <p:nvPr userDrawn="1"/>
            </p:nvSpPr>
            <p:spPr bwMode="auto">
              <a:xfrm>
                <a:off x="2139204" y="855547"/>
                <a:ext cx="302428" cy="368172"/>
              </a:xfrm>
              <a:custGeom>
                <a:avLst/>
                <a:gdLst>
                  <a:gd name="T0" fmla="*/ 94 w 112"/>
                  <a:gd name="T1" fmla="*/ 24 h 137"/>
                  <a:gd name="T2" fmla="*/ 71 w 112"/>
                  <a:gd name="T3" fmla="*/ 55 h 137"/>
                  <a:gd name="T4" fmla="*/ 31 w 112"/>
                  <a:gd name="T5" fmla="*/ 69 h 137"/>
                  <a:gd name="T6" fmla="*/ 20 w 112"/>
                  <a:gd name="T7" fmla="*/ 69 h 137"/>
                  <a:gd name="T8" fmla="*/ 19 w 112"/>
                  <a:gd name="T9" fmla="*/ 72 h 137"/>
                  <a:gd name="T10" fmla="*/ 11 w 112"/>
                  <a:gd name="T11" fmla="*/ 91 h 137"/>
                  <a:gd name="T12" fmla="*/ 2 w 112"/>
                  <a:gd name="T13" fmla="*/ 109 h 137"/>
                  <a:gd name="T14" fmla="*/ 0 w 112"/>
                  <a:gd name="T15" fmla="*/ 113 h 137"/>
                  <a:gd name="T16" fmla="*/ 1 w 112"/>
                  <a:gd name="T17" fmla="*/ 113 h 137"/>
                  <a:gd name="T18" fmla="*/ 16 w 112"/>
                  <a:gd name="T19" fmla="*/ 118 h 137"/>
                  <a:gd name="T20" fmla="*/ 44 w 112"/>
                  <a:gd name="T21" fmla="*/ 127 h 137"/>
                  <a:gd name="T22" fmla="*/ 57 w 112"/>
                  <a:gd name="T23" fmla="*/ 130 h 137"/>
                  <a:gd name="T24" fmla="*/ 69 w 112"/>
                  <a:gd name="T25" fmla="*/ 133 h 137"/>
                  <a:gd name="T26" fmla="*/ 88 w 112"/>
                  <a:gd name="T27" fmla="*/ 136 h 137"/>
                  <a:gd name="T28" fmla="*/ 93 w 112"/>
                  <a:gd name="T29" fmla="*/ 137 h 137"/>
                  <a:gd name="T30" fmla="*/ 112 w 112"/>
                  <a:gd name="T31" fmla="*/ 59 h 137"/>
                  <a:gd name="T32" fmla="*/ 102 w 112"/>
                  <a:gd name="T33" fmla="*/ 0 h 137"/>
                  <a:gd name="T34" fmla="*/ 94 w 112"/>
                  <a:gd name="T35" fmla="*/ 2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37">
                    <a:moveTo>
                      <a:pt x="94" y="24"/>
                    </a:moveTo>
                    <a:cubicBezTo>
                      <a:pt x="89" y="35"/>
                      <a:pt x="82" y="47"/>
                      <a:pt x="71" y="55"/>
                    </a:cubicBezTo>
                    <a:cubicBezTo>
                      <a:pt x="59" y="64"/>
                      <a:pt x="46" y="68"/>
                      <a:pt x="31" y="69"/>
                    </a:cubicBezTo>
                    <a:cubicBezTo>
                      <a:pt x="27" y="69"/>
                      <a:pt x="24" y="69"/>
                      <a:pt x="20" y="69"/>
                    </a:cubicBezTo>
                    <a:cubicBezTo>
                      <a:pt x="20" y="70"/>
                      <a:pt x="19" y="71"/>
                      <a:pt x="19" y="72"/>
                    </a:cubicBezTo>
                    <a:cubicBezTo>
                      <a:pt x="17" y="78"/>
                      <a:pt x="14" y="85"/>
                      <a:pt x="11" y="91"/>
                    </a:cubicBezTo>
                    <a:cubicBezTo>
                      <a:pt x="9" y="97"/>
                      <a:pt x="6" y="103"/>
                      <a:pt x="2" y="109"/>
                    </a:cubicBezTo>
                    <a:cubicBezTo>
                      <a:pt x="2" y="111"/>
                      <a:pt x="1" y="112"/>
                      <a:pt x="0" y="113"/>
                    </a:cubicBezTo>
                    <a:cubicBezTo>
                      <a:pt x="1" y="113"/>
                      <a:pt x="1" y="113"/>
                      <a:pt x="1" y="113"/>
                    </a:cubicBezTo>
                    <a:cubicBezTo>
                      <a:pt x="6" y="115"/>
                      <a:pt x="11" y="117"/>
                      <a:pt x="16" y="118"/>
                    </a:cubicBezTo>
                    <a:cubicBezTo>
                      <a:pt x="26" y="122"/>
                      <a:pt x="35" y="125"/>
                      <a:pt x="44" y="127"/>
                    </a:cubicBezTo>
                    <a:cubicBezTo>
                      <a:pt x="49" y="128"/>
                      <a:pt x="53" y="129"/>
                      <a:pt x="57" y="130"/>
                    </a:cubicBezTo>
                    <a:cubicBezTo>
                      <a:pt x="61" y="131"/>
                      <a:pt x="65" y="132"/>
                      <a:pt x="69" y="133"/>
                    </a:cubicBezTo>
                    <a:cubicBezTo>
                      <a:pt x="76" y="134"/>
                      <a:pt x="82" y="135"/>
                      <a:pt x="88" y="136"/>
                    </a:cubicBezTo>
                    <a:cubicBezTo>
                      <a:pt x="90" y="136"/>
                      <a:pt x="92" y="137"/>
                      <a:pt x="93" y="137"/>
                    </a:cubicBezTo>
                    <a:cubicBezTo>
                      <a:pt x="105" y="113"/>
                      <a:pt x="112" y="87"/>
                      <a:pt x="112" y="59"/>
                    </a:cubicBezTo>
                    <a:cubicBezTo>
                      <a:pt x="112" y="38"/>
                      <a:pt x="108" y="19"/>
                      <a:pt x="102" y="0"/>
                    </a:cubicBezTo>
                    <a:cubicBezTo>
                      <a:pt x="100" y="8"/>
                      <a:pt x="97" y="16"/>
                      <a:pt x="94" y="24"/>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83" name="Freeform 19"/>
              <p:cNvSpPr>
                <a:spLocks/>
              </p:cNvSpPr>
              <p:nvPr userDrawn="1"/>
            </p:nvSpPr>
            <p:spPr bwMode="auto">
              <a:xfrm>
                <a:off x="2062941" y="1202680"/>
                <a:ext cx="312947" cy="249832"/>
              </a:xfrm>
              <a:custGeom>
                <a:avLst/>
                <a:gdLst>
                  <a:gd name="T0" fmla="*/ 116 w 117"/>
                  <a:gd name="T1" fmla="*/ 18 h 93"/>
                  <a:gd name="T2" fmla="*/ 96 w 117"/>
                  <a:gd name="T3" fmla="*/ 18 h 93"/>
                  <a:gd name="T4" fmla="*/ 70 w 117"/>
                  <a:gd name="T5" fmla="*/ 14 h 93"/>
                  <a:gd name="T6" fmla="*/ 39 w 117"/>
                  <a:gd name="T7" fmla="*/ 7 h 93"/>
                  <a:gd name="T8" fmla="*/ 23 w 117"/>
                  <a:gd name="T9" fmla="*/ 2 h 93"/>
                  <a:gd name="T10" fmla="*/ 19 w 117"/>
                  <a:gd name="T11" fmla="*/ 0 h 93"/>
                  <a:gd name="T12" fmla="*/ 0 w 117"/>
                  <a:gd name="T13" fmla="*/ 25 h 93"/>
                  <a:gd name="T14" fmla="*/ 5 w 117"/>
                  <a:gd name="T15" fmla="*/ 29 h 93"/>
                  <a:gd name="T16" fmla="*/ 11 w 117"/>
                  <a:gd name="T17" fmla="*/ 35 h 93"/>
                  <a:gd name="T18" fmla="*/ 21 w 117"/>
                  <a:gd name="T19" fmla="*/ 47 h 93"/>
                  <a:gd name="T20" fmla="*/ 30 w 117"/>
                  <a:gd name="T21" fmla="*/ 74 h 93"/>
                  <a:gd name="T22" fmla="*/ 30 w 117"/>
                  <a:gd name="T23" fmla="*/ 87 h 93"/>
                  <a:gd name="T24" fmla="*/ 29 w 117"/>
                  <a:gd name="T25" fmla="*/ 93 h 93"/>
                  <a:gd name="T26" fmla="*/ 117 w 117"/>
                  <a:gd name="T27" fmla="*/ 18 h 93"/>
                  <a:gd name="T28" fmla="*/ 116 w 117"/>
                  <a:gd name="T29" fmla="*/ 1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93">
                    <a:moveTo>
                      <a:pt x="116" y="18"/>
                    </a:moveTo>
                    <a:cubicBezTo>
                      <a:pt x="110" y="18"/>
                      <a:pt x="103" y="18"/>
                      <a:pt x="96" y="18"/>
                    </a:cubicBezTo>
                    <a:cubicBezTo>
                      <a:pt x="88" y="17"/>
                      <a:pt x="79" y="16"/>
                      <a:pt x="70" y="14"/>
                    </a:cubicBezTo>
                    <a:cubicBezTo>
                      <a:pt x="60" y="13"/>
                      <a:pt x="50" y="10"/>
                      <a:pt x="39" y="7"/>
                    </a:cubicBezTo>
                    <a:cubicBezTo>
                      <a:pt x="34" y="5"/>
                      <a:pt x="29" y="3"/>
                      <a:pt x="23" y="2"/>
                    </a:cubicBezTo>
                    <a:cubicBezTo>
                      <a:pt x="22" y="1"/>
                      <a:pt x="21" y="1"/>
                      <a:pt x="19" y="0"/>
                    </a:cubicBezTo>
                    <a:cubicBezTo>
                      <a:pt x="13" y="9"/>
                      <a:pt x="7" y="17"/>
                      <a:pt x="0" y="25"/>
                    </a:cubicBezTo>
                    <a:cubicBezTo>
                      <a:pt x="2" y="26"/>
                      <a:pt x="4" y="28"/>
                      <a:pt x="5" y="29"/>
                    </a:cubicBezTo>
                    <a:cubicBezTo>
                      <a:pt x="7" y="31"/>
                      <a:pt x="9" y="33"/>
                      <a:pt x="11" y="35"/>
                    </a:cubicBezTo>
                    <a:cubicBezTo>
                      <a:pt x="14" y="39"/>
                      <a:pt x="18" y="42"/>
                      <a:pt x="21" y="47"/>
                    </a:cubicBezTo>
                    <a:cubicBezTo>
                      <a:pt x="26" y="56"/>
                      <a:pt x="29" y="65"/>
                      <a:pt x="30" y="74"/>
                    </a:cubicBezTo>
                    <a:cubicBezTo>
                      <a:pt x="30" y="79"/>
                      <a:pt x="31" y="83"/>
                      <a:pt x="30" y="87"/>
                    </a:cubicBezTo>
                    <a:cubicBezTo>
                      <a:pt x="30" y="89"/>
                      <a:pt x="30" y="91"/>
                      <a:pt x="29" y="93"/>
                    </a:cubicBezTo>
                    <a:cubicBezTo>
                      <a:pt x="66" y="79"/>
                      <a:pt x="97" y="52"/>
                      <a:pt x="117" y="18"/>
                    </a:cubicBezTo>
                    <a:cubicBezTo>
                      <a:pt x="116" y="18"/>
                      <a:pt x="116" y="18"/>
                      <a:pt x="116" y="18"/>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84" name="Freeform 20"/>
              <p:cNvSpPr>
                <a:spLocks/>
              </p:cNvSpPr>
              <p:nvPr userDrawn="1"/>
            </p:nvSpPr>
            <p:spPr bwMode="auto">
              <a:xfrm>
                <a:off x="180004" y="206525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85" name="Freeform 21"/>
              <p:cNvSpPr>
                <a:spLocks/>
              </p:cNvSpPr>
              <p:nvPr userDrawn="1"/>
            </p:nvSpPr>
            <p:spPr bwMode="auto">
              <a:xfrm>
                <a:off x="-2466" y="2564917"/>
                <a:ext cx="413885" cy="181830"/>
              </a:xfrm>
              <a:custGeom>
                <a:avLst/>
                <a:gdLst>
                  <a:gd name="T0" fmla="*/ 178 w 213"/>
                  <a:gd name="T1" fmla="*/ 0 h 84"/>
                  <a:gd name="T2" fmla="*/ 184 w 213"/>
                  <a:gd name="T3" fmla="*/ 9 h 84"/>
                  <a:gd name="T4" fmla="*/ 190 w 213"/>
                  <a:gd name="T5" fmla="*/ 19 h 84"/>
                  <a:gd name="T6" fmla="*/ 188 w 213"/>
                  <a:gd name="T7" fmla="*/ 30 h 84"/>
                  <a:gd name="T8" fmla="*/ 166 w 213"/>
                  <a:gd name="T9" fmla="*/ 36 h 84"/>
                  <a:gd name="T10" fmla="*/ 153 w 213"/>
                  <a:gd name="T11" fmla="*/ 36 h 84"/>
                  <a:gd name="T12" fmla="*/ 140 w 213"/>
                  <a:gd name="T13" fmla="*/ 12 h 84"/>
                  <a:gd name="T14" fmla="*/ 140 w 213"/>
                  <a:gd name="T15" fmla="*/ 7 h 84"/>
                  <a:gd name="T16" fmla="*/ 95 w 213"/>
                  <a:gd name="T17" fmla="*/ 8 h 84"/>
                  <a:gd name="T18" fmla="*/ 95 w 213"/>
                  <a:gd name="T19" fmla="*/ 22 h 84"/>
                  <a:gd name="T20" fmla="*/ 81 w 213"/>
                  <a:gd name="T21" fmla="*/ 47 h 84"/>
                  <a:gd name="T22" fmla="*/ 62 w 213"/>
                  <a:gd name="T23" fmla="*/ 54 h 84"/>
                  <a:gd name="T24" fmla="*/ 46 w 213"/>
                  <a:gd name="T25" fmla="*/ 47 h 84"/>
                  <a:gd name="T26" fmla="*/ 49 w 213"/>
                  <a:gd name="T27" fmla="*/ 22 h 84"/>
                  <a:gd name="T28" fmla="*/ 58 w 213"/>
                  <a:gd name="T29" fmla="*/ 7 h 84"/>
                  <a:gd name="T30" fmla="*/ 2 w 213"/>
                  <a:gd name="T31" fmla="*/ 49 h 84"/>
                  <a:gd name="T32" fmla="*/ 126 w 213"/>
                  <a:gd name="T33" fmla="*/ 59 h 84"/>
                  <a:gd name="T34" fmla="*/ 212 w 213"/>
                  <a:gd name="T35" fmla="*/ 28 h 84"/>
                  <a:gd name="T36" fmla="*/ 178 w 213"/>
                  <a:gd name="T37" fmla="*/ 0 h 84"/>
                  <a:gd name="connsiteX0" fmla="*/ 8267 w 9864"/>
                  <a:gd name="connsiteY0" fmla="*/ 0 h 8039"/>
                  <a:gd name="connsiteX1" fmla="*/ 8548 w 9864"/>
                  <a:gd name="connsiteY1" fmla="*/ 1071 h 8039"/>
                  <a:gd name="connsiteX2" fmla="*/ 8830 w 9864"/>
                  <a:gd name="connsiteY2" fmla="*/ 2262 h 8039"/>
                  <a:gd name="connsiteX3" fmla="*/ 8736 w 9864"/>
                  <a:gd name="connsiteY3" fmla="*/ 3571 h 8039"/>
                  <a:gd name="connsiteX4" fmla="*/ 7703 w 9864"/>
                  <a:gd name="connsiteY4" fmla="*/ 4286 h 8039"/>
                  <a:gd name="connsiteX5" fmla="*/ 7093 w 9864"/>
                  <a:gd name="connsiteY5" fmla="*/ 4286 h 8039"/>
                  <a:gd name="connsiteX6" fmla="*/ 6483 w 9864"/>
                  <a:gd name="connsiteY6" fmla="*/ 1429 h 8039"/>
                  <a:gd name="connsiteX7" fmla="*/ 6483 w 9864"/>
                  <a:gd name="connsiteY7" fmla="*/ 833 h 8039"/>
                  <a:gd name="connsiteX8" fmla="*/ 4370 w 9864"/>
                  <a:gd name="connsiteY8" fmla="*/ 952 h 8039"/>
                  <a:gd name="connsiteX9" fmla="*/ 4370 w 9864"/>
                  <a:gd name="connsiteY9" fmla="*/ 2619 h 8039"/>
                  <a:gd name="connsiteX10" fmla="*/ 3713 w 9864"/>
                  <a:gd name="connsiteY10" fmla="*/ 5595 h 8039"/>
                  <a:gd name="connsiteX11" fmla="*/ 2821 w 9864"/>
                  <a:gd name="connsiteY11" fmla="*/ 6429 h 8039"/>
                  <a:gd name="connsiteX12" fmla="*/ 2070 w 9864"/>
                  <a:gd name="connsiteY12" fmla="*/ 5595 h 8039"/>
                  <a:gd name="connsiteX13" fmla="*/ 2210 w 9864"/>
                  <a:gd name="connsiteY13" fmla="*/ 2619 h 8039"/>
                  <a:gd name="connsiteX14" fmla="*/ 2633 w 9864"/>
                  <a:gd name="connsiteY14" fmla="*/ 833 h 8039"/>
                  <a:gd name="connsiteX15" fmla="*/ 4 w 9864"/>
                  <a:gd name="connsiteY15" fmla="*/ 5833 h 8039"/>
                  <a:gd name="connsiteX16" fmla="*/ 2646 w 9864"/>
                  <a:gd name="connsiteY16" fmla="*/ 7988 h 8039"/>
                  <a:gd name="connsiteX17" fmla="*/ 5825 w 9864"/>
                  <a:gd name="connsiteY17" fmla="*/ 7024 h 8039"/>
                  <a:gd name="connsiteX18" fmla="*/ 9863 w 9864"/>
                  <a:gd name="connsiteY18" fmla="*/ 3333 h 8039"/>
                  <a:gd name="connsiteX19" fmla="*/ 8267 w 9864"/>
                  <a:gd name="connsiteY19" fmla="*/ 0 h 8039"/>
                  <a:gd name="connsiteX0" fmla="*/ 6463 w 8082"/>
                  <a:gd name="connsiteY0" fmla="*/ 0 h 10001"/>
                  <a:gd name="connsiteX1" fmla="*/ 6748 w 8082"/>
                  <a:gd name="connsiteY1" fmla="*/ 1332 h 10001"/>
                  <a:gd name="connsiteX2" fmla="*/ 7034 w 8082"/>
                  <a:gd name="connsiteY2" fmla="*/ 2814 h 10001"/>
                  <a:gd name="connsiteX3" fmla="*/ 6938 w 8082"/>
                  <a:gd name="connsiteY3" fmla="*/ 4442 h 10001"/>
                  <a:gd name="connsiteX4" fmla="*/ 5891 w 8082"/>
                  <a:gd name="connsiteY4" fmla="*/ 5332 h 10001"/>
                  <a:gd name="connsiteX5" fmla="*/ 5273 w 8082"/>
                  <a:gd name="connsiteY5" fmla="*/ 5332 h 10001"/>
                  <a:gd name="connsiteX6" fmla="*/ 4654 w 8082"/>
                  <a:gd name="connsiteY6" fmla="*/ 1778 h 10001"/>
                  <a:gd name="connsiteX7" fmla="*/ 4654 w 8082"/>
                  <a:gd name="connsiteY7" fmla="*/ 1036 h 10001"/>
                  <a:gd name="connsiteX8" fmla="*/ 2512 w 8082"/>
                  <a:gd name="connsiteY8" fmla="*/ 1184 h 10001"/>
                  <a:gd name="connsiteX9" fmla="*/ 2512 w 8082"/>
                  <a:gd name="connsiteY9" fmla="*/ 3258 h 10001"/>
                  <a:gd name="connsiteX10" fmla="*/ 1846 w 8082"/>
                  <a:gd name="connsiteY10" fmla="*/ 6960 h 10001"/>
                  <a:gd name="connsiteX11" fmla="*/ 942 w 8082"/>
                  <a:gd name="connsiteY11" fmla="*/ 7997 h 10001"/>
                  <a:gd name="connsiteX12" fmla="*/ 181 w 8082"/>
                  <a:gd name="connsiteY12" fmla="*/ 6960 h 10001"/>
                  <a:gd name="connsiteX13" fmla="*/ 322 w 8082"/>
                  <a:gd name="connsiteY13" fmla="*/ 3258 h 10001"/>
                  <a:gd name="connsiteX14" fmla="*/ 751 w 8082"/>
                  <a:gd name="connsiteY14" fmla="*/ 1036 h 10001"/>
                  <a:gd name="connsiteX15" fmla="*/ 764 w 8082"/>
                  <a:gd name="connsiteY15" fmla="*/ 9937 h 10001"/>
                  <a:gd name="connsiteX16" fmla="*/ 3987 w 8082"/>
                  <a:gd name="connsiteY16" fmla="*/ 8737 h 10001"/>
                  <a:gd name="connsiteX17" fmla="*/ 8081 w 8082"/>
                  <a:gd name="connsiteY17" fmla="*/ 4146 h 10001"/>
                  <a:gd name="connsiteX18" fmla="*/ 6463 w 8082"/>
                  <a:gd name="connsiteY18" fmla="*/ 0 h 10001"/>
                  <a:gd name="connsiteX0" fmla="*/ 7775 w 9778"/>
                  <a:gd name="connsiteY0" fmla="*/ 0 h 10000"/>
                  <a:gd name="connsiteX1" fmla="*/ 8127 w 9778"/>
                  <a:gd name="connsiteY1" fmla="*/ 1332 h 10000"/>
                  <a:gd name="connsiteX2" fmla="*/ 8481 w 9778"/>
                  <a:gd name="connsiteY2" fmla="*/ 2814 h 10000"/>
                  <a:gd name="connsiteX3" fmla="*/ 8363 w 9778"/>
                  <a:gd name="connsiteY3" fmla="*/ 4442 h 10000"/>
                  <a:gd name="connsiteX4" fmla="*/ 7067 w 9778"/>
                  <a:gd name="connsiteY4" fmla="*/ 5331 h 10000"/>
                  <a:gd name="connsiteX5" fmla="*/ 6302 w 9778"/>
                  <a:gd name="connsiteY5" fmla="*/ 5331 h 10000"/>
                  <a:gd name="connsiteX6" fmla="*/ 5536 w 9778"/>
                  <a:gd name="connsiteY6" fmla="*/ 1778 h 10000"/>
                  <a:gd name="connsiteX7" fmla="*/ 5536 w 9778"/>
                  <a:gd name="connsiteY7" fmla="*/ 1036 h 10000"/>
                  <a:gd name="connsiteX8" fmla="*/ 2886 w 9778"/>
                  <a:gd name="connsiteY8" fmla="*/ 1184 h 10000"/>
                  <a:gd name="connsiteX9" fmla="*/ 2886 w 9778"/>
                  <a:gd name="connsiteY9" fmla="*/ 3258 h 10000"/>
                  <a:gd name="connsiteX10" fmla="*/ 2062 w 9778"/>
                  <a:gd name="connsiteY10" fmla="*/ 6959 h 10000"/>
                  <a:gd name="connsiteX11" fmla="*/ 944 w 9778"/>
                  <a:gd name="connsiteY11" fmla="*/ 7996 h 10000"/>
                  <a:gd name="connsiteX12" fmla="*/ 2 w 9778"/>
                  <a:gd name="connsiteY12" fmla="*/ 6959 h 10000"/>
                  <a:gd name="connsiteX13" fmla="*/ 707 w 9778"/>
                  <a:gd name="connsiteY13" fmla="*/ 1036 h 10000"/>
                  <a:gd name="connsiteX14" fmla="*/ 723 w 9778"/>
                  <a:gd name="connsiteY14" fmla="*/ 9936 h 10000"/>
                  <a:gd name="connsiteX15" fmla="*/ 4711 w 9778"/>
                  <a:gd name="connsiteY15" fmla="*/ 8736 h 10000"/>
                  <a:gd name="connsiteX16" fmla="*/ 9777 w 9778"/>
                  <a:gd name="connsiteY16" fmla="*/ 4146 h 10000"/>
                  <a:gd name="connsiteX17" fmla="*/ 7775 w 9778"/>
                  <a:gd name="connsiteY17" fmla="*/ 0 h 10000"/>
                  <a:gd name="connsiteX0" fmla="*/ 7965 w 10013"/>
                  <a:gd name="connsiteY0" fmla="*/ 0 h 10000"/>
                  <a:gd name="connsiteX1" fmla="*/ 8325 w 10013"/>
                  <a:gd name="connsiteY1" fmla="*/ 1332 h 10000"/>
                  <a:gd name="connsiteX2" fmla="*/ 8687 w 10013"/>
                  <a:gd name="connsiteY2" fmla="*/ 2814 h 10000"/>
                  <a:gd name="connsiteX3" fmla="*/ 8566 w 10013"/>
                  <a:gd name="connsiteY3" fmla="*/ 4442 h 10000"/>
                  <a:gd name="connsiteX4" fmla="*/ 7240 w 10013"/>
                  <a:gd name="connsiteY4" fmla="*/ 5331 h 10000"/>
                  <a:gd name="connsiteX5" fmla="*/ 6458 w 10013"/>
                  <a:gd name="connsiteY5" fmla="*/ 5331 h 10000"/>
                  <a:gd name="connsiteX6" fmla="*/ 5675 w 10013"/>
                  <a:gd name="connsiteY6" fmla="*/ 1778 h 10000"/>
                  <a:gd name="connsiteX7" fmla="*/ 5675 w 10013"/>
                  <a:gd name="connsiteY7" fmla="*/ 1036 h 10000"/>
                  <a:gd name="connsiteX8" fmla="*/ 2965 w 10013"/>
                  <a:gd name="connsiteY8" fmla="*/ 1184 h 10000"/>
                  <a:gd name="connsiteX9" fmla="*/ 2965 w 10013"/>
                  <a:gd name="connsiteY9" fmla="*/ 3258 h 10000"/>
                  <a:gd name="connsiteX10" fmla="*/ 2122 w 10013"/>
                  <a:gd name="connsiteY10" fmla="*/ 6959 h 10000"/>
                  <a:gd name="connsiteX11" fmla="*/ 978 w 10013"/>
                  <a:gd name="connsiteY11" fmla="*/ 7996 h 10000"/>
                  <a:gd name="connsiteX12" fmla="*/ 15 w 10013"/>
                  <a:gd name="connsiteY12" fmla="*/ 6959 h 10000"/>
                  <a:gd name="connsiteX13" fmla="*/ 752 w 10013"/>
                  <a:gd name="connsiteY13" fmla="*/ 9936 h 10000"/>
                  <a:gd name="connsiteX14" fmla="*/ 4831 w 10013"/>
                  <a:gd name="connsiteY14" fmla="*/ 8736 h 10000"/>
                  <a:gd name="connsiteX15" fmla="*/ 10012 w 10013"/>
                  <a:gd name="connsiteY15" fmla="*/ 4146 h 10000"/>
                  <a:gd name="connsiteX16" fmla="*/ 7965 w 10013"/>
                  <a:gd name="connsiteY16" fmla="*/ 0 h 10000"/>
                  <a:gd name="connsiteX0" fmla="*/ 7492 w 9540"/>
                  <a:gd name="connsiteY0" fmla="*/ 0 h 10000"/>
                  <a:gd name="connsiteX1" fmla="*/ 7852 w 9540"/>
                  <a:gd name="connsiteY1" fmla="*/ 1332 h 10000"/>
                  <a:gd name="connsiteX2" fmla="*/ 8214 w 9540"/>
                  <a:gd name="connsiteY2" fmla="*/ 2814 h 10000"/>
                  <a:gd name="connsiteX3" fmla="*/ 8093 w 9540"/>
                  <a:gd name="connsiteY3" fmla="*/ 4442 h 10000"/>
                  <a:gd name="connsiteX4" fmla="*/ 6767 w 9540"/>
                  <a:gd name="connsiteY4" fmla="*/ 5331 h 10000"/>
                  <a:gd name="connsiteX5" fmla="*/ 5985 w 9540"/>
                  <a:gd name="connsiteY5" fmla="*/ 5331 h 10000"/>
                  <a:gd name="connsiteX6" fmla="*/ 5202 w 9540"/>
                  <a:gd name="connsiteY6" fmla="*/ 1778 h 10000"/>
                  <a:gd name="connsiteX7" fmla="*/ 5202 w 9540"/>
                  <a:gd name="connsiteY7" fmla="*/ 1036 h 10000"/>
                  <a:gd name="connsiteX8" fmla="*/ 2492 w 9540"/>
                  <a:gd name="connsiteY8" fmla="*/ 1184 h 10000"/>
                  <a:gd name="connsiteX9" fmla="*/ 2492 w 9540"/>
                  <a:gd name="connsiteY9" fmla="*/ 3258 h 10000"/>
                  <a:gd name="connsiteX10" fmla="*/ 1649 w 9540"/>
                  <a:gd name="connsiteY10" fmla="*/ 6959 h 10000"/>
                  <a:gd name="connsiteX11" fmla="*/ 505 w 9540"/>
                  <a:gd name="connsiteY11" fmla="*/ 7996 h 10000"/>
                  <a:gd name="connsiteX12" fmla="*/ 279 w 9540"/>
                  <a:gd name="connsiteY12" fmla="*/ 9936 h 10000"/>
                  <a:gd name="connsiteX13" fmla="*/ 4358 w 9540"/>
                  <a:gd name="connsiteY13" fmla="*/ 8736 h 10000"/>
                  <a:gd name="connsiteX14" fmla="*/ 9539 w 9540"/>
                  <a:gd name="connsiteY14" fmla="*/ 4146 h 10000"/>
                  <a:gd name="connsiteX15" fmla="*/ 7492 w 9540"/>
                  <a:gd name="connsiteY15" fmla="*/ 0 h 10000"/>
                  <a:gd name="connsiteX0" fmla="*/ 7561 w 9708"/>
                  <a:gd name="connsiteY0" fmla="*/ 0 h 10000"/>
                  <a:gd name="connsiteX1" fmla="*/ 7939 w 9708"/>
                  <a:gd name="connsiteY1" fmla="*/ 1332 h 10000"/>
                  <a:gd name="connsiteX2" fmla="*/ 8318 w 9708"/>
                  <a:gd name="connsiteY2" fmla="*/ 2814 h 10000"/>
                  <a:gd name="connsiteX3" fmla="*/ 8191 w 9708"/>
                  <a:gd name="connsiteY3" fmla="*/ 4442 h 10000"/>
                  <a:gd name="connsiteX4" fmla="*/ 6801 w 9708"/>
                  <a:gd name="connsiteY4" fmla="*/ 5331 h 10000"/>
                  <a:gd name="connsiteX5" fmla="*/ 5982 w 9708"/>
                  <a:gd name="connsiteY5" fmla="*/ 5331 h 10000"/>
                  <a:gd name="connsiteX6" fmla="*/ 5161 w 9708"/>
                  <a:gd name="connsiteY6" fmla="*/ 1778 h 10000"/>
                  <a:gd name="connsiteX7" fmla="*/ 5161 w 9708"/>
                  <a:gd name="connsiteY7" fmla="*/ 1036 h 10000"/>
                  <a:gd name="connsiteX8" fmla="*/ 2320 w 9708"/>
                  <a:gd name="connsiteY8" fmla="*/ 1184 h 10000"/>
                  <a:gd name="connsiteX9" fmla="*/ 2320 w 9708"/>
                  <a:gd name="connsiteY9" fmla="*/ 3258 h 10000"/>
                  <a:gd name="connsiteX10" fmla="*/ 1437 w 9708"/>
                  <a:gd name="connsiteY10" fmla="*/ 6959 h 10000"/>
                  <a:gd name="connsiteX11" fmla="*/ 237 w 9708"/>
                  <a:gd name="connsiteY11" fmla="*/ 7996 h 10000"/>
                  <a:gd name="connsiteX12" fmla="*/ 0 w 9708"/>
                  <a:gd name="connsiteY12" fmla="*/ 9936 h 10000"/>
                  <a:gd name="connsiteX13" fmla="*/ 4276 w 9708"/>
                  <a:gd name="connsiteY13" fmla="*/ 8736 h 10000"/>
                  <a:gd name="connsiteX14" fmla="*/ 9707 w 9708"/>
                  <a:gd name="connsiteY14" fmla="*/ 4146 h 10000"/>
                  <a:gd name="connsiteX15" fmla="*/ 7561 w 9708"/>
                  <a:gd name="connsiteY1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08" h="10000">
                    <a:moveTo>
                      <a:pt x="7561" y="0"/>
                    </a:moveTo>
                    <a:cubicBezTo>
                      <a:pt x="7624" y="444"/>
                      <a:pt x="7751" y="888"/>
                      <a:pt x="7939" y="1332"/>
                    </a:cubicBezTo>
                    <a:cubicBezTo>
                      <a:pt x="8064" y="1778"/>
                      <a:pt x="8254" y="2370"/>
                      <a:pt x="8318" y="2814"/>
                    </a:cubicBezTo>
                    <a:cubicBezTo>
                      <a:pt x="8380" y="3406"/>
                      <a:pt x="8318" y="3998"/>
                      <a:pt x="8191" y="4442"/>
                    </a:cubicBezTo>
                    <a:cubicBezTo>
                      <a:pt x="7876" y="5182"/>
                      <a:pt x="7307" y="5331"/>
                      <a:pt x="6801" y="5331"/>
                    </a:cubicBezTo>
                    <a:lnTo>
                      <a:pt x="5982" y="5331"/>
                    </a:lnTo>
                    <a:cubicBezTo>
                      <a:pt x="5098" y="5034"/>
                      <a:pt x="5161" y="3258"/>
                      <a:pt x="5161" y="1778"/>
                    </a:cubicBezTo>
                    <a:lnTo>
                      <a:pt x="5161" y="1036"/>
                    </a:lnTo>
                    <a:lnTo>
                      <a:pt x="2320" y="1184"/>
                    </a:lnTo>
                    <a:cubicBezTo>
                      <a:pt x="2257" y="2074"/>
                      <a:pt x="2257" y="2814"/>
                      <a:pt x="2320" y="3258"/>
                    </a:cubicBezTo>
                    <a:cubicBezTo>
                      <a:pt x="2384" y="4590"/>
                      <a:pt x="2384" y="5182"/>
                      <a:pt x="1437" y="6959"/>
                    </a:cubicBezTo>
                    <a:cubicBezTo>
                      <a:pt x="994" y="7551"/>
                      <a:pt x="553" y="7996"/>
                      <a:pt x="237" y="7996"/>
                    </a:cubicBezTo>
                    <a:cubicBezTo>
                      <a:pt x="-2" y="8492"/>
                      <a:pt x="53" y="8634"/>
                      <a:pt x="0" y="9936"/>
                    </a:cubicBezTo>
                    <a:cubicBezTo>
                      <a:pt x="1307" y="10183"/>
                      <a:pt x="2660" y="9702"/>
                      <a:pt x="4276" y="8736"/>
                    </a:cubicBezTo>
                    <a:cubicBezTo>
                      <a:pt x="6929" y="7848"/>
                      <a:pt x="9643" y="9032"/>
                      <a:pt x="9707" y="4146"/>
                    </a:cubicBezTo>
                    <a:cubicBezTo>
                      <a:pt x="9770" y="444"/>
                      <a:pt x="8318" y="0"/>
                      <a:pt x="7561" y="0"/>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86" name="Freeform 22"/>
              <p:cNvSpPr>
                <a:spLocks/>
              </p:cNvSpPr>
              <p:nvPr userDrawn="1"/>
            </p:nvSpPr>
            <p:spPr bwMode="auto">
              <a:xfrm>
                <a:off x="27475" y="1655006"/>
                <a:ext cx="239313" cy="142009"/>
              </a:xfrm>
              <a:custGeom>
                <a:avLst/>
                <a:gdLst>
                  <a:gd name="T0" fmla="*/ 10 w 90"/>
                  <a:gd name="T1" fmla="*/ 49 h 52"/>
                  <a:gd name="T2" fmla="*/ 43 w 90"/>
                  <a:gd name="T3" fmla="*/ 42 h 52"/>
                  <a:gd name="T4" fmla="*/ 45 w 90"/>
                  <a:gd name="T5" fmla="*/ 41 h 52"/>
                  <a:gd name="T6" fmla="*/ 84 w 90"/>
                  <a:gd name="T7" fmla="*/ 44 h 52"/>
                  <a:gd name="T8" fmla="*/ 90 w 90"/>
                  <a:gd name="T9" fmla="*/ 41 h 52"/>
                  <a:gd name="T10" fmla="*/ 40 w 90"/>
                  <a:gd name="T11" fmla="*/ 5 h 52"/>
                  <a:gd name="T12" fmla="*/ 9 w 90"/>
                  <a:gd name="T13" fmla="*/ 49 h 52"/>
                  <a:gd name="T14" fmla="*/ 10 w 90"/>
                  <a:gd name="T15" fmla="*/ 49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52">
                    <a:moveTo>
                      <a:pt x="10" y="49"/>
                    </a:moveTo>
                    <a:cubicBezTo>
                      <a:pt x="26" y="52"/>
                      <a:pt x="36" y="47"/>
                      <a:pt x="43" y="42"/>
                    </a:cubicBezTo>
                    <a:cubicBezTo>
                      <a:pt x="45" y="41"/>
                      <a:pt x="45" y="41"/>
                      <a:pt x="45" y="41"/>
                    </a:cubicBezTo>
                    <a:cubicBezTo>
                      <a:pt x="54" y="36"/>
                      <a:pt x="68" y="34"/>
                      <a:pt x="84" y="44"/>
                    </a:cubicBezTo>
                    <a:cubicBezTo>
                      <a:pt x="90" y="41"/>
                      <a:pt x="90" y="41"/>
                      <a:pt x="90" y="41"/>
                    </a:cubicBezTo>
                    <a:cubicBezTo>
                      <a:pt x="90" y="41"/>
                      <a:pt x="88" y="0"/>
                      <a:pt x="40" y="5"/>
                    </a:cubicBezTo>
                    <a:cubicBezTo>
                      <a:pt x="0" y="8"/>
                      <a:pt x="6" y="40"/>
                      <a:pt x="9" y="49"/>
                    </a:cubicBezTo>
                    <a:cubicBezTo>
                      <a:pt x="9" y="49"/>
                      <a:pt x="10" y="49"/>
                      <a:pt x="10" y="49"/>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87" name="Freeform 23"/>
              <p:cNvSpPr>
                <a:spLocks/>
              </p:cNvSpPr>
              <p:nvPr userDrawn="1"/>
            </p:nvSpPr>
            <p:spPr bwMode="auto">
              <a:xfrm>
                <a:off x="140556" y="1828573"/>
                <a:ext cx="163048" cy="76265"/>
              </a:xfrm>
              <a:custGeom>
                <a:avLst/>
                <a:gdLst>
                  <a:gd name="T0" fmla="*/ 30 w 60"/>
                  <a:gd name="T1" fmla="*/ 24 h 29"/>
                  <a:gd name="T2" fmla="*/ 35 w 60"/>
                  <a:gd name="T3" fmla="*/ 23 h 29"/>
                  <a:gd name="T4" fmla="*/ 43 w 60"/>
                  <a:gd name="T5" fmla="*/ 25 h 29"/>
                  <a:gd name="T6" fmla="*/ 44 w 60"/>
                  <a:gd name="T7" fmla="*/ 25 h 29"/>
                  <a:gd name="T8" fmla="*/ 45 w 60"/>
                  <a:gd name="T9" fmla="*/ 26 h 29"/>
                  <a:gd name="T10" fmla="*/ 48 w 60"/>
                  <a:gd name="T11" fmla="*/ 26 h 29"/>
                  <a:gd name="T12" fmla="*/ 52 w 60"/>
                  <a:gd name="T13" fmla="*/ 26 h 29"/>
                  <a:gd name="T14" fmla="*/ 56 w 60"/>
                  <a:gd name="T15" fmla="*/ 24 h 29"/>
                  <a:gd name="T16" fmla="*/ 58 w 60"/>
                  <a:gd name="T17" fmla="*/ 20 h 29"/>
                  <a:gd name="T18" fmla="*/ 60 w 60"/>
                  <a:gd name="T19" fmla="*/ 16 h 29"/>
                  <a:gd name="T20" fmla="*/ 60 w 60"/>
                  <a:gd name="T21" fmla="*/ 11 h 29"/>
                  <a:gd name="T22" fmla="*/ 59 w 60"/>
                  <a:gd name="T23" fmla="*/ 8 h 29"/>
                  <a:gd name="T24" fmla="*/ 57 w 60"/>
                  <a:gd name="T25" fmla="*/ 6 h 29"/>
                  <a:gd name="T26" fmla="*/ 56 w 60"/>
                  <a:gd name="T27" fmla="*/ 4 h 29"/>
                  <a:gd name="T28" fmla="*/ 55 w 60"/>
                  <a:gd name="T29" fmla="*/ 4 h 29"/>
                  <a:gd name="T30" fmla="*/ 55 w 60"/>
                  <a:gd name="T31" fmla="*/ 3 h 29"/>
                  <a:gd name="T32" fmla="*/ 52 w 60"/>
                  <a:gd name="T33" fmla="*/ 1 h 29"/>
                  <a:gd name="T34" fmla="*/ 44 w 60"/>
                  <a:gd name="T35" fmla="*/ 2 h 29"/>
                  <a:gd name="T36" fmla="*/ 38 w 60"/>
                  <a:gd name="T37" fmla="*/ 5 h 29"/>
                  <a:gd name="T38" fmla="*/ 30 w 60"/>
                  <a:gd name="T39" fmla="*/ 7 h 29"/>
                  <a:gd name="T40" fmla="*/ 22 w 60"/>
                  <a:gd name="T41" fmla="*/ 5 h 29"/>
                  <a:gd name="T42" fmla="*/ 15 w 60"/>
                  <a:gd name="T43" fmla="*/ 4 h 29"/>
                  <a:gd name="T44" fmla="*/ 3 w 60"/>
                  <a:gd name="T45" fmla="*/ 10 h 29"/>
                  <a:gd name="T46" fmla="*/ 0 w 60"/>
                  <a:gd name="T47" fmla="*/ 19 h 29"/>
                  <a:gd name="T48" fmla="*/ 4 w 60"/>
                  <a:gd name="T49" fmla="*/ 28 h 29"/>
                  <a:gd name="T50" fmla="*/ 18 w 60"/>
                  <a:gd name="T51" fmla="*/ 28 h 29"/>
                  <a:gd name="T52" fmla="*/ 19 w 60"/>
                  <a:gd name="T53" fmla="*/ 29 h 29"/>
                  <a:gd name="T54" fmla="*/ 21 w 60"/>
                  <a:gd name="T55" fmla="*/ 28 h 29"/>
                  <a:gd name="T56" fmla="*/ 28 w 60"/>
                  <a:gd name="T57" fmla="*/ 25 h 29"/>
                  <a:gd name="T58" fmla="*/ 30 w 60"/>
                  <a:gd name="T5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29">
                    <a:moveTo>
                      <a:pt x="30" y="24"/>
                    </a:moveTo>
                    <a:cubicBezTo>
                      <a:pt x="31" y="23"/>
                      <a:pt x="33" y="23"/>
                      <a:pt x="35" y="23"/>
                    </a:cubicBezTo>
                    <a:cubicBezTo>
                      <a:pt x="38" y="23"/>
                      <a:pt x="40" y="24"/>
                      <a:pt x="43" y="25"/>
                    </a:cubicBezTo>
                    <a:cubicBezTo>
                      <a:pt x="44" y="25"/>
                      <a:pt x="44" y="25"/>
                      <a:pt x="44" y="25"/>
                    </a:cubicBezTo>
                    <a:cubicBezTo>
                      <a:pt x="44" y="25"/>
                      <a:pt x="45" y="25"/>
                      <a:pt x="45" y="26"/>
                    </a:cubicBezTo>
                    <a:cubicBezTo>
                      <a:pt x="46" y="26"/>
                      <a:pt x="48" y="26"/>
                      <a:pt x="48" y="26"/>
                    </a:cubicBezTo>
                    <a:cubicBezTo>
                      <a:pt x="49" y="26"/>
                      <a:pt x="51" y="26"/>
                      <a:pt x="52" y="26"/>
                    </a:cubicBezTo>
                    <a:cubicBezTo>
                      <a:pt x="54" y="26"/>
                      <a:pt x="55" y="25"/>
                      <a:pt x="56" y="24"/>
                    </a:cubicBezTo>
                    <a:cubicBezTo>
                      <a:pt x="57" y="23"/>
                      <a:pt x="58" y="21"/>
                      <a:pt x="58" y="20"/>
                    </a:cubicBezTo>
                    <a:cubicBezTo>
                      <a:pt x="59" y="19"/>
                      <a:pt x="59" y="17"/>
                      <a:pt x="60" y="16"/>
                    </a:cubicBezTo>
                    <a:cubicBezTo>
                      <a:pt x="60" y="14"/>
                      <a:pt x="60" y="13"/>
                      <a:pt x="60" y="11"/>
                    </a:cubicBezTo>
                    <a:cubicBezTo>
                      <a:pt x="59" y="10"/>
                      <a:pt x="59" y="9"/>
                      <a:pt x="59" y="8"/>
                    </a:cubicBezTo>
                    <a:cubicBezTo>
                      <a:pt x="58" y="7"/>
                      <a:pt x="58" y="6"/>
                      <a:pt x="57" y="6"/>
                    </a:cubicBezTo>
                    <a:cubicBezTo>
                      <a:pt x="56" y="5"/>
                      <a:pt x="56" y="4"/>
                      <a:pt x="56" y="4"/>
                    </a:cubicBezTo>
                    <a:cubicBezTo>
                      <a:pt x="55" y="4"/>
                      <a:pt x="55" y="4"/>
                      <a:pt x="55" y="4"/>
                    </a:cubicBezTo>
                    <a:cubicBezTo>
                      <a:pt x="55" y="3"/>
                      <a:pt x="55" y="3"/>
                      <a:pt x="55" y="3"/>
                    </a:cubicBezTo>
                    <a:cubicBezTo>
                      <a:pt x="55" y="3"/>
                      <a:pt x="54" y="2"/>
                      <a:pt x="52" y="1"/>
                    </a:cubicBezTo>
                    <a:cubicBezTo>
                      <a:pt x="50" y="1"/>
                      <a:pt x="47" y="0"/>
                      <a:pt x="44" y="2"/>
                    </a:cubicBezTo>
                    <a:cubicBezTo>
                      <a:pt x="42" y="2"/>
                      <a:pt x="41" y="4"/>
                      <a:pt x="38" y="5"/>
                    </a:cubicBezTo>
                    <a:cubicBezTo>
                      <a:pt x="36" y="6"/>
                      <a:pt x="33" y="7"/>
                      <a:pt x="30" y="7"/>
                    </a:cubicBezTo>
                    <a:cubicBezTo>
                      <a:pt x="27" y="7"/>
                      <a:pt x="24" y="6"/>
                      <a:pt x="22" y="5"/>
                    </a:cubicBezTo>
                    <a:cubicBezTo>
                      <a:pt x="19" y="4"/>
                      <a:pt x="17" y="4"/>
                      <a:pt x="15" y="4"/>
                    </a:cubicBezTo>
                    <a:cubicBezTo>
                      <a:pt x="10" y="5"/>
                      <a:pt x="6" y="7"/>
                      <a:pt x="3" y="10"/>
                    </a:cubicBezTo>
                    <a:cubicBezTo>
                      <a:pt x="1" y="13"/>
                      <a:pt x="0" y="16"/>
                      <a:pt x="0" y="19"/>
                    </a:cubicBezTo>
                    <a:cubicBezTo>
                      <a:pt x="1" y="24"/>
                      <a:pt x="3" y="27"/>
                      <a:pt x="4" y="28"/>
                    </a:cubicBezTo>
                    <a:cubicBezTo>
                      <a:pt x="8" y="27"/>
                      <a:pt x="12" y="26"/>
                      <a:pt x="18" y="28"/>
                    </a:cubicBezTo>
                    <a:cubicBezTo>
                      <a:pt x="18" y="28"/>
                      <a:pt x="19" y="29"/>
                      <a:pt x="19" y="29"/>
                    </a:cubicBezTo>
                    <a:cubicBezTo>
                      <a:pt x="20" y="29"/>
                      <a:pt x="20" y="29"/>
                      <a:pt x="21" y="28"/>
                    </a:cubicBezTo>
                    <a:cubicBezTo>
                      <a:pt x="23" y="28"/>
                      <a:pt x="25" y="27"/>
                      <a:pt x="28" y="25"/>
                    </a:cubicBezTo>
                    <a:cubicBezTo>
                      <a:pt x="29" y="25"/>
                      <a:pt x="29" y="24"/>
                      <a:pt x="30" y="24"/>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88" name="Freeform 24"/>
              <p:cNvSpPr>
                <a:spLocks/>
              </p:cNvSpPr>
              <p:nvPr userDrawn="1"/>
            </p:nvSpPr>
            <p:spPr bwMode="auto">
              <a:xfrm>
                <a:off x="306234" y="2115220"/>
                <a:ext cx="97303" cy="105192"/>
              </a:xfrm>
              <a:custGeom>
                <a:avLst/>
                <a:gdLst>
                  <a:gd name="T0" fmla="*/ 0 w 36"/>
                  <a:gd name="T1" fmla="*/ 9 h 39"/>
                  <a:gd name="T2" fmla="*/ 5 w 36"/>
                  <a:gd name="T3" fmla="*/ 32 h 39"/>
                  <a:gd name="T4" fmla="*/ 7 w 36"/>
                  <a:gd name="T5" fmla="*/ 39 h 39"/>
                  <a:gd name="T6" fmla="*/ 24 w 36"/>
                  <a:gd name="T7" fmla="*/ 11 h 39"/>
                  <a:gd name="T8" fmla="*/ 14 w 36"/>
                  <a:gd name="T9" fmla="*/ 0 h 39"/>
                  <a:gd name="T10" fmla="*/ 13 w 36"/>
                  <a:gd name="T11" fmla="*/ 2 h 39"/>
                  <a:gd name="T12" fmla="*/ 4 w 36"/>
                  <a:gd name="T13" fmla="*/ 8 h 39"/>
                  <a:gd name="T14" fmla="*/ 0 w 36"/>
                  <a:gd name="T15" fmla="*/ 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0" y="9"/>
                    </a:moveTo>
                    <a:cubicBezTo>
                      <a:pt x="2" y="17"/>
                      <a:pt x="4" y="25"/>
                      <a:pt x="5" y="32"/>
                    </a:cubicBezTo>
                    <a:cubicBezTo>
                      <a:pt x="6" y="35"/>
                      <a:pt x="6" y="37"/>
                      <a:pt x="7" y="39"/>
                    </a:cubicBezTo>
                    <a:cubicBezTo>
                      <a:pt x="17" y="36"/>
                      <a:pt x="36" y="27"/>
                      <a:pt x="24" y="11"/>
                    </a:cubicBezTo>
                    <a:cubicBezTo>
                      <a:pt x="20" y="7"/>
                      <a:pt x="17" y="3"/>
                      <a:pt x="14" y="0"/>
                    </a:cubicBezTo>
                    <a:cubicBezTo>
                      <a:pt x="14" y="1"/>
                      <a:pt x="13" y="1"/>
                      <a:pt x="13" y="2"/>
                    </a:cubicBezTo>
                    <a:cubicBezTo>
                      <a:pt x="10" y="3"/>
                      <a:pt x="7" y="6"/>
                      <a:pt x="4" y="8"/>
                    </a:cubicBezTo>
                    <a:cubicBezTo>
                      <a:pt x="3" y="8"/>
                      <a:pt x="1" y="9"/>
                      <a:pt x="0" y="9"/>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89" name="Freeform 25"/>
              <p:cNvSpPr>
                <a:spLocks/>
              </p:cNvSpPr>
              <p:nvPr userDrawn="1"/>
            </p:nvSpPr>
            <p:spPr bwMode="auto">
              <a:xfrm>
                <a:off x="30104" y="1605039"/>
                <a:ext cx="439178" cy="546998"/>
              </a:xfrm>
              <a:custGeom>
                <a:avLst/>
                <a:gdLst>
                  <a:gd name="T0" fmla="*/ 132 w 164"/>
                  <a:gd name="T1" fmla="*/ 1 h 203"/>
                  <a:gd name="T2" fmla="*/ 116 w 164"/>
                  <a:gd name="T3" fmla="*/ 29 h 203"/>
                  <a:gd name="T4" fmla="*/ 107 w 164"/>
                  <a:gd name="T5" fmla="*/ 39 h 203"/>
                  <a:gd name="T6" fmla="*/ 121 w 164"/>
                  <a:gd name="T7" fmla="*/ 78 h 203"/>
                  <a:gd name="T8" fmla="*/ 105 w 164"/>
                  <a:gd name="T9" fmla="*/ 85 h 203"/>
                  <a:gd name="T10" fmla="*/ 107 w 164"/>
                  <a:gd name="T11" fmla="*/ 87 h 203"/>
                  <a:gd name="T12" fmla="*/ 110 w 164"/>
                  <a:gd name="T13" fmla="*/ 92 h 203"/>
                  <a:gd name="T14" fmla="*/ 109 w 164"/>
                  <a:gd name="T15" fmla="*/ 107 h 203"/>
                  <a:gd name="T16" fmla="*/ 105 w 164"/>
                  <a:gd name="T17" fmla="*/ 114 h 203"/>
                  <a:gd name="T18" fmla="*/ 97 w 164"/>
                  <a:gd name="T19" fmla="*/ 119 h 203"/>
                  <a:gd name="T20" fmla="*/ 88 w 164"/>
                  <a:gd name="T21" fmla="*/ 119 h 203"/>
                  <a:gd name="T22" fmla="*/ 84 w 164"/>
                  <a:gd name="T23" fmla="*/ 118 h 203"/>
                  <a:gd name="T24" fmla="*/ 82 w 164"/>
                  <a:gd name="T25" fmla="*/ 117 h 203"/>
                  <a:gd name="T26" fmla="*/ 81 w 164"/>
                  <a:gd name="T27" fmla="*/ 117 h 203"/>
                  <a:gd name="T28" fmla="*/ 77 w 164"/>
                  <a:gd name="T29" fmla="*/ 115 h 203"/>
                  <a:gd name="T30" fmla="*/ 76 w 164"/>
                  <a:gd name="T31" fmla="*/ 115 h 203"/>
                  <a:gd name="T32" fmla="*/ 74 w 164"/>
                  <a:gd name="T33" fmla="*/ 116 h 203"/>
                  <a:gd name="T34" fmla="*/ 68 w 164"/>
                  <a:gd name="T35" fmla="*/ 118 h 203"/>
                  <a:gd name="T36" fmla="*/ 71 w 164"/>
                  <a:gd name="T37" fmla="*/ 130 h 203"/>
                  <a:gd name="T38" fmla="*/ 68 w 164"/>
                  <a:gd name="T39" fmla="*/ 143 h 203"/>
                  <a:gd name="T40" fmla="*/ 61 w 164"/>
                  <a:gd name="T41" fmla="*/ 147 h 203"/>
                  <a:gd name="T42" fmla="*/ 58 w 164"/>
                  <a:gd name="T43" fmla="*/ 148 h 203"/>
                  <a:gd name="T44" fmla="*/ 56 w 164"/>
                  <a:gd name="T45" fmla="*/ 149 h 203"/>
                  <a:gd name="T46" fmla="*/ 43 w 164"/>
                  <a:gd name="T47" fmla="*/ 161 h 203"/>
                  <a:gd name="T48" fmla="*/ 24 w 164"/>
                  <a:gd name="T49" fmla="*/ 176 h 203"/>
                  <a:gd name="T50" fmla="*/ 4 w 164"/>
                  <a:gd name="T51" fmla="*/ 181 h 203"/>
                  <a:gd name="T52" fmla="*/ 0 w 164"/>
                  <a:gd name="T53" fmla="*/ 198 h 203"/>
                  <a:gd name="T54" fmla="*/ 8 w 164"/>
                  <a:gd name="T55" fmla="*/ 199 h 203"/>
                  <a:gd name="T56" fmla="*/ 21 w 164"/>
                  <a:gd name="T57" fmla="*/ 201 h 203"/>
                  <a:gd name="T58" fmla="*/ 36 w 164"/>
                  <a:gd name="T59" fmla="*/ 202 h 203"/>
                  <a:gd name="T60" fmla="*/ 51 w 164"/>
                  <a:gd name="T61" fmla="*/ 203 h 203"/>
                  <a:gd name="T62" fmla="*/ 65 w 164"/>
                  <a:gd name="T63" fmla="*/ 202 h 203"/>
                  <a:gd name="T64" fmla="*/ 80 w 164"/>
                  <a:gd name="T65" fmla="*/ 200 h 203"/>
                  <a:gd name="T66" fmla="*/ 93 w 164"/>
                  <a:gd name="T67" fmla="*/ 196 h 203"/>
                  <a:gd name="T68" fmla="*/ 104 w 164"/>
                  <a:gd name="T69" fmla="*/ 192 h 203"/>
                  <a:gd name="T70" fmla="*/ 112 w 164"/>
                  <a:gd name="T71" fmla="*/ 187 h 203"/>
                  <a:gd name="T72" fmla="*/ 113 w 164"/>
                  <a:gd name="T73" fmla="*/ 186 h 203"/>
                  <a:gd name="T74" fmla="*/ 96 w 164"/>
                  <a:gd name="T75" fmla="*/ 125 h 203"/>
                  <a:gd name="T76" fmla="*/ 151 w 164"/>
                  <a:gd name="T77" fmla="*/ 107 h 203"/>
                  <a:gd name="T78" fmla="*/ 132 w 164"/>
                  <a:gd name="T79" fmla="*/ 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203">
                    <a:moveTo>
                      <a:pt x="132" y="1"/>
                    </a:moveTo>
                    <a:cubicBezTo>
                      <a:pt x="99" y="0"/>
                      <a:pt x="116" y="29"/>
                      <a:pt x="116" y="29"/>
                    </a:cubicBezTo>
                    <a:cubicBezTo>
                      <a:pt x="116" y="29"/>
                      <a:pt x="103" y="26"/>
                      <a:pt x="107" y="39"/>
                    </a:cubicBezTo>
                    <a:cubicBezTo>
                      <a:pt x="110" y="53"/>
                      <a:pt x="132" y="37"/>
                      <a:pt x="121" y="78"/>
                    </a:cubicBezTo>
                    <a:cubicBezTo>
                      <a:pt x="105" y="85"/>
                      <a:pt x="105" y="85"/>
                      <a:pt x="105" y="85"/>
                    </a:cubicBezTo>
                    <a:cubicBezTo>
                      <a:pt x="106" y="85"/>
                      <a:pt x="107" y="86"/>
                      <a:pt x="107" y="87"/>
                    </a:cubicBezTo>
                    <a:cubicBezTo>
                      <a:pt x="108" y="89"/>
                      <a:pt x="109" y="90"/>
                      <a:pt x="110" y="92"/>
                    </a:cubicBezTo>
                    <a:cubicBezTo>
                      <a:pt x="111" y="96"/>
                      <a:pt x="111" y="101"/>
                      <a:pt x="109" y="107"/>
                    </a:cubicBezTo>
                    <a:cubicBezTo>
                      <a:pt x="108" y="109"/>
                      <a:pt x="107" y="112"/>
                      <a:pt x="105" y="114"/>
                    </a:cubicBezTo>
                    <a:cubicBezTo>
                      <a:pt x="103" y="116"/>
                      <a:pt x="100" y="118"/>
                      <a:pt x="97" y="119"/>
                    </a:cubicBezTo>
                    <a:cubicBezTo>
                      <a:pt x="94" y="120"/>
                      <a:pt x="91" y="120"/>
                      <a:pt x="88" y="119"/>
                    </a:cubicBezTo>
                    <a:cubicBezTo>
                      <a:pt x="86" y="119"/>
                      <a:pt x="86" y="118"/>
                      <a:pt x="84" y="118"/>
                    </a:cubicBezTo>
                    <a:cubicBezTo>
                      <a:pt x="82" y="117"/>
                      <a:pt x="82" y="117"/>
                      <a:pt x="82" y="117"/>
                    </a:cubicBezTo>
                    <a:cubicBezTo>
                      <a:pt x="81" y="117"/>
                      <a:pt x="81" y="117"/>
                      <a:pt x="81" y="117"/>
                    </a:cubicBezTo>
                    <a:cubicBezTo>
                      <a:pt x="79" y="116"/>
                      <a:pt x="77" y="115"/>
                      <a:pt x="77" y="115"/>
                    </a:cubicBezTo>
                    <a:cubicBezTo>
                      <a:pt x="76" y="115"/>
                      <a:pt x="77" y="115"/>
                      <a:pt x="76" y="115"/>
                    </a:cubicBezTo>
                    <a:cubicBezTo>
                      <a:pt x="75" y="115"/>
                      <a:pt x="74" y="116"/>
                      <a:pt x="74" y="116"/>
                    </a:cubicBezTo>
                    <a:cubicBezTo>
                      <a:pt x="71" y="117"/>
                      <a:pt x="69" y="118"/>
                      <a:pt x="68" y="118"/>
                    </a:cubicBezTo>
                    <a:cubicBezTo>
                      <a:pt x="70" y="122"/>
                      <a:pt x="71" y="126"/>
                      <a:pt x="71" y="130"/>
                    </a:cubicBezTo>
                    <a:cubicBezTo>
                      <a:pt x="71" y="134"/>
                      <a:pt x="71" y="138"/>
                      <a:pt x="68" y="143"/>
                    </a:cubicBezTo>
                    <a:cubicBezTo>
                      <a:pt x="66" y="145"/>
                      <a:pt x="64" y="147"/>
                      <a:pt x="61" y="147"/>
                    </a:cubicBezTo>
                    <a:cubicBezTo>
                      <a:pt x="58" y="148"/>
                      <a:pt x="58" y="148"/>
                      <a:pt x="58" y="148"/>
                    </a:cubicBezTo>
                    <a:cubicBezTo>
                      <a:pt x="56" y="149"/>
                      <a:pt x="56" y="149"/>
                      <a:pt x="56" y="149"/>
                    </a:cubicBezTo>
                    <a:cubicBezTo>
                      <a:pt x="51" y="152"/>
                      <a:pt x="48" y="156"/>
                      <a:pt x="43" y="161"/>
                    </a:cubicBezTo>
                    <a:cubicBezTo>
                      <a:pt x="38" y="166"/>
                      <a:pt x="32" y="172"/>
                      <a:pt x="24" y="176"/>
                    </a:cubicBezTo>
                    <a:cubicBezTo>
                      <a:pt x="18" y="179"/>
                      <a:pt x="11" y="180"/>
                      <a:pt x="4" y="181"/>
                    </a:cubicBezTo>
                    <a:cubicBezTo>
                      <a:pt x="4" y="184"/>
                      <a:pt x="3" y="191"/>
                      <a:pt x="0" y="198"/>
                    </a:cubicBezTo>
                    <a:cubicBezTo>
                      <a:pt x="2" y="198"/>
                      <a:pt x="5" y="199"/>
                      <a:pt x="8" y="199"/>
                    </a:cubicBezTo>
                    <a:cubicBezTo>
                      <a:pt x="12" y="200"/>
                      <a:pt x="17" y="200"/>
                      <a:pt x="21" y="201"/>
                    </a:cubicBezTo>
                    <a:cubicBezTo>
                      <a:pt x="26" y="201"/>
                      <a:pt x="31" y="202"/>
                      <a:pt x="36" y="202"/>
                    </a:cubicBezTo>
                    <a:cubicBezTo>
                      <a:pt x="41" y="202"/>
                      <a:pt x="46" y="203"/>
                      <a:pt x="51" y="203"/>
                    </a:cubicBezTo>
                    <a:cubicBezTo>
                      <a:pt x="56" y="203"/>
                      <a:pt x="61" y="202"/>
                      <a:pt x="65" y="202"/>
                    </a:cubicBezTo>
                    <a:cubicBezTo>
                      <a:pt x="70" y="201"/>
                      <a:pt x="75" y="201"/>
                      <a:pt x="80" y="200"/>
                    </a:cubicBezTo>
                    <a:cubicBezTo>
                      <a:pt x="84" y="199"/>
                      <a:pt x="88" y="197"/>
                      <a:pt x="93" y="196"/>
                    </a:cubicBezTo>
                    <a:cubicBezTo>
                      <a:pt x="96" y="195"/>
                      <a:pt x="100" y="193"/>
                      <a:pt x="104" y="192"/>
                    </a:cubicBezTo>
                    <a:cubicBezTo>
                      <a:pt x="107" y="190"/>
                      <a:pt x="110" y="188"/>
                      <a:pt x="112" y="187"/>
                    </a:cubicBezTo>
                    <a:cubicBezTo>
                      <a:pt x="113" y="186"/>
                      <a:pt x="113" y="186"/>
                      <a:pt x="113" y="186"/>
                    </a:cubicBezTo>
                    <a:cubicBezTo>
                      <a:pt x="103" y="175"/>
                      <a:pt x="95" y="163"/>
                      <a:pt x="96" y="125"/>
                    </a:cubicBezTo>
                    <a:cubicBezTo>
                      <a:pt x="96" y="125"/>
                      <a:pt x="139" y="124"/>
                      <a:pt x="151" y="107"/>
                    </a:cubicBezTo>
                    <a:cubicBezTo>
                      <a:pt x="164" y="90"/>
                      <a:pt x="164" y="2"/>
                      <a:pt x="132" y="1"/>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90" name="Freeform 26"/>
              <p:cNvSpPr>
                <a:spLocks/>
              </p:cNvSpPr>
              <p:nvPr userDrawn="1"/>
            </p:nvSpPr>
            <p:spPr bwMode="auto">
              <a:xfrm>
                <a:off x="-2378" y="2157297"/>
                <a:ext cx="114008" cy="105968"/>
              </a:xfrm>
              <a:custGeom>
                <a:avLst/>
                <a:gdLst>
                  <a:gd name="T0" fmla="*/ 28 w 53"/>
                  <a:gd name="T1" fmla="*/ 2 h 40"/>
                  <a:gd name="T2" fmla="*/ 17 w 53"/>
                  <a:gd name="T3" fmla="*/ 0 h 40"/>
                  <a:gd name="T4" fmla="*/ 12 w 53"/>
                  <a:gd name="T5" fmla="*/ 6 h 40"/>
                  <a:gd name="T6" fmla="*/ 24 w 53"/>
                  <a:gd name="T7" fmla="*/ 36 h 40"/>
                  <a:gd name="T8" fmla="*/ 39 w 53"/>
                  <a:gd name="T9" fmla="*/ 38 h 40"/>
                  <a:gd name="T10" fmla="*/ 53 w 53"/>
                  <a:gd name="T11" fmla="*/ 6 h 40"/>
                  <a:gd name="T12" fmla="*/ 42 w 53"/>
                  <a:gd name="T13" fmla="*/ 4 h 40"/>
                  <a:gd name="T14" fmla="*/ 28 w 53"/>
                  <a:gd name="T15" fmla="*/ 2 h 40"/>
                  <a:gd name="connsiteX0" fmla="*/ 3455 w 8172"/>
                  <a:gd name="connsiteY0" fmla="*/ 500 h 9828"/>
                  <a:gd name="connsiteX1" fmla="*/ 1380 w 8172"/>
                  <a:gd name="connsiteY1" fmla="*/ 0 h 9828"/>
                  <a:gd name="connsiteX2" fmla="*/ 436 w 8172"/>
                  <a:gd name="connsiteY2" fmla="*/ 1500 h 9828"/>
                  <a:gd name="connsiteX3" fmla="*/ 144 w 8172"/>
                  <a:gd name="connsiteY3" fmla="*/ 6195 h 9828"/>
                  <a:gd name="connsiteX4" fmla="*/ 2700 w 8172"/>
                  <a:gd name="connsiteY4" fmla="*/ 9000 h 9828"/>
                  <a:gd name="connsiteX5" fmla="*/ 5530 w 8172"/>
                  <a:gd name="connsiteY5" fmla="*/ 9500 h 9828"/>
                  <a:gd name="connsiteX6" fmla="*/ 8172 w 8172"/>
                  <a:gd name="connsiteY6" fmla="*/ 1500 h 9828"/>
                  <a:gd name="connsiteX7" fmla="*/ 6097 w 8172"/>
                  <a:gd name="connsiteY7" fmla="*/ 1000 h 9828"/>
                  <a:gd name="connsiteX8" fmla="*/ 3455 w 8172"/>
                  <a:gd name="connsiteY8" fmla="*/ 500 h 9828"/>
                  <a:gd name="connsiteX0" fmla="*/ 4052 w 9824"/>
                  <a:gd name="connsiteY0" fmla="*/ 509 h 10000"/>
                  <a:gd name="connsiteX1" fmla="*/ 1513 w 9824"/>
                  <a:gd name="connsiteY1" fmla="*/ 0 h 10000"/>
                  <a:gd name="connsiteX2" fmla="*/ 358 w 9824"/>
                  <a:gd name="connsiteY2" fmla="*/ 1526 h 10000"/>
                  <a:gd name="connsiteX3" fmla="*/ 0 w 9824"/>
                  <a:gd name="connsiteY3" fmla="*/ 6303 h 10000"/>
                  <a:gd name="connsiteX4" fmla="*/ 3128 w 9824"/>
                  <a:gd name="connsiteY4" fmla="*/ 9158 h 10000"/>
                  <a:gd name="connsiteX5" fmla="*/ 6591 w 9824"/>
                  <a:gd name="connsiteY5" fmla="*/ 9666 h 10000"/>
                  <a:gd name="connsiteX6" fmla="*/ 9824 w 9824"/>
                  <a:gd name="connsiteY6" fmla="*/ 1526 h 10000"/>
                  <a:gd name="connsiteX7" fmla="*/ 7285 w 9824"/>
                  <a:gd name="connsiteY7" fmla="*/ 1018 h 10000"/>
                  <a:gd name="connsiteX8" fmla="*/ 4052 w 9824"/>
                  <a:gd name="connsiteY8" fmla="*/ 50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4" h="10000">
                    <a:moveTo>
                      <a:pt x="4052" y="509"/>
                    </a:moveTo>
                    <a:cubicBezTo>
                      <a:pt x="3359" y="254"/>
                      <a:pt x="2435" y="254"/>
                      <a:pt x="1513" y="0"/>
                    </a:cubicBezTo>
                    <a:cubicBezTo>
                      <a:pt x="1281" y="509"/>
                      <a:pt x="820" y="1018"/>
                      <a:pt x="358" y="1526"/>
                    </a:cubicBezTo>
                    <a:cubicBezTo>
                      <a:pt x="105" y="2576"/>
                      <a:pt x="770" y="3684"/>
                      <a:pt x="0" y="6303"/>
                    </a:cubicBezTo>
                    <a:cubicBezTo>
                      <a:pt x="462" y="7575"/>
                      <a:pt x="2029" y="8597"/>
                      <a:pt x="3128" y="9158"/>
                    </a:cubicBezTo>
                    <a:cubicBezTo>
                      <a:pt x="4513" y="10175"/>
                      <a:pt x="5668" y="10175"/>
                      <a:pt x="6591" y="9666"/>
                    </a:cubicBezTo>
                    <a:cubicBezTo>
                      <a:pt x="8439" y="8649"/>
                      <a:pt x="9593" y="5851"/>
                      <a:pt x="9824" y="1526"/>
                    </a:cubicBezTo>
                    <a:cubicBezTo>
                      <a:pt x="9131" y="1272"/>
                      <a:pt x="8208" y="1272"/>
                      <a:pt x="7285" y="1018"/>
                    </a:cubicBezTo>
                    <a:cubicBezTo>
                      <a:pt x="6130" y="1018"/>
                      <a:pt x="5206" y="763"/>
                      <a:pt x="4052" y="509"/>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91" name="Freeform 27"/>
              <p:cNvSpPr>
                <a:spLocks/>
              </p:cNvSpPr>
              <p:nvPr userDrawn="1"/>
            </p:nvSpPr>
            <p:spPr bwMode="auto">
              <a:xfrm>
                <a:off x="-12910" y="2149408"/>
                <a:ext cx="369904" cy="543833"/>
              </a:xfrm>
              <a:custGeom>
                <a:avLst/>
                <a:gdLst>
                  <a:gd name="T0" fmla="*/ 105 w 156"/>
                  <a:gd name="T1" fmla="*/ 5 h 205"/>
                  <a:gd name="T2" fmla="*/ 90 w 156"/>
                  <a:gd name="T3" fmla="*/ 8 h 205"/>
                  <a:gd name="T4" fmla="*/ 75 w 156"/>
                  <a:gd name="T5" fmla="*/ 9 h 205"/>
                  <a:gd name="T6" fmla="*/ 62 w 156"/>
                  <a:gd name="T7" fmla="*/ 9 h 205"/>
                  <a:gd name="T8" fmla="*/ 44 w 156"/>
                  <a:gd name="T9" fmla="*/ 47 h 205"/>
                  <a:gd name="T10" fmla="*/ 36 w 156"/>
                  <a:gd name="T11" fmla="*/ 49 h 205"/>
                  <a:gd name="T12" fmla="*/ 31 w 156"/>
                  <a:gd name="T13" fmla="*/ 48 h 205"/>
                  <a:gd name="T14" fmla="*/ 14 w 156"/>
                  <a:gd name="T15" fmla="*/ 112 h 205"/>
                  <a:gd name="T16" fmla="*/ 18 w 156"/>
                  <a:gd name="T17" fmla="*/ 157 h 205"/>
                  <a:gd name="T18" fmla="*/ 8 w 156"/>
                  <a:gd name="T19" fmla="*/ 182 h 205"/>
                  <a:gd name="T20" fmla="*/ 5 w 156"/>
                  <a:gd name="T21" fmla="*/ 198 h 205"/>
                  <a:gd name="T22" fmla="*/ 31 w 156"/>
                  <a:gd name="T23" fmla="*/ 196 h 205"/>
                  <a:gd name="T24" fmla="*/ 42 w 156"/>
                  <a:gd name="T25" fmla="*/ 178 h 205"/>
                  <a:gd name="T26" fmla="*/ 43 w 156"/>
                  <a:gd name="T27" fmla="*/ 161 h 205"/>
                  <a:gd name="T28" fmla="*/ 56 w 156"/>
                  <a:gd name="T29" fmla="*/ 137 h 205"/>
                  <a:gd name="T30" fmla="*/ 70 w 156"/>
                  <a:gd name="T31" fmla="*/ 98 h 205"/>
                  <a:gd name="T32" fmla="*/ 82 w 156"/>
                  <a:gd name="T33" fmla="*/ 33 h 205"/>
                  <a:gd name="T34" fmla="*/ 95 w 156"/>
                  <a:gd name="T35" fmla="*/ 98 h 205"/>
                  <a:gd name="T36" fmla="*/ 91 w 156"/>
                  <a:gd name="T37" fmla="*/ 136 h 205"/>
                  <a:gd name="T38" fmla="*/ 94 w 156"/>
                  <a:gd name="T39" fmla="*/ 139 h 205"/>
                  <a:gd name="T40" fmla="*/ 101 w 156"/>
                  <a:gd name="T41" fmla="*/ 167 h 205"/>
                  <a:gd name="T42" fmla="*/ 108 w 156"/>
                  <a:gd name="T43" fmla="*/ 184 h 205"/>
                  <a:gd name="T44" fmla="*/ 137 w 156"/>
                  <a:gd name="T45" fmla="*/ 181 h 205"/>
                  <a:gd name="T46" fmla="*/ 138 w 156"/>
                  <a:gd name="T47" fmla="*/ 176 h 205"/>
                  <a:gd name="T48" fmla="*/ 133 w 156"/>
                  <a:gd name="T49" fmla="*/ 168 h 205"/>
                  <a:gd name="T50" fmla="*/ 125 w 156"/>
                  <a:gd name="T51" fmla="*/ 150 h 205"/>
                  <a:gd name="T52" fmla="*/ 139 w 156"/>
                  <a:gd name="T53" fmla="*/ 126 h 205"/>
                  <a:gd name="T54" fmla="*/ 131 w 156"/>
                  <a:gd name="T55" fmla="*/ 44 h 205"/>
                  <a:gd name="T56" fmla="*/ 126 w 156"/>
                  <a:gd name="T57" fmla="*/ 22 h 205"/>
                  <a:gd name="T58" fmla="*/ 121 w 156"/>
                  <a:gd name="T59" fmla="*/ 0 h 205"/>
                  <a:gd name="T60" fmla="*/ 119 w 156"/>
                  <a:gd name="T61" fmla="*/ 1 h 205"/>
                  <a:gd name="T62" fmla="*/ 105 w 156"/>
                  <a:gd name="T63" fmla="*/ 5 h 205"/>
                  <a:gd name="connsiteX0" fmla="*/ 6558 w 9217"/>
                  <a:gd name="connsiteY0" fmla="*/ 244 h 9865"/>
                  <a:gd name="connsiteX1" fmla="*/ 5596 w 9217"/>
                  <a:gd name="connsiteY1" fmla="*/ 390 h 9865"/>
                  <a:gd name="connsiteX2" fmla="*/ 4635 w 9217"/>
                  <a:gd name="connsiteY2" fmla="*/ 439 h 9865"/>
                  <a:gd name="connsiteX3" fmla="*/ 3801 w 9217"/>
                  <a:gd name="connsiteY3" fmla="*/ 439 h 9865"/>
                  <a:gd name="connsiteX4" fmla="*/ 2648 w 9217"/>
                  <a:gd name="connsiteY4" fmla="*/ 2293 h 9865"/>
                  <a:gd name="connsiteX5" fmla="*/ 2135 w 9217"/>
                  <a:gd name="connsiteY5" fmla="*/ 2390 h 9865"/>
                  <a:gd name="connsiteX6" fmla="*/ 1814 w 9217"/>
                  <a:gd name="connsiteY6" fmla="*/ 2341 h 9865"/>
                  <a:gd name="connsiteX7" fmla="*/ 724 w 9217"/>
                  <a:gd name="connsiteY7" fmla="*/ 5463 h 9865"/>
                  <a:gd name="connsiteX8" fmla="*/ 981 w 9217"/>
                  <a:gd name="connsiteY8" fmla="*/ 7659 h 9865"/>
                  <a:gd name="connsiteX9" fmla="*/ 793 w 9217"/>
                  <a:gd name="connsiteY9" fmla="*/ 8551 h 9865"/>
                  <a:gd name="connsiteX10" fmla="*/ 340 w 9217"/>
                  <a:gd name="connsiteY10" fmla="*/ 8878 h 9865"/>
                  <a:gd name="connsiteX11" fmla="*/ 148 w 9217"/>
                  <a:gd name="connsiteY11" fmla="*/ 9659 h 9865"/>
                  <a:gd name="connsiteX12" fmla="*/ 1814 w 9217"/>
                  <a:gd name="connsiteY12" fmla="*/ 9561 h 9865"/>
                  <a:gd name="connsiteX13" fmla="*/ 2519 w 9217"/>
                  <a:gd name="connsiteY13" fmla="*/ 8683 h 9865"/>
                  <a:gd name="connsiteX14" fmla="*/ 2583 w 9217"/>
                  <a:gd name="connsiteY14" fmla="*/ 7854 h 9865"/>
                  <a:gd name="connsiteX15" fmla="*/ 3417 w 9217"/>
                  <a:gd name="connsiteY15" fmla="*/ 6683 h 9865"/>
                  <a:gd name="connsiteX16" fmla="*/ 4314 w 9217"/>
                  <a:gd name="connsiteY16" fmla="*/ 4780 h 9865"/>
                  <a:gd name="connsiteX17" fmla="*/ 5083 w 9217"/>
                  <a:gd name="connsiteY17" fmla="*/ 1610 h 9865"/>
                  <a:gd name="connsiteX18" fmla="*/ 5917 w 9217"/>
                  <a:gd name="connsiteY18" fmla="*/ 4780 h 9865"/>
                  <a:gd name="connsiteX19" fmla="*/ 5660 w 9217"/>
                  <a:gd name="connsiteY19" fmla="*/ 6634 h 9865"/>
                  <a:gd name="connsiteX20" fmla="*/ 5853 w 9217"/>
                  <a:gd name="connsiteY20" fmla="*/ 6780 h 9865"/>
                  <a:gd name="connsiteX21" fmla="*/ 6301 w 9217"/>
                  <a:gd name="connsiteY21" fmla="*/ 8146 h 9865"/>
                  <a:gd name="connsiteX22" fmla="*/ 6750 w 9217"/>
                  <a:gd name="connsiteY22" fmla="*/ 8976 h 9865"/>
                  <a:gd name="connsiteX23" fmla="*/ 8609 w 9217"/>
                  <a:gd name="connsiteY23" fmla="*/ 8829 h 9865"/>
                  <a:gd name="connsiteX24" fmla="*/ 8673 w 9217"/>
                  <a:gd name="connsiteY24" fmla="*/ 8585 h 9865"/>
                  <a:gd name="connsiteX25" fmla="*/ 8353 w 9217"/>
                  <a:gd name="connsiteY25" fmla="*/ 8195 h 9865"/>
                  <a:gd name="connsiteX26" fmla="*/ 7840 w 9217"/>
                  <a:gd name="connsiteY26" fmla="*/ 7317 h 9865"/>
                  <a:gd name="connsiteX27" fmla="*/ 8737 w 9217"/>
                  <a:gd name="connsiteY27" fmla="*/ 6146 h 9865"/>
                  <a:gd name="connsiteX28" fmla="*/ 8224 w 9217"/>
                  <a:gd name="connsiteY28" fmla="*/ 2146 h 9865"/>
                  <a:gd name="connsiteX29" fmla="*/ 7904 w 9217"/>
                  <a:gd name="connsiteY29" fmla="*/ 1073 h 9865"/>
                  <a:gd name="connsiteX30" fmla="*/ 7583 w 9217"/>
                  <a:gd name="connsiteY30" fmla="*/ 0 h 9865"/>
                  <a:gd name="connsiteX31" fmla="*/ 7455 w 9217"/>
                  <a:gd name="connsiteY31" fmla="*/ 49 h 9865"/>
                  <a:gd name="connsiteX32" fmla="*/ 6558 w 9217"/>
                  <a:gd name="connsiteY32" fmla="*/ 244 h 9865"/>
                  <a:gd name="connsiteX0" fmla="*/ 7115 w 10000"/>
                  <a:gd name="connsiteY0" fmla="*/ 247 h 10001"/>
                  <a:gd name="connsiteX1" fmla="*/ 6071 w 10000"/>
                  <a:gd name="connsiteY1" fmla="*/ 395 h 10001"/>
                  <a:gd name="connsiteX2" fmla="*/ 5029 w 10000"/>
                  <a:gd name="connsiteY2" fmla="*/ 445 h 10001"/>
                  <a:gd name="connsiteX3" fmla="*/ 4124 w 10000"/>
                  <a:gd name="connsiteY3" fmla="*/ 445 h 10001"/>
                  <a:gd name="connsiteX4" fmla="*/ 2873 w 10000"/>
                  <a:gd name="connsiteY4" fmla="*/ 2324 h 10001"/>
                  <a:gd name="connsiteX5" fmla="*/ 2316 w 10000"/>
                  <a:gd name="connsiteY5" fmla="*/ 2423 h 10001"/>
                  <a:gd name="connsiteX6" fmla="*/ 1968 w 10000"/>
                  <a:gd name="connsiteY6" fmla="*/ 2373 h 10001"/>
                  <a:gd name="connsiteX7" fmla="*/ 786 w 10000"/>
                  <a:gd name="connsiteY7" fmla="*/ 5538 h 10001"/>
                  <a:gd name="connsiteX8" fmla="*/ 1064 w 10000"/>
                  <a:gd name="connsiteY8" fmla="*/ 7764 h 10001"/>
                  <a:gd name="connsiteX9" fmla="*/ 736 w 10000"/>
                  <a:gd name="connsiteY9" fmla="*/ 8800 h 10001"/>
                  <a:gd name="connsiteX10" fmla="*/ 369 w 10000"/>
                  <a:gd name="connsiteY10" fmla="*/ 8999 h 10001"/>
                  <a:gd name="connsiteX11" fmla="*/ 161 w 10000"/>
                  <a:gd name="connsiteY11" fmla="*/ 9791 h 10001"/>
                  <a:gd name="connsiteX12" fmla="*/ 1968 w 10000"/>
                  <a:gd name="connsiteY12" fmla="*/ 9692 h 10001"/>
                  <a:gd name="connsiteX13" fmla="*/ 2733 w 10000"/>
                  <a:gd name="connsiteY13" fmla="*/ 8802 h 10001"/>
                  <a:gd name="connsiteX14" fmla="*/ 2802 w 10000"/>
                  <a:gd name="connsiteY14" fmla="*/ 7961 h 10001"/>
                  <a:gd name="connsiteX15" fmla="*/ 3707 w 10000"/>
                  <a:gd name="connsiteY15" fmla="*/ 6774 h 10001"/>
                  <a:gd name="connsiteX16" fmla="*/ 4680 w 10000"/>
                  <a:gd name="connsiteY16" fmla="*/ 4845 h 10001"/>
                  <a:gd name="connsiteX17" fmla="*/ 5515 w 10000"/>
                  <a:gd name="connsiteY17" fmla="*/ 1632 h 10001"/>
                  <a:gd name="connsiteX18" fmla="*/ 6420 w 10000"/>
                  <a:gd name="connsiteY18" fmla="*/ 4845 h 10001"/>
                  <a:gd name="connsiteX19" fmla="*/ 6141 w 10000"/>
                  <a:gd name="connsiteY19" fmla="*/ 6725 h 10001"/>
                  <a:gd name="connsiteX20" fmla="*/ 6350 w 10000"/>
                  <a:gd name="connsiteY20" fmla="*/ 6873 h 10001"/>
                  <a:gd name="connsiteX21" fmla="*/ 6836 w 10000"/>
                  <a:gd name="connsiteY21" fmla="*/ 8257 h 10001"/>
                  <a:gd name="connsiteX22" fmla="*/ 7323 w 10000"/>
                  <a:gd name="connsiteY22" fmla="*/ 9099 h 10001"/>
                  <a:gd name="connsiteX23" fmla="*/ 9340 w 10000"/>
                  <a:gd name="connsiteY23" fmla="*/ 8950 h 10001"/>
                  <a:gd name="connsiteX24" fmla="*/ 9410 w 10000"/>
                  <a:gd name="connsiteY24" fmla="*/ 8702 h 10001"/>
                  <a:gd name="connsiteX25" fmla="*/ 9063 w 10000"/>
                  <a:gd name="connsiteY25" fmla="*/ 8307 h 10001"/>
                  <a:gd name="connsiteX26" fmla="*/ 8506 w 10000"/>
                  <a:gd name="connsiteY26" fmla="*/ 7417 h 10001"/>
                  <a:gd name="connsiteX27" fmla="*/ 9479 w 10000"/>
                  <a:gd name="connsiteY27" fmla="*/ 6230 h 10001"/>
                  <a:gd name="connsiteX28" fmla="*/ 8923 w 10000"/>
                  <a:gd name="connsiteY28" fmla="*/ 2175 h 10001"/>
                  <a:gd name="connsiteX29" fmla="*/ 8575 w 10000"/>
                  <a:gd name="connsiteY29" fmla="*/ 1088 h 10001"/>
                  <a:gd name="connsiteX30" fmla="*/ 8227 w 10000"/>
                  <a:gd name="connsiteY30" fmla="*/ 0 h 10001"/>
                  <a:gd name="connsiteX31" fmla="*/ 8088 w 10000"/>
                  <a:gd name="connsiteY31" fmla="*/ 50 h 10001"/>
                  <a:gd name="connsiteX32" fmla="*/ 7115 w 10000"/>
                  <a:gd name="connsiteY32" fmla="*/ 247 h 10001"/>
                  <a:gd name="connsiteX0" fmla="*/ 7115 w 10000"/>
                  <a:gd name="connsiteY0" fmla="*/ 247 h 9987"/>
                  <a:gd name="connsiteX1" fmla="*/ 6071 w 10000"/>
                  <a:gd name="connsiteY1" fmla="*/ 395 h 9987"/>
                  <a:gd name="connsiteX2" fmla="*/ 5029 w 10000"/>
                  <a:gd name="connsiteY2" fmla="*/ 445 h 9987"/>
                  <a:gd name="connsiteX3" fmla="*/ 4124 w 10000"/>
                  <a:gd name="connsiteY3" fmla="*/ 445 h 9987"/>
                  <a:gd name="connsiteX4" fmla="*/ 2873 w 10000"/>
                  <a:gd name="connsiteY4" fmla="*/ 2324 h 9987"/>
                  <a:gd name="connsiteX5" fmla="*/ 2316 w 10000"/>
                  <a:gd name="connsiteY5" fmla="*/ 2423 h 9987"/>
                  <a:gd name="connsiteX6" fmla="*/ 1968 w 10000"/>
                  <a:gd name="connsiteY6" fmla="*/ 2373 h 9987"/>
                  <a:gd name="connsiteX7" fmla="*/ 786 w 10000"/>
                  <a:gd name="connsiteY7" fmla="*/ 5538 h 9987"/>
                  <a:gd name="connsiteX8" fmla="*/ 1064 w 10000"/>
                  <a:gd name="connsiteY8" fmla="*/ 7764 h 9987"/>
                  <a:gd name="connsiteX9" fmla="*/ 736 w 10000"/>
                  <a:gd name="connsiteY9" fmla="*/ 8800 h 9987"/>
                  <a:gd name="connsiteX10" fmla="*/ 369 w 10000"/>
                  <a:gd name="connsiteY10" fmla="*/ 8999 h 9987"/>
                  <a:gd name="connsiteX11" fmla="*/ 161 w 10000"/>
                  <a:gd name="connsiteY11" fmla="*/ 9791 h 9987"/>
                  <a:gd name="connsiteX12" fmla="*/ 737 w 10000"/>
                  <a:gd name="connsiteY12" fmla="*/ 9985 h 9987"/>
                  <a:gd name="connsiteX13" fmla="*/ 1968 w 10000"/>
                  <a:gd name="connsiteY13" fmla="*/ 9692 h 9987"/>
                  <a:gd name="connsiteX14" fmla="*/ 2733 w 10000"/>
                  <a:gd name="connsiteY14" fmla="*/ 8802 h 9987"/>
                  <a:gd name="connsiteX15" fmla="*/ 2802 w 10000"/>
                  <a:gd name="connsiteY15" fmla="*/ 7961 h 9987"/>
                  <a:gd name="connsiteX16" fmla="*/ 3707 w 10000"/>
                  <a:gd name="connsiteY16" fmla="*/ 6774 h 9987"/>
                  <a:gd name="connsiteX17" fmla="*/ 4680 w 10000"/>
                  <a:gd name="connsiteY17" fmla="*/ 4845 h 9987"/>
                  <a:gd name="connsiteX18" fmla="*/ 5515 w 10000"/>
                  <a:gd name="connsiteY18" fmla="*/ 1632 h 9987"/>
                  <a:gd name="connsiteX19" fmla="*/ 6420 w 10000"/>
                  <a:gd name="connsiteY19" fmla="*/ 4845 h 9987"/>
                  <a:gd name="connsiteX20" fmla="*/ 6141 w 10000"/>
                  <a:gd name="connsiteY20" fmla="*/ 6725 h 9987"/>
                  <a:gd name="connsiteX21" fmla="*/ 6350 w 10000"/>
                  <a:gd name="connsiteY21" fmla="*/ 6873 h 9987"/>
                  <a:gd name="connsiteX22" fmla="*/ 6836 w 10000"/>
                  <a:gd name="connsiteY22" fmla="*/ 8257 h 9987"/>
                  <a:gd name="connsiteX23" fmla="*/ 7323 w 10000"/>
                  <a:gd name="connsiteY23" fmla="*/ 9099 h 9987"/>
                  <a:gd name="connsiteX24" fmla="*/ 9340 w 10000"/>
                  <a:gd name="connsiteY24" fmla="*/ 8950 h 9987"/>
                  <a:gd name="connsiteX25" fmla="*/ 9410 w 10000"/>
                  <a:gd name="connsiteY25" fmla="*/ 8702 h 9987"/>
                  <a:gd name="connsiteX26" fmla="*/ 9063 w 10000"/>
                  <a:gd name="connsiteY26" fmla="*/ 8307 h 9987"/>
                  <a:gd name="connsiteX27" fmla="*/ 8506 w 10000"/>
                  <a:gd name="connsiteY27" fmla="*/ 7417 h 9987"/>
                  <a:gd name="connsiteX28" fmla="*/ 9479 w 10000"/>
                  <a:gd name="connsiteY28" fmla="*/ 6230 h 9987"/>
                  <a:gd name="connsiteX29" fmla="*/ 8923 w 10000"/>
                  <a:gd name="connsiteY29" fmla="*/ 2175 h 9987"/>
                  <a:gd name="connsiteX30" fmla="*/ 8575 w 10000"/>
                  <a:gd name="connsiteY30" fmla="*/ 1088 h 9987"/>
                  <a:gd name="connsiteX31" fmla="*/ 8227 w 10000"/>
                  <a:gd name="connsiteY31" fmla="*/ 0 h 9987"/>
                  <a:gd name="connsiteX32" fmla="*/ 8088 w 10000"/>
                  <a:gd name="connsiteY32" fmla="*/ 50 h 9987"/>
                  <a:gd name="connsiteX33" fmla="*/ 7115 w 10000"/>
                  <a:gd name="connsiteY33" fmla="*/ 247 h 9987"/>
                  <a:gd name="connsiteX0" fmla="*/ 6954 w 9839"/>
                  <a:gd name="connsiteY0" fmla="*/ 247 h 10003"/>
                  <a:gd name="connsiteX1" fmla="*/ 5910 w 9839"/>
                  <a:gd name="connsiteY1" fmla="*/ 396 h 10003"/>
                  <a:gd name="connsiteX2" fmla="*/ 4868 w 9839"/>
                  <a:gd name="connsiteY2" fmla="*/ 446 h 10003"/>
                  <a:gd name="connsiteX3" fmla="*/ 3963 w 9839"/>
                  <a:gd name="connsiteY3" fmla="*/ 446 h 10003"/>
                  <a:gd name="connsiteX4" fmla="*/ 2712 w 9839"/>
                  <a:gd name="connsiteY4" fmla="*/ 2327 h 10003"/>
                  <a:gd name="connsiteX5" fmla="*/ 2155 w 9839"/>
                  <a:gd name="connsiteY5" fmla="*/ 2426 h 10003"/>
                  <a:gd name="connsiteX6" fmla="*/ 1807 w 9839"/>
                  <a:gd name="connsiteY6" fmla="*/ 2376 h 10003"/>
                  <a:gd name="connsiteX7" fmla="*/ 625 w 9839"/>
                  <a:gd name="connsiteY7" fmla="*/ 5545 h 10003"/>
                  <a:gd name="connsiteX8" fmla="*/ 903 w 9839"/>
                  <a:gd name="connsiteY8" fmla="*/ 7774 h 10003"/>
                  <a:gd name="connsiteX9" fmla="*/ 575 w 9839"/>
                  <a:gd name="connsiteY9" fmla="*/ 8811 h 10003"/>
                  <a:gd name="connsiteX10" fmla="*/ 0 w 9839"/>
                  <a:gd name="connsiteY10" fmla="*/ 9804 h 10003"/>
                  <a:gd name="connsiteX11" fmla="*/ 576 w 9839"/>
                  <a:gd name="connsiteY11" fmla="*/ 9998 h 10003"/>
                  <a:gd name="connsiteX12" fmla="*/ 1807 w 9839"/>
                  <a:gd name="connsiteY12" fmla="*/ 9705 h 10003"/>
                  <a:gd name="connsiteX13" fmla="*/ 2572 w 9839"/>
                  <a:gd name="connsiteY13" fmla="*/ 8813 h 10003"/>
                  <a:gd name="connsiteX14" fmla="*/ 2641 w 9839"/>
                  <a:gd name="connsiteY14" fmla="*/ 7971 h 10003"/>
                  <a:gd name="connsiteX15" fmla="*/ 3546 w 9839"/>
                  <a:gd name="connsiteY15" fmla="*/ 6783 h 10003"/>
                  <a:gd name="connsiteX16" fmla="*/ 4519 w 9839"/>
                  <a:gd name="connsiteY16" fmla="*/ 4851 h 10003"/>
                  <a:gd name="connsiteX17" fmla="*/ 5354 w 9839"/>
                  <a:gd name="connsiteY17" fmla="*/ 1634 h 10003"/>
                  <a:gd name="connsiteX18" fmla="*/ 6259 w 9839"/>
                  <a:gd name="connsiteY18" fmla="*/ 4851 h 10003"/>
                  <a:gd name="connsiteX19" fmla="*/ 5980 w 9839"/>
                  <a:gd name="connsiteY19" fmla="*/ 6734 h 10003"/>
                  <a:gd name="connsiteX20" fmla="*/ 6189 w 9839"/>
                  <a:gd name="connsiteY20" fmla="*/ 6882 h 10003"/>
                  <a:gd name="connsiteX21" fmla="*/ 6675 w 9839"/>
                  <a:gd name="connsiteY21" fmla="*/ 8268 h 10003"/>
                  <a:gd name="connsiteX22" fmla="*/ 7162 w 9839"/>
                  <a:gd name="connsiteY22" fmla="*/ 9111 h 10003"/>
                  <a:gd name="connsiteX23" fmla="*/ 9179 w 9839"/>
                  <a:gd name="connsiteY23" fmla="*/ 8962 h 10003"/>
                  <a:gd name="connsiteX24" fmla="*/ 9249 w 9839"/>
                  <a:gd name="connsiteY24" fmla="*/ 8713 h 10003"/>
                  <a:gd name="connsiteX25" fmla="*/ 8902 w 9839"/>
                  <a:gd name="connsiteY25" fmla="*/ 8318 h 10003"/>
                  <a:gd name="connsiteX26" fmla="*/ 8345 w 9839"/>
                  <a:gd name="connsiteY26" fmla="*/ 7427 h 10003"/>
                  <a:gd name="connsiteX27" fmla="*/ 9318 w 9839"/>
                  <a:gd name="connsiteY27" fmla="*/ 6238 h 10003"/>
                  <a:gd name="connsiteX28" fmla="*/ 8762 w 9839"/>
                  <a:gd name="connsiteY28" fmla="*/ 2178 h 10003"/>
                  <a:gd name="connsiteX29" fmla="*/ 8414 w 9839"/>
                  <a:gd name="connsiteY29" fmla="*/ 1089 h 10003"/>
                  <a:gd name="connsiteX30" fmla="*/ 8066 w 9839"/>
                  <a:gd name="connsiteY30" fmla="*/ 0 h 10003"/>
                  <a:gd name="connsiteX31" fmla="*/ 7927 w 9839"/>
                  <a:gd name="connsiteY31" fmla="*/ 50 h 10003"/>
                  <a:gd name="connsiteX32" fmla="*/ 6954 w 9839"/>
                  <a:gd name="connsiteY32" fmla="*/ 247 h 10003"/>
                  <a:gd name="connsiteX0" fmla="*/ 6823 w 9755"/>
                  <a:gd name="connsiteY0" fmla="*/ 247 h 10040"/>
                  <a:gd name="connsiteX1" fmla="*/ 5762 w 9755"/>
                  <a:gd name="connsiteY1" fmla="*/ 396 h 10040"/>
                  <a:gd name="connsiteX2" fmla="*/ 4703 w 9755"/>
                  <a:gd name="connsiteY2" fmla="*/ 446 h 10040"/>
                  <a:gd name="connsiteX3" fmla="*/ 3783 w 9755"/>
                  <a:gd name="connsiteY3" fmla="*/ 446 h 10040"/>
                  <a:gd name="connsiteX4" fmla="*/ 2511 w 9755"/>
                  <a:gd name="connsiteY4" fmla="*/ 2326 h 10040"/>
                  <a:gd name="connsiteX5" fmla="*/ 1945 w 9755"/>
                  <a:gd name="connsiteY5" fmla="*/ 2425 h 10040"/>
                  <a:gd name="connsiteX6" fmla="*/ 1592 w 9755"/>
                  <a:gd name="connsiteY6" fmla="*/ 2375 h 10040"/>
                  <a:gd name="connsiteX7" fmla="*/ 390 w 9755"/>
                  <a:gd name="connsiteY7" fmla="*/ 5543 h 10040"/>
                  <a:gd name="connsiteX8" fmla="*/ 673 w 9755"/>
                  <a:gd name="connsiteY8" fmla="*/ 7772 h 10040"/>
                  <a:gd name="connsiteX9" fmla="*/ 339 w 9755"/>
                  <a:gd name="connsiteY9" fmla="*/ 8808 h 10040"/>
                  <a:gd name="connsiteX10" fmla="*/ 340 w 9755"/>
                  <a:gd name="connsiteY10" fmla="*/ 9995 h 10040"/>
                  <a:gd name="connsiteX11" fmla="*/ 1592 w 9755"/>
                  <a:gd name="connsiteY11" fmla="*/ 9702 h 10040"/>
                  <a:gd name="connsiteX12" fmla="*/ 2369 w 9755"/>
                  <a:gd name="connsiteY12" fmla="*/ 8810 h 10040"/>
                  <a:gd name="connsiteX13" fmla="*/ 2439 w 9755"/>
                  <a:gd name="connsiteY13" fmla="*/ 7969 h 10040"/>
                  <a:gd name="connsiteX14" fmla="*/ 3359 w 9755"/>
                  <a:gd name="connsiteY14" fmla="*/ 6781 h 10040"/>
                  <a:gd name="connsiteX15" fmla="*/ 4348 w 9755"/>
                  <a:gd name="connsiteY15" fmla="*/ 4850 h 10040"/>
                  <a:gd name="connsiteX16" fmla="*/ 5197 w 9755"/>
                  <a:gd name="connsiteY16" fmla="*/ 1634 h 10040"/>
                  <a:gd name="connsiteX17" fmla="*/ 6116 w 9755"/>
                  <a:gd name="connsiteY17" fmla="*/ 4850 h 10040"/>
                  <a:gd name="connsiteX18" fmla="*/ 5833 w 9755"/>
                  <a:gd name="connsiteY18" fmla="*/ 6732 h 10040"/>
                  <a:gd name="connsiteX19" fmla="*/ 6045 w 9755"/>
                  <a:gd name="connsiteY19" fmla="*/ 6880 h 10040"/>
                  <a:gd name="connsiteX20" fmla="*/ 6539 w 9755"/>
                  <a:gd name="connsiteY20" fmla="*/ 8266 h 10040"/>
                  <a:gd name="connsiteX21" fmla="*/ 7034 w 9755"/>
                  <a:gd name="connsiteY21" fmla="*/ 9108 h 10040"/>
                  <a:gd name="connsiteX22" fmla="*/ 9084 w 9755"/>
                  <a:gd name="connsiteY22" fmla="*/ 8959 h 10040"/>
                  <a:gd name="connsiteX23" fmla="*/ 9155 w 9755"/>
                  <a:gd name="connsiteY23" fmla="*/ 8710 h 10040"/>
                  <a:gd name="connsiteX24" fmla="*/ 8803 w 9755"/>
                  <a:gd name="connsiteY24" fmla="*/ 8316 h 10040"/>
                  <a:gd name="connsiteX25" fmla="*/ 8237 w 9755"/>
                  <a:gd name="connsiteY25" fmla="*/ 7425 h 10040"/>
                  <a:gd name="connsiteX26" fmla="*/ 9225 w 9755"/>
                  <a:gd name="connsiteY26" fmla="*/ 6236 h 10040"/>
                  <a:gd name="connsiteX27" fmla="*/ 8660 w 9755"/>
                  <a:gd name="connsiteY27" fmla="*/ 2177 h 10040"/>
                  <a:gd name="connsiteX28" fmla="*/ 8307 w 9755"/>
                  <a:gd name="connsiteY28" fmla="*/ 1089 h 10040"/>
                  <a:gd name="connsiteX29" fmla="*/ 7953 w 9755"/>
                  <a:gd name="connsiteY29" fmla="*/ 0 h 10040"/>
                  <a:gd name="connsiteX30" fmla="*/ 7812 w 9755"/>
                  <a:gd name="connsiteY30" fmla="*/ 50 h 10040"/>
                  <a:gd name="connsiteX31" fmla="*/ 6823 w 9755"/>
                  <a:gd name="connsiteY31" fmla="*/ 247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755" h="10040">
                    <a:moveTo>
                      <a:pt x="6823" y="247"/>
                    </a:moveTo>
                    <a:cubicBezTo>
                      <a:pt x="6539" y="297"/>
                      <a:pt x="6187" y="396"/>
                      <a:pt x="5762" y="396"/>
                    </a:cubicBezTo>
                    <a:cubicBezTo>
                      <a:pt x="5409" y="446"/>
                      <a:pt x="5055" y="446"/>
                      <a:pt x="4703" y="446"/>
                    </a:cubicBezTo>
                    <a:lnTo>
                      <a:pt x="3783" y="446"/>
                    </a:lnTo>
                    <a:cubicBezTo>
                      <a:pt x="3642" y="1436"/>
                      <a:pt x="3218" y="2079"/>
                      <a:pt x="2511" y="2326"/>
                    </a:cubicBezTo>
                    <a:cubicBezTo>
                      <a:pt x="2369" y="2375"/>
                      <a:pt x="2158" y="2425"/>
                      <a:pt x="1945" y="2425"/>
                    </a:cubicBezTo>
                    <a:cubicBezTo>
                      <a:pt x="1875" y="2425"/>
                      <a:pt x="1733" y="2425"/>
                      <a:pt x="1592" y="2375"/>
                    </a:cubicBezTo>
                    <a:cubicBezTo>
                      <a:pt x="1521" y="3020"/>
                      <a:pt x="1239" y="4554"/>
                      <a:pt x="390" y="5543"/>
                    </a:cubicBezTo>
                    <a:cubicBezTo>
                      <a:pt x="-600" y="6732"/>
                      <a:pt x="603" y="6335"/>
                      <a:pt x="673" y="7772"/>
                    </a:cubicBezTo>
                    <a:cubicBezTo>
                      <a:pt x="686" y="8295"/>
                      <a:pt x="394" y="8438"/>
                      <a:pt x="339" y="8808"/>
                    </a:cubicBezTo>
                    <a:cubicBezTo>
                      <a:pt x="284" y="9178"/>
                      <a:pt x="131" y="9846"/>
                      <a:pt x="340" y="9995"/>
                    </a:cubicBezTo>
                    <a:cubicBezTo>
                      <a:pt x="549" y="10144"/>
                      <a:pt x="1253" y="9899"/>
                      <a:pt x="1592" y="9702"/>
                    </a:cubicBezTo>
                    <a:cubicBezTo>
                      <a:pt x="1930" y="9504"/>
                      <a:pt x="2439" y="9108"/>
                      <a:pt x="2369" y="8810"/>
                    </a:cubicBezTo>
                    <a:cubicBezTo>
                      <a:pt x="2299" y="8612"/>
                      <a:pt x="2299" y="8365"/>
                      <a:pt x="2439" y="7969"/>
                    </a:cubicBezTo>
                    <a:cubicBezTo>
                      <a:pt x="2439" y="7672"/>
                      <a:pt x="2511" y="7078"/>
                      <a:pt x="3359" y="6781"/>
                    </a:cubicBezTo>
                    <a:cubicBezTo>
                      <a:pt x="4419" y="6385"/>
                      <a:pt x="4632" y="6483"/>
                      <a:pt x="4348" y="4850"/>
                    </a:cubicBezTo>
                    <a:cubicBezTo>
                      <a:pt x="4066" y="3217"/>
                      <a:pt x="3995" y="3020"/>
                      <a:pt x="5197" y="1634"/>
                    </a:cubicBezTo>
                    <a:cubicBezTo>
                      <a:pt x="5197" y="1634"/>
                      <a:pt x="6753" y="3614"/>
                      <a:pt x="6116" y="4850"/>
                    </a:cubicBezTo>
                    <a:cubicBezTo>
                      <a:pt x="5550" y="6138"/>
                      <a:pt x="4984" y="6038"/>
                      <a:pt x="5833" y="6732"/>
                    </a:cubicBezTo>
                    <a:lnTo>
                      <a:pt x="6045" y="6880"/>
                    </a:lnTo>
                    <a:cubicBezTo>
                      <a:pt x="6539" y="7327"/>
                      <a:pt x="6539" y="7820"/>
                      <a:pt x="6539" y="8266"/>
                    </a:cubicBezTo>
                    <a:cubicBezTo>
                      <a:pt x="6469" y="8860"/>
                      <a:pt x="6539" y="9058"/>
                      <a:pt x="7034" y="9108"/>
                    </a:cubicBezTo>
                    <a:cubicBezTo>
                      <a:pt x="8025" y="9206"/>
                      <a:pt x="8803" y="9156"/>
                      <a:pt x="9084" y="8959"/>
                    </a:cubicBezTo>
                    <a:cubicBezTo>
                      <a:pt x="9155" y="8909"/>
                      <a:pt x="9225" y="8860"/>
                      <a:pt x="9155" y="8710"/>
                    </a:cubicBezTo>
                    <a:cubicBezTo>
                      <a:pt x="9084" y="8612"/>
                      <a:pt x="8943" y="8463"/>
                      <a:pt x="8803" y="8316"/>
                    </a:cubicBezTo>
                    <a:cubicBezTo>
                      <a:pt x="8519" y="8068"/>
                      <a:pt x="8166" y="7820"/>
                      <a:pt x="8237" y="7425"/>
                    </a:cubicBezTo>
                    <a:cubicBezTo>
                      <a:pt x="8166" y="7078"/>
                      <a:pt x="8237" y="6434"/>
                      <a:pt x="9225" y="6236"/>
                    </a:cubicBezTo>
                    <a:cubicBezTo>
                      <a:pt x="10428" y="5940"/>
                      <a:pt x="9297" y="4405"/>
                      <a:pt x="8660" y="2177"/>
                    </a:cubicBezTo>
                    <a:cubicBezTo>
                      <a:pt x="8519" y="1831"/>
                      <a:pt x="8448" y="1485"/>
                      <a:pt x="8307" y="1089"/>
                    </a:cubicBezTo>
                    <a:cubicBezTo>
                      <a:pt x="8166" y="743"/>
                      <a:pt x="8095" y="396"/>
                      <a:pt x="7953" y="0"/>
                    </a:cubicBezTo>
                    <a:cubicBezTo>
                      <a:pt x="7883" y="0"/>
                      <a:pt x="7883" y="50"/>
                      <a:pt x="7812" y="50"/>
                    </a:cubicBezTo>
                    <a:cubicBezTo>
                      <a:pt x="7530" y="99"/>
                      <a:pt x="7175" y="198"/>
                      <a:pt x="6823" y="247"/>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92" name="Freeform 28"/>
              <p:cNvSpPr>
                <a:spLocks/>
              </p:cNvSpPr>
              <p:nvPr userDrawn="1"/>
            </p:nvSpPr>
            <p:spPr bwMode="auto">
              <a:xfrm>
                <a:off x="-463" y="1772024"/>
                <a:ext cx="267252" cy="302554"/>
              </a:xfrm>
              <a:custGeom>
                <a:avLst/>
                <a:gdLst>
                  <a:gd name="T0" fmla="*/ 144 w 144"/>
                  <a:gd name="T1" fmla="*/ 19 h 112"/>
                  <a:gd name="T2" fmla="*/ 132 w 144"/>
                  <a:gd name="T3" fmla="*/ 10 h 112"/>
                  <a:gd name="T4" fmla="*/ 102 w 144"/>
                  <a:gd name="T5" fmla="*/ 8 h 112"/>
                  <a:gd name="T6" fmla="*/ 100 w 144"/>
                  <a:gd name="T7" fmla="*/ 9 h 112"/>
                  <a:gd name="T8" fmla="*/ 76 w 144"/>
                  <a:gd name="T9" fmla="*/ 17 h 112"/>
                  <a:gd name="T10" fmla="*/ 75 w 144"/>
                  <a:gd name="T11" fmla="*/ 28 h 112"/>
                  <a:gd name="T12" fmla="*/ 16 w 144"/>
                  <a:gd name="T13" fmla="*/ 63 h 112"/>
                  <a:gd name="T14" fmla="*/ 6 w 144"/>
                  <a:gd name="T15" fmla="*/ 91 h 112"/>
                  <a:gd name="T16" fmla="*/ 23 w 144"/>
                  <a:gd name="T17" fmla="*/ 106 h 112"/>
                  <a:gd name="T18" fmla="*/ 38 w 144"/>
                  <a:gd name="T19" fmla="*/ 111 h 112"/>
                  <a:gd name="T20" fmla="*/ 56 w 144"/>
                  <a:gd name="T21" fmla="*/ 111 h 112"/>
                  <a:gd name="T22" fmla="*/ 73 w 144"/>
                  <a:gd name="T23" fmla="*/ 106 h 112"/>
                  <a:gd name="T24" fmla="*/ 87 w 144"/>
                  <a:gd name="T25" fmla="*/ 93 h 112"/>
                  <a:gd name="T26" fmla="*/ 96 w 144"/>
                  <a:gd name="T27" fmla="*/ 85 h 112"/>
                  <a:gd name="T28" fmla="*/ 108 w 144"/>
                  <a:gd name="T29" fmla="*/ 80 h 112"/>
                  <a:gd name="T30" fmla="*/ 111 w 144"/>
                  <a:gd name="T31" fmla="*/ 79 h 112"/>
                  <a:gd name="T32" fmla="*/ 114 w 144"/>
                  <a:gd name="T33" fmla="*/ 79 h 112"/>
                  <a:gd name="T34" fmla="*/ 116 w 144"/>
                  <a:gd name="T35" fmla="*/ 79 h 112"/>
                  <a:gd name="T36" fmla="*/ 118 w 144"/>
                  <a:gd name="T37" fmla="*/ 72 h 112"/>
                  <a:gd name="T38" fmla="*/ 112 w 144"/>
                  <a:gd name="T39" fmla="*/ 59 h 112"/>
                  <a:gd name="T40" fmla="*/ 105 w 144"/>
                  <a:gd name="T41" fmla="*/ 58 h 112"/>
                  <a:gd name="T42" fmla="*/ 101 w 144"/>
                  <a:gd name="T43" fmla="*/ 59 h 112"/>
                  <a:gd name="T44" fmla="*/ 98 w 144"/>
                  <a:gd name="T45" fmla="*/ 61 h 112"/>
                  <a:gd name="T46" fmla="*/ 84 w 144"/>
                  <a:gd name="T47" fmla="*/ 67 h 112"/>
                  <a:gd name="T48" fmla="*/ 72 w 144"/>
                  <a:gd name="T49" fmla="*/ 70 h 112"/>
                  <a:gd name="T50" fmla="*/ 65 w 144"/>
                  <a:gd name="T51" fmla="*/ 66 h 112"/>
                  <a:gd name="T52" fmla="*/ 63 w 144"/>
                  <a:gd name="T53" fmla="*/ 65 h 112"/>
                  <a:gd name="T54" fmla="*/ 63 w 144"/>
                  <a:gd name="T55" fmla="*/ 63 h 112"/>
                  <a:gd name="T56" fmla="*/ 64 w 144"/>
                  <a:gd name="T57" fmla="*/ 63 h 112"/>
                  <a:gd name="T58" fmla="*/ 67 w 144"/>
                  <a:gd name="T59" fmla="*/ 64 h 112"/>
                  <a:gd name="T60" fmla="*/ 73 w 144"/>
                  <a:gd name="T61" fmla="*/ 67 h 112"/>
                  <a:gd name="T62" fmla="*/ 83 w 144"/>
                  <a:gd name="T63" fmla="*/ 63 h 112"/>
                  <a:gd name="T64" fmla="*/ 89 w 144"/>
                  <a:gd name="T65" fmla="*/ 59 h 112"/>
                  <a:gd name="T66" fmla="*/ 88 w 144"/>
                  <a:gd name="T67" fmla="*/ 56 h 112"/>
                  <a:gd name="T68" fmla="*/ 87 w 144"/>
                  <a:gd name="T69" fmla="*/ 51 h 112"/>
                  <a:gd name="T70" fmla="*/ 87 w 144"/>
                  <a:gd name="T71" fmla="*/ 44 h 112"/>
                  <a:gd name="T72" fmla="*/ 94 w 144"/>
                  <a:gd name="T73" fmla="*/ 29 h 112"/>
                  <a:gd name="T74" fmla="*/ 112 w 144"/>
                  <a:gd name="T75" fmla="*/ 23 h 112"/>
                  <a:gd name="T76" fmla="*/ 121 w 144"/>
                  <a:gd name="T77" fmla="*/ 24 h 112"/>
                  <a:gd name="T78" fmla="*/ 127 w 144"/>
                  <a:gd name="T79" fmla="*/ 27 h 112"/>
                  <a:gd name="T80" fmla="*/ 133 w 144"/>
                  <a:gd name="T81" fmla="*/ 26 h 112"/>
                  <a:gd name="T82" fmla="*/ 139 w 144"/>
                  <a:gd name="T83" fmla="*/ 23 h 112"/>
                  <a:gd name="T84" fmla="*/ 144 w 144"/>
                  <a:gd name="T85" fmla="*/ 22 h 112"/>
                  <a:gd name="T86" fmla="*/ 144 w 144"/>
                  <a:gd name="T87" fmla="*/ 19 h 112"/>
                  <a:gd name="connsiteX0" fmla="*/ 9805 w 9805"/>
                  <a:gd name="connsiteY0" fmla="*/ 1305 h 9559"/>
                  <a:gd name="connsiteX1" fmla="*/ 8972 w 9805"/>
                  <a:gd name="connsiteY1" fmla="*/ 502 h 9559"/>
                  <a:gd name="connsiteX2" fmla="*/ 6888 w 9805"/>
                  <a:gd name="connsiteY2" fmla="*/ 323 h 9559"/>
                  <a:gd name="connsiteX3" fmla="*/ 6749 w 9805"/>
                  <a:gd name="connsiteY3" fmla="*/ 413 h 9559"/>
                  <a:gd name="connsiteX4" fmla="*/ 5083 w 9805"/>
                  <a:gd name="connsiteY4" fmla="*/ 1127 h 9559"/>
                  <a:gd name="connsiteX5" fmla="*/ 5013 w 9805"/>
                  <a:gd name="connsiteY5" fmla="*/ 2109 h 9559"/>
                  <a:gd name="connsiteX6" fmla="*/ 2904 w 9805"/>
                  <a:gd name="connsiteY6" fmla="*/ 3767 h 9559"/>
                  <a:gd name="connsiteX7" fmla="*/ 916 w 9805"/>
                  <a:gd name="connsiteY7" fmla="*/ 5234 h 9559"/>
                  <a:gd name="connsiteX8" fmla="*/ 222 w 9805"/>
                  <a:gd name="connsiteY8" fmla="*/ 7734 h 9559"/>
                  <a:gd name="connsiteX9" fmla="*/ 1402 w 9805"/>
                  <a:gd name="connsiteY9" fmla="*/ 9073 h 9559"/>
                  <a:gd name="connsiteX10" fmla="*/ 2444 w 9805"/>
                  <a:gd name="connsiteY10" fmla="*/ 9520 h 9559"/>
                  <a:gd name="connsiteX11" fmla="*/ 3694 w 9805"/>
                  <a:gd name="connsiteY11" fmla="*/ 9520 h 9559"/>
                  <a:gd name="connsiteX12" fmla="*/ 4874 w 9805"/>
                  <a:gd name="connsiteY12" fmla="*/ 9073 h 9559"/>
                  <a:gd name="connsiteX13" fmla="*/ 5847 w 9805"/>
                  <a:gd name="connsiteY13" fmla="*/ 7913 h 9559"/>
                  <a:gd name="connsiteX14" fmla="*/ 6472 w 9805"/>
                  <a:gd name="connsiteY14" fmla="*/ 7198 h 9559"/>
                  <a:gd name="connsiteX15" fmla="*/ 7305 w 9805"/>
                  <a:gd name="connsiteY15" fmla="*/ 6752 h 9559"/>
                  <a:gd name="connsiteX16" fmla="*/ 7513 w 9805"/>
                  <a:gd name="connsiteY16" fmla="*/ 6663 h 9559"/>
                  <a:gd name="connsiteX17" fmla="*/ 7722 w 9805"/>
                  <a:gd name="connsiteY17" fmla="*/ 6663 h 9559"/>
                  <a:gd name="connsiteX18" fmla="*/ 7861 w 9805"/>
                  <a:gd name="connsiteY18" fmla="*/ 6663 h 9559"/>
                  <a:gd name="connsiteX19" fmla="*/ 7999 w 9805"/>
                  <a:gd name="connsiteY19" fmla="*/ 6038 h 9559"/>
                  <a:gd name="connsiteX20" fmla="*/ 7583 w 9805"/>
                  <a:gd name="connsiteY20" fmla="*/ 4877 h 9559"/>
                  <a:gd name="connsiteX21" fmla="*/ 7097 w 9805"/>
                  <a:gd name="connsiteY21" fmla="*/ 4788 h 9559"/>
                  <a:gd name="connsiteX22" fmla="*/ 6819 w 9805"/>
                  <a:gd name="connsiteY22" fmla="*/ 4877 h 9559"/>
                  <a:gd name="connsiteX23" fmla="*/ 6611 w 9805"/>
                  <a:gd name="connsiteY23" fmla="*/ 5055 h 9559"/>
                  <a:gd name="connsiteX24" fmla="*/ 5638 w 9805"/>
                  <a:gd name="connsiteY24" fmla="*/ 5591 h 9559"/>
                  <a:gd name="connsiteX25" fmla="*/ 4805 w 9805"/>
                  <a:gd name="connsiteY25" fmla="*/ 5859 h 9559"/>
                  <a:gd name="connsiteX26" fmla="*/ 4319 w 9805"/>
                  <a:gd name="connsiteY26" fmla="*/ 5502 h 9559"/>
                  <a:gd name="connsiteX27" fmla="*/ 4180 w 9805"/>
                  <a:gd name="connsiteY27" fmla="*/ 5413 h 9559"/>
                  <a:gd name="connsiteX28" fmla="*/ 4180 w 9805"/>
                  <a:gd name="connsiteY28" fmla="*/ 5234 h 9559"/>
                  <a:gd name="connsiteX29" fmla="*/ 4249 w 9805"/>
                  <a:gd name="connsiteY29" fmla="*/ 5234 h 9559"/>
                  <a:gd name="connsiteX30" fmla="*/ 4458 w 9805"/>
                  <a:gd name="connsiteY30" fmla="*/ 5323 h 9559"/>
                  <a:gd name="connsiteX31" fmla="*/ 4874 w 9805"/>
                  <a:gd name="connsiteY31" fmla="*/ 5591 h 9559"/>
                  <a:gd name="connsiteX32" fmla="*/ 5569 w 9805"/>
                  <a:gd name="connsiteY32" fmla="*/ 5234 h 9559"/>
                  <a:gd name="connsiteX33" fmla="*/ 5986 w 9805"/>
                  <a:gd name="connsiteY33" fmla="*/ 4877 h 9559"/>
                  <a:gd name="connsiteX34" fmla="*/ 5916 w 9805"/>
                  <a:gd name="connsiteY34" fmla="*/ 4609 h 9559"/>
                  <a:gd name="connsiteX35" fmla="*/ 5847 w 9805"/>
                  <a:gd name="connsiteY35" fmla="*/ 4163 h 9559"/>
                  <a:gd name="connsiteX36" fmla="*/ 5847 w 9805"/>
                  <a:gd name="connsiteY36" fmla="*/ 3538 h 9559"/>
                  <a:gd name="connsiteX37" fmla="*/ 6333 w 9805"/>
                  <a:gd name="connsiteY37" fmla="*/ 2198 h 9559"/>
                  <a:gd name="connsiteX38" fmla="*/ 7583 w 9805"/>
                  <a:gd name="connsiteY38" fmla="*/ 1663 h 9559"/>
                  <a:gd name="connsiteX39" fmla="*/ 8208 w 9805"/>
                  <a:gd name="connsiteY39" fmla="*/ 1752 h 9559"/>
                  <a:gd name="connsiteX40" fmla="*/ 8624 w 9805"/>
                  <a:gd name="connsiteY40" fmla="*/ 2020 h 9559"/>
                  <a:gd name="connsiteX41" fmla="*/ 9041 w 9805"/>
                  <a:gd name="connsiteY41" fmla="*/ 1930 h 9559"/>
                  <a:gd name="connsiteX42" fmla="*/ 9458 w 9805"/>
                  <a:gd name="connsiteY42" fmla="*/ 1663 h 9559"/>
                  <a:gd name="connsiteX43" fmla="*/ 9805 w 9805"/>
                  <a:gd name="connsiteY43" fmla="*/ 1573 h 9559"/>
                  <a:gd name="connsiteX44" fmla="*/ 9805 w 9805"/>
                  <a:gd name="connsiteY44" fmla="*/ 1305 h 9559"/>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1430 w 10000"/>
                  <a:gd name="connsiteY9" fmla="*/ 9492 h 10068"/>
                  <a:gd name="connsiteX10" fmla="*/ 2996 w 10000"/>
                  <a:gd name="connsiteY10" fmla="*/ 10041 h 10068"/>
                  <a:gd name="connsiteX11" fmla="*/ 3767 w 10000"/>
                  <a:gd name="connsiteY11" fmla="*/ 9959 h 10068"/>
                  <a:gd name="connsiteX12" fmla="*/ 4971 w 10000"/>
                  <a:gd name="connsiteY12" fmla="*/ 9492 h 10068"/>
                  <a:gd name="connsiteX13" fmla="*/ 5963 w 10000"/>
                  <a:gd name="connsiteY13" fmla="*/ 8278 h 10068"/>
                  <a:gd name="connsiteX14" fmla="*/ 6601 w 10000"/>
                  <a:gd name="connsiteY14" fmla="*/ 7530 h 10068"/>
                  <a:gd name="connsiteX15" fmla="*/ 7450 w 10000"/>
                  <a:gd name="connsiteY15" fmla="*/ 7064 h 10068"/>
                  <a:gd name="connsiteX16" fmla="*/ 7662 w 10000"/>
                  <a:gd name="connsiteY16" fmla="*/ 6970 h 10068"/>
                  <a:gd name="connsiteX17" fmla="*/ 7876 w 10000"/>
                  <a:gd name="connsiteY17" fmla="*/ 6970 h 10068"/>
                  <a:gd name="connsiteX18" fmla="*/ 8017 w 10000"/>
                  <a:gd name="connsiteY18" fmla="*/ 6970 h 10068"/>
                  <a:gd name="connsiteX19" fmla="*/ 8158 w 10000"/>
                  <a:gd name="connsiteY19" fmla="*/ 6317 h 10068"/>
                  <a:gd name="connsiteX20" fmla="*/ 7734 w 10000"/>
                  <a:gd name="connsiteY20" fmla="*/ 5102 h 10068"/>
                  <a:gd name="connsiteX21" fmla="*/ 7238 w 10000"/>
                  <a:gd name="connsiteY21" fmla="*/ 5009 h 10068"/>
                  <a:gd name="connsiteX22" fmla="*/ 6955 w 10000"/>
                  <a:gd name="connsiteY22" fmla="*/ 5102 h 10068"/>
                  <a:gd name="connsiteX23" fmla="*/ 6742 w 10000"/>
                  <a:gd name="connsiteY23" fmla="*/ 5288 h 10068"/>
                  <a:gd name="connsiteX24" fmla="*/ 5750 w 10000"/>
                  <a:gd name="connsiteY24" fmla="*/ 5849 h 10068"/>
                  <a:gd name="connsiteX25" fmla="*/ 4901 w 10000"/>
                  <a:gd name="connsiteY25" fmla="*/ 6129 h 10068"/>
                  <a:gd name="connsiteX26" fmla="*/ 4405 w 10000"/>
                  <a:gd name="connsiteY26" fmla="*/ 5756 h 10068"/>
                  <a:gd name="connsiteX27" fmla="*/ 4263 w 10000"/>
                  <a:gd name="connsiteY27" fmla="*/ 5663 h 10068"/>
                  <a:gd name="connsiteX28" fmla="*/ 4263 w 10000"/>
                  <a:gd name="connsiteY28" fmla="*/ 5475 h 10068"/>
                  <a:gd name="connsiteX29" fmla="*/ 4334 w 10000"/>
                  <a:gd name="connsiteY29" fmla="*/ 5475 h 10068"/>
                  <a:gd name="connsiteX30" fmla="*/ 4547 w 10000"/>
                  <a:gd name="connsiteY30" fmla="*/ 5569 h 10068"/>
                  <a:gd name="connsiteX31" fmla="*/ 4971 w 10000"/>
                  <a:gd name="connsiteY31" fmla="*/ 5849 h 10068"/>
                  <a:gd name="connsiteX32" fmla="*/ 5680 w 10000"/>
                  <a:gd name="connsiteY32" fmla="*/ 5475 h 10068"/>
                  <a:gd name="connsiteX33" fmla="*/ 6105 w 10000"/>
                  <a:gd name="connsiteY33" fmla="*/ 5102 h 10068"/>
                  <a:gd name="connsiteX34" fmla="*/ 6034 w 10000"/>
                  <a:gd name="connsiteY34" fmla="*/ 4822 h 10068"/>
                  <a:gd name="connsiteX35" fmla="*/ 5963 w 10000"/>
                  <a:gd name="connsiteY35" fmla="*/ 4355 h 10068"/>
                  <a:gd name="connsiteX36" fmla="*/ 5963 w 10000"/>
                  <a:gd name="connsiteY36" fmla="*/ 3701 h 10068"/>
                  <a:gd name="connsiteX37" fmla="*/ 6459 w 10000"/>
                  <a:gd name="connsiteY37" fmla="*/ 2299 h 10068"/>
                  <a:gd name="connsiteX38" fmla="*/ 7734 w 10000"/>
                  <a:gd name="connsiteY38" fmla="*/ 1740 h 10068"/>
                  <a:gd name="connsiteX39" fmla="*/ 8371 w 10000"/>
                  <a:gd name="connsiteY39" fmla="*/ 1833 h 10068"/>
                  <a:gd name="connsiteX40" fmla="*/ 8796 w 10000"/>
                  <a:gd name="connsiteY40" fmla="*/ 2113 h 10068"/>
                  <a:gd name="connsiteX41" fmla="*/ 9221 w 10000"/>
                  <a:gd name="connsiteY41" fmla="*/ 2019 h 10068"/>
                  <a:gd name="connsiteX42" fmla="*/ 9646 w 10000"/>
                  <a:gd name="connsiteY42" fmla="*/ 1740 h 10068"/>
                  <a:gd name="connsiteX43" fmla="*/ 10000 w 10000"/>
                  <a:gd name="connsiteY43" fmla="*/ 1646 h 10068"/>
                  <a:gd name="connsiteX44" fmla="*/ 10000 w 10000"/>
                  <a:gd name="connsiteY44" fmla="*/ 1365 h 10068"/>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2996 w 10000"/>
                  <a:gd name="connsiteY9" fmla="*/ 10041 h 10068"/>
                  <a:gd name="connsiteX10" fmla="*/ 3767 w 10000"/>
                  <a:gd name="connsiteY10" fmla="*/ 9959 h 10068"/>
                  <a:gd name="connsiteX11" fmla="*/ 4971 w 10000"/>
                  <a:gd name="connsiteY11" fmla="*/ 9492 h 10068"/>
                  <a:gd name="connsiteX12" fmla="*/ 5963 w 10000"/>
                  <a:gd name="connsiteY12" fmla="*/ 8278 h 10068"/>
                  <a:gd name="connsiteX13" fmla="*/ 6601 w 10000"/>
                  <a:gd name="connsiteY13" fmla="*/ 7530 h 10068"/>
                  <a:gd name="connsiteX14" fmla="*/ 7450 w 10000"/>
                  <a:gd name="connsiteY14" fmla="*/ 7064 h 10068"/>
                  <a:gd name="connsiteX15" fmla="*/ 7662 w 10000"/>
                  <a:gd name="connsiteY15" fmla="*/ 6970 h 10068"/>
                  <a:gd name="connsiteX16" fmla="*/ 7876 w 10000"/>
                  <a:gd name="connsiteY16" fmla="*/ 6970 h 10068"/>
                  <a:gd name="connsiteX17" fmla="*/ 8017 w 10000"/>
                  <a:gd name="connsiteY17" fmla="*/ 6970 h 10068"/>
                  <a:gd name="connsiteX18" fmla="*/ 8158 w 10000"/>
                  <a:gd name="connsiteY18" fmla="*/ 6317 h 10068"/>
                  <a:gd name="connsiteX19" fmla="*/ 7734 w 10000"/>
                  <a:gd name="connsiteY19" fmla="*/ 5102 h 10068"/>
                  <a:gd name="connsiteX20" fmla="*/ 7238 w 10000"/>
                  <a:gd name="connsiteY20" fmla="*/ 5009 h 10068"/>
                  <a:gd name="connsiteX21" fmla="*/ 6955 w 10000"/>
                  <a:gd name="connsiteY21" fmla="*/ 5102 h 10068"/>
                  <a:gd name="connsiteX22" fmla="*/ 6742 w 10000"/>
                  <a:gd name="connsiteY22" fmla="*/ 5288 h 10068"/>
                  <a:gd name="connsiteX23" fmla="*/ 5750 w 10000"/>
                  <a:gd name="connsiteY23" fmla="*/ 5849 h 10068"/>
                  <a:gd name="connsiteX24" fmla="*/ 4901 w 10000"/>
                  <a:gd name="connsiteY24" fmla="*/ 6129 h 10068"/>
                  <a:gd name="connsiteX25" fmla="*/ 4405 w 10000"/>
                  <a:gd name="connsiteY25" fmla="*/ 5756 h 10068"/>
                  <a:gd name="connsiteX26" fmla="*/ 4263 w 10000"/>
                  <a:gd name="connsiteY26" fmla="*/ 5663 h 10068"/>
                  <a:gd name="connsiteX27" fmla="*/ 4263 w 10000"/>
                  <a:gd name="connsiteY27" fmla="*/ 5475 h 10068"/>
                  <a:gd name="connsiteX28" fmla="*/ 4334 w 10000"/>
                  <a:gd name="connsiteY28" fmla="*/ 5475 h 10068"/>
                  <a:gd name="connsiteX29" fmla="*/ 4547 w 10000"/>
                  <a:gd name="connsiteY29" fmla="*/ 5569 h 10068"/>
                  <a:gd name="connsiteX30" fmla="*/ 4971 w 10000"/>
                  <a:gd name="connsiteY30" fmla="*/ 5849 h 10068"/>
                  <a:gd name="connsiteX31" fmla="*/ 5680 w 10000"/>
                  <a:gd name="connsiteY31" fmla="*/ 5475 h 10068"/>
                  <a:gd name="connsiteX32" fmla="*/ 6105 w 10000"/>
                  <a:gd name="connsiteY32" fmla="*/ 5102 h 10068"/>
                  <a:gd name="connsiteX33" fmla="*/ 6034 w 10000"/>
                  <a:gd name="connsiteY33" fmla="*/ 4822 h 10068"/>
                  <a:gd name="connsiteX34" fmla="*/ 5963 w 10000"/>
                  <a:gd name="connsiteY34" fmla="*/ 4355 h 10068"/>
                  <a:gd name="connsiteX35" fmla="*/ 5963 w 10000"/>
                  <a:gd name="connsiteY35" fmla="*/ 3701 h 10068"/>
                  <a:gd name="connsiteX36" fmla="*/ 6459 w 10000"/>
                  <a:gd name="connsiteY36" fmla="*/ 2299 h 10068"/>
                  <a:gd name="connsiteX37" fmla="*/ 7734 w 10000"/>
                  <a:gd name="connsiteY37" fmla="*/ 1740 h 10068"/>
                  <a:gd name="connsiteX38" fmla="*/ 8371 w 10000"/>
                  <a:gd name="connsiteY38" fmla="*/ 1833 h 10068"/>
                  <a:gd name="connsiteX39" fmla="*/ 8796 w 10000"/>
                  <a:gd name="connsiteY39" fmla="*/ 2113 h 10068"/>
                  <a:gd name="connsiteX40" fmla="*/ 9221 w 10000"/>
                  <a:gd name="connsiteY40" fmla="*/ 2019 h 10068"/>
                  <a:gd name="connsiteX41" fmla="*/ 9646 w 10000"/>
                  <a:gd name="connsiteY41" fmla="*/ 1740 h 10068"/>
                  <a:gd name="connsiteX42" fmla="*/ 10000 w 10000"/>
                  <a:gd name="connsiteY42" fmla="*/ 1646 h 10068"/>
                  <a:gd name="connsiteX43" fmla="*/ 10000 w 10000"/>
                  <a:gd name="connsiteY43" fmla="*/ 1365 h 10068"/>
                  <a:gd name="connsiteX0" fmla="*/ 9067 w 9067"/>
                  <a:gd name="connsiteY0" fmla="*/ 1365 h 10068"/>
                  <a:gd name="connsiteX1" fmla="*/ 8217 w 9067"/>
                  <a:gd name="connsiteY1" fmla="*/ 525 h 10068"/>
                  <a:gd name="connsiteX2" fmla="*/ 6092 w 9067"/>
                  <a:gd name="connsiteY2" fmla="*/ 338 h 10068"/>
                  <a:gd name="connsiteX3" fmla="*/ 5950 w 9067"/>
                  <a:gd name="connsiteY3" fmla="*/ 432 h 10068"/>
                  <a:gd name="connsiteX4" fmla="*/ 4251 w 9067"/>
                  <a:gd name="connsiteY4" fmla="*/ 1179 h 10068"/>
                  <a:gd name="connsiteX5" fmla="*/ 4180 w 9067"/>
                  <a:gd name="connsiteY5" fmla="*/ 2206 h 10068"/>
                  <a:gd name="connsiteX6" fmla="*/ 2029 w 9067"/>
                  <a:gd name="connsiteY6" fmla="*/ 3941 h 10068"/>
                  <a:gd name="connsiteX7" fmla="*/ 1 w 9067"/>
                  <a:gd name="connsiteY7" fmla="*/ 5475 h 10068"/>
                  <a:gd name="connsiteX8" fmla="*/ 2063 w 9067"/>
                  <a:gd name="connsiteY8" fmla="*/ 10041 h 10068"/>
                  <a:gd name="connsiteX9" fmla="*/ 2834 w 9067"/>
                  <a:gd name="connsiteY9" fmla="*/ 9959 h 10068"/>
                  <a:gd name="connsiteX10" fmla="*/ 4038 w 9067"/>
                  <a:gd name="connsiteY10" fmla="*/ 9492 h 10068"/>
                  <a:gd name="connsiteX11" fmla="*/ 5030 w 9067"/>
                  <a:gd name="connsiteY11" fmla="*/ 8278 h 10068"/>
                  <a:gd name="connsiteX12" fmla="*/ 5668 w 9067"/>
                  <a:gd name="connsiteY12" fmla="*/ 7530 h 10068"/>
                  <a:gd name="connsiteX13" fmla="*/ 6517 w 9067"/>
                  <a:gd name="connsiteY13" fmla="*/ 7064 h 10068"/>
                  <a:gd name="connsiteX14" fmla="*/ 6729 w 9067"/>
                  <a:gd name="connsiteY14" fmla="*/ 6970 h 10068"/>
                  <a:gd name="connsiteX15" fmla="*/ 6943 w 9067"/>
                  <a:gd name="connsiteY15" fmla="*/ 6970 h 10068"/>
                  <a:gd name="connsiteX16" fmla="*/ 7084 w 9067"/>
                  <a:gd name="connsiteY16" fmla="*/ 6970 h 10068"/>
                  <a:gd name="connsiteX17" fmla="*/ 7225 w 9067"/>
                  <a:gd name="connsiteY17" fmla="*/ 6317 h 10068"/>
                  <a:gd name="connsiteX18" fmla="*/ 6801 w 9067"/>
                  <a:gd name="connsiteY18" fmla="*/ 5102 h 10068"/>
                  <a:gd name="connsiteX19" fmla="*/ 6305 w 9067"/>
                  <a:gd name="connsiteY19" fmla="*/ 5009 h 10068"/>
                  <a:gd name="connsiteX20" fmla="*/ 6022 w 9067"/>
                  <a:gd name="connsiteY20" fmla="*/ 5102 h 10068"/>
                  <a:gd name="connsiteX21" fmla="*/ 5809 w 9067"/>
                  <a:gd name="connsiteY21" fmla="*/ 5288 h 10068"/>
                  <a:gd name="connsiteX22" fmla="*/ 4817 w 9067"/>
                  <a:gd name="connsiteY22" fmla="*/ 5849 h 10068"/>
                  <a:gd name="connsiteX23" fmla="*/ 3968 w 9067"/>
                  <a:gd name="connsiteY23" fmla="*/ 6129 h 10068"/>
                  <a:gd name="connsiteX24" fmla="*/ 3472 w 9067"/>
                  <a:gd name="connsiteY24" fmla="*/ 5756 h 10068"/>
                  <a:gd name="connsiteX25" fmla="*/ 3330 w 9067"/>
                  <a:gd name="connsiteY25" fmla="*/ 5663 h 10068"/>
                  <a:gd name="connsiteX26" fmla="*/ 3330 w 9067"/>
                  <a:gd name="connsiteY26" fmla="*/ 5475 h 10068"/>
                  <a:gd name="connsiteX27" fmla="*/ 3401 w 9067"/>
                  <a:gd name="connsiteY27" fmla="*/ 5475 h 10068"/>
                  <a:gd name="connsiteX28" fmla="*/ 3614 w 9067"/>
                  <a:gd name="connsiteY28" fmla="*/ 5569 h 10068"/>
                  <a:gd name="connsiteX29" fmla="*/ 4038 w 9067"/>
                  <a:gd name="connsiteY29" fmla="*/ 5849 h 10068"/>
                  <a:gd name="connsiteX30" fmla="*/ 4747 w 9067"/>
                  <a:gd name="connsiteY30" fmla="*/ 5475 h 10068"/>
                  <a:gd name="connsiteX31" fmla="*/ 5172 w 9067"/>
                  <a:gd name="connsiteY31" fmla="*/ 5102 h 10068"/>
                  <a:gd name="connsiteX32" fmla="*/ 5101 w 9067"/>
                  <a:gd name="connsiteY32" fmla="*/ 4822 h 10068"/>
                  <a:gd name="connsiteX33" fmla="*/ 5030 w 9067"/>
                  <a:gd name="connsiteY33" fmla="*/ 4355 h 10068"/>
                  <a:gd name="connsiteX34" fmla="*/ 5030 w 9067"/>
                  <a:gd name="connsiteY34" fmla="*/ 3701 h 10068"/>
                  <a:gd name="connsiteX35" fmla="*/ 5526 w 9067"/>
                  <a:gd name="connsiteY35" fmla="*/ 2299 h 10068"/>
                  <a:gd name="connsiteX36" fmla="*/ 6801 w 9067"/>
                  <a:gd name="connsiteY36" fmla="*/ 1740 h 10068"/>
                  <a:gd name="connsiteX37" fmla="*/ 7438 w 9067"/>
                  <a:gd name="connsiteY37" fmla="*/ 1833 h 10068"/>
                  <a:gd name="connsiteX38" fmla="*/ 7863 w 9067"/>
                  <a:gd name="connsiteY38" fmla="*/ 2113 h 10068"/>
                  <a:gd name="connsiteX39" fmla="*/ 8288 w 9067"/>
                  <a:gd name="connsiteY39" fmla="*/ 2019 h 10068"/>
                  <a:gd name="connsiteX40" fmla="*/ 8713 w 9067"/>
                  <a:gd name="connsiteY40" fmla="*/ 1740 h 10068"/>
                  <a:gd name="connsiteX41" fmla="*/ 9067 w 9067"/>
                  <a:gd name="connsiteY41" fmla="*/ 1646 h 10068"/>
                  <a:gd name="connsiteX42" fmla="*/ 9067 w 9067"/>
                  <a:gd name="connsiteY42" fmla="*/ 1365 h 10068"/>
                  <a:gd name="connsiteX0" fmla="*/ 7961 w 7961"/>
                  <a:gd name="connsiteY0" fmla="*/ 1356 h 10000"/>
                  <a:gd name="connsiteX1" fmla="*/ 7024 w 7961"/>
                  <a:gd name="connsiteY1" fmla="*/ 521 h 10000"/>
                  <a:gd name="connsiteX2" fmla="*/ 4680 w 7961"/>
                  <a:gd name="connsiteY2" fmla="*/ 336 h 10000"/>
                  <a:gd name="connsiteX3" fmla="*/ 4523 w 7961"/>
                  <a:gd name="connsiteY3" fmla="*/ 429 h 10000"/>
                  <a:gd name="connsiteX4" fmla="*/ 2649 w 7961"/>
                  <a:gd name="connsiteY4" fmla="*/ 1171 h 10000"/>
                  <a:gd name="connsiteX5" fmla="*/ 2571 w 7961"/>
                  <a:gd name="connsiteY5" fmla="*/ 2191 h 10000"/>
                  <a:gd name="connsiteX6" fmla="*/ 199 w 7961"/>
                  <a:gd name="connsiteY6" fmla="*/ 3914 h 10000"/>
                  <a:gd name="connsiteX7" fmla="*/ 236 w 7961"/>
                  <a:gd name="connsiteY7" fmla="*/ 9973 h 10000"/>
                  <a:gd name="connsiteX8" fmla="*/ 1087 w 7961"/>
                  <a:gd name="connsiteY8" fmla="*/ 9892 h 10000"/>
                  <a:gd name="connsiteX9" fmla="*/ 2415 w 7961"/>
                  <a:gd name="connsiteY9" fmla="*/ 9428 h 10000"/>
                  <a:gd name="connsiteX10" fmla="*/ 3509 w 7961"/>
                  <a:gd name="connsiteY10" fmla="*/ 8222 h 10000"/>
                  <a:gd name="connsiteX11" fmla="*/ 4212 w 7961"/>
                  <a:gd name="connsiteY11" fmla="*/ 7479 h 10000"/>
                  <a:gd name="connsiteX12" fmla="*/ 5149 w 7961"/>
                  <a:gd name="connsiteY12" fmla="*/ 7016 h 10000"/>
                  <a:gd name="connsiteX13" fmla="*/ 5382 w 7961"/>
                  <a:gd name="connsiteY13" fmla="*/ 6923 h 10000"/>
                  <a:gd name="connsiteX14" fmla="*/ 5618 w 7961"/>
                  <a:gd name="connsiteY14" fmla="*/ 6923 h 10000"/>
                  <a:gd name="connsiteX15" fmla="*/ 5774 w 7961"/>
                  <a:gd name="connsiteY15" fmla="*/ 6923 h 10000"/>
                  <a:gd name="connsiteX16" fmla="*/ 5929 w 7961"/>
                  <a:gd name="connsiteY16" fmla="*/ 6274 h 10000"/>
                  <a:gd name="connsiteX17" fmla="*/ 5462 w 7961"/>
                  <a:gd name="connsiteY17" fmla="*/ 5068 h 10000"/>
                  <a:gd name="connsiteX18" fmla="*/ 4915 w 7961"/>
                  <a:gd name="connsiteY18" fmla="*/ 4975 h 10000"/>
                  <a:gd name="connsiteX19" fmla="*/ 4603 w 7961"/>
                  <a:gd name="connsiteY19" fmla="*/ 5068 h 10000"/>
                  <a:gd name="connsiteX20" fmla="*/ 4368 w 7961"/>
                  <a:gd name="connsiteY20" fmla="*/ 5252 h 10000"/>
                  <a:gd name="connsiteX21" fmla="*/ 3274 w 7961"/>
                  <a:gd name="connsiteY21" fmla="*/ 5809 h 10000"/>
                  <a:gd name="connsiteX22" fmla="*/ 2337 w 7961"/>
                  <a:gd name="connsiteY22" fmla="*/ 6088 h 10000"/>
                  <a:gd name="connsiteX23" fmla="*/ 1790 w 7961"/>
                  <a:gd name="connsiteY23" fmla="*/ 5717 h 10000"/>
                  <a:gd name="connsiteX24" fmla="*/ 1634 w 7961"/>
                  <a:gd name="connsiteY24" fmla="*/ 5625 h 10000"/>
                  <a:gd name="connsiteX25" fmla="*/ 1634 w 7961"/>
                  <a:gd name="connsiteY25" fmla="*/ 5438 h 10000"/>
                  <a:gd name="connsiteX26" fmla="*/ 1712 w 7961"/>
                  <a:gd name="connsiteY26" fmla="*/ 5438 h 10000"/>
                  <a:gd name="connsiteX27" fmla="*/ 1947 w 7961"/>
                  <a:gd name="connsiteY27" fmla="*/ 5531 h 10000"/>
                  <a:gd name="connsiteX28" fmla="*/ 2415 w 7961"/>
                  <a:gd name="connsiteY28" fmla="*/ 5809 h 10000"/>
                  <a:gd name="connsiteX29" fmla="*/ 3196 w 7961"/>
                  <a:gd name="connsiteY29" fmla="*/ 5438 h 10000"/>
                  <a:gd name="connsiteX30" fmla="*/ 3665 w 7961"/>
                  <a:gd name="connsiteY30" fmla="*/ 5068 h 10000"/>
                  <a:gd name="connsiteX31" fmla="*/ 3587 w 7961"/>
                  <a:gd name="connsiteY31" fmla="*/ 4789 h 10000"/>
                  <a:gd name="connsiteX32" fmla="*/ 3509 w 7961"/>
                  <a:gd name="connsiteY32" fmla="*/ 4326 h 10000"/>
                  <a:gd name="connsiteX33" fmla="*/ 3509 w 7961"/>
                  <a:gd name="connsiteY33" fmla="*/ 3676 h 10000"/>
                  <a:gd name="connsiteX34" fmla="*/ 4056 w 7961"/>
                  <a:gd name="connsiteY34" fmla="*/ 2283 h 10000"/>
                  <a:gd name="connsiteX35" fmla="*/ 5462 w 7961"/>
                  <a:gd name="connsiteY35" fmla="*/ 1728 h 10000"/>
                  <a:gd name="connsiteX36" fmla="*/ 6164 w 7961"/>
                  <a:gd name="connsiteY36" fmla="*/ 1821 h 10000"/>
                  <a:gd name="connsiteX37" fmla="*/ 6633 w 7961"/>
                  <a:gd name="connsiteY37" fmla="*/ 2099 h 10000"/>
                  <a:gd name="connsiteX38" fmla="*/ 7102 w 7961"/>
                  <a:gd name="connsiteY38" fmla="*/ 2005 h 10000"/>
                  <a:gd name="connsiteX39" fmla="*/ 7571 w 7961"/>
                  <a:gd name="connsiteY39" fmla="*/ 1728 h 10000"/>
                  <a:gd name="connsiteX40" fmla="*/ 7961 w 7961"/>
                  <a:gd name="connsiteY40" fmla="*/ 1635 h 10000"/>
                  <a:gd name="connsiteX41" fmla="*/ 7961 w 7961"/>
                  <a:gd name="connsiteY41" fmla="*/ 1356 h 10000"/>
                  <a:gd name="connsiteX0" fmla="*/ 9818 w 9818"/>
                  <a:gd name="connsiteY0" fmla="*/ 1356 h 10000"/>
                  <a:gd name="connsiteX1" fmla="*/ 8641 w 9818"/>
                  <a:gd name="connsiteY1" fmla="*/ 521 h 10000"/>
                  <a:gd name="connsiteX2" fmla="*/ 5697 w 9818"/>
                  <a:gd name="connsiteY2" fmla="*/ 336 h 10000"/>
                  <a:gd name="connsiteX3" fmla="*/ 5499 w 9818"/>
                  <a:gd name="connsiteY3" fmla="*/ 429 h 10000"/>
                  <a:gd name="connsiteX4" fmla="*/ 3145 w 9818"/>
                  <a:gd name="connsiteY4" fmla="*/ 1171 h 10000"/>
                  <a:gd name="connsiteX5" fmla="*/ 3047 w 9818"/>
                  <a:gd name="connsiteY5" fmla="*/ 2191 h 10000"/>
                  <a:gd name="connsiteX6" fmla="*/ 68 w 9818"/>
                  <a:gd name="connsiteY6" fmla="*/ 3914 h 10000"/>
                  <a:gd name="connsiteX7" fmla="*/ 114 w 9818"/>
                  <a:gd name="connsiteY7" fmla="*/ 9973 h 10000"/>
                  <a:gd name="connsiteX8" fmla="*/ 1183 w 9818"/>
                  <a:gd name="connsiteY8" fmla="*/ 9892 h 10000"/>
                  <a:gd name="connsiteX9" fmla="*/ 2852 w 9818"/>
                  <a:gd name="connsiteY9" fmla="*/ 9428 h 10000"/>
                  <a:gd name="connsiteX10" fmla="*/ 4226 w 9818"/>
                  <a:gd name="connsiteY10" fmla="*/ 8222 h 10000"/>
                  <a:gd name="connsiteX11" fmla="*/ 5109 w 9818"/>
                  <a:gd name="connsiteY11" fmla="*/ 7479 h 10000"/>
                  <a:gd name="connsiteX12" fmla="*/ 6286 w 9818"/>
                  <a:gd name="connsiteY12" fmla="*/ 7016 h 10000"/>
                  <a:gd name="connsiteX13" fmla="*/ 6578 w 9818"/>
                  <a:gd name="connsiteY13" fmla="*/ 6923 h 10000"/>
                  <a:gd name="connsiteX14" fmla="*/ 6875 w 9818"/>
                  <a:gd name="connsiteY14" fmla="*/ 6923 h 10000"/>
                  <a:gd name="connsiteX15" fmla="*/ 7071 w 9818"/>
                  <a:gd name="connsiteY15" fmla="*/ 6923 h 10000"/>
                  <a:gd name="connsiteX16" fmla="*/ 7266 w 9818"/>
                  <a:gd name="connsiteY16" fmla="*/ 6274 h 10000"/>
                  <a:gd name="connsiteX17" fmla="*/ 6679 w 9818"/>
                  <a:gd name="connsiteY17" fmla="*/ 5068 h 10000"/>
                  <a:gd name="connsiteX18" fmla="*/ 5992 w 9818"/>
                  <a:gd name="connsiteY18" fmla="*/ 4975 h 10000"/>
                  <a:gd name="connsiteX19" fmla="*/ 5600 w 9818"/>
                  <a:gd name="connsiteY19" fmla="*/ 5068 h 10000"/>
                  <a:gd name="connsiteX20" fmla="*/ 5305 w 9818"/>
                  <a:gd name="connsiteY20" fmla="*/ 5252 h 10000"/>
                  <a:gd name="connsiteX21" fmla="*/ 3931 w 9818"/>
                  <a:gd name="connsiteY21" fmla="*/ 5809 h 10000"/>
                  <a:gd name="connsiteX22" fmla="*/ 2754 w 9818"/>
                  <a:gd name="connsiteY22" fmla="*/ 6088 h 10000"/>
                  <a:gd name="connsiteX23" fmla="*/ 2066 w 9818"/>
                  <a:gd name="connsiteY23" fmla="*/ 5717 h 10000"/>
                  <a:gd name="connsiteX24" fmla="*/ 1871 w 9818"/>
                  <a:gd name="connsiteY24" fmla="*/ 5625 h 10000"/>
                  <a:gd name="connsiteX25" fmla="*/ 1871 w 9818"/>
                  <a:gd name="connsiteY25" fmla="*/ 5438 h 10000"/>
                  <a:gd name="connsiteX26" fmla="*/ 1968 w 9818"/>
                  <a:gd name="connsiteY26" fmla="*/ 5438 h 10000"/>
                  <a:gd name="connsiteX27" fmla="*/ 2264 w 9818"/>
                  <a:gd name="connsiteY27" fmla="*/ 5531 h 10000"/>
                  <a:gd name="connsiteX28" fmla="*/ 2852 w 9818"/>
                  <a:gd name="connsiteY28" fmla="*/ 5809 h 10000"/>
                  <a:gd name="connsiteX29" fmla="*/ 3833 w 9818"/>
                  <a:gd name="connsiteY29" fmla="*/ 5438 h 10000"/>
                  <a:gd name="connsiteX30" fmla="*/ 4422 w 9818"/>
                  <a:gd name="connsiteY30" fmla="*/ 5068 h 10000"/>
                  <a:gd name="connsiteX31" fmla="*/ 4324 w 9818"/>
                  <a:gd name="connsiteY31" fmla="*/ 4789 h 10000"/>
                  <a:gd name="connsiteX32" fmla="*/ 4226 w 9818"/>
                  <a:gd name="connsiteY32" fmla="*/ 4326 h 10000"/>
                  <a:gd name="connsiteX33" fmla="*/ 4226 w 9818"/>
                  <a:gd name="connsiteY33" fmla="*/ 3676 h 10000"/>
                  <a:gd name="connsiteX34" fmla="*/ 4913 w 9818"/>
                  <a:gd name="connsiteY34" fmla="*/ 2283 h 10000"/>
                  <a:gd name="connsiteX35" fmla="*/ 6679 w 9818"/>
                  <a:gd name="connsiteY35" fmla="*/ 1728 h 10000"/>
                  <a:gd name="connsiteX36" fmla="*/ 7561 w 9818"/>
                  <a:gd name="connsiteY36" fmla="*/ 1821 h 10000"/>
                  <a:gd name="connsiteX37" fmla="*/ 8150 w 9818"/>
                  <a:gd name="connsiteY37" fmla="*/ 2099 h 10000"/>
                  <a:gd name="connsiteX38" fmla="*/ 8739 w 9818"/>
                  <a:gd name="connsiteY38" fmla="*/ 2005 h 10000"/>
                  <a:gd name="connsiteX39" fmla="*/ 9328 w 9818"/>
                  <a:gd name="connsiteY39" fmla="*/ 1728 h 10000"/>
                  <a:gd name="connsiteX40" fmla="*/ 9818 w 9818"/>
                  <a:gd name="connsiteY40" fmla="*/ 1635 h 10000"/>
                  <a:gd name="connsiteX41" fmla="*/ 9818 w 9818"/>
                  <a:gd name="connsiteY41" fmla="*/ 1356 h 10000"/>
                  <a:gd name="connsiteX0" fmla="*/ 9949 w 9949"/>
                  <a:gd name="connsiteY0" fmla="*/ 1356 h 10395"/>
                  <a:gd name="connsiteX1" fmla="*/ 8750 w 9949"/>
                  <a:gd name="connsiteY1" fmla="*/ 521 h 10395"/>
                  <a:gd name="connsiteX2" fmla="*/ 5752 w 9949"/>
                  <a:gd name="connsiteY2" fmla="*/ 336 h 10395"/>
                  <a:gd name="connsiteX3" fmla="*/ 5550 w 9949"/>
                  <a:gd name="connsiteY3" fmla="*/ 429 h 10395"/>
                  <a:gd name="connsiteX4" fmla="*/ 3152 w 9949"/>
                  <a:gd name="connsiteY4" fmla="*/ 1171 h 10395"/>
                  <a:gd name="connsiteX5" fmla="*/ 3052 w 9949"/>
                  <a:gd name="connsiteY5" fmla="*/ 2191 h 10395"/>
                  <a:gd name="connsiteX6" fmla="*/ 18 w 9949"/>
                  <a:gd name="connsiteY6" fmla="*/ 3914 h 10395"/>
                  <a:gd name="connsiteX7" fmla="*/ 65 w 9949"/>
                  <a:gd name="connsiteY7" fmla="*/ 9973 h 10395"/>
                  <a:gd name="connsiteX8" fmla="*/ 1154 w 9949"/>
                  <a:gd name="connsiteY8" fmla="*/ 9892 h 10395"/>
                  <a:gd name="connsiteX9" fmla="*/ 2854 w 9949"/>
                  <a:gd name="connsiteY9" fmla="*/ 9428 h 10395"/>
                  <a:gd name="connsiteX10" fmla="*/ 4253 w 9949"/>
                  <a:gd name="connsiteY10" fmla="*/ 8222 h 10395"/>
                  <a:gd name="connsiteX11" fmla="*/ 5153 w 9949"/>
                  <a:gd name="connsiteY11" fmla="*/ 7479 h 10395"/>
                  <a:gd name="connsiteX12" fmla="*/ 6352 w 9949"/>
                  <a:gd name="connsiteY12" fmla="*/ 7016 h 10395"/>
                  <a:gd name="connsiteX13" fmla="*/ 6649 w 9949"/>
                  <a:gd name="connsiteY13" fmla="*/ 6923 h 10395"/>
                  <a:gd name="connsiteX14" fmla="*/ 6951 w 9949"/>
                  <a:gd name="connsiteY14" fmla="*/ 6923 h 10395"/>
                  <a:gd name="connsiteX15" fmla="*/ 7151 w 9949"/>
                  <a:gd name="connsiteY15" fmla="*/ 6923 h 10395"/>
                  <a:gd name="connsiteX16" fmla="*/ 7350 w 9949"/>
                  <a:gd name="connsiteY16" fmla="*/ 6274 h 10395"/>
                  <a:gd name="connsiteX17" fmla="*/ 6752 w 9949"/>
                  <a:gd name="connsiteY17" fmla="*/ 5068 h 10395"/>
                  <a:gd name="connsiteX18" fmla="*/ 6052 w 9949"/>
                  <a:gd name="connsiteY18" fmla="*/ 4975 h 10395"/>
                  <a:gd name="connsiteX19" fmla="*/ 5653 w 9949"/>
                  <a:gd name="connsiteY19" fmla="*/ 5068 h 10395"/>
                  <a:gd name="connsiteX20" fmla="*/ 5352 w 9949"/>
                  <a:gd name="connsiteY20" fmla="*/ 5252 h 10395"/>
                  <a:gd name="connsiteX21" fmla="*/ 3953 w 9949"/>
                  <a:gd name="connsiteY21" fmla="*/ 5809 h 10395"/>
                  <a:gd name="connsiteX22" fmla="*/ 2754 w 9949"/>
                  <a:gd name="connsiteY22" fmla="*/ 6088 h 10395"/>
                  <a:gd name="connsiteX23" fmla="*/ 2053 w 9949"/>
                  <a:gd name="connsiteY23" fmla="*/ 5717 h 10395"/>
                  <a:gd name="connsiteX24" fmla="*/ 1855 w 9949"/>
                  <a:gd name="connsiteY24" fmla="*/ 5625 h 10395"/>
                  <a:gd name="connsiteX25" fmla="*/ 1855 w 9949"/>
                  <a:gd name="connsiteY25" fmla="*/ 5438 h 10395"/>
                  <a:gd name="connsiteX26" fmla="*/ 1953 w 9949"/>
                  <a:gd name="connsiteY26" fmla="*/ 5438 h 10395"/>
                  <a:gd name="connsiteX27" fmla="*/ 2255 w 9949"/>
                  <a:gd name="connsiteY27" fmla="*/ 5531 h 10395"/>
                  <a:gd name="connsiteX28" fmla="*/ 2854 w 9949"/>
                  <a:gd name="connsiteY28" fmla="*/ 5809 h 10395"/>
                  <a:gd name="connsiteX29" fmla="*/ 3853 w 9949"/>
                  <a:gd name="connsiteY29" fmla="*/ 5438 h 10395"/>
                  <a:gd name="connsiteX30" fmla="*/ 4453 w 9949"/>
                  <a:gd name="connsiteY30" fmla="*/ 5068 h 10395"/>
                  <a:gd name="connsiteX31" fmla="*/ 4353 w 9949"/>
                  <a:gd name="connsiteY31" fmla="*/ 4789 h 10395"/>
                  <a:gd name="connsiteX32" fmla="*/ 4253 w 9949"/>
                  <a:gd name="connsiteY32" fmla="*/ 4326 h 10395"/>
                  <a:gd name="connsiteX33" fmla="*/ 4253 w 9949"/>
                  <a:gd name="connsiteY33" fmla="*/ 3676 h 10395"/>
                  <a:gd name="connsiteX34" fmla="*/ 4953 w 9949"/>
                  <a:gd name="connsiteY34" fmla="*/ 2283 h 10395"/>
                  <a:gd name="connsiteX35" fmla="*/ 6752 w 9949"/>
                  <a:gd name="connsiteY35" fmla="*/ 1728 h 10395"/>
                  <a:gd name="connsiteX36" fmla="*/ 7650 w 9949"/>
                  <a:gd name="connsiteY36" fmla="*/ 1821 h 10395"/>
                  <a:gd name="connsiteX37" fmla="*/ 8250 w 9949"/>
                  <a:gd name="connsiteY37" fmla="*/ 2099 h 10395"/>
                  <a:gd name="connsiteX38" fmla="*/ 8850 w 9949"/>
                  <a:gd name="connsiteY38" fmla="*/ 2005 h 10395"/>
                  <a:gd name="connsiteX39" fmla="*/ 9450 w 9949"/>
                  <a:gd name="connsiteY39" fmla="*/ 1728 h 10395"/>
                  <a:gd name="connsiteX40" fmla="*/ 9949 w 9949"/>
                  <a:gd name="connsiteY40" fmla="*/ 1635 h 10395"/>
                  <a:gd name="connsiteX41" fmla="*/ 9949 w 9949"/>
                  <a:gd name="connsiteY41" fmla="*/ 1356 h 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949" h="10395">
                    <a:moveTo>
                      <a:pt x="9949" y="1356"/>
                    </a:moveTo>
                    <a:cubicBezTo>
                      <a:pt x="9349" y="1356"/>
                      <a:pt x="8750" y="1263"/>
                      <a:pt x="8750" y="521"/>
                    </a:cubicBezTo>
                    <a:cubicBezTo>
                      <a:pt x="7251" y="-406"/>
                      <a:pt x="6052" y="151"/>
                      <a:pt x="5752" y="336"/>
                    </a:cubicBezTo>
                    <a:lnTo>
                      <a:pt x="5550" y="429"/>
                    </a:lnTo>
                    <a:cubicBezTo>
                      <a:pt x="5052" y="706"/>
                      <a:pt x="4253" y="1171"/>
                      <a:pt x="3152" y="1171"/>
                    </a:cubicBezTo>
                    <a:cubicBezTo>
                      <a:pt x="3120" y="1511"/>
                      <a:pt x="3087" y="1851"/>
                      <a:pt x="3052" y="2191"/>
                    </a:cubicBezTo>
                    <a:cubicBezTo>
                      <a:pt x="2530" y="2649"/>
                      <a:pt x="516" y="2617"/>
                      <a:pt x="18" y="3914"/>
                    </a:cubicBezTo>
                    <a:cubicBezTo>
                      <a:pt x="-37" y="5211"/>
                      <a:pt x="54" y="8977"/>
                      <a:pt x="65" y="9973"/>
                    </a:cubicBezTo>
                    <a:cubicBezTo>
                      <a:pt x="76" y="10969"/>
                      <a:pt x="554" y="9892"/>
                      <a:pt x="1154" y="9892"/>
                    </a:cubicBezTo>
                    <a:cubicBezTo>
                      <a:pt x="1755" y="9798"/>
                      <a:pt x="2353" y="9706"/>
                      <a:pt x="2854" y="9428"/>
                    </a:cubicBezTo>
                    <a:cubicBezTo>
                      <a:pt x="3452" y="9149"/>
                      <a:pt x="3853" y="8778"/>
                      <a:pt x="4253" y="8222"/>
                    </a:cubicBezTo>
                    <a:cubicBezTo>
                      <a:pt x="4551" y="8036"/>
                      <a:pt x="4752" y="7757"/>
                      <a:pt x="5153" y="7479"/>
                    </a:cubicBezTo>
                    <a:cubicBezTo>
                      <a:pt x="5452" y="7201"/>
                      <a:pt x="5951" y="7109"/>
                      <a:pt x="6352" y="7016"/>
                    </a:cubicBezTo>
                    <a:cubicBezTo>
                      <a:pt x="6451" y="7016"/>
                      <a:pt x="6551" y="7016"/>
                      <a:pt x="6649" y="6923"/>
                    </a:cubicBezTo>
                    <a:lnTo>
                      <a:pt x="6951" y="6923"/>
                    </a:lnTo>
                    <a:lnTo>
                      <a:pt x="7151" y="6923"/>
                    </a:lnTo>
                    <a:cubicBezTo>
                      <a:pt x="7251" y="6830"/>
                      <a:pt x="7350" y="6551"/>
                      <a:pt x="7350" y="6274"/>
                    </a:cubicBezTo>
                    <a:cubicBezTo>
                      <a:pt x="7350" y="5809"/>
                      <a:pt x="7151" y="5252"/>
                      <a:pt x="6752" y="5068"/>
                    </a:cubicBezTo>
                    <a:cubicBezTo>
                      <a:pt x="6551" y="4975"/>
                      <a:pt x="6252" y="4975"/>
                      <a:pt x="6052" y="4975"/>
                    </a:cubicBezTo>
                    <a:cubicBezTo>
                      <a:pt x="5951" y="4975"/>
                      <a:pt x="5851" y="5068"/>
                      <a:pt x="5653" y="5068"/>
                    </a:cubicBezTo>
                    <a:cubicBezTo>
                      <a:pt x="5550" y="5068"/>
                      <a:pt x="5452" y="5160"/>
                      <a:pt x="5352" y="5252"/>
                    </a:cubicBezTo>
                    <a:cubicBezTo>
                      <a:pt x="4852" y="5438"/>
                      <a:pt x="4353" y="5625"/>
                      <a:pt x="3953" y="5809"/>
                    </a:cubicBezTo>
                    <a:cubicBezTo>
                      <a:pt x="3555" y="5902"/>
                      <a:pt x="3252" y="6088"/>
                      <a:pt x="2754" y="6088"/>
                    </a:cubicBezTo>
                    <a:cubicBezTo>
                      <a:pt x="2453" y="5995"/>
                      <a:pt x="2255" y="5809"/>
                      <a:pt x="2053" y="5717"/>
                    </a:cubicBezTo>
                    <a:cubicBezTo>
                      <a:pt x="1953" y="5717"/>
                      <a:pt x="1855" y="5625"/>
                      <a:pt x="1855" y="5625"/>
                    </a:cubicBezTo>
                    <a:cubicBezTo>
                      <a:pt x="1855" y="5625"/>
                      <a:pt x="1755" y="5531"/>
                      <a:pt x="1855" y="5438"/>
                    </a:cubicBezTo>
                    <a:lnTo>
                      <a:pt x="1953" y="5438"/>
                    </a:lnTo>
                    <a:cubicBezTo>
                      <a:pt x="1953" y="5438"/>
                      <a:pt x="2053" y="5438"/>
                      <a:pt x="2255" y="5531"/>
                    </a:cubicBezTo>
                    <a:cubicBezTo>
                      <a:pt x="2353" y="5625"/>
                      <a:pt x="2554" y="5717"/>
                      <a:pt x="2854" y="5809"/>
                    </a:cubicBezTo>
                    <a:cubicBezTo>
                      <a:pt x="3052" y="5809"/>
                      <a:pt x="3452" y="5625"/>
                      <a:pt x="3853" y="5438"/>
                    </a:cubicBezTo>
                    <a:cubicBezTo>
                      <a:pt x="4054" y="5346"/>
                      <a:pt x="4253" y="5252"/>
                      <a:pt x="4453" y="5068"/>
                    </a:cubicBezTo>
                    <a:cubicBezTo>
                      <a:pt x="4453" y="5068"/>
                      <a:pt x="4453" y="4975"/>
                      <a:pt x="4353" y="4789"/>
                    </a:cubicBezTo>
                    <a:cubicBezTo>
                      <a:pt x="4353" y="4697"/>
                      <a:pt x="4253" y="4510"/>
                      <a:pt x="4253" y="4326"/>
                    </a:cubicBezTo>
                    <a:cubicBezTo>
                      <a:pt x="4253" y="4140"/>
                      <a:pt x="4153" y="3954"/>
                      <a:pt x="4253" y="3676"/>
                    </a:cubicBezTo>
                    <a:cubicBezTo>
                      <a:pt x="4253" y="3212"/>
                      <a:pt x="4453" y="2655"/>
                      <a:pt x="4953" y="2283"/>
                    </a:cubicBezTo>
                    <a:cubicBezTo>
                      <a:pt x="5452" y="1821"/>
                      <a:pt x="6052" y="1635"/>
                      <a:pt x="6752" y="1728"/>
                    </a:cubicBezTo>
                    <a:cubicBezTo>
                      <a:pt x="6951" y="1728"/>
                      <a:pt x="7350" y="1728"/>
                      <a:pt x="7650" y="1821"/>
                    </a:cubicBezTo>
                    <a:lnTo>
                      <a:pt x="8250" y="2099"/>
                    </a:lnTo>
                    <a:cubicBezTo>
                      <a:pt x="8551" y="2099"/>
                      <a:pt x="8649" y="2099"/>
                      <a:pt x="8850" y="2005"/>
                    </a:cubicBezTo>
                    <a:lnTo>
                      <a:pt x="9450" y="1728"/>
                    </a:lnTo>
                    <a:cubicBezTo>
                      <a:pt x="9650" y="1635"/>
                      <a:pt x="9748" y="1635"/>
                      <a:pt x="9949" y="1635"/>
                    </a:cubicBezTo>
                    <a:lnTo>
                      <a:pt x="9949" y="1356"/>
                    </a:ln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93" name="Freeform 29"/>
              <p:cNvSpPr>
                <a:spLocks/>
              </p:cNvSpPr>
              <p:nvPr userDrawn="1"/>
            </p:nvSpPr>
            <p:spPr bwMode="auto">
              <a:xfrm>
                <a:off x="1781552" y="3051429"/>
                <a:ext cx="223534" cy="142009"/>
              </a:xfrm>
              <a:custGeom>
                <a:avLst/>
                <a:gdLst>
                  <a:gd name="T0" fmla="*/ 1 w 83"/>
                  <a:gd name="T1" fmla="*/ 9 h 53"/>
                  <a:gd name="T2" fmla="*/ 0 w 83"/>
                  <a:gd name="T3" fmla="*/ 24 h 53"/>
                  <a:gd name="T4" fmla="*/ 0 w 83"/>
                  <a:gd name="T5" fmla="*/ 32 h 53"/>
                  <a:gd name="T6" fmla="*/ 1 w 83"/>
                  <a:gd name="T7" fmla="*/ 40 h 53"/>
                  <a:gd name="T8" fmla="*/ 1 w 83"/>
                  <a:gd name="T9" fmla="*/ 43 h 53"/>
                  <a:gd name="T10" fmla="*/ 83 w 83"/>
                  <a:gd name="T11" fmla="*/ 53 h 53"/>
                  <a:gd name="T12" fmla="*/ 32 w 83"/>
                  <a:gd name="T13" fmla="*/ 35 h 53"/>
                  <a:gd name="T14" fmla="*/ 3 w 83"/>
                  <a:gd name="T15" fmla="*/ 0 h 53"/>
                  <a:gd name="T16" fmla="*/ 1 w 83"/>
                  <a:gd name="T1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53">
                    <a:moveTo>
                      <a:pt x="1" y="9"/>
                    </a:moveTo>
                    <a:cubicBezTo>
                      <a:pt x="1" y="13"/>
                      <a:pt x="0" y="18"/>
                      <a:pt x="0" y="24"/>
                    </a:cubicBezTo>
                    <a:cubicBezTo>
                      <a:pt x="0" y="26"/>
                      <a:pt x="0" y="29"/>
                      <a:pt x="0" y="32"/>
                    </a:cubicBezTo>
                    <a:cubicBezTo>
                      <a:pt x="0" y="35"/>
                      <a:pt x="0" y="38"/>
                      <a:pt x="1" y="40"/>
                    </a:cubicBezTo>
                    <a:cubicBezTo>
                      <a:pt x="1" y="41"/>
                      <a:pt x="1" y="42"/>
                      <a:pt x="1" y="43"/>
                    </a:cubicBezTo>
                    <a:cubicBezTo>
                      <a:pt x="26" y="43"/>
                      <a:pt x="63" y="49"/>
                      <a:pt x="83" y="53"/>
                    </a:cubicBezTo>
                    <a:cubicBezTo>
                      <a:pt x="32" y="35"/>
                      <a:pt x="32" y="35"/>
                      <a:pt x="32" y="35"/>
                    </a:cubicBezTo>
                    <a:cubicBezTo>
                      <a:pt x="3" y="0"/>
                      <a:pt x="3" y="0"/>
                      <a:pt x="3" y="0"/>
                    </a:cubicBezTo>
                    <a:cubicBezTo>
                      <a:pt x="3" y="2"/>
                      <a:pt x="2" y="5"/>
                      <a:pt x="1" y="9"/>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94" name="Freeform 30"/>
              <p:cNvSpPr>
                <a:spLocks noEditPoints="1"/>
              </p:cNvSpPr>
              <p:nvPr userDrawn="1"/>
            </p:nvSpPr>
            <p:spPr bwMode="auto">
              <a:xfrm>
                <a:off x="734891" y="3043541"/>
                <a:ext cx="1072959" cy="988805"/>
              </a:xfrm>
              <a:custGeom>
                <a:avLst/>
                <a:gdLst>
                  <a:gd name="T0" fmla="*/ 393 w 399"/>
                  <a:gd name="T1" fmla="*/ 71 h 368"/>
                  <a:gd name="T2" fmla="*/ 383 w 399"/>
                  <a:gd name="T3" fmla="*/ 55 h 368"/>
                  <a:gd name="T4" fmla="*/ 381 w 399"/>
                  <a:gd name="T5" fmla="*/ 26 h 368"/>
                  <a:gd name="T6" fmla="*/ 386 w 399"/>
                  <a:gd name="T7" fmla="*/ 0 h 368"/>
                  <a:gd name="T8" fmla="*/ 211 w 399"/>
                  <a:gd name="T9" fmla="*/ 186 h 368"/>
                  <a:gd name="T10" fmla="*/ 0 w 399"/>
                  <a:gd name="T11" fmla="*/ 214 h 368"/>
                  <a:gd name="T12" fmla="*/ 26 w 399"/>
                  <a:gd name="T13" fmla="*/ 258 h 368"/>
                  <a:gd name="T14" fmla="*/ 27 w 399"/>
                  <a:gd name="T15" fmla="*/ 258 h 368"/>
                  <a:gd name="T16" fmla="*/ 40 w 399"/>
                  <a:gd name="T17" fmla="*/ 262 h 368"/>
                  <a:gd name="T18" fmla="*/ 66 w 399"/>
                  <a:gd name="T19" fmla="*/ 267 h 368"/>
                  <a:gd name="T20" fmla="*/ 79 w 399"/>
                  <a:gd name="T21" fmla="*/ 267 h 368"/>
                  <a:gd name="T22" fmla="*/ 99 w 399"/>
                  <a:gd name="T23" fmla="*/ 266 h 368"/>
                  <a:gd name="T24" fmla="*/ 116 w 399"/>
                  <a:gd name="T25" fmla="*/ 259 h 368"/>
                  <a:gd name="T26" fmla="*/ 125 w 399"/>
                  <a:gd name="T27" fmla="*/ 253 h 368"/>
                  <a:gd name="T28" fmla="*/ 137 w 399"/>
                  <a:gd name="T29" fmla="*/ 253 h 368"/>
                  <a:gd name="T30" fmla="*/ 152 w 399"/>
                  <a:gd name="T31" fmla="*/ 263 h 368"/>
                  <a:gd name="T32" fmla="*/ 213 w 399"/>
                  <a:gd name="T33" fmla="*/ 238 h 368"/>
                  <a:gd name="T34" fmla="*/ 217 w 399"/>
                  <a:gd name="T35" fmla="*/ 238 h 368"/>
                  <a:gd name="T36" fmla="*/ 229 w 399"/>
                  <a:gd name="T37" fmla="*/ 246 h 368"/>
                  <a:gd name="T38" fmla="*/ 269 w 399"/>
                  <a:gd name="T39" fmla="*/ 222 h 368"/>
                  <a:gd name="T40" fmla="*/ 287 w 399"/>
                  <a:gd name="T41" fmla="*/ 176 h 368"/>
                  <a:gd name="T42" fmla="*/ 290 w 399"/>
                  <a:gd name="T43" fmla="*/ 155 h 368"/>
                  <a:gd name="T44" fmla="*/ 294 w 399"/>
                  <a:gd name="T45" fmla="*/ 158 h 368"/>
                  <a:gd name="T46" fmla="*/ 290 w 399"/>
                  <a:gd name="T47" fmla="*/ 194 h 368"/>
                  <a:gd name="T48" fmla="*/ 247 w 399"/>
                  <a:gd name="T49" fmla="*/ 250 h 368"/>
                  <a:gd name="T50" fmla="*/ 219 w 399"/>
                  <a:gd name="T51" fmla="*/ 249 h 368"/>
                  <a:gd name="T52" fmla="*/ 198 w 399"/>
                  <a:gd name="T53" fmla="*/ 258 h 368"/>
                  <a:gd name="T54" fmla="*/ 150 w 399"/>
                  <a:gd name="T55" fmla="*/ 276 h 368"/>
                  <a:gd name="T56" fmla="*/ 136 w 399"/>
                  <a:gd name="T57" fmla="*/ 271 h 368"/>
                  <a:gd name="T58" fmla="*/ 130 w 399"/>
                  <a:gd name="T59" fmla="*/ 268 h 368"/>
                  <a:gd name="T60" fmla="*/ 109 w 399"/>
                  <a:gd name="T61" fmla="*/ 279 h 368"/>
                  <a:gd name="T62" fmla="*/ 95 w 399"/>
                  <a:gd name="T63" fmla="*/ 282 h 368"/>
                  <a:gd name="T64" fmla="*/ 100 w 399"/>
                  <a:gd name="T65" fmla="*/ 289 h 368"/>
                  <a:gd name="T66" fmla="*/ 221 w 399"/>
                  <a:gd name="T67" fmla="*/ 368 h 368"/>
                  <a:gd name="T68" fmla="*/ 267 w 399"/>
                  <a:gd name="T69" fmla="*/ 358 h 368"/>
                  <a:gd name="T70" fmla="*/ 359 w 399"/>
                  <a:gd name="T71" fmla="*/ 237 h 368"/>
                  <a:gd name="T72" fmla="*/ 399 w 399"/>
                  <a:gd name="T73" fmla="*/ 76 h 368"/>
                  <a:gd name="T74" fmla="*/ 342 w 399"/>
                  <a:gd name="T75" fmla="*/ 43 h 368"/>
                  <a:gd name="T76" fmla="*/ 364 w 399"/>
                  <a:gd name="T77" fmla="*/ 4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9" h="368">
                    <a:moveTo>
                      <a:pt x="399" y="76"/>
                    </a:moveTo>
                    <a:cubicBezTo>
                      <a:pt x="396" y="75"/>
                      <a:pt x="395" y="73"/>
                      <a:pt x="393" y="71"/>
                    </a:cubicBezTo>
                    <a:cubicBezTo>
                      <a:pt x="390" y="69"/>
                      <a:pt x="389" y="66"/>
                      <a:pt x="387" y="63"/>
                    </a:cubicBezTo>
                    <a:cubicBezTo>
                      <a:pt x="385" y="61"/>
                      <a:pt x="385" y="58"/>
                      <a:pt x="383" y="55"/>
                    </a:cubicBezTo>
                    <a:cubicBezTo>
                      <a:pt x="382" y="51"/>
                      <a:pt x="382" y="48"/>
                      <a:pt x="381" y="45"/>
                    </a:cubicBezTo>
                    <a:cubicBezTo>
                      <a:pt x="380" y="38"/>
                      <a:pt x="380" y="32"/>
                      <a:pt x="381" y="26"/>
                    </a:cubicBezTo>
                    <a:cubicBezTo>
                      <a:pt x="381" y="20"/>
                      <a:pt x="382" y="15"/>
                      <a:pt x="383" y="10"/>
                    </a:cubicBezTo>
                    <a:cubicBezTo>
                      <a:pt x="384" y="6"/>
                      <a:pt x="385" y="3"/>
                      <a:pt x="386" y="0"/>
                    </a:cubicBezTo>
                    <a:cubicBezTo>
                      <a:pt x="311" y="25"/>
                      <a:pt x="311" y="25"/>
                      <a:pt x="311" y="25"/>
                    </a:cubicBezTo>
                    <a:cubicBezTo>
                      <a:pt x="211" y="186"/>
                      <a:pt x="211" y="186"/>
                      <a:pt x="211" y="186"/>
                    </a:cubicBezTo>
                    <a:cubicBezTo>
                      <a:pt x="83" y="230"/>
                      <a:pt x="83" y="230"/>
                      <a:pt x="83" y="230"/>
                    </a:cubicBezTo>
                    <a:cubicBezTo>
                      <a:pt x="0" y="214"/>
                      <a:pt x="0" y="214"/>
                      <a:pt x="0" y="214"/>
                    </a:cubicBezTo>
                    <a:cubicBezTo>
                      <a:pt x="2" y="247"/>
                      <a:pt x="2" y="247"/>
                      <a:pt x="2" y="247"/>
                    </a:cubicBezTo>
                    <a:cubicBezTo>
                      <a:pt x="26" y="258"/>
                      <a:pt x="26" y="258"/>
                      <a:pt x="26" y="258"/>
                    </a:cubicBezTo>
                    <a:cubicBezTo>
                      <a:pt x="26" y="258"/>
                      <a:pt x="27" y="258"/>
                      <a:pt x="27" y="258"/>
                    </a:cubicBezTo>
                    <a:cubicBezTo>
                      <a:pt x="27" y="258"/>
                      <a:pt x="27" y="258"/>
                      <a:pt x="27" y="258"/>
                    </a:cubicBezTo>
                    <a:cubicBezTo>
                      <a:pt x="27" y="258"/>
                      <a:pt x="27" y="258"/>
                      <a:pt x="27" y="258"/>
                    </a:cubicBezTo>
                    <a:cubicBezTo>
                      <a:pt x="40" y="262"/>
                      <a:pt x="40" y="262"/>
                      <a:pt x="40" y="262"/>
                    </a:cubicBezTo>
                    <a:cubicBezTo>
                      <a:pt x="45" y="263"/>
                      <a:pt x="49" y="264"/>
                      <a:pt x="53" y="265"/>
                    </a:cubicBezTo>
                    <a:cubicBezTo>
                      <a:pt x="58" y="265"/>
                      <a:pt x="62" y="266"/>
                      <a:pt x="66" y="267"/>
                    </a:cubicBezTo>
                    <a:cubicBezTo>
                      <a:pt x="73" y="267"/>
                      <a:pt x="73" y="267"/>
                      <a:pt x="73" y="267"/>
                    </a:cubicBezTo>
                    <a:cubicBezTo>
                      <a:pt x="75" y="268"/>
                      <a:pt x="77" y="267"/>
                      <a:pt x="79" y="267"/>
                    </a:cubicBezTo>
                    <a:cubicBezTo>
                      <a:pt x="84" y="268"/>
                      <a:pt x="88" y="267"/>
                      <a:pt x="92" y="267"/>
                    </a:cubicBezTo>
                    <a:cubicBezTo>
                      <a:pt x="99" y="266"/>
                      <a:pt x="99" y="266"/>
                      <a:pt x="99" y="266"/>
                    </a:cubicBezTo>
                    <a:cubicBezTo>
                      <a:pt x="105" y="264"/>
                      <a:pt x="105" y="264"/>
                      <a:pt x="105" y="264"/>
                    </a:cubicBezTo>
                    <a:cubicBezTo>
                      <a:pt x="109" y="263"/>
                      <a:pt x="113" y="261"/>
                      <a:pt x="116" y="259"/>
                    </a:cubicBezTo>
                    <a:cubicBezTo>
                      <a:pt x="118" y="258"/>
                      <a:pt x="120" y="257"/>
                      <a:pt x="121" y="256"/>
                    </a:cubicBezTo>
                    <a:cubicBezTo>
                      <a:pt x="123" y="255"/>
                      <a:pt x="125" y="253"/>
                      <a:pt x="125" y="253"/>
                    </a:cubicBezTo>
                    <a:cubicBezTo>
                      <a:pt x="128" y="250"/>
                      <a:pt x="133" y="249"/>
                      <a:pt x="136" y="252"/>
                    </a:cubicBezTo>
                    <a:cubicBezTo>
                      <a:pt x="137" y="253"/>
                      <a:pt x="137" y="253"/>
                      <a:pt x="137" y="253"/>
                    </a:cubicBezTo>
                    <a:cubicBezTo>
                      <a:pt x="137" y="253"/>
                      <a:pt x="137" y="253"/>
                      <a:pt x="137" y="253"/>
                    </a:cubicBezTo>
                    <a:cubicBezTo>
                      <a:pt x="140" y="259"/>
                      <a:pt x="145" y="262"/>
                      <a:pt x="152" y="263"/>
                    </a:cubicBezTo>
                    <a:cubicBezTo>
                      <a:pt x="158" y="264"/>
                      <a:pt x="165" y="263"/>
                      <a:pt x="172" y="261"/>
                    </a:cubicBezTo>
                    <a:cubicBezTo>
                      <a:pt x="187" y="256"/>
                      <a:pt x="200" y="247"/>
                      <a:pt x="213" y="238"/>
                    </a:cubicBezTo>
                    <a:cubicBezTo>
                      <a:pt x="213" y="238"/>
                      <a:pt x="213" y="238"/>
                      <a:pt x="213" y="238"/>
                    </a:cubicBezTo>
                    <a:cubicBezTo>
                      <a:pt x="214" y="237"/>
                      <a:pt x="216" y="237"/>
                      <a:pt x="217" y="238"/>
                    </a:cubicBezTo>
                    <a:cubicBezTo>
                      <a:pt x="217" y="238"/>
                      <a:pt x="217" y="238"/>
                      <a:pt x="217" y="238"/>
                    </a:cubicBezTo>
                    <a:cubicBezTo>
                      <a:pt x="221" y="242"/>
                      <a:pt x="225" y="246"/>
                      <a:pt x="229" y="246"/>
                    </a:cubicBezTo>
                    <a:cubicBezTo>
                      <a:pt x="234" y="247"/>
                      <a:pt x="240" y="246"/>
                      <a:pt x="245" y="244"/>
                    </a:cubicBezTo>
                    <a:cubicBezTo>
                      <a:pt x="254" y="240"/>
                      <a:pt x="263" y="231"/>
                      <a:pt x="269" y="222"/>
                    </a:cubicBezTo>
                    <a:cubicBezTo>
                      <a:pt x="276" y="213"/>
                      <a:pt x="281" y="203"/>
                      <a:pt x="284" y="192"/>
                    </a:cubicBezTo>
                    <a:cubicBezTo>
                      <a:pt x="285" y="187"/>
                      <a:pt x="287" y="181"/>
                      <a:pt x="287" y="176"/>
                    </a:cubicBezTo>
                    <a:cubicBezTo>
                      <a:pt x="288" y="170"/>
                      <a:pt x="288" y="165"/>
                      <a:pt x="287" y="159"/>
                    </a:cubicBezTo>
                    <a:cubicBezTo>
                      <a:pt x="287" y="157"/>
                      <a:pt x="288" y="155"/>
                      <a:pt x="290" y="155"/>
                    </a:cubicBezTo>
                    <a:cubicBezTo>
                      <a:pt x="292" y="155"/>
                      <a:pt x="294" y="157"/>
                      <a:pt x="294" y="158"/>
                    </a:cubicBezTo>
                    <a:cubicBezTo>
                      <a:pt x="294" y="158"/>
                      <a:pt x="294" y="158"/>
                      <a:pt x="294" y="158"/>
                    </a:cubicBezTo>
                    <a:cubicBezTo>
                      <a:pt x="294" y="164"/>
                      <a:pt x="294" y="171"/>
                      <a:pt x="294" y="176"/>
                    </a:cubicBezTo>
                    <a:cubicBezTo>
                      <a:pt x="293" y="182"/>
                      <a:pt x="292" y="188"/>
                      <a:pt x="290" y="194"/>
                    </a:cubicBezTo>
                    <a:cubicBezTo>
                      <a:pt x="287" y="206"/>
                      <a:pt x="282" y="217"/>
                      <a:pt x="275" y="226"/>
                    </a:cubicBezTo>
                    <a:cubicBezTo>
                      <a:pt x="267" y="236"/>
                      <a:pt x="259" y="245"/>
                      <a:pt x="247" y="250"/>
                    </a:cubicBezTo>
                    <a:cubicBezTo>
                      <a:pt x="242" y="253"/>
                      <a:pt x="235" y="254"/>
                      <a:pt x="228" y="253"/>
                    </a:cubicBezTo>
                    <a:cubicBezTo>
                      <a:pt x="225" y="252"/>
                      <a:pt x="222" y="251"/>
                      <a:pt x="219" y="249"/>
                    </a:cubicBezTo>
                    <a:cubicBezTo>
                      <a:pt x="217" y="248"/>
                      <a:pt x="216" y="246"/>
                      <a:pt x="214" y="245"/>
                    </a:cubicBezTo>
                    <a:cubicBezTo>
                      <a:pt x="209" y="250"/>
                      <a:pt x="204" y="254"/>
                      <a:pt x="198" y="258"/>
                    </a:cubicBezTo>
                    <a:cubicBezTo>
                      <a:pt x="191" y="263"/>
                      <a:pt x="184" y="267"/>
                      <a:pt x="176" y="271"/>
                    </a:cubicBezTo>
                    <a:cubicBezTo>
                      <a:pt x="168" y="274"/>
                      <a:pt x="160" y="276"/>
                      <a:pt x="150" y="276"/>
                    </a:cubicBezTo>
                    <a:cubicBezTo>
                      <a:pt x="148" y="276"/>
                      <a:pt x="145" y="275"/>
                      <a:pt x="143" y="274"/>
                    </a:cubicBezTo>
                    <a:cubicBezTo>
                      <a:pt x="141" y="274"/>
                      <a:pt x="138" y="273"/>
                      <a:pt x="136" y="271"/>
                    </a:cubicBezTo>
                    <a:cubicBezTo>
                      <a:pt x="134" y="270"/>
                      <a:pt x="132" y="269"/>
                      <a:pt x="131" y="268"/>
                    </a:cubicBezTo>
                    <a:cubicBezTo>
                      <a:pt x="131" y="268"/>
                      <a:pt x="130" y="268"/>
                      <a:pt x="130" y="268"/>
                    </a:cubicBezTo>
                    <a:cubicBezTo>
                      <a:pt x="128" y="270"/>
                      <a:pt x="126" y="271"/>
                      <a:pt x="124" y="272"/>
                    </a:cubicBezTo>
                    <a:cubicBezTo>
                      <a:pt x="119" y="275"/>
                      <a:pt x="114" y="277"/>
                      <a:pt x="109" y="279"/>
                    </a:cubicBezTo>
                    <a:cubicBezTo>
                      <a:pt x="102" y="281"/>
                      <a:pt x="102" y="281"/>
                      <a:pt x="102" y="281"/>
                    </a:cubicBezTo>
                    <a:cubicBezTo>
                      <a:pt x="95" y="282"/>
                      <a:pt x="95" y="282"/>
                      <a:pt x="95" y="282"/>
                    </a:cubicBezTo>
                    <a:cubicBezTo>
                      <a:pt x="92" y="282"/>
                      <a:pt x="89" y="283"/>
                      <a:pt x="86" y="283"/>
                    </a:cubicBezTo>
                    <a:cubicBezTo>
                      <a:pt x="100" y="289"/>
                      <a:pt x="100" y="289"/>
                      <a:pt x="100" y="289"/>
                    </a:cubicBezTo>
                    <a:cubicBezTo>
                      <a:pt x="203" y="300"/>
                      <a:pt x="203" y="300"/>
                      <a:pt x="203" y="300"/>
                    </a:cubicBezTo>
                    <a:cubicBezTo>
                      <a:pt x="221" y="368"/>
                      <a:pt x="221" y="368"/>
                      <a:pt x="221" y="368"/>
                    </a:cubicBezTo>
                    <a:cubicBezTo>
                      <a:pt x="261" y="303"/>
                      <a:pt x="261" y="303"/>
                      <a:pt x="261" y="303"/>
                    </a:cubicBezTo>
                    <a:cubicBezTo>
                      <a:pt x="267" y="358"/>
                      <a:pt x="267" y="358"/>
                      <a:pt x="267" y="358"/>
                    </a:cubicBezTo>
                    <a:cubicBezTo>
                      <a:pt x="311" y="289"/>
                      <a:pt x="311" y="289"/>
                      <a:pt x="311" y="289"/>
                    </a:cubicBezTo>
                    <a:cubicBezTo>
                      <a:pt x="359" y="237"/>
                      <a:pt x="359" y="237"/>
                      <a:pt x="359" y="237"/>
                    </a:cubicBezTo>
                    <a:cubicBezTo>
                      <a:pt x="399" y="77"/>
                      <a:pt x="399" y="77"/>
                      <a:pt x="399" y="77"/>
                    </a:cubicBezTo>
                    <a:cubicBezTo>
                      <a:pt x="399" y="77"/>
                      <a:pt x="399" y="76"/>
                      <a:pt x="399" y="76"/>
                    </a:cubicBezTo>
                    <a:close/>
                    <a:moveTo>
                      <a:pt x="352" y="55"/>
                    </a:moveTo>
                    <a:cubicBezTo>
                      <a:pt x="346" y="54"/>
                      <a:pt x="341" y="49"/>
                      <a:pt x="342" y="43"/>
                    </a:cubicBezTo>
                    <a:cubicBezTo>
                      <a:pt x="342" y="36"/>
                      <a:pt x="348" y="32"/>
                      <a:pt x="354" y="32"/>
                    </a:cubicBezTo>
                    <a:cubicBezTo>
                      <a:pt x="360" y="33"/>
                      <a:pt x="365" y="38"/>
                      <a:pt x="364" y="44"/>
                    </a:cubicBezTo>
                    <a:cubicBezTo>
                      <a:pt x="364" y="50"/>
                      <a:pt x="358" y="55"/>
                      <a:pt x="352" y="55"/>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95" name="Freeform 31"/>
              <p:cNvSpPr>
                <a:spLocks/>
              </p:cNvSpPr>
              <p:nvPr userDrawn="1"/>
            </p:nvSpPr>
            <p:spPr bwMode="auto">
              <a:xfrm>
                <a:off x="1792071" y="3185550"/>
                <a:ext cx="168307" cy="42077"/>
              </a:xfrm>
              <a:custGeom>
                <a:avLst/>
                <a:gdLst>
                  <a:gd name="T0" fmla="*/ 0 w 63"/>
                  <a:gd name="T1" fmla="*/ 0 h 15"/>
                  <a:gd name="T2" fmla="*/ 3 w 63"/>
                  <a:gd name="T3" fmla="*/ 6 h 15"/>
                  <a:gd name="T4" fmla="*/ 7 w 63"/>
                  <a:gd name="T5" fmla="*/ 12 h 15"/>
                  <a:gd name="T6" fmla="*/ 10 w 63"/>
                  <a:gd name="T7" fmla="*/ 15 h 15"/>
                  <a:gd name="T8" fmla="*/ 63 w 63"/>
                  <a:gd name="T9" fmla="*/ 7 h 15"/>
                  <a:gd name="T10" fmla="*/ 0 w 63"/>
                  <a:gd name="T11" fmla="*/ 0 h 15"/>
                </a:gdLst>
                <a:ahLst/>
                <a:cxnLst>
                  <a:cxn ang="0">
                    <a:pos x="T0" y="T1"/>
                  </a:cxn>
                  <a:cxn ang="0">
                    <a:pos x="T2" y="T3"/>
                  </a:cxn>
                  <a:cxn ang="0">
                    <a:pos x="T4" y="T5"/>
                  </a:cxn>
                  <a:cxn ang="0">
                    <a:pos x="T6" y="T7"/>
                  </a:cxn>
                  <a:cxn ang="0">
                    <a:pos x="T8" y="T9"/>
                  </a:cxn>
                  <a:cxn ang="0">
                    <a:pos x="T10" y="T11"/>
                  </a:cxn>
                </a:cxnLst>
                <a:rect l="0" t="0" r="r" b="b"/>
                <a:pathLst>
                  <a:path w="63" h="15">
                    <a:moveTo>
                      <a:pt x="0" y="0"/>
                    </a:moveTo>
                    <a:cubicBezTo>
                      <a:pt x="1" y="2"/>
                      <a:pt x="2" y="4"/>
                      <a:pt x="3" y="6"/>
                    </a:cubicBezTo>
                    <a:cubicBezTo>
                      <a:pt x="4" y="8"/>
                      <a:pt x="5" y="10"/>
                      <a:pt x="7" y="12"/>
                    </a:cubicBezTo>
                    <a:cubicBezTo>
                      <a:pt x="8" y="13"/>
                      <a:pt x="9" y="14"/>
                      <a:pt x="10" y="15"/>
                    </a:cubicBezTo>
                    <a:cubicBezTo>
                      <a:pt x="63" y="7"/>
                      <a:pt x="63" y="7"/>
                      <a:pt x="63" y="7"/>
                    </a:cubicBezTo>
                    <a:cubicBezTo>
                      <a:pt x="43" y="3"/>
                      <a:pt x="18" y="0"/>
                      <a:pt x="0" y="0"/>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96" name="Freeform 35"/>
              <p:cNvSpPr>
                <a:spLocks/>
              </p:cNvSpPr>
              <p:nvPr userDrawn="1"/>
            </p:nvSpPr>
            <p:spPr bwMode="auto">
              <a:xfrm>
                <a:off x="2433742" y="923922"/>
                <a:ext cx="339245" cy="549629"/>
              </a:xfrm>
              <a:custGeom>
                <a:avLst/>
                <a:gdLst>
                  <a:gd name="T0" fmla="*/ 74 w 127"/>
                  <a:gd name="T1" fmla="*/ 169 h 204"/>
                  <a:gd name="T2" fmla="*/ 100 w 127"/>
                  <a:gd name="T3" fmla="*/ 199 h 204"/>
                  <a:gd name="T4" fmla="*/ 105 w 127"/>
                  <a:gd name="T5" fmla="*/ 148 h 204"/>
                  <a:gd name="T6" fmla="*/ 127 w 127"/>
                  <a:gd name="T7" fmla="*/ 116 h 204"/>
                  <a:gd name="T8" fmla="*/ 88 w 127"/>
                  <a:gd name="T9" fmla="*/ 108 h 204"/>
                  <a:gd name="T10" fmla="*/ 30 w 127"/>
                  <a:gd name="T11" fmla="*/ 0 h 204"/>
                  <a:gd name="T12" fmla="*/ 37 w 127"/>
                  <a:gd name="T13" fmla="*/ 120 h 204"/>
                  <a:gd name="T14" fmla="*/ 0 w 127"/>
                  <a:gd name="T15" fmla="*/ 150 h 204"/>
                  <a:gd name="T16" fmla="*/ 37 w 127"/>
                  <a:gd name="T17" fmla="*/ 164 h 204"/>
                  <a:gd name="T18" fmla="*/ 13 w 127"/>
                  <a:gd name="T19" fmla="*/ 204 h 204"/>
                  <a:gd name="T20" fmla="*/ 74 w 127"/>
                  <a:gd name="T21" fmla="*/ 16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4">
                    <a:moveTo>
                      <a:pt x="74" y="169"/>
                    </a:moveTo>
                    <a:cubicBezTo>
                      <a:pt x="74" y="169"/>
                      <a:pt x="82" y="191"/>
                      <a:pt x="100" y="199"/>
                    </a:cubicBezTo>
                    <a:cubicBezTo>
                      <a:pt x="100" y="199"/>
                      <a:pt x="110" y="182"/>
                      <a:pt x="105" y="148"/>
                    </a:cubicBezTo>
                    <a:cubicBezTo>
                      <a:pt x="105" y="148"/>
                      <a:pt x="125" y="133"/>
                      <a:pt x="127" y="116"/>
                    </a:cubicBezTo>
                    <a:cubicBezTo>
                      <a:pt x="88" y="108"/>
                      <a:pt x="88" y="108"/>
                      <a:pt x="88" y="108"/>
                    </a:cubicBezTo>
                    <a:cubicBezTo>
                      <a:pt x="88" y="108"/>
                      <a:pt x="76" y="48"/>
                      <a:pt x="30" y="0"/>
                    </a:cubicBezTo>
                    <a:cubicBezTo>
                      <a:pt x="30" y="0"/>
                      <a:pt x="44" y="68"/>
                      <a:pt x="37" y="120"/>
                    </a:cubicBezTo>
                    <a:cubicBezTo>
                      <a:pt x="0" y="150"/>
                      <a:pt x="0" y="150"/>
                      <a:pt x="0" y="150"/>
                    </a:cubicBezTo>
                    <a:cubicBezTo>
                      <a:pt x="0" y="150"/>
                      <a:pt x="25" y="164"/>
                      <a:pt x="37" y="164"/>
                    </a:cubicBezTo>
                    <a:cubicBezTo>
                      <a:pt x="13" y="204"/>
                      <a:pt x="13" y="204"/>
                      <a:pt x="13" y="204"/>
                    </a:cubicBezTo>
                    <a:cubicBezTo>
                      <a:pt x="13" y="204"/>
                      <a:pt x="49" y="202"/>
                      <a:pt x="74" y="169"/>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97" name="Freeform 36"/>
              <p:cNvSpPr>
                <a:spLocks/>
              </p:cNvSpPr>
              <p:nvPr userDrawn="1"/>
            </p:nvSpPr>
            <p:spPr bwMode="auto">
              <a:xfrm>
                <a:off x="9066" y="939700"/>
                <a:ext cx="667969" cy="686379"/>
              </a:xfrm>
              <a:custGeom>
                <a:avLst/>
                <a:gdLst>
                  <a:gd name="T0" fmla="*/ 44 w 248"/>
                  <a:gd name="T1" fmla="*/ 240 h 255"/>
                  <a:gd name="T2" fmla="*/ 128 w 248"/>
                  <a:gd name="T3" fmla="*/ 166 h 255"/>
                  <a:gd name="T4" fmla="*/ 167 w 248"/>
                  <a:gd name="T5" fmla="*/ 62 h 255"/>
                  <a:gd name="T6" fmla="*/ 185 w 248"/>
                  <a:gd name="T7" fmla="*/ 122 h 255"/>
                  <a:gd name="T8" fmla="*/ 167 w 248"/>
                  <a:gd name="T9" fmla="*/ 13 h 255"/>
                  <a:gd name="T10" fmla="*/ 112 w 248"/>
                  <a:gd name="T11" fmla="*/ 128 h 255"/>
                  <a:gd name="T12" fmla="*/ 75 w 248"/>
                  <a:gd name="T13" fmla="*/ 167 h 255"/>
                  <a:gd name="T14" fmla="*/ 12 w 248"/>
                  <a:gd name="T15" fmla="*/ 176 h 255"/>
                  <a:gd name="T16" fmla="*/ 44 w 248"/>
                  <a:gd name="T17" fmla="*/ 24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55">
                    <a:moveTo>
                      <a:pt x="44" y="240"/>
                    </a:moveTo>
                    <a:cubicBezTo>
                      <a:pt x="84" y="255"/>
                      <a:pt x="118" y="235"/>
                      <a:pt x="128" y="166"/>
                    </a:cubicBezTo>
                    <a:cubicBezTo>
                      <a:pt x="138" y="96"/>
                      <a:pt x="155" y="54"/>
                      <a:pt x="167" y="62"/>
                    </a:cubicBezTo>
                    <a:cubicBezTo>
                      <a:pt x="180" y="69"/>
                      <a:pt x="187" y="102"/>
                      <a:pt x="185" y="122"/>
                    </a:cubicBezTo>
                    <a:cubicBezTo>
                      <a:pt x="184" y="143"/>
                      <a:pt x="248" y="41"/>
                      <a:pt x="167" y="13"/>
                    </a:cubicBezTo>
                    <a:cubicBezTo>
                      <a:pt x="129" y="0"/>
                      <a:pt x="127" y="64"/>
                      <a:pt x="112" y="128"/>
                    </a:cubicBezTo>
                    <a:cubicBezTo>
                      <a:pt x="98" y="193"/>
                      <a:pt x="98" y="187"/>
                      <a:pt x="75" y="167"/>
                    </a:cubicBezTo>
                    <a:cubicBezTo>
                      <a:pt x="51" y="147"/>
                      <a:pt x="24" y="155"/>
                      <a:pt x="12" y="176"/>
                    </a:cubicBezTo>
                    <a:cubicBezTo>
                      <a:pt x="1" y="196"/>
                      <a:pt x="0" y="223"/>
                      <a:pt x="44" y="240"/>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98" name="Freeform 37"/>
              <p:cNvSpPr>
                <a:spLocks/>
              </p:cNvSpPr>
              <p:nvPr userDrawn="1"/>
            </p:nvSpPr>
            <p:spPr bwMode="auto">
              <a:xfrm>
                <a:off x="545545" y="3148733"/>
                <a:ext cx="549629" cy="436547"/>
              </a:xfrm>
              <a:custGeom>
                <a:avLst/>
                <a:gdLst>
                  <a:gd name="T0" fmla="*/ 184 w 205"/>
                  <a:gd name="T1" fmla="*/ 146 h 162"/>
                  <a:gd name="T2" fmla="*/ 137 w 205"/>
                  <a:gd name="T3" fmla="*/ 136 h 162"/>
                  <a:gd name="T4" fmla="*/ 78 w 205"/>
                  <a:gd name="T5" fmla="*/ 67 h 162"/>
                  <a:gd name="T6" fmla="*/ 23 w 205"/>
                  <a:gd name="T7" fmla="*/ 67 h 162"/>
                  <a:gd name="T8" fmla="*/ 18 w 205"/>
                  <a:gd name="T9" fmla="*/ 7 h 162"/>
                  <a:gd name="T10" fmla="*/ 96 w 205"/>
                  <a:gd name="T11" fmla="*/ 4 h 162"/>
                  <a:gd name="T12" fmla="*/ 191 w 205"/>
                  <a:gd name="T13" fmla="*/ 90 h 162"/>
                  <a:gd name="T14" fmla="*/ 184 w 205"/>
                  <a:gd name="T15" fmla="*/ 146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162">
                    <a:moveTo>
                      <a:pt x="184" y="146"/>
                    </a:moveTo>
                    <a:cubicBezTo>
                      <a:pt x="163" y="152"/>
                      <a:pt x="144" y="162"/>
                      <a:pt x="137" y="136"/>
                    </a:cubicBezTo>
                    <a:cubicBezTo>
                      <a:pt x="130" y="109"/>
                      <a:pt x="126" y="69"/>
                      <a:pt x="78" y="67"/>
                    </a:cubicBezTo>
                    <a:cubicBezTo>
                      <a:pt x="29" y="64"/>
                      <a:pt x="33" y="80"/>
                      <a:pt x="23" y="67"/>
                    </a:cubicBezTo>
                    <a:cubicBezTo>
                      <a:pt x="13" y="53"/>
                      <a:pt x="0" y="15"/>
                      <a:pt x="18" y="7"/>
                    </a:cubicBezTo>
                    <a:cubicBezTo>
                      <a:pt x="36" y="0"/>
                      <a:pt x="68" y="0"/>
                      <a:pt x="96" y="4"/>
                    </a:cubicBezTo>
                    <a:cubicBezTo>
                      <a:pt x="125" y="8"/>
                      <a:pt x="176" y="43"/>
                      <a:pt x="191" y="90"/>
                    </a:cubicBezTo>
                    <a:cubicBezTo>
                      <a:pt x="205" y="137"/>
                      <a:pt x="201" y="141"/>
                      <a:pt x="184" y="146"/>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99" name="Freeform 38"/>
              <p:cNvSpPr>
                <a:spLocks/>
              </p:cNvSpPr>
              <p:nvPr userDrawn="1"/>
            </p:nvSpPr>
            <p:spPr bwMode="auto">
              <a:xfrm>
                <a:off x="456132" y="2883122"/>
                <a:ext cx="867834" cy="586446"/>
              </a:xfrm>
              <a:custGeom>
                <a:avLst/>
                <a:gdLst>
                  <a:gd name="T0" fmla="*/ 260 w 323"/>
                  <a:gd name="T1" fmla="*/ 211 h 218"/>
                  <a:gd name="T2" fmla="*/ 321 w 323"/>
                  <a:gd name="T3" fmla="*/ 182 h 218"/>
                  <a:gd name="T4" fmla="*/ 232 w 323"/>
                  <a:gd name="T5" fmla="*/ 47 h 218"/>
                  <a:gd name="T6" fmla="*/ 33 w 323"/>
                  <a:gd name="T7" fmla="*/ 7 h 218"/>
                  <a:gd name="T8" fmla="*/ 3 w 323"/>
                  <a:gd name="T9" fmla="*/ 37 h 218"/>
                  <a:gd name="T10" fmla="*/ 27 w 323"/>
                  <a:gd name="T11" fmla="*/ 78 h 218"/>
                  <a:gd name="T12" fmla="*/ 192 w 323"/>
                  <a:gd name="T13" fmla="*/ 97 h 218"/>
                  <a:gd name="T14" fmla="*/ 260 w 323"/>
                  <a:gd name="T15" fmla="*/ 21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218">
                    <a:moveTo>
                      <a:pt x="260" y="211"/>
                    </a:moveTo>
                    <a:cubicBezTo>
                      <a:pt x="271" y="218"/>
                      <a:pt x="320" y="200"/>
                      <a:pt x="321" y="182"/>
                    </a:cubicBezTo>
                    <a:cubicBezTo>
                      <a:pt x="323" y="164"/>
                      <a:pt x="298" y="91"/>
                      <a:pt x="232" y="47"/>
                    </a:cubicBezTo>
                    <a:cubicBezTo>
                      <a:pt x="166" y="3"/>
                      <a:pt x="65" y="0"/>
                      <a:pt x="33" y="7"/>
                    </a:cubicBezTo>
                    <a:cubicBezTo>
                      <a:pt x="0" y="14"/>
                      <a:pt x="0" y="21"/>
                      <a:pt x="3" y="37"/>
                    </a:cubicBezTo>
                    <a:cubicBezTo>
                      <a:pt x="6" y="53"/>
                      <a:pt x="11" y="80"/>
                      <a:pt x="27" y="78"/>
                    </a:cubicBezTo>
                    <a:cubicBezTo>
                      <a:pt x="43" y="76"/>
                      <a:pt x="132" y="53"/>
                      <a:pt x="192" y="97"/>
                    </a:cubicBezTo>
                    <a:cubicBezTo>
                      <a:pt x="252" y="141"/>
                      <a:pt x="246" y="201"/>
                      <a:pt x="260" y="211"/>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00" name="Freeform 39"/>
              <p:cNvSpPr>
                <a:spLocks/>
              </p:cNvSpPr>
              <p:nvPr userDrawn="1"/>
            </p:nvSpPr>
            <p:spPr bwMode="auto">
              <a:xfrm>
                <a:off x="634959" y="3372265"/>
                <a:ext cx="228793" cy="210384"/>
              </a:xfrm>
              <a:custGeom>
                <a:avLst/>
                <a:gdLst>
                  <a:gd name="T0" fmla="*/ 44 w 85"/>
                  <a:gd name="T1" fmla="*/ 7 h 78"/>
                  <a:gd name="T2" fmla="*/ 4 w 85"/>
                  <a:gd name="T3" fmla="*/ 41 h 78"/>
                  <a:gd name="T4" fmla="*/ 47 w 85"/>
                  <a:gd name="T5" fmla="*/ 74 h 78"/>
                  <a:gd name="T6" fmla="*/ 44 w 85"/>
                  <a:gd name="T7" fmla="*/ 7 h 78"/>
                </a:gdLst>
                <a:ahLst/>
                <a:cxnLst>
                  <a:cxn ang="0">
                    <a:pos x="T0" y="T1"/>
                  </a:cxn>
                  <a:cxn ang="0">
                    <a:pos x="T2" y="T3"/>
                  </a:cxn>
                  <a:cxn ang="0">
                    <a:pos x="T4" y="T5"/>
                  </a:cxn>
                  <a:cxn ang="0">
                    <a:pos x="T6" y="T7"/>
                  </a:cxn>
                </a:cxnLst>
                <a:rect l="0" t="0" r="r" b="b"/>
                <a:pathLst>
                  <a:path w="85" h="78">
                    <a:moveTo>
                      <a:pt x="44" y="7"/>
                    </a:moveTo>
                    <a:cubicBezTo>
                      <a:pt x="19" y="0"/>
                      <a:pt x="0" y="25"/>
                      <a:pt x="4" y="41"/>
                    </a:cubicBezTo>
                    <a:cubicBezTo>
                      <a:pt x="8" y="57"/>
                      <a:pt x="16" y="78"/>
                      <a:pt x="47" y="74"/>
                    </a:cubicBezTo>
                    <a:cubicBezTo>
                      <a:pt x="78" y="70"/>
                      <a:pt x="85" y="19"/>
                      <a:pt x="44" y="7"/>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01" name="Freeform 40"/>
              <p:cNvSpPr>
                <a:spLocks/>
              </p:cNvSpPr>
              <p:nvPr userDrawn="1"/>
            </p:nvSpPr>
            <p:spPr bwMode="auto">
              <a:xfrm>
                <a:off x="1468606" y="1720750"/>
                <a:ext cx="128861" cy="39448"/>
              </a:xfrm>
              <a:custGeom>
                <a:avLst/>
                <a:gdLst>
                  <a:gd name="T0" fmla="*/ 25 w 48"/>
                  <a:gd name="T1" fmla="*/ 14 h 15"/>
                  <a:gd name="T2" fmla="*/ 38 w 48"/>
                  <a:gd name="T3" fmla="*/ 13 h 15"/>
                  <a:gd name="T4" fmla="*/ 44 w 48"/>
                  <a:gd name="T5" fmla="*/ 12 h 15"/>
                  <a:gd name="T6" fmla="*/ 45 w 48"/>
                  <a:gd name="T7" fmla="*/ 9 h 15"/>
                  <a:gd name="T8" fmla="*/ 48 w 48"/>
                  <a:gd name="T9" fmla="*/ 0 h 15"/>
                  <a:gd name="T10" fmla="*/ 45 w 48"/>
                  <a:gd name="T11" fmla="*/ 1 h 15"/>
                  <a:gd name="T12" fmla="*/ 40 w 48"/>
                  <a:gd name="T13" fmla="*/ 3 h 15"/>
                  <a:gd name="T14" fmla="*/ 35 w 48"/>
                  <a:gd name="T15" fmla="*/ 4 h 15"/>
                  <a:gd name="T16" fmla="*/ 23 w 48"/>
                  <a:gd name="T17" fmla="*/ 5 h 15"/>
                  <a:gd name="T18" fmla="*/ 11 w 48"/>
                  <a:gd name="T19" fmla="*/ 4 h 15"/>
                  <a:gd name="T20" fmla="*/ 5 w 48"/>
                  <a:gd name="T21" fmla="*/ 2 h 15"/>
                  <a:gd name="T22" fmla="*/ 0 w 48"/>
                  <a:gd name="T23" fmla="*/ 1 h 15"/>
                  <a:gd name="T24" fmla="*/ 0 w 48"/>
                  <a:gd name="T25" fmla="*/ 0 h 15"/>
                  <a:gd name="T26" fmla="*/ 3 w 48"/>
                  <a:gd name="T27" fmla="*/ 13 h 15"/>
                  <a:gd name="T28" fmla="*/ 25 w 48"/>
                  <a:gd name="T2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15">
                    <a:moveTo>
                      <a:pt x="25" y="14"/>
                    </a:moveTo>
                    <a:cubicBezTo>
                      <a:pt x="29" y="14"/>
                      <a:pt x="34" y="14"/>
                      <a:pt x="38" y="13"/>
                    </a:cubicBezTo>
                    <a:cubicBezTo>
                      <a:pt x="40" y="13"/>
                      <a:pt x="42" y="13"/>
                      <a:pt x="44" y="12"/>
                    </a:cubicBezTo>
                    <a:cubicBezTo>
                      <a:pt x="44" y="11"/>
                      <a:pt x="45" y="10"/>
                      <a:pt x="45" y="9"/>
                    </a:cubicBezTo>
                    <a:cubicBezTo>
                      <a:pt x="47" y="6"/>
                      <a:pt x="48" y="3"/>
                      <a:pt x="48" y="0"/>
                    </a:cubicBezTo>
                    <a:cubicBezTo>
                      <a:pt x="47" y="0"/>
                      <a:pt x="46" y="1"/>
                      <a:pt x="45" y="1"/>
                    </a:cubicBezTo>
                    <a:cubicBezTo>
                      <a:pt x="44" y="2"/>
                      <a:pt x="42" y="2"/>
                      <a:pt x="40" y="3"/>
                    </a:cubicBezTo>
                    <a:cubicBezTo>
                      <a:pt x="39" y="3"/>
                      <a:pt x="37" y="4"/>
                      <a:pt x="35" y="4"/>
                    </a:cubicBezTo>
                    <a:cubicBezTo>
                      <a:pt x="31" y="5"/>
                      <a:pt x="27" y="5"/>
                      <a:pt x="23" y="5"/>
                    </a:cubicBezTo>
                    <a:cubicBezTo>
                      <a:pt x="19" y="5"/>
                      <a:pt x="14" y="5"/>
                      <a:pt x="11" y="4"/>
                    </a:cubicBezTo>
                    <a:cubicBezTo>
                      <a:pt x="9" y="4"/>
                      <a:pt x="7" y="3"/>
                      <a:pt x="5" y="2"/>
                    </a:cubicBezTo>
                    <a:cubicBezTo>
                      <a:pt x="4" y="2"/>
                      <a:pt x="2" y="1"/>
                      <a:pt x="0" y="1"/>
                    </a:cubicBezTo>
                    <a:cubicBezTo>
                      <a:pt x="0" y="1"/>
                      <a:pt x="0" y="0"/>
                      <a:pt x="0" y="0"/>
                    </a:cubicBezTo>
                    <a:cubicBezTo>
                      <a:pt x="0" y="5"/>
                      <a:pt x="1" y="9"/>
                      <a:pt x="3" y="13"/>
                    </a:cubicBezTo>
                    <a:cubicBezTo>
                      <a:pt x="9" y="14"/>
                      <a:pt x="17" y="15"/>
                      <a:pt x="25" y="14"/>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02" name="Freeform 41"/>
              <p:cNvSpPr>
                <a:spLocks/>
              </p:cNvSpPr>
              <p:nvPr userDrawn="1"/>
            </p:nvSpPr>
            <p:spPr bwMode="auto">
              <a:xfrm>
                <a:off x="1468606" y="1628708"/>
                <a:ext cx="131490" cy="81525"/>
              </a:xfrm>
              <a:custGeom>
                <a:avLst/>
                <a:gdLst>
                  <a:gd name="T0" fmla="*/ 3 w 49"/>
                  <a:gd name="T1" fmla="*/ 27 h 30"/>
                  <a:gd name="T2" fmla="*/ 7 w 49"/>
                  <a:gd name="T3" fmla="*/ 28 h 30"/>
                  <a:gd name="T4" fmla="*/ 12 w 49"/>
                  <a:gd name="T5" fmla="*/ 29 h 30"/>
                  <a:gd name="T6" fmla="*/ 23 w 49"/>
                  <a:gd name="T7" fmla="*/ 30 h 30"/>
                  <a:gd name="T8" fmla="*/ 33 w 49"/>
                  <a:gd name="T9" fmla="*/ 29 h 30"/>
                  <a:gd name="T10" fmla="*/ 43 w 49"/>
                  <a:gd name="T11" fmla="*/ 28 h 30"/>
                  <a:gd name="T12" fmla="*/ 49 w 49"/>
                  <a:gd name="T13" fmla="*/ 26 h 30"/>
                  <a:gd name="T14" fmla="*/ 23 w 49"/>
                  <a:gd name="T15" fmla="*/ 3 h 30"/>
                  <a:gd name="T16" fmla="*/ 0 w 49"/>
                  <a:gd name="T17" fmla="*/ 26 h 30"/>
                  <a:gd name="T18" fmla="*/ 3 w 49"/>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0">
                    <a:moveTo>
                      <a:pt x="3" y="27"/>
                    </a:moveTo>
                    <a:cubicBezTo>
                      <a:pt x="5" y="27"/>
                      <a:pt x="6" y="28"/>
                      <a:pt x="7" y="28"/>
                    </a:cubicBezTo>
                    <a:cubicBezTo>
                      <a:pt x="9" y="28"/>
                      <a:pt x="11" y="29"/>
                      <a:pt x="12" y="29"/>
                    </a:cubicBezTo>
                    <a:cubicBezTo>
                      <a:pt x="16" y="30"/>
                      <a:pt x="19" y="30"/>
                      <a:pt x="23" y="30"/>
                    </a:cubicBezTo>
                    <a:cubicBezTo>
                      <a:pt x="26" y="30"/>
                      <a:pt x="30" y="30"/>
                      <a:pt x="33" y="29"/>
                    </a:cubicBezTo>
                    <a:cubicBezTo>
                      <a:pt x="37" y="29"/>
                      <a:pt x="40" y="28"/>
                      <a:pt x="43" y="28"/>
                    </a:cubicBezTo>
                    <a:cubicBezTo>
                      <a:pt x="45" y="27"/>
                      <a:pt x="47" y="26"/>
                      <a:pt x="49" y="26"/>
                    </a:cubicBezTo>
                    <a:cubicBezTo>
                      <a:pt x="48" y="11"/>
                      <a:pt x="38" y="0"/>
                      <a:pt x="23" y="3"/>
                    </a:cubicBezTo>
                    <a:cubicBezTo>
                      <a:pt x="8" y="6"/>
                      <a:pt x="1" y="15"/>
                      <a:pt x="0" y="26"/>
                    </a:cubicBezTo>
                    <a:cubicBezTo>
                      <a:pt x="1" y="27"/>
                      <a:pt x="2" y="27"/>
                      <a:pt x="3" y="27"/>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03" name="Freeform 42"/>
              <p:cNvSpPr>
                <a:spLocks/>
              </p:cNvSpPr>
              <p:nvPr userDrawn="1"/>
            </p:nvSpPr>
            <p:spPr bwMode="auto">
              <a:xfrm>
                <a:off x="1302928" y="1952173"/>
                <a:ext cx="407620" cy="583816"/>
              </a:xfrm>
              <a:custGeom>
                <a:avLst/>
                <a:gdLst>
                  <a:gd name="T0" fmla="*/ 135 w 152"/>
                  <a:gd name="T1" fmla="*/ 2 h 217"/>
                  <a:gd name="T2" fmla="*/ 133 w 152"/>
                  <a:gd name="T3" fmla="*/ 4 h 217"/>
                  <a:gd name="T4" fmla="*/ 124 w 152"/>
                  <a:gd name="T5" fmla="*/ 8 h 217"/>
                  <a:gd name="T6" fmla="*/ 113 w 152"/>
                  <a:gd name="T7" fmla="*/ 12 h 217"/>
                  <a:gd name="T8" fmla="*/ 102 w 152"/>
                  <a:gd name="T9" fmla="*/ 14 h 217"/>
                  <a:gd name="T10" fmla="*/ 90 w 152"/>
                  <a:gd name="T11" fmla="*/ 14 h 217"/>
                  <a:gd name="T12" fmla="*/ 67 w 152"/>
                  <a:gd name="T13" fmla="*/ 11 h 217"/>
                  <a:gd name="T14" fmla="*/ 49 w 152"/>
                  <a:gd name="T15" fmla="*/ 4 h 217"/>
                  <a:gd name="T16" fmla="*/ 42 w 152"/>
                  <a:gd name="T17" fmla="*/ 0 h 217"/>
                  <a:gd name="T18" fmla="*/ 80 w 152"/>
                  <a:gd name="T19" fmla="*/ 215 h 217"/>
                  <a:gd name="T20" fmla="*/ 150 w 152"/>
                  <a:gd name="T21" fmla="*/ 104 h 217"/>
                  <a:gd name="T22" fmla="*/ 135 w 152"/>
                  <a:gd name="T23" fmla="*/ 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217">
                    <a:moveTo>
                      <a:pt x="135" y="2"/>
                    </a:moveTo>
                    <a:cubicBezTo>
                      <a:pt x="133" y="4"/>
                      <a:pt x="135" y="2"/>
                      <a:pt x="133" y="4"/>
                    </a:cubicBezTo>
                    <a:cubicBezTo>
                      <a:pt x="130" y="5"/>
                      <a:pt x="127" y="7"/>
                      <a:pt x="124" y="8"/>
                    </a:cubicBezTo>
                    <a:cubicBezTo>
                      <a:pt x="121" y="10"/>
                      <a:pt x="117" y="11"/>
                      <a:pt x="113" y="12"/>
                    </a:cubicBezTo>
                    <a:cubicBezTo>
                      <a:pt x="110" y="13"/>
                      <a:pt x="106" y="13"/>
                      <a:pt x="102" y="14"/>
                    </a:cubicBezTo>
                    <a:cubicBezTo>
                      <a:pt x="98" y="14"/>
                      <a:pt x="94" y="15"/>
                      <a:pt x="90" y="14"/>
                    </a:cubicBezTo>
                    <a:cubicBezTo>
                      <a:pt x="82" y="14"/>
                      <a:pt x="74" y="13"/>
                      <a:pt x="67" y="11"/>
                    </a:cubicBezTo>
                    <a:cubicBezTo>
                      <a:pt x="60" y="9"/>
                      <a:pt x="54" y="6"/>
                      <a:pt x="49" y="4"/>
                    </a:cubicBezTo>
                    <a:cubicBezTo>
                      <a:pt x="46" y="2"/>
                      <a:pt x="44" y="1"/>
                      <a:pt x="42" y="0"/>
                    </a:cubicBezTo>
                    <a:cubicBezTo>
                      <a:pt x="0" y="126"/>
                      <a:pt x="26" y="213"/>
                      <a:pt x="80" y="215"/>
                    </a:cubicBezTo>
                    <a:cubicBezTo>
                      <a:pt x="134" y="217"/>
                      <a:pt x="152" y="184"/>
                      <a:pt x="150" y="104"/>
                    </a:cubicBezTo>
                    <a:cubicBezTo>
                      <a:pt x="149" y="49"/>
                      <a:pt x="137" y="18"/>
                      <a:pt x="135" y="2"/>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04" name="Freeform 43"/>
              <p:cNvSpPr>
                <a:spLocks/>
              </p:cNvSpPr>
              <p:nvPr userDrawn="1"/>
            </p:nvSpPr>
            <p:spPr bwMode="auto">
              <a:xfrm>
                <a:off x="1368674" y="1770717"/>
                <a:ext cx="344505" cy="176197"/>
              </a:xfrm>
              <a:custGeom>
                <a:avLst/>
                <a:gdLst>
                  <a:gd name="T0" fmla="*/ 16 w 128"/>
                  <a:gd name="T1" fmla="*/ 55 h 65"/>
                  <a:gd name="T2" fmla="*/ 16 w 128"/>
                  <a:gd name="T3" fmla="*/ 55 h 65"/>
                  <a:gd name="T4" fmla="*/ 22 w 128"/>
                  <a:gd name="T5" fmla="*/ 56 h 65"/>
                  <a:gd name="T6" fmla="*/ 28 w 128"/>
                  <a:gd name="T7" fmla="*/ 58 h 65"/>
                  <a:gd name="T8" fmla="*/ 37 w 128"/>
                  <a:gd name="T9" fmla="*/ 60 h 65"/>
                  <a:gd name="T10" fmla="*/ 46 w 128"/>
                  <a:gd name="T11" fmla="*/ 62 h 65"/>
                  <a:gd name="T12" fmla="*/ 56 w 128"/>
                  <a:gd name="T13" fmla="*/ 64 h 65"/>
                  <a:gd name="T14" fmla="*/ 66 w 128"/>
                  <a:gd name="T15" fmla="*/ 64 h 65"/>
                  <a:gd name="T16" fmla="*/ 76 w 128"/>
                  <a:gd name="T17" fmla="*/ 64 h 65"/>
                  <a:gd name="T18" fmla="*/ 85 w 128"/>
                  <a:gd name="T19" fmla="*/ 63 h 65"/>
                  <a:gd name="T20" fmla="*/ 94 w 128"/>
                  <a:gd name="T21" fmla="*/ 62 h 65"/>
                  <a:gd name="T22" fmla="*/ 101 w 128"/>
                  <a:gd name="T23" fmla="*/ 59 h 65"/>
                  <a:gd name="T24" fmla="*/ 108 w 128"/>
                  <a:gd name="T25" fmla="*/ 56 h 65"/>
                  <a:gd name="T26" fmla="*/ 112 w 128"/>
                  <a:gd name="T27" fmla="*/ 54 h 65"/>
                  <a:gd name="T28" fmla="*/ 113 w 128"/>
                  <a:gd name="T29" fmla="*/ 53 h 65"/>
                  <a:gd name="T30" fmla="*/ 103 w 128"/>
                  <a:gd name="T31" fmla="*/ 15 h 65"/>
                  <a:gd name="T32" fmla="*/ 79 w 128"/>
                  <a:gd name="T33" fmla="*/ 0 h 65"/>
                  <a:gd name="T34" fmla="*/ 76 w 128"/>
                  <a:gd name="T35" fmla="*/ 1 h 65"/>
                  <a:gd name="T36" fmla="*/ 62 w 128"/>
                  <a:gd name="T37" fmla="*/ 2 h 65"/>
                  <a:gd name="T38" fmla="*/ 43 w 128"/>
                  <a:gd name="T39" fmla="*/ 1 h 65"/>
                  <a:gd name="T40" fmla="*/ 11 w 128"/>
                  <a:gd name="T41" fmla="*/ 24 h 65"/>
                  <a:gd name="T42" fmla="*/ 16 w 128"/>
                  <a:gd name="T43"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65">
                    <a:moveTo>
                      <a:pt x="16" y="55"/>
                    </a:moveTo>
                    <a:cubicBezTo>
                      <a:pt x="16" y="55"/>
                      <a:pt x="16" y="55"/>
                      <a:pt x="16" y="55"/>
                    </a:cubicBezTo>
                    <a:cubicBezTo>
                      <a:pt x="18" y="55"/>
                      <a:pt x="20" y="56"/>
                      <a:pt x="22" y="56"/>
                    </a:cubicBezTo>
                    <a:cubicBezTo>
                      <a:pt x="24" y="57"/>
                      <a:pt x="26" y="58"/>
                      <a:pt x="28" y="58"/>
                    </a:cubicBezTo>
                    <a:cubicBezTo>
                      <a:pt x="31" y="59"/>
                      <a:pt x="34" y="60"/>
                      <a:pt x="37" y="60"/>
                    </a:cubicBezTo>
                    <a:cubicBezTo>
                      <a:pt x="40" y="61"/>
                      <a:pt x="43" y="62"/>
                      <a:pt x="46" y="62"/>
                    </a:cubicBezTo>
                    <a:cubicBezTo>
                      <a:pt x="49" y="63"/>
                      <a:pt x="52" y="63"/>
                      <a:pt x="56" y="64"/>
                    </a:cubicBezTo>
                    <a:cubicBezTo>
                      <a:pt x="59" y="64"/>
                      <a:pt x="62" y="65"/>
                      <a:pt x="66" y="64"/>
                    </a:cubicBezTo>
                    <a:cubicBezTo>
                      <a:pt x="69" y="65"/>
                      <a:pt x="72" y="64"/>
                      <a:pt x="76" y="64"/>
                    </a:cubicBezTo>
                    <a:cubicBezTo>
                      <a:pt x="79" y="64"/>
                      <a:pt x="82" y="64"/>
                      <a:pt x="85" y="63"/>
                    </a:cubicBezTo>
                    <a:cubicBezTo>
                      <a:pt x="88" y="63"/>
                      <a:pt x="91" y="62"/>
                      <a:pt x="94" y="62"/>
                    </a:cubicBezTo>
                    <a:cubicBezTo>
                      <a:pt x="97" y="61"/>
                      <a:pt x="99" y="60"/>
                      <a:pt x="101" y="59"/>
                    </a:cubicBezTo>
                    <a:cubicBezTo>
                      <a:pt x="104" y="58"/>
                      <a:pt x="106" y="57"/>
                      <a:pt x="108" y="56"/>
                    </a:cubicBezTo>
                    <a:cubicBezTo>
                      <a:pt x="109" y="55"/>
                      <a:pt x="111" y="55"/>
                      <a:pt x="112" y="54"/>
                    </a:cubicBezTo>
                    <a:cubicBezTo>
                      <a:pt x="113" y="53"/>
                      <a:pt x="113" y="53"/>
                      <a:pt x="113" y="53"/>
                    </a:cubicBezTo>
                    <a:cubicBezTo>
                      <a:pt x="128" y="38"/>
                      <a:pt x="119" y="17"/>
                      <a:pt x="103" y="15"/>
                    </a:cubicBezTo>
                    <a:cubicBezTo>
                      <a:pt x="90" y="13"/>
                      <a:pt x="78" y="12"/>
                      <a:pt x="79" y="0"/>
                    </a:cubicBezTo>
                    <a:cubicBezTo>
                      <a:pt x="78" y="0"/>
                      <a:pt x="77" y="0"/>
                      <a:pt x="76" y="1"/>
                    </a:cubicBezTo>
                    <a:cubicBezTo>
                      <a:pt x="72" y="1"/>
                      <a:pt x="67" y="2"/>
                      <a:pt x="62" y="2"/>
                    </a:cubicBezTo>
                    <a:cubicBezTo>
                      <a:pt x="55" y="2"/>
                      <a:pt x="49" y="2"/>
                      <a:pt x="43" y="1"/>
                    </a:cubicBezTo>
                    <a:cubicBezTo>
                      <a:pt x="50" y="18"/>
                      <a:pt x="21" y="6"/>
                      <a:pt x="11" y="24"/>
                    </a:cubicBezTo>
                    <a:cubicBezTo>
                      <a:pt x="0" y="42"/>
                      <a:pt x="10" y="51"/>
                      <a:pt x="16" y="55"/>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05" name="Freeform 46"/>
              <p:cNvSpPr>
                <a:spLocks noEditPoints="1"/>
              </p:cNvSpPr>
              <p:nvPr userDrawn="1"/>
            </p:nvSpPr>
            <p:spPr bwMode="auto">
              <a:xfrm>
                <a:off x="1763144" y="3372265"/>
                <a:ext cx="307687" cy="333985"/>
              </a:xfrm>
              <a:custGeom>
                <a:avLst/>
                <a:gdLst>
                  <a:gd name="T0" fmla="*/ 101 w 114"/>
                  <a:gd name="T1" fmla="*/ 30 h 124"/>
                  <a:gd name="T2" fmla="*/ 87 w 114"/>
                  <a:gd name="T3" fmla="*/ 32 h 124"/>
                  <a:gd name="T4" fmla="*/ 81 w 114"/>
                  <a:gd name="T5" fmla="*/ 35 h 124"/>
                  <a:gd name="T6" fmla="*/ 75 w 114"/>
                  <a:gd name="T7" fmla="*/ 39 h 124"/>
                  <a:gd name="T8" fmla="*/ 75 w 114"/>
                  <a:gd name="T9" fmla="*/ 39 h 124"/>
                  <a:gd name="T10" fmla="*/ 75 w 114"/>
                  <a:gd name="T11" fmla="*/ 40 h 124"/>
                  <a:gd name="T12" fmla="*/ 70 w 114"/>
                  <a:gd name="T13" fmla="*/ 40 h 124"/>
                  <a:gd name="T14" fmla="*/ 69 w 114"/>
                  <a:gd name="T15" fmla="*/ 37 h 124"/>
                  <a:gd name="T16" fmla="*/ 70 w 114"/>
                  <a:gd name="T17" fmla="*/ 24 h 124"/>
                  <a:gd name="T18" fmla="*/ 66 w 114"/>
                  <a:gd name="T19" fmla="*/ 11 h 124"/>
                  <a:gd name="T20" fmla="*/ 57 w 114"/>
                  <a:gd name="T21" fmla="*/ 2 h 124"/>
                  <a:gd name="T22" fmla="*/ 52 w 114"/>
                  <a:gd name="T23" fmla="*/ 0 h 124"/>
                  <a:gd name="T24" fmla="*/ 29 w 114"/>
                  <a:gd name="T25" fmla="*/ 40 h 124"/>
                  <a:gd name="T26" fmla="*/ 10 w 114"/>
                  <a:gd name="T27" fmla="*/ 119 h 124"/>
                  <a:gd name="T28" fmla="*/ 104 w 114"/>
                  <a:gd name="T29" fmla="*/ 50 h 124"/>
                  <a:gd name="T30" fmla="*/ 114 w 114"/>
                  <a:gd name="T31" fmla="*/ 34 h 124"/>
                  <a:gd name="T32" fmla="*/ 101 w 114"/>
                  <a:gd name="T33" fmla="*/ 30 h 124"/>
                  <a:gd name="T34" fmla="*/ 47 w 114"/>
                  <a:gd name="T35" fmla="*/ 73 h 124"/>
                  <a:gd name="T36" fmla="*/ 36 w 114"/>
                  <a:gd name="T37" fmla="*/ 61 h 124"/>
                  <a:gd name="T38" fmla="*/ 49 w 114"/>
                  <a:gd name="T39" fmla="*/ 51 h 124"/>
                  <a:gd name="T40" fmla="*/ 60 w 114"/>
                  <a:gd name="T41" fmla="*/ 63 h 124"/>
                  <a:gd name="T42" fmla="*/ 47 w 114"/>
                  <a:gd name="T43"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24">
                    <a:moveTo>
                      <a:pt x="101" y="30"/>
                    </a:moveTo>
                    <a:cubicBezTo>
                      <a:pt x="97" y="29"/>
                      <a:pt x="92" y="30"/>
                      <a:pt x="87" y="32"/>
                    </a:cubicBezTo>
                    <a:cubicBezTo>
                      <a:pt x="85" y="32"/>
                      <a:pt x="83" y="33"/>
                      <a:pt x="81" y="35"/>
                    </a:cubicBezTo>
                    <a:cubicBezTo>
                      <a:pt x="79" y="36"/>
                      <a:pt x="77" y="38"/>
                      <a:pt x="75" y="39"/>
                    </a:cubicBezTo>
                    <a:cubicBezTo>
                      <a:pt x="75" y="39"/>
                      <a:pt x="75" y="39"/>
                      <a:pt x="75" y="39"/>
                    </a:cubicBezTo>
                    <a:cubicBezTo>
                      <a:pt x="75" y="40"/>
                      <a:pt x="75" y="40"/>
                      <a:pt x="75" y="40"/>
                    </a:cubicBezTo>
                    <a:cubicBezTo>
                      <a:pt x="73" y="41"/>
                      <a:pt x="71" y="41"/>
                      <a:pt x="70" y="40"/>
                    </a:cubicBezTo>
                    <a:cubicBezTo>
                      <a:pt x="69" y="39"/>
                      <a:pt x="69" y="38"/>
                      <a:pt x="69" y="37"/>
                    </a:cubicBezTo>
                    <a:cubicBezTo>
                      <a:pt x="70" y="33"/>
                      <a:pt x="70" y="28"/>
                      <a:pt x="70" y="24"/>
                    </a:cubicBezTo>
                    <a:cubicBezTo>
                      <a:pt x="69" y="20"/>
                      <a:pt x="68" y="15"/>
                      <a:pt x="66" y="11"/>
                    </a:cubicBezTo>
                    <a:cubicBezTo>
                      <a:pt x="64" y="8"/>
                      <a:pt x="61" y="4"/>
                      <a:pt x="57" y="2"/>
                    </a:cubicBezTo>
                    <a:cubicBezTo>
                      <a:pt x="56" y="1"/>
                      <a:pt x="54" y="1"/>
                      <a:pt x="52" y="0"/>
                    </a:cubicBezTo>
                    <a:cubicBezTo>
                      <a:pt x="43" y="9"/>
                      <a:pt x="36" y="21"/>
                      <a:pt x="29" y="40"/>
                    </a:cubicBezTo>
                    <a:cubicBezTo>
                      <a:pt x="11" y="91"/>
                      <a:pt x="0" y="124"/>
                      <a:pt x="10" y="119"/>
                    </a:cubicBezTo>
                    <a:cubicBezTo>
                      <a:pt x="19" y="113"/>
                      <a:pt x="73" y="99"/>
                      <a:pt x="104" y="50"/>
                    </a:cubicBezTo>
                    <a:cubicBezTo>
                      <a:pt x="108" y="45"/>
                      <a:pt x="111" y="40"/>
                      <a:pt x="114" y="34"/>
                    </a:cubicBezTo>
                    <a:cubicBezTo>
                      <a:pt x="110" y="32"/>
                      <a:pt x="106" y="31"/>
                      <a:pt x="101" y="30"/>
                    </a:cubicBezTo>
                    <a:close/>
                    <a:moveTo>
                      <a:pt x="47" y="73"/>
                    </a:moveTo>
                    <a:cubicBezTo>
                      <a:pt x="41" y="73"/>
                      <a:pt x="36" y="68"/>
                      <a:pt x="36" y="61"/>
                    </a:cubicBezTo>
                    <a:cubicBezTo>
                      <a:pt x="37" y="55"/>
                      <a:pt x="42" y="51"/>
                      <a:pt x="49" y="51"/>
                    </a:cubicBezTo>
                    <a:cubicBezTo>
                      <a:pt x="55" y="51"/>
                      <a:pt x="60" y="57"/>
                      <a:pt x="60" y="63"/>
                    </a:cubicBezTo>
                    <a:cubicBezTo>
                      <a:pt x="59" y="69"/>
                      <a:pt x="54" y="74"/>
                      <a:pt x="47" y="73"/>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06" name="Freeform 47"/>
              <p:cNvSpPr>
                <a:spLocks/>
              </p:cNvSpPr>
              <p:nvPr userDrawn="1"/>
            </p:nvSpPr>
            <p:spPr bwMode="auto">
              <a:xfrm>
                <a:off x="1907782" y="3085617"/>
                <a:ext cx="394470" cy="365543"/>
              </a:xfrm>
              <a:custGeom>
                <a:avLst/>
                <a:gdLst>
                  <a:gd name="T0" fmla="*/ 141 w 146"/>
                  <a:gd name="T1" fmla="*/ 47 h 135"/>
                  <a:gd name="T2" fmla="*/ 112 w 146"/>
                  <a:gd name="T3" fmla="*/ 35 h 135"/>
                  <a:gd name="T4" fmla="*/ 102 w 146"/>
                  <a:gd name="T5" fmla="*/ 19 h 135"/>
                  <a:gd name="T6" fmla="*/ 80 w 146"/>
                  <a:gd name="T7" fmla="*/ 4 h 135"/>
                  <a:gd name="T8" fmla="*/ 57 w 146"/>
                  <a:gd name="T9" fmla="*/ 63 h 135"/>
                  <a:gd name="T10" fmla="*/ 0 w 146"/>
                  <a:gd name="T11" fmla="*/ 104 h 135"/>
                  <a:gd name="T12" fmla="*/ 5 w 146"/>
                  <a:gd name="T13" fmla="*/ 105 h 135"/>
                  <a:gd name="T14" fmla="*/ 16 w 146"/>
                  <a:gd name="T15" fmla="*/ 115 h 135"/>
                  <a:gd name="T16" fmla="*/ 21 w 146"/>
                  <a:gd name="T17" fmla="*/ 129 h 135"/>
                  <a:gd name="T18" fmla="*/ 22 w 146"/>
                  <a:gd name="T19" fmla="*/ 135 h 135"/>
                  <a:gd name="T20" fmla="*/ 29 w 146"/>
                  <a:gd name="T21" fmla="*/ 129 h 135"/>
                  <a:gd name="T22" fmla="*/ 48 w 146"/>
                  <a:gd name="T23" fmla="*/ 125 h 135"/>
                  <a:gd name="T24" fmla="*/ 66 w 146"/>
                  <a:gd name="T25" fmla="*/ 128 h 135"/>
                  <a:gd name="T26" fmla="*/ 103 w 146"/>
                  <a:gd name="T27" fmla="*/ 60 h 135"/>
                  <a:gd name="T28" fmla="*/ 141 w 146"/>
                  <a:gd name="T29"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135">
                    <a:moveTo>
                      <a:pt x="141" y="47"/>
                    </a:moveTo>
                    <a:cubicBezTo>
                      <a:pt x="136" y="38"/>
                      <a:pt x="126" y="34"/>
                      <a:pt x="112" y="35"/>
                    </a:cubicBezTo>
                    <a:cubicBezTo>
                      <a:pt x="98" y="36"/>
                      <a:pt x="106" y="32"/>
                      <a:pt x="102" y="19"/>
                    </a:cubicBezTo>
                    <a:cubicBezTo>
                      <a:pt x="97" y="6"/>
                      <a:pt x="89" y="0"/>
                      <a:pt x="80" y="4"/>
                    </a:cubicBezTo>
                    <a:cubicBezTo>
                      <a:pt x="70" y="8"/>
                      <a:pt x="98" y="29"/>
                      <a:pt x="57" y="63"/>
                    </a:cubicBezTo>
                    <a:cubicBezTo>
                      <a:pt x="33" y="83"/>
                      <a:pt x="15" y="91"/>
                      <a:pt x="0" y="104"/>
                    </a:cubicBezTo>
                    <a:cubicBezTo>
                      <a:pt x="2" y="105"/>
                      <a:pt x="3" y="105"/>
                      <a:pt x="5" y="105"/>
                    </a:cubicBezTo>
                    <a:cubicBezTo>
                      <a:pt x="9" y="108"/>
                      <a:pt x="13" y="111"/>
                      <a:pt x="16" y="115"/>
                    </a:cubicBezTo>
                    <a:cubicBezTo>
                      <a:pt x="19" y="120"/>
                      <a:pt x="20" y="124"/>
                      <a:pt x="21" y="129"/>
                    </a:cubicBezTo>
                    <a:cubicBezTo>
                      <a:pt x="22" y="131"/>
                      <a:pt x="22" y="133"/>
                      <a:pt x="22" y="135"/>
                    </a:cubicBezTo>
                    <a:cubicBezTo>
                      <a:pt x="24" y="133"/>
                      <a:pt x="27" y="131"/>
                      <a:pt x="29" y="129"/>
                    </a:cubicBezTo>
                    <a:cubicBezTo>
                      <a:pt x="35" y="126"/>
                      <a:pt x="41" y="125"/>
                      <a:pt x="48" y="125"/>
                    </a:cubicBezTo>
                    <a:cubicBezTo>
                      <a:pt x="54" y="125"/>
                      <a:pt x="60" y="126"/>
                      <a:pt x="66" y="128"/>
                    </a:cubicBezTo>
                    <a:cubicBezTo>
                      <a:pt x="84" y="92"/>
                      <a:pt x="89" y="63"/>
                      <a:pt x="103" y="60"/>
                    </a:cubicBezTo>
                    <a:cubicBezTo>
                      <a:pt x="120" y="56"/>
                      <a:pt x="146" y="56"/>
                      <a:pt x="141" y="47"/>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07" name="Freeform 48"/>
              <p:cNvSpPr>
                <a:spLocks/>
              </p:cNvSpPr>
              <p:nvPr userDrawn="1"/>
            </p:nvSpPr>
            <p:spPr bwMode="auto">
              <a:xfrm>
                <a:off x="-2410" y="3317040"/>
                <a:ext cx="569818" cy="716873"/>
              </a:xfrm>
              <a:custGeom>
                <a:avLst/>
                <a:gdLst>
                  <a:gd name="T0" fmla="*/ 259 w 296"/>
                  <a:gd name="T1" fmla="*/ 0 h 270"/>
                  <a:gd name="T2" fmla="*/ 231 w 296"/>
                  <a:gd name="T3" fmla="*/ 14 h 270"/>
                  <a:gd name="T4" fmla="*/ 232 w 296"/>
                  <a:gd name="T5" fmla="*/ 15 h 270"/>
                  <a:gd name="T6" fmla="*/ 240 w 296"/>
                  <a:gd name="T7" fmla="*/ 23 h 270"/>
                  <a:gd name="T8" fmla="*/ 249 w 296"/>
                  <a:gd name="T9" fmla="*/ 35 h 270"/>
                  <a:gd name="T10" fmla="*/ 254 w 296"/>
                  <a:gd name="T11" fmla="*/ 42 h 270"/>
                  <a:gd name="T12" fmla="*/ 258 w 296"/>
                  <a:gd name="T13" fmla="*/ 50 h 270"/>
                  <a:gd name="T14" fmla="*/ 264 w 296"/>
                  <a:gd name="T15" fmla="*/ 69 h 270"/>
                  <a:gd name="T16" fmla="*/ 265 w 296"/>
                  <a:gd name="T17" fmla="*/ 74 h 270"/>
                  <a:gd name="T18" fmla="*/ 265 w 296"/>
                  <a:gd name="T19" fmla="*/ 80 h 270"/>
                  <a:gd name="T20" fmla="*/ 263 w 296"/>
                  <a:gd name="T21" fmla="*/ 91 h 270"/>
                  <a:gd name="T22" fmla="*/ 257 w 296"/>
                  <a:gd name="T23" fmla="*/ 102 h 270"/>
                  <a:gd name="T24" fmla="*/ 254 w 296"/>
                  <a:gd name="T25" fmla="*/ 106 h 270"/>
                  <a:gd name="T26" fmla="*/ 252 w 296"/>
                  <a:gd name="T27" fmla="*/ 108 h 270"/>
                  <a:gd name="T28" fmla="*/ 250 w 296"/>
                  <a:gd name="T29" fmla="*/ 110 h 270"/>
                  <a:gd name="T30" fmla="*/ 230 w 296"/>
                  <a:gd name="T31" fmla="*/ 122 h 270"/>
                  <a:gd name="T32" fmla="*/ 208 w 296"/>
                  <a:gd name="T33" fmla="*/ 124 h 270"/>
                  <a:gd name="T34" fmla="*/ 189 w 296"/>
                  <a:gd name="T35" fmla="*/ 118 h 270"/>
                  <a:gd name="T36" fmla="*/ 174 w 296"/>
                  <a:gd name="T37" fmla="*/ 108 h 270"/>
                  <a:gd name="T38" fmla="*/ 154 w 296"/>
                  <a:gd name="T39" fmla="*/ 96 h 270"/>
                  <a:gd name="T40" fmla="*/ 141 w 296"/>
                  <a:gd name="T41" fmla="*/ 109 h 270"/>
                  <a:gd name="T42" fmla="*/ 125 w 296"/>
                  <a:gd name="T43" fmla="*/ 122 h 270"/>
                  <a:gd name="T44" fmla="*/ 134 w 296"/>
                  <a:gd name="T45" fmla="*/ 149 h 270"/>
                  <a:gd name="T46" fmla="*/ 138 w 296"/>
                  <a:gd name="T47" fmla="*/ 166 h 270"/>
                  <a:gd name="T48" fmla="*/ 141 w 296"/>
                  <a:gd name="T49" fmla="*/ 186 h 270"/>
                  <a:gd name="T50" fmla="*/ 137 w 296"/>
                  <a:gd name="T51" fmla="*/ 209 h 270"/>
                  <a:gd name="T52" fmla="*/ 121 w 296"/>
                  <a:gd name="T53" fmla="*/ 228 h 270"/>
                  <a:gd name="T54" fmla="*/ 112 w 296"/>
                  <a:gd name="T55" fmla="*/ 235 h 270"/>
                  <a:gd name="T56" fmla="*/ 110 w 296"/>
                  <a:gd name="T57" fmla="*/ 237 h 270"/>
                  <a:gd name="T58" fmla="*/ 109 w 296"/>
                  <a:gd name="T59" fmla="*/ 237 h 270"/>
                  <a:gd name="T60" fmla="*/ 108 w 296"/>
                  <a:gd name="T61" fmla="*/ 238 h 270"/>
                  <a:gd name="T62" fmla="*/ 107 w 296"/>
                  <a:gd name="T63" fmla="*/ 238 h 270"/>
                  <a:gd name="T64" fmla="*/ 107 w 296"/>
                  <a:gd name="T65" fmla="*/ 239 h 270"/>
                  <a:gd name="T66" fmla="*/ 102 w 296"/>
                  <a:gd name="T67" fmla="*/ 241 h 270"/>
                  <a:gd name="T68" fmla="*/ 96 w 296"/>
                  <a:gd name="T69" fmla="*/ 243 h 270"/>
                  <a:gd name="T70" fmla="*/ 89 w 296"/>
                  <a:gd name="T71" fmla="*/ 245 h 270"/>
                  <a:gd name="T72" fmla="*/ 83 w 296"/>
                  <a:gd name="T73" fmla="*/ 245 h 270"/>
                  <a:gd name="T74" fmla="*/ 77 w 296"/>
                  <a:gd name="T75" fmla="*/ 244 h 270"/>
                  <a:gd name="T76" fmla="*/ 66 w 296"/>
                  <a:gd name="T77" fmla="*/ 240 h 270"/>
                  <a:gd name="T78" fmla="*/ 57 w 296"/>
                  <a:gd name="T79" fmla="*/ 235 h 270"/>
                  <a:gd name="T80" fmla="*/ 43 w 296"/>
                  <a:gd name="T81" fmla="*/ 224 h 270"/>
                  <a:gd name="T82" fmla="*/ 33 w 296"/>
                  <a:gd name="T83" fmla="*/ 212 h 270"/>
                  <a:gd name="T84" fmla="*/ 26 w 296"/>
                  <a:gd name="T85" fmla="*/ 203 h 270"/>
                  <a:gd name="T86" fmla="*/ 25 w 296"/>
                  <a:gd name="T87" fmla="*/ 201 h 270"/>
                  <a:gd name="T88" fmla="*/ 19 w 296"/>
                  <a:gd name="T89" fmla="*/ 206 h 270"/>
                  <a:gd name="T90" fmla="*/ 6 w 296"/>
                  <a:gd name="T91" fmla="*/ 219 h 270"/>
                  <a:gd name="T92" fmla="*/ 0 w 296"/>
                  <a:gd name="T93" fmla="*/ 225 h 270"/>
                  <a:gd name="T94" fmla="*/ 10 w 296"/>
                  <a:gd name="T95" fmla="*/ 227 h 270"/>
                  <a:gd name="T96" fmla="*/ 45 w 296"/>
                  <a:gd name="T97" fmla="*/ 245 h 270"/>
                  <a:gd name="T98" fmla="*/ 113 w 296"/>
                  <a:gd name="T99" fmla="*/ 256 h 270"/>
                  <a:gd name="T100" fmla="*/ 157 w 296"/>
                  <a:gd name="T101" fmla="*/ 167 h 270"/>
                  <a:gd name="T102" fmla="*/ 165 w 296"/>
                  <a:gd name="T103" fmla="*/ 124 h 270"/>
                  <a:gd name="T104" fmla="*/ 238 w 296"/>
                  <a:gd name="T105" fmla="*/ 139 h 270"/>
                  <a:gd name="T106" fmla="*/ 278 w 296"/>
                  <a:gd name="T107" fmla="*/ 44 h 270"/>
                  <a:gd name="T108" fmla="*/ 259 w 296"/>
                  <a:gd name="T109" fmla="*/ 0 h 270"/>
                  <a:gd name="connsiteX0" fmla="*/ 8750 w 9613"/>
                  <a:gd name="connsiteY0" fmla="*/ 0 h 9841"/>
                  <a:gd name="connsiteX1" fmla="*/ 7804 w 9613"/>
                  <a:gd name="connsiteY1" fmla="*/ 519 h 9841"/>
                  <a:gd name="connsiteX2" fmla="*/ 7838 w 9613"/>
                  <a:gd name="connsiteY2" fmla="*/ 556 h 9841"/>
                  <a:gd name="connsiteX3" fmla="*/ 8108 w 9613"/>
                  <a:gd name="connsiteY3" fmla="*/ 852 h 9841"/>
                  <a:gd name="connsiteX4" fmla="*/ 8412 w 9613"/>
                  <a:gd name="connsiteY4" fmla="*/ 1296 h 9841"/>
                  <a:gd name="connsiteX5" fmla="*/ 8581 w 9613"/>
                  <a:gd name="connsiteY5" fmla="*/ 1556 h 9841"/>
                  <a:gd name="connsiteX6" fmla="*/ 8716 w 9613"/>
                  <a:gd name="connsiteY6" fmla="*/ 1852 h 9841"/>
                  <a:gd name="connsiteX7" fmla="*/ 8919 w 9613"/>
                  <a:gd name="connsiteY7" fmla="*/ 2556 h 9841"/>
                  <a:gd name="connsiteX8" fmla="*/ 8953 w 9613"/>
                  <a:gd name="connsiteY8" fmla="*/ 2741 h 9841"/>
                  <a:gd name="connsiteX9" fmla="*/ 8953 w 9613"/>
                  <a:gd name="connsiteY9" fmla="*/ 2963 h 9841"/>
                  <a:gd name="connsiteX10" fmla="*/ 8885 w 9613"/>
                  <a:gd name="connsiteY10" fmla="*/ 3370 h 9841"/>
                  <a:gd name="connsiteX11" fmla="*/ 8682 w 9613"/>
                  <a:gd name="connsiteY11" fmla="*/ 3778 h 9841"/>
                  <a:gd name="connsiteX12" fmla="*/ 8581 w 9613"/>
                  <a:gd name="connsiteY12" fmla="*/ 3926 h 9841"/>
                  <a:gd name="connsiteX13" fmla="*/ 8514 w 9613"/>
                  <a:gd name="connsiteY13" fmla="*/ 4000 h 9841"/>
                  <a:gd name="connsiteX14" fmla="*/ 8446 w 9613"/>
                  <a:gd name="connsiteY14" fmla="*/ 4074 h 9841"/>
                  <a:gd name="connsiteX15" fmla="*/ 7770 w 9613"/>
                  <a:gd name="connsiteY15" fmla="*/ 4519 h 9841"/>
                  <a:gd name="connsiteX16" fmla="*/ 7027 w 9613"/>
                  <a:gd name="connsiteY16" fmla="*/ 4593 h 9841"/>
                  <a:gd name="connsiteX17" fmla="*/ 6385 w 9613"/>
                  <a:gd name="connsiteY17" fmla="*/ 4370 h 9841"/>
                  <a:gd name="connsiteX18" fmla="*/ 5878 w 9613"/>
                  <a:gd name="connsiteY18" fmla="*/ 4000 h 9841"/>
                  <a:gd name="connsiteX19" fmla="*/ 5203 w 9613"/>
                  <a:gd name="connsiteY19" fmla="*/ 3556 h 9841"/>
                  <a:gd name="connsiteX20" fmla="*/ 4764 w 9613"/>
                  <a:gd name="connsiteY20" fmla="*/ 4037 h 9841"/>
                  <a:gd name="connsiteX21" fmla="*/ 4223 w 9613"/>
                  <a:gd name="connsiteY21" fmla="*/ 4519 h 9841"/>
                  <a:gd name="connsiteX22" fmla="*/ 4527 w 9613"/>
                  <a:gd name="connsiteY22" fmla="*/ 5519 h 9841"/>
                  <a:gd name="connsiteX23" fmla="*/ 4662 w 9613"/>
                  <a:gd name="connsiteY23" fmla="*/ 6148 h 9841"/>
                  <a:gd name="connsiteX24" fmla="*/ 4764 w 9613"/>
                  <a:gd name="connsiteY24" fmla="*/ 6889 h 9841"/>
                  <a:gd name="connsiteX25" fmla="*/ 4628 w 9613"/>
                  <a:gd name="connsiteY25" fmla="*/ 7741 h 9841"/>
                  <a:gd name="connsiteX26" fmla="*/ 4088 w 9613"/>
                  <a:gd name="connsiteY26" fmla="*/ 8444 h 9841"/>
                  <a:gd name="connsiteX27" fmla="*/ 3784 w 9613"/>
                  <a:gd name="connsiteY27" fmla="*/ 8704 h 9841"/>
                  <a:gd name="connsiteX28" fmla="*/ 3716 w 9613"/>
                  <a:gd name="connsiteY28" fmla="*/ 8778 h 9841"/>
                  <a:gd name="connsiteX29" fmla="*/ 3682 w 9613"/>
                  <a:gd name="connsiteY29" fmla="*/ 8778 h 9841"/>
                  <a:gd name="connsiteX30" fmla="*/ 3649 w 9613"/>
                  <a:gd name="connsiteY30" fmla="*/ 8815 h 9841"/>
                  <a:gd name="connsiteX31" fmla="*/ 3615 w 9613"/>
                  <a:gd name="connsiteY31" fmla="*/ 8815 h 9841"/>
                  <a:gd name="connsiteX32" fmla="*/ 3615 w 9613"/>
                  <a:gd name="connsiteY32" fmla="*/ 8852 h 9841"/>
                  <a:gd name="connsiteX33" fmla="*/ 3446 w 9613"/>
                  <a:gd name="connsiteY33" fmla="*/ 8926 h 9841"/>
                  <a:gd name="connsiteX34" fmla="*/ 3243 w 9613"/>
                  <a:gd name="connsiteY34" fmla="*/ 9000 h 9841"/>
                  <a:gd name="connsiteX35" fmla="*/ 3007 w 9613"/>
                  <a:gd name="connsiteY35" fmla="*/ 9074 h 9841"/>
                  <a:gd name="connsiteX36" fmla="*/ 2804 w 9613"/>
                  <a:gd name="connsiteY36" fmla="*/ 9074 h 9841"/>
                  <a:gd name="connsiteX37" fmla="*/ 2601 w 9613"/>
                  <a:gd name="connsiteY37" fmla="*/ 9037 h 9841"/>
                  <a:gd name="connsiteX38" fmla="*/ 2230 w 9613"/>
                  <a:gd name="connsiteY38" fmla="*/ 8889 h 9841"/>
                  <a:gd name="connsiteX39" fmla="*/ 1926 w 9613"/>
                  <a:gd name="connsiteY39" fmla="*/ 8704 h 9841"/>
                  <a:gd name="connsiteX40" fmla="*/ 1453 w 9613"/>
                  <a:gd name="connsiteY40" fmla="*/ 8296 h 9841"/>
                  <a:gd name="connsiteX41" fmla="*/ 1115 w 9613"/>
                  <a:gd name="connsiteY41" fmla="*/ 7852 h 9841"/>
                  <a:gd name="connsiteX42" fmla="*/ 878 w 9613"/>
                  <a:gd name="connsiteY42" fmla="*/ 7519 h 9841"/>
                  <a:gd name="connsiteX43" fmla="*/ 845 w 9613"/>
                  <a:gd name="connsiteY43" fmla="*/ 7444 h 9841"/>
                  <a:gd name="connsiteX44" fmla="*/ 642 w 9613"/>
                  <a:gd name="connsiteY44" fmla="*/ 7630 h 9841"/>
                  <a:gd name="connsiteX45" fmla="*/ 203 w 9613"/>
                  <a:gd name="connsiteY45" fmla="*/ 8111 h 9841"/>
                  <a:gd name="connsiteX46" fmla="*/ 0 w 9613"/>
                  <a:gd name="connsiteY46" fmla="*/ 8333 h 9841"/>
                  <a:gd name="connsiteX47" fmla="*/ 338 w 9613"/>
                  <a:gd name="connsiteY47" fmla="*/ 8407 h 9841"/>
                  <a:gd name="connsiteX48" fmla="*/ 1520 w 9613"/>
                  <a:gd name="connsiteY48" fmla="*/ 9074 h 9841"/>
                  <a:gd name="connsiteX49" fmla="*/ 2439 w 9613"/>
                  <a:gd name="connsiteY49" fmla="*/ 9709 h 9841"/>
                  <a:gd name="connsiteX50" fmla="*/ 3818 w 9613"/>
                  <a:gd name="connsiteY50" fmla="*/ 9481 h 9841"/>
                  <a:gd name="connsiteX51" fmla="*/ 5304 w 9613"/>
                  <a:gd name="connsiteY51" fmla="*/ 6185 h 9841"/>
                  <a:gd name="connsiteX52" fmla="*/ 5574 w 9613"/>
                  <a:gd name="connsiteY52" fmla="*/ 4593 h 9841"/>
                  <a:gd name="connsiteX53" fmla="*/ 8041 w 9613"/>
                  <a:gd name="connsiteY53" fmla="*/ 5148 h 9841"/>
                  <a:gd name="connsiteX54" fmla="*/ 9392 w 9613"/>
                  <a:gd name="connsiteY54" fmla="*/ 1630 h 9841"/>
                  <a:gd name="connsiteX55" fmla="*/ 8750 w 9613"/>
                  <a:gd name="connsiteY55" fmla="*/ 0 h 9841"/>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668 w 10000"/>
                  <a:gd name="connsiteY43" fmla="*/ 7753 h 10000"/>
                  <a:gd name="connsiteX44" fmla="*/ 211 w 10000"/>
                  <a:gd name="connsiteY44" fmla="*/ 8242 h 10000"/>
                  <a:gd name="connsiteX45" fmla="*/ 0 w 10000"/>
                  <a:gd name="connsiteY45" fmla="*/ 8468 h 10000"/>
                  <a:gd name="connsiteX46" fmla="*/ 352 w 10000"/>
                  <a:gd name="connsiteY46" fmla="*/ 8543 h 10000"/>
                  <a:gd name="connsiteX47" fmla="*/ 1581 w 10000"/>
                  <a:gd name="connsiteY47" fmla="*/ 9221 h 10000"/>
                  <a:gd name="connsiteX48" fmla="*/ 2537 w 10000"/>
                  <a:gd name="connsiteY48" fmla="*/ 9866 h 10000"/>
                  <a:gd name="connsiteX49" fmla="*/ 3972 w 10000"/>
                  <a:gd name="connsiteY49" fmla="*/ 9634 h 10000"/>
                  <a:gd name="connsiteX50" fmla="*/ 5518 w 10000"/>
                  <a:gd name="connsiteY50" fmla="*/ 6285 h 10000"/>
                  <a:gd name="connsiteX51" fmla="*/ 5798 w 10000"/>
                  <a:gd name="connsiteY51" fmla="*/ 4667 h 10000"/>
                  <a:gd name="connsiteX52" fmla="*/ 8365 w 10000"/>
                  <a:gd name="connsiteY52" fmla="*/ 5231 h 10000"/>
                  <a:gd name="connsiteX53" fmla="*/ 9770 w 10000"/>
                  <a:gd name="connsiteY53" fmla="*/ 1656 h 10000"/>
                  <a:gd name="connsiteX54" fmla="*/ 9102 w 10000"/>
                  <a:gd name="connsiteY54"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211 w 10000"/>
                  <a:gd name="connsiteY43" fmla="*/ 8242 h 10000"/>
                  <a:gd name="connsiteX44" fmla="*/ 0 w 10000"/>
                  <a:gd name="connsiteY44" fmla="*/ 8468 h 10000"/>
                  <a:gd name="connsiteX45" fmla="*/ 352 w 10000"/>
                  <a:gd name="connsiteY45" fmla="*/ 8543 h 10000"/>
                  <a:gd name="connsiteX46" fmla="*/ 1581 w 10000"/>
                  <a:gd name="connsiteY46" fmla="*/ 9221 h 10000"/>
                  <a:gd name="connsiteX47" fmla="*/ 2537 w 10000"/>
                  <a:gd name="connsiteY47" fmla="*/ 9866 h 10000"/>
                  <a:gd name="connsiteX48" fmla="*/ 3972 w 10000"/>
                  <a:gd name="connsiteY48" fmla="*/ 9634 h 10000"/>
                  <a:gd name="connsiteX49" fmla="*/ 5518 w 10000"/>
                  <a:gd name="connsiteY49" fmla="*/ 6285 h 10000"/>
                  <a:gd name="connsiteX50" fmla="*/ 5798 w 10000"/>
                  <a:gd name="connsiteY50" fmla="*/ 4667 h 10000"/>
                  <a:gd name="connsiteX51" fmla="*/ 8365 w 10000"/>
                  <a:gd name="connsiteY51" fmla="*/ 5231 h 10000"/>
                  <a:gd name="connsiteX52" fmla="*/ 9770 w 10000"/>
                  <a:gd name="connsiteY52" fmla="*/ 1656 h 10000"/>
                  <a:gd name="connsiteX53" fmla="*/ 9102 w 10000"/>
                  <a:gd name="connsiteY53"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211 w 10000"/>
                  <a:gd name="connsiteY42" fmla="*/ 8242 h 10000"/>
                  <a:gd name="connsiteX43" fmla="*/ 0 w 10000"/>
                  <a:gd name="connsiteY43" fmla="*/ 8468 h 10000"/>
                  <a:gd name="connsiteX44" fmla="*/ 352 w 10000"/>
                  <a:gd name="connsiteY44" fmla="*/ 8543 h 10000"/>
                  <a:gd name="connsiteX45" fmla="*/ 1581 w 10000"/>
                  <a:gd name="connsiteY45" fmla="*/ 9221 h 10000"/>
                  <a:gd name="connsiteX46" fmla="*/ 2537 w 10000"/>
                  <a:gd name="connsiteY46" fmla="*/ 9866 h 10000"/>
                  <a:gd name="connsiteX47" fmla="*/ 3972 w 10000"/>
                  <a:gd name="connsiteY47" fmla="*/ 9634 h 10000"/>
                  <a:gd name="connsiteX48" fmla="*/ 5518 w 10000"/>
                  <a:gd name="connsiteY48" fmla="*/ 6285 h 10000"/>
                  <a:gd name="connsiteX49" fmla="*/ 5798 w 10000"/>
                  <a:gd name="connsiteY49" fmla="*/ 4667 h 10000"/>
                  <a:gd name="connsiteX50" fmla="*/ 8365 w 10000"/>
                  <a:gd name="connsiteY50" fmla="*/ 5231 h 10000"/>
                  <a:gd name="connsiteX51" fmla="*/ 9770 w 10000"/>
                  <a:gd name="connsiteY51" fmla="*/ 1656 h 10000"/>
                  <a:gd name="connsiteX52" fmla="*/ 9102 w 10000"/>
                  <a:gd name="connsiteY52"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211 w 10000"/>
                  <a:gd name="connsiteY41" fmla="*/ 8242 h 10000"/>
                  <a:gd name="connsiteX42" fmla="*/ 0 w 10000"/>
                  <a:gd name="connsiteY42" fmla="*/ 8468 h 10000"/>
                  <a:gd name="connsiteX43" fmla="*/ 352 w 10000"/>
                  <a:gd name="connsiteY43" fmla="*/ 8543 h 10000"/>
                  <a:gd name="connsiteX44" fmla="*/ 1581 w 10000"/>
                  <a:gd name="connsiteY44" fmla="*/ 9221 h 10000"/>
                  <a:gd name="connsiteX45" fmla="*/ 2537 w 10000"/>
                  <a:gd name="connsiteY45" fmla="*/ 9866 h 10000"/>
                  <a:gd name="connsiteX46" fmla="*/ 3972 w 10000"/>
                  <a:gd name="connsiteY46" fmla="*/ 9634 h 10000"/>
                  <a:gd name="connsiteX47" fmla="*/ 5518 w 10000"/>
                  <a:gd name="connsiteY47" fmla="*/ 6285 h 10000"/>
                  <a:gd name="connsiteX48" fmla="*/ 5798 w 10000"/>
                  <a:gd name="connsiteY48" fmla="*/ 4667 h 10000"/>
                  <a:gd name="connsiteX49" fmla="*/ 8365 w 10000"/>
                  <a:gd name="connsiteY49" fmla="*/ 5231 h 10000"/>
                  <a:gd name="connsiteX50" fmla="*/ 9770 w 10000"/>
                  <a:gd name="connsiteY50" fmla="*/ 1656 h 10000"/>
                  <a:gd name="connsiteX51" fmla="*/ 9102 w 10000"/>
                  <a:gd name="connsiteY51"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211 w 10000"/>
                  <a:gd name="connsiteY40" fmla="*/ 8242 h 10000"/>
                  <a:gd name="connsiteX41" fmla="*/ 0 w 10000"/>
                  <a:gd name="connsiteY41" fmla="*/ 8468 h 10000"/>
                  <a:gd name="connsiteX42" fmla="*/ 352 w 10000"/>
                  <a:gd name="connsiteY42" fmla="*/ 8543 h 10000"/>
                  <a:gd name="connsiteX43" fmla="*/ 1581 w 10000"/>
                  <a:gd name="connsiteY43" fmla="*/ 9221 h 10000"/>
                  <a:gd name="connsiteX44" fmla="*/ 2537 w 10000"/>
                  <a:gd name="connsiteY44" fmla="*/ 9866 h 10000"/>
                  <a:gd name="connsiteX45" fmla="*/ 3972 w 10000"/>
                  <a:gd name="connsiteY45" fmla="*/ 9634 h 10000"/>
                  <a:gd name="connsiteX46" fmla="*/ 5518 w 10000"/>
                  <a:gd name="connsiteY46" fmla="*/ 6285 h 10000"/>
                  <a:gd name="connsiteX47" fmla="*/ 5798 w 10000"/>
                  <a:gd name="connsiteY47" fmla="*/ 4667 h 10000"/>
                  <a:gd name="connsiteX48" fmla="*/ 8365 w 10000"/>
                  <a:gd name="connsiteY48" fmla="*/ 5231 h 10000"/>
                  <a:gd name="connsiteX49" fmla="*/ 9770 w 10000"/>
                  <a:gd name="connsiteY49" fmla="*/ 1656 h 10000"/>
                  <a:gd name="connsiteX50" fmla="*/ 9102 w 10000"/>
                  <a:gd name="connsiteY50"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581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487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2537 w 10000"/>
                  <a:gd name="connsiteY42" fmla="*/ 9866 h 10000"/>
                  <a:gd name="connsiteX43" fmla="*/ 3972 w 10000"/>
                  <a:gd name="connsiteY43" fmla="*/ 9634 h 10000"/>
                  <a:gd name="connsiteX44" fmla="*/ 5518 w 10000"/>
                  <a:gd name="connsiteY44" fmla="*/ 6285 h 10000"/>
                  <a:gd name="connsiteX45" fmla="*/ 5798 w 10000"/>
                  <a:gd name="connsiteY45" fmla="*/ 4667 h 10000"/>
                  <a:gd name="connsiteX46" fmla="*/ 8365 w 10000"/>
                  <a:gd name="connsiteY46" fmla="*/ 5231 h 10000"/>
                  <a:gd name="connsiteX47" fmla="*/ 9770 w 10000"/>
                  <a:gd name="connsiteY47" fmla="*/ 1656 h 10000"/>
                  <a:gd name="connsiteX48" fmla="*/ 9102 w 10000"/>
                  <a:gd name="connsiteY48"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2537 w 10000"/>
                  <a:gd name="connsiteY41" fmla="*/ 9866 h 10000"/>
                  <a:gd name="connsiteX42" fmla="*/ 3972 w 10000"/>
                  <a:gd name="connsiteY42" fmla="*/ 9634 h 10000"/>
                  <a:gd name="connsiteX43" fmla="*/ 5518 w 10000"/>
                  <a:gd name="connsiteY43" fmla="*/ 6285 h 10000"/>
                  <a:gd name="connsiteX44" fmla="*/ 5798 w 10000"/>
                  <a:gd name="connsiteY44" fmla="*/ 4667 h 10000"/>
                  <a:gd name="connsiteX45" fmla="*/ 8365 w 10000"/>
                  <a:gd name="connsiteY45" fmla="*/ 5231 h 10000"/>
                  <a:gd name="connsiteX46" fmla="*/ 9770 w 10000"/>
                  <a:gd name="connsiteY46" fmla="*/ 1656 h 10000"/>
                  <a:gd name="connsiteX47" fmla="*/ 9102 w 10000"/>
                  <a:gd name="connsiteY47"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0 w 10000"/>
                  <a:gd name="connsiteY39" fmla="*/ 8468 h 10000"/>
                  <a:gd name="connsiteX40" fmla="*/ 2537 w 10000"/>
                  <a:gd name="connsiteY40" fmla="*/ 9866 h 10000"/>
                  <a:gd name="connsiteX41" fmla="*/ 3972 w 10000"/>
                  <a:gd name="connsiteY41" fmla="*/ 9634 h 10000"/>
                  <a:gd name="connsiteX42" fmla="*/ 5518 w 10000"/>
                  <a:gd name="connsiteY42" fmla="*/ 6285 h 10000"/>
                  <a:gd name="connsiteX43" fmla="*/ 5798 w 10000"/>
                  <a:gd name="connsiteY43" fmla="*/ 4667 h 10000"/>
                  <a:gd name="connsiteX44" fmla="*/ 8365 w 10000"/>
                  <a:gd name="connsiteY44" fmla="*/ 5231 h 10000"/>
                  <a:gd name="connsiteX45" fmla="*/ 9770 w 10000"/>
                  <a:gd name="connsiteY45" fmla="*/ 1656 h 10000"/>
                  <a:gd name="connsiteX46" fmla="*/ 9102 w 10000"/>
                  <a:gd name="connsiteY46" fmla="*/ 0 h 10000"/>
                  <a:gd name="connsiteX0" fmla="*/ 6800 w 7698"/>
                  <a:gd name="connsiteY0" fmla="*/ 0 h 10000"/>
                  <a:gd name="connsiteX1" fmla="*/ 5816 w 7698"/>
                  <a:gd name="connsiteY1" fmla="*/ 527 h 10000"/>
                  <a:gd name="connsiteX2" fmla="*/ 5852 w 7698"/>
                  <a:gd name="connsiteY2" fmla="*/ 565 h 10000"/>
                  <a:gd name="connsiteX3" fmla="*/ 6132 w 7698"/>
                  <a:gd name="connsiteY3" fmla="*/ 866 h 10000"/>
                  <a:gd name="connsiteX4" fmla="*/ 6449 w 7698"/>
                  <a:gd name="connsiteY4" fmla="*/ 1317 h 10000"/>
                  <a:gd name="connsiteX5" fmla="*/ 6624 w 7698"/>
                  <a:gd name="connsiteY5" fmla="*/ 1581 h 10000"/>
                  <a:gd name="connsiteX6" fmla="*/ 6765 w 7698"/>
                  <a:gd name="connsiteY6" fmla="*/ 1882 h 10000"/>
                  <a:gd name="connsiteX7" fmla="*/ 6976 w 7698"/>
                  <a:gd name="connsiteY7" fmla="*/ 2597 h 10000"/>
                  <a:gd name="connsiteX8" fmla="*/ 7011 w 7698"/>
                  <a:gd name="connsiteY8" fmla="*/ 2785 h 10000"/>
                  <a:gd name="connsiteX9" fmla="*/ 7011 w 7698"/>
                  <a:gd name="connsiteY9" fmla="*/ 3011 h 10000"/>
                  <a:gd name="connsiteX10" fmla="*/ 6941 w 7698"/>
                  <a:gd name="connsiteY10" fmla="*/ 3424 h 10000"/>
                  <a:gd name="connsiteX11" fmla="*/ 6730 w 7698"/>
                  <a:gd name="connsiteY11" fmla="*/ 3839 h 10000"/>
                  <a:gd name="connsiteX12" fmla="*/ 6624 w 7698"/>
                  <a:gd name="connsiteY12" fmla="*/ 3989 h 10000"/>
                  <a:gd name="connsiteX13" fmla="*/ 6555 w 7698"/>
                  <a:gd name="connsiteY13" fmla="*/ 4065 h 10000"/>
                  <a:gd name="connsiteX14" fmla="*/ 6484 w 7698"/>
                  <a:gd name="connsiteY14" fmla="*/ 4140 h 10000"/>
                  <a:gd name="connsiteX15" fmla="*/ 5781 w 7698"/>
                  <a:gd name="connsiteY15" fmla="*/ 4592 h 10000"/>
                  <a:gd name="connsiteX16" fmla="*/ 5008 w 7698"/>
                  <a:gd name="connsiteY16" fmla="*/ 4667 h 10000"/>
                  <a:gd name="connsiteX17" fmla="*/ 4340 w 7698"/>
                  <a:gd name="connsiteY17" fmla="*/ 4441 h 10000"/>
                  <a:gd name="connsiteX18" fmla="*/ 3813 w 7698"/>
                  <a:gd name="connsiteY18" fmla="*/ 4065 h 10000"/>
                  <a:gd name="connsiteX19" fmla="*/ 3110 w 7698"/>
                  <a:gd name="connsiteY19" fmla="*/ 3613 h 10000"/>
                  <a:gd name="connsiteX20" fmla="*/ 2654 w 7698"/>
                  <a:gd name="connsiteY20" fmla="*/ 4102 h 10000"/>
                  <a:gd name="connsiteX21" fmla="*/ 2091 w 7698"/>
                  <a:gd name="connsiteY21" fmla="*/ 4592 h 10000"/>
                  <a:gd name="connsiteX22" fmla="*/ 2407 w 7698"/>
                  <a:gd name="connsiteY22" fmla="*/ 5608 h 10000"/>
                  <a:gd name="connsiteX23" fmla="*/ 2548 w 7698"/>
                  <a:gd name="connsiteY23" fmla="*/ 6247 h 10000"/>
                  <a:gd name="connsiteX24" fmla="*/ 2654 w 7698"/>
                  <a:gd name="connsiteY24" fmla="*/ 7000 h 10000"/>
                  <a:gd name="connsiteX25" fmla="*/ 2512 w 7698"/>
                  <a:gd name="connsiteY25" fmla="*/ 7866 h 10000"/>
                  <a:gd name="connsiteX26" fmla="*/ 1951 w 7698"/>
                  <a:gd name="connsiteY26" fmla="*/ 8580 h 10000"/>
                  <a:gd name="connsiteX27" fmla="*/ 1634 w 7698"/>
                  <a:gd name="connsiteY27" fmla="*/ 8845 h 10000"/>
                  <a:gd name="connsiteX28" fmla="*/ 1564 w 7698"/>
                  <a:gd name="connsiteY28" fmla="*/ 8920 h 10000"/>
                  <a:gd name="connsiteX29" fmla="*/ 1528 w 7698"/>
                  <a:gd name="connsiteY29" fmla="*/ 8920 h 10000"/>
                  <a:gd name="connsiteX30" fmla="*/ 1494 w 7698"/>
                  <a:gd name="connsiteY30" fmla="*/ 8957 h 10000"/>
                  <a:gd name="connsiteX31" fmla="*/ 1459 w 7698"/>
                  <a:gd name="connsiteY31" fmla="*/ 8957 h 10000"/>
                  <a:gd name="connsiteX32" fmla="*/ 1459 w 7698"/>
                  <a:gd name="connsiteY32" fmla="*/ 8995 h 10000"/>
                  <a:gd name="connsiteX33" fmla="*/ 1283 w 7698"/>
                  <a:gd name="connsiteY33" fmla="*/ 9070 h 10000"/>
                  <a:gd name="connsiteX34" fmla="*/ 1072 w 7698"/>
                  <a:gd name="connsiteY34" fmla="*/ 9145 h 10000"/>
                  <a:gd name="connsiteX35" fmla="*/ 826 w 7698"/>
                  <a:gd name="connsiteY35" fmla="*/ 9221 h 10000"/>
                  <a:gd name="connsiteX36" fmla="*/ 615 w 7698"/>
                  <a:gd name="connsiteY36" fmla="*/ 9221 h 10000"/>
                  <a:gd name="connsiteX37" fmla="*/ 404 w 7698"/>
                  <a:gd name="connsiteY37" fmla="*/ 9183 h 10000"/>
                  <a:gd name="connsiteX38" fmla="*/ 18 w 7698"/>
                  <a:gd name="connsiteY38" fmla="*/ 9033 h 10000"/>
                  <a:gd name="connsiteX39" fmla="*/ 235 w 7698"/>
                  <a:gd name="connsiteY39" fmla="*/ 9866 h 10000"/>
                  <a:gd name="connsiteX40" fmla="*/ 1670 w 7698"/>
                  <a:gd name="connsiteY40" fmla="*/ 9634 h 10000"/>
                  <a:gd name="connsiteX41" fmla="*/ 3216 w 7698"/>
                  <a:gd name="connsiteY41" fmla="*/ 6285 h 10000"/>
                  <a:gd name="connsiteX42" fmla="*/ 3496 w 7698"/>
                  <a:gd name="connsiteY42" fmla="*/ 4667 h 10000"/>
                  <a:gd name="connsiteX43" fmla="*/ 6063 w 7698"/>
                  <a:gd name="connsiteY43" fmla="*/ 5231 h 10000"/>
                  <a:gd name="connsiteX44" fmla="*/ 7468 w 7698"/>
                  <a:gd name="connsiteY44" fmla="*/ 1656 h 10000"/>
                  <a:gd name="connsiteX45" fmla="*/ 6800 w 7698"/>
                  <a:gd name="connsiteY45" fmla="*/ 0 h 10000"/>
                  <a:gd name="connsiteX0" fmla="*/ 8737 w 9904"/>
                  <a:gd name="connsiteY0" fmla="*/ 0 h 10000"/>
                  <a:gd name="connsiteX1" fmla="*/ 7459 w 9904"/>
                  <a:gd name="connsiteY1" fmla="*/ 527 h 10000"/>
                  <a:gd name="connsiteX2" fmla="*/ 7506 w 9904"/>
                  <a:gd name="connsiteY2" fmla="*/ 565 h 10000"/>
                  <a:gd name="connsiteX3" fmla="*/ 7870 w 9904"/>
                  <a:gd name="connsiteY3" fmla="*/ 866 h 10000"/>
                  <a:gd name="connsiteX4" fmla="*/ 8282 w 9904"/>
                  <a:gd name="connsiteY4" fmla="*/ 1317 h 10000"/>
                  <a:gd name="connsiteX5" fmla="*/ 8509 w 9904"/>
                  <a:gd name="connsiteY5" fmla="*/ 1581 h 10000"/>
                  <a:gd name="connsiteX6" fmla="*/ 8692 w 9904"/>
                  <a:gd name="connsiteY6" fmla="*/ 1882 h 10000"/>
                  <a:gd name="connsiteX7" fmla="*/ 8966 w 9904"/>
                  <a:gd name="connsiteY7" fmla="*/ 2597 h 10000"/>
                  <a:gd name="connsiteX8" fmla="*/ 9012 w 9904"/>
                  <a:gd name="connsiteY8" fmla="*/ 2785 h 10000"/>
                  <a:gd name="connsiteX9" fmla="*/ 9012 w 9904"/>
                  <a:gd name="connsiteY9" fmla="*/ 3011 h 10000"/>
                  <a:gd name="connsiteX10" fmla="*/ 8921 w 9904"/>
                  <a:gd name="connsiteY10" fmla="*/ 3424 h 10000"/>
                  <a:gd name="connsiteX11" fmla="*/ 8647 w 9904"/>
                  <a:gd name="connsiteY11" fmla="*/ 3839 h 10000"/>
                  <a:gd name="connsiteX12" fmla="*/ 8509 w 9904"/>
                  <a:gd name="connsiteY12" fmla="*/ 3989 h 10000"/>
                  <a:gd name="connsiteX13" fmla="*/ 8419 w 9904"/>
                  <a:gd name="connsiteY13" fmla="*/ 4065 h 10000"/>
                  <a:gd name="connsiteX14" fmla="*/ 8327 w 9904"/>
                  <a:gd name="connsiteY14" fmla="*/ 4140 h 10000"/>
                  <a:gd name="connsiteX15" fmla="*/ 7414 w 9904"/>
                  <a:gd name="connsiteY15" fmla="*/ 4592 h 10000"/>
                  <a:gd name="connsiteX16" fmla="*/ 6410 w 9904"/>
                  <a:gd name="connsiteY16" fmla="*/ 4667 h 10000"/>
                  <a:gd name="connsiteX17" fmla="*/ 5542 w 9904"/>
                  <a:gd name="connsiteY17" fmla="*/ 4441 h 10000"/>
                  <a:gd name="connsiteX18" fmla="*/ 4857 w 9904"/>
                  <a:gd name="connsiteY18" fmla="*/ 4065 h 10000"/>
                  <a:gd name="connsiteX19" fmla="*/ 3944 w 9904"/>
                  <a:gd name="connsiteY19" fmla="*/ 3613 h 10000"/>
                  <a:gd name="connsiteX20" fmla="*/ 3352 w 9904"/>
                  <a:gd name="connsiteY20" fmla="*/ 4102 h 10000"/>
                  <a:gd name="connsiteX21" fmla="*/ 2620 w 9904"/>
                  <a:gd name="connsiteY21" fmla="*/ 4592 h 10000"/>
                  <a:gd name="connsiteX22" fmla="*/ 3031 w 9904"/>
                  <a:gd name="connsiteY22" fmla="*/ 5608 h 10000"/>
                  <a:gd name="connsiteX23" fmla="*/ 3214 w 9904"/>
                  <a:gd name="connsiteY23" fmla="*/ 6247 h 10000"/>
                  <a:gd name="connsiteX24" fmla="*/ 3352 w 9904"/>
                  <a:gd name="connsiteY24" fmla="*/ 7000 h 10000"/>
                  <a:gd name="connsiteX25" fmla="*/ 3167 w 9904"/>
                  <a:gd name="connsiteY25" fmla="*/ 7866 h 10000"/>
                  <a:gd name="connsiteX26" fmla="*/ 2438 w 9904"/>
                  <a:gd name="connsiteY26" fmla="*/ 8580 h 10000"/>
                  <a:gd name="connsiteX27" fmla="*/ 2027 w 9904"/>
                  <a:gd name="connsiteY27" fmla="*/ 8845 h 10000"/>
                  <a:gd name="connsiteX28" fmla="*/ 1936 w 9904"/>
                  <a:gd name="connsiteY28" fmla="*/ 8920 h 10000"/>
                  <a:gd name="connsiteX29" fmla="*/ 1889 w 9904"/>
                  <a:gd name="connsiteY29" fmla="*/ 8920 h 10000"/>
                  <a:gd name="connsiteX30" fmla="*/ 1845 w 9904"/>
                  <a:gd name="connsiteY30" fmla="*/ 8957 h 10000"/>
                  <a:gd name="connsiteX31" fmla="*/ 1799 w 9904"/>
                  <a:gd name="connsiteY31" fmla="*/ 8957 h 10000"/>
                  <a:gd name="connsiteX32" fmla="*/ 1799 w 9904"/>
                  <a:gd name="connsiteY32" fmla="*/ 8995 h 10000"/>
                  <a:gd name="connsiteX33" fmla="*/ 1571 w 9904"/>
                  <a:gd name="connsiteY33" fmla="*/ 9070 h 10000"/>
                  <a:gd name="connsiteX34" fmla="*/ 1297 w 9904"/>
                  <a:gd name="connsiteY34" fmla="*/ 9145 h 10000"/>
                  <a:gd name="connsiteX35" fmla="*/ 977 w 9904"/>
                  <a:gd name="connsiteY35" fmla="*/ 9221 h 10000"/>
                  <a:gd name="connsiteX36" fmla="*/ 703 w 9904"/>
                  <a:gd name="connsiteY36" fmla="*/ 9221 h 10000"/>
                  <a:gd name="connsiteX37" fmla="*/ 429 w 9904"/>
                  <a:gd name="connsiteY37" fmla="*/ 9183 h 10000"/>
                  <a:gd name="connsiteX38" fmla="*/ 89 w 9904"/>
                  <a:gd name="connsiteY38" fmla="*/ 9066 h 10000"/>
                  <a:gd name="connsiteX39" fmla="*/ 209 w 9904"/>
                  <a:gd name="connsiteY39" fmla="*/ 9866 h 10000"/>
                  <a:gd name="connsiteX40" fmla="*/ 2073 w 9904"/>
                  <a:gd name="connsiteY40" fmla="*/ 9634 h 10000"/>
                  <a:gd name="connsiteX41" fmla="*/ 4082 w 9904"/>
                  <a:gd name="connsiteY41" fmla="*/ 6285 h 10000"/>
                  <a:gd name="connsiteX42" fmla="*/ 4445 w 9904"/>
                  <a:gd name="connsiteY42" fmla="*/ 4667 h 10000"/>
                  <a:gd name="connsiteX43" fmla="*/ 7780 w 9904"/>
                  <a:gd name="connsiteY43" fmla="*/ 5231 h 10000"/>
                  <a:gd name="connsiteX44" fmla="*/ 9605 w 9904"/>
                  <a:gd name="connsiteY44" fmla="*/ 1656 h 10000"/>
                  <a:gd name="connsiteX45" fmla="*/ 8737 w 9904"/>
                  <a:gd name="connsiteY45" fmla="*/ 0 h 10000"/>
                  <a:gd name="connsiteX0" fmla="*/ 8737 w 9915"/>
                  <a:gd name="connsiteY0" fmla="*/ 0 h 10000"/>
                  <a:gd name="connsiteX1" fmla="*/ 7446 w 9915"/>
                  <a:gd name="connsiteY1" fmla="*/ 527 h 10000"/>
                  <a:gd name="connsiteX2" fmla="*/ 7494 w 9915"/>
                  <a:gd name="connsiteY2" fmla="*/ 565 h 10000"/>
                  <a:gd name="connsiteX3" fmla="*/ 7861 w 9915"/>
                  <a:gd name="connsiteY3" fmla="*/ 866 h 10000"/>
                  <a:gd name="connsiteX4" fmla="*/ 8277 w 9915"/>
                  <a:gd name="connsiteY4" fmla="*/ 1317 h 10000"/>
                  <a:gd name="connsiteX5" fmla="*/ 8506 w 9915"/>
                  <a:gd name="connsiteY5" fmla="*/ 1581 h 10000"/>
                  <a:gd name="connsiteX6" fmla="*/ 8691 w 9915"/>
                  <a:gd name="connsiteY6" fmla="*/ 1882 h 10000"/>
                  <a:gd name="connsiteX7" fmla="*/ 8968 w 9915"/>
                  <a:gd name="connsiteY7" fmla="*/ 2597 h 10000"/>
                  <a:gd name="connsiteX8" fmla="*/ 9014 w 9915"/>
                  <a:gd name="connsiteY8" fmla="*/ 2785 h 10000"/>
                  <a:gd name="connsiteX9" fmla="*/ 9014 w 9915"/>
                  <a:gd name="connsiteY9" fmla="*/ 3011 h 10000"/>
                  <a:gd name="connsiteX10" fmla="*/ 8922 w 9915"/>
                  <a:gd name="connsiteY10" fmla="*/ 3424 h 10000"/>
                  <a:gd name="connsiteX11" fmla="*/ 8646 w 9915"/>
                  <a:gd name="connsiteY11" fmla="*/ 3839 h 10000"/>
                  <a:gd name="connsiteX12" fmla="*/ 8506 w 9915"/>
                  <a:gd name="connsiteY12" fmla="*/ 3989 h 10000"/>
                  <a:gd name="connsiteX13" fmla="*/ 8416 w 9915"/>
                  <a:gd name="connsiteY13" fmla="*/ 4065 h 10000"/>
                  <a:gd name="connsiteX14" fmla="*/ 8323 w 9915"/>
                  <a:gd name="connsiteY14" fmla="*/ 4140 h 10000"/>
                  <a:gd name="connsiteX15" fmla="*/ 7401 w 9915"/>
                  <a:gd name="connsiteY15" fmla="*/ 4592 h 10000"/>
                  <a:gd name="connsiteX16" fmla="*/ 6387 w 9915"/>
                  <a:gd name="connsiteY16" fmla="*/ 4667 h 10000"/>
                  <a:gd name="connsiteX17" fmla="*/ 5511 w 9915"/>
                  <a:gd name="connsiteY17" fmla="*/ 4441 h 10000"/>
                  <a:gd name="connsiteX18" fmla="*/ 4819 w 9915"/>
                  <a:gd name="connsiteY18" fmla="*/ 4065 h 10000"/>
                  <a:gd name="connsiteX19" fmla="*/ 3897 w 9915"/>
                  <a:gd name="connsiteY19" fmla="*/ 3613 h 10000"/>
                  <a:gd name="connsiteX20" fmla="*/ 3299 w 9915"/>
                  <a:gd name="connsiteY20" fmla="*/ 4102 h 10000"/>
                  <a:gd name="connsiteX21" fmla="*/ 2560 w 9915"/>
                  <a:gd name="connsiteY21" fmla="*/ 4592 h 10000"/>
                  <a:gd name="connsiteX22" fmla="*/ 2975 w 9915"/>
                  <a:gd name="connsiteY22" fmla="*/ 5608 h 10000"/>
                  <a:gd name="connsiteX23" fmla="*/ 3160 w 9915"/>
                  <a:gd name="connsiteY23" fmla="*/ 6247 h 10000"/>
                  <a:gd name="connsiteX24" fmla="*/ 3299 w 9915"/>
                  <a:gd name="connsiteY24" fmla="*/ 7000 h 10000"/>
                  <a:gd name="connsiteX25" fmla="*/ 3113 w 9915"/>
                  <a:gd name="connsiteY25" fmla="*/ 7866 h 10000"/>
                  <a:gd name="connsiteX26" fmla="*/ 2377 w 9915"/>
                  <a:gd name="connsiteY26" fmla="*/ 8580 h 10000"/>
                  <a:gd name="connsiteX27" fmla="*/ 1962 w 9915"/>
                  <a:gd name="connsiteY27" fmla="*/ 8845 h 10000"/>
                  <a:gd name="connsiteX28" fmla="*/ 1870 w 9915"/>
                  <a:gd name="connsiteY28" fmla="*/ 8920 h 10000"/>
                  <a:gd name="connsiteX29" fmla="*/ 1822 w 9915"/>
                  <a:gd name="connsiteY29" fmla="*/ 8920 h 10000"/>
                  <a:gd name="connsiteX30" fmla="*/ 1778 w 9915"/>
                  <a:gd name="connsiteY30" fmla="*/ 8957 h 10000"/>
                  <a:gd name="connsiteX31" fmla="*/ 1731 w 9915"/>
                  <a:gd name="connsiteY31" fmla="*/ 8957 h 10000"/>
                  <a:gd name="connsiteX32" fmla="*/ 1731 w 9915"/>
                  <a:gd name="connsiteY32" fmla="*/ 8995 h 10000"/>
                  <a:gd name="connsiteX33" fmla="*/ 1501 w 9915"/>
                  <a:gd name="connsiteY33" fmla="*/ 9070 h 10000"/>
                  <a:gd name="connsiteX34" fmla="*/ 1225 w 9915"/>
                  <a:gd name="connsiteY34" fmla="*/ 9145 h 10000"/>
                  <a:gd name="connsiteX35" fmla="*/ 901 w 9915"/>
                  <a:gd name="connsiteY35" fmla="*/ 9221 h 10000"/>
                  <a:gd name="connsiteX36" fmla="*/ 625 w 9915"/>
                  <a:gd name="connsiteY36" fmla="*/ 9221 h 10000"/>
                  <a:gd name="connsiteX37" fmla="*/ 348 w 9915"/>
                  <a:gd name="connsiteY37" fmla="*/ 9183 h 10000"/>
                  <a:gd name="connsiteX38" fmla="*/ 5 w 9915"/>
                  <a:gd name="connsiteY38" fmla="*/ 9066 h 10000"/>
                  <a:gd name="connsiteX39" fmla="*/ 126 w 9915"/>
                  <a:gd name="connsiteY39" fmla="*/ 9866 h 10000"/>
                  <a:gd name="connsiteX40" fmla="*/ 2008 w 9915"/>
                  <a:gd name="connsiteY40" fmla="*/ 9634 h 10000"/>
                  <a:gd name="connsiteX41" fmla="*/ 4037 w 9915"/>
                  <a:gd name="connsiteY41" fmla="*/ 6285 h 10000"/>
                  <a:gd name="connsiteX42" fmla="*/ 4403 w 9915"/>
                  <a:gd name="connsiteY42" fmla="*/ 4667 h 10000"/>
                  <a:gd name="connsiteX43" fmla="*/ 7770 w 9915"/>
                  <a:gd name="connsiteY43" fmla="*/ 5231 h 10000"/>
                  <a:gd name="connsiteX44" fmla="*/ 9613 w 9915"/>
                  <a:gd name="connsiteY44" fmla="*/ 1656 h 10000"/>
                  <a:gd name="connsiteX45" fmla="*/ 8737 w 9915"/>
                  <a:gd name="connsiteY45" fmla="*/ 0 h 10000"/>
                  <a:gd name="connsiteX0" fmla="*/ 8731 w 9919"/>
                  <a:gd name="connsiteY0" fmla="*/ 0 h 10000"/>
                  <a:gd name="connsiteX1" fmla="*/ 7429 w 9919"/>
                  <a:gd name="connsiteY1" fmla="*/ 527 h 10000"/>
                  <a:gd name="connsiteX2" fmla="*/ 7477 w 9919"/>
                  <a:gd name="connsiteY2" fmla="*/ 565 h 10000"/>
                  <a:gd name="connsiteX3" fmla="*/ 7847 w 9919"/>
                  <a:gd name="connsiteY3" fmla="*/ 866 h 10000"/>
                  <a:gd name="connsiteX4" fmla="*/ 8267 w 9919"/>
                  <a:gd name="connsiteY4" fmla="*/ 1317 h 10000"/>
                  <a:gd name="connsiteX5" fmla="*/ 8498 w 9919"/>
                  <a:gd name="connsiteY5" fmla="*/ 1581 h 10000"/>
                  <a:gd name="connsiteX6" fmla="*/ 8685 w 9919"/>
                  <a:gd name="connsiteY6" fmla="*/ 1882 h 10000"/>
                  <a:gd name="connsiteX7" fmla="*/ 8964 w 9919"/>
                  <a:gd name="connsiteY7" fmla="*/ 2597 h 10000"/>
                  <a:gd name="connsiteX8" fmla="*/ 9010 w 9919"/>
                  <a:gd name="connsiteY8" fmla="*/ 2785 h 10000"/>
                  <a:gd name="connsiteX9" fmla="*/ 9010 w 9919"/>
                  <a:gd name="connsiteY9" fmla="*/ 3011 h 10000"/>
                  <a:gd name="connsiteX10" fmla="*/ 8917 w 9919"/>
                  <a:gd name="connsiteY10" fmla="*/ 3424 h 10000"/>
                  <a:gd name="connsiteX11" fmla="*/ 8639 w 9919"/>
                  <a:gd name="connsiteY11" fmla="*/ 3839 h 10000"/>
                  <a:gd name="connsiteX12" fmla="*/ 8498 w 9919"/>
                  <a:gd name="connsiteY12" fmla="*/ 3989 h 10000"/>
                  <a:gd name="connsiteX13" fmla="*/ 8407 w 9919"/>
                  <a:gd name="connsiteY13" fmla="*/ 4065 h 10000"/>
                  <a:gd name="connsiteX14" fmla="*/ 8313 w 9919"/>
                  <a:gd name="connsiteY14" fmla="*/ 4140 h 10000"/>
                  <a:gd name="connsiteX15" fmla="*/ 7383 w 9919"/>
                  <a:gd name="connsiteY15" fmla="*/ 4592 h 10000"/>
                  <a:gd name="connsiteX16" fmla="*/ 6361 w 9919"/>
                  <a:gd name="connsiteY16" fmla="*/ 4667 h 10000"/>
                  <a:gd name="connsiteX17" fmla="*/ 5477 w 9919"/>
                  <a:gd name="connsiteY17" fmla="*/ 4441 h 10000"/>
                  <a:gd name="connsiteX18" fmla="*/ 4779 w 9919"/>
                  <a:gd name="connsiteY18" fmla="*/ 4065 h 10000"/>
                  <a:gd name="connsiteX19" fmla="*/ 3849 w 9919"/>
                  <a:gd name="connsiteY19" fmla="*/ 3613 h 10000"/>
                  <a:gd name="connsiteX20" fmla="*/ 3246 w 9919"/>
                  <a:gd name="connsiteY20" fmla="*/ 4102 h 10000"/>
                  <a:gd name="connsiteX21" fmla="*/ 2501 w 9919"/>
                  <a:gd name="connsiteY21" fmla="*/ 4592 h 10000"/>
                  <a:gd name="connsiteX22" fmla="*/ 2920 w 9919"/>
                  <a:gd name="connsiteY22" fmla="*/ 5608 h 10000"/>
                  <a:gd name="connsiteX23" fmla="*/ 3106 w 9919"/>
                  <a:gd name="connsiteY23" fmla="*/ 6247 h 10000"/>
                  <a:gd name="connsiteX24" fmla="*/ 3246 w 9919"/>
                  <a:gd name="connsiteY24" fmla="*/ 7000 h 10000"/>
                  <a:gd name="connsiteX25" fmla="*/ 3059 w 9919"/>
                  <a:gd name="connsiteY25" fmla="*/ 7866 h 10000"/>
                  <a:gd name="connsiteX26" fmla="*/ 2316 w 9919"/>
                  <a:gd name="connsiteY26" fmla="*/ 8580 h 10000"/>
                  <a:gd name="connsiteX27" fmla="*/ 1898 w 9919"/>
                  <a:gd name="connsiteY27" fmla="*/ 8845 h 10000"/>
                  <a:gd name="connsiteX28" fmla="*/ 1805 w 9919"/>
                  <a:gd name="connsiteY28" fmla="*/ 8920 h 10000"/>
                  <a:gd name="connsiteX29" fmla="*/ 1757 w 9919"/>
                  <a:gd name="connsiteY29" fmla="*/ 8920 h 10000"/>
                  <a:gd name="connsiteX30" fmla="*/ 1712 w 9919"/>
                  <a:gd name="connsiteY30" fmla="*/ 8957 h 10000"/>
                  <a:gd name="connsiteX31" fmla="*/ 1665 w 9919"/>
                  <a:gd name="connsiteY31" fmla="*/ 8957 h 10000"/>
                  <a:gd name="connsiteX32" fmla="*/ 1665 w 9919"/>
                  <a:gd name="connsiteY32" fmla="*/ 8995 h 10000"/>
                  <a:gd name="connsiteX33" fmla="*/ 1433 w 9919"/>
                  <a:gd name="connsiteY33" fmla="*/ 9070 h 10000"/>
                  <a:gd name="connsiteX34" fmla="*/ 1155 w 9919"/>
                  <a:gd name="connsiteY34" fmla="*/ 9145 h 10000"/>
                  <a:gd name="connsiteX35" fmla="*/ 828 w 9919"/>
                  <a:gd name="connsiteY35" fmla="*/ 9221 h 10000"/>
                  <a:gd name="connsiteX36" fmla="*/ 549 w 9919"/>
                  <a:gd name="connsiteY36" fmla="*/ 9221 h 10000"/>
                  <a:gd name="connsiteX37" fmla="*/ 270 w 9919"/>
                  <a:gd name="connsiteY37" fmla="*/ 9183 h 10000"/>
                  <a:gd name="connsiteX38" fmla="*/ 7 w 9919"/>
                  <a:gd name="connsiteY38" fmla="*/ 9066 h 10000"/>
                  <a:gd name="connsiteX39" fmla="*/ 46 w 9919"/>
                  <a:gd name="connsiteY39" fmla="*/ 9866 h 10000"/>
                  <a:gd name="connsiteX40" fmla="*/ 1944 w 9919"/>
                  <a:gd name="connsiteY40" fmla="*/ 9634 h 10000"/>
                  <a:gd name="connsiteX41" fmla="*/ 3991 w 9919"/>
                  <a:gd name="connsiteY41" fmla="*/ 6285 h 10000"/>
                  <a:gd name="connsiteX42" fmla="*/ 4360 w 9919"/>
                  <a:gd name="connsiteY42" fmla="*/ 4667 h 10000"/>
                  <a:gd name="connsiteX43" fmla="*/ 7756 w 9919"/>
                  <a:gd name="connsiteY43" fmla="*/ 5231 h 10000"/>
                  <a:gd name="connsiteX44" fmla="*/ 9614 w 9919"/>
                  <a:gd name="connsiteY44" fmla="*/ 1656 h 10000"/>
                  <a:gd name="connsiteX45" fmla="*/ 8731 w 9919"/>
                  <a:gd name="connsiteY45" fmla="*/ 0 h 10000"/>
                  <a:gd name="connsiteX0" fmla="*/ 8763 w 9961"/>
                  <a:gd name="connsiteY0" fmla="*/ 0 h 10000"/>
                  <a:gd name="connsiteX1" fmla="*/ 7451 w 9961"/>
                  <a:gd name="connsiteY1" fmla="*/ 527 h 10000"/>
                  <a:gd name="connsiteX2" fmla="*/ 7499 w 9961"/>
                  <a:gd name="connsiteY2" fmla="*/ 565 h 10000"/>
                  <a:gd name="connsiteX3" fmla="*/ 7872 w 9961"/>
                  <a:gd name="connsiteY3" fmla="*/ 866 h 10000"/>
                  <a:gd name="connsiteX4" fmla="*/ 8296 w 9961"/>
                  <a:gd name="connsiteY4" fmla="*/ 1317 h 10000"/>
                  <a:gd name="connsiteX5" fmla="*/ 8528 w 9961"/>
                  <a:gd name="connsiteY5" fmla="*/ 1581 h 10000"/>
                  <a:gd name="connsiteX6" fmla="*/ 8717 w 9961"/>
                  <a:gd name="connsiteY6" fmla="*/ 1882 h 10000"/>
                  <a:gd name="connsiteX7" fmla="*/ 8998 w 9961"/>
                  <a:gd name="connsiteY7" fmla="*/ 2597 h 10000"/>
                  <a:gd name="connsiteX8" fmla="*/ 9045 w 9961"/>
                  <a:gd name="connsiteY8" fmla="*/ 2785 h 10000"/>
                  <a:gd name="connsiteX9" fmla="*/ 9045 w 9961"/>
                  <a:gd name="connsiteY9" fmla="*/ 3011 h 10000"/>
                  <a:gd name="connsiteX10" fmla="*/ 8951 w 9961"/>
                  <a:gd name="connsiteY10" fmla="*/ 3424 h 10000"/>
                  <a:gd name="connsiteX11" fmla="*/ 8671 w 9961"/>
                  <a:gd name="connsiteY11" fmla="*/ 3839 h 10000"/>
                  <a:gd name="connsiteX12" fmla="*/ 8528 w 9961"/>
                  <a:gd name="connsiteY12" fmla="*/ 3989 h 10000"/>
                  <a:gd name="connsiteX13" fmla="*/ 8437 w 9961"/>
                  <a:gd name="connsiteY13" fmla="*/ 4065 h 10000"/>
                  <a:gd name="connsiteX14" fmla="*/ 8342 w 9961"/>
                  <a:gd name="connsiteY14" fmla="*/ 4140 h 10000"/>
                  <a:gd name="connsiteX15" fmla="*/ 7404 w 9961"/>
                  <a:gd name="connsiteY15" fmla="*/ 4592 h 10000"/>
                  <a:gd name="connsiteX16" fmla="*/ 6374 w 9961"/>
                  <a:gd name="connsiteY16" fmla="*/ 4667 h 10000"/>
                  <a:gd name="connsiteX17" fmla="*/ 5483 w 9961"/>
                  <a:gd name="connsiteY17" fmla="*/ 4441 h 10000"/>
                  <a:gd name="connsiteX18" fmla="*/ 4779 w 9961"/>
                  <a:gd name="connsiteY18" fmla="*/ 4065 h 10000"/>
                  <a:gd name="connsiteX19" fmla="*/ 3841 w 9961"/>
                  <a:gd name="connsiteY19" fmla="*/ 3613 h 10000"/>
                  <a:gd name="connsiteX20" fmla="*/ 3234 w 9961"/>
                  <a:gd name="connsiteY20" fmla="*/ 4102 h 10000"/>
                  <a:gd name="connsiteX21" fmla="*/ 2482 w 9961"/>
                  <a:gd name="connsiteY21" fmla="*/ 4592 h 10000"/>
                  <a:gd name="connsiteX22" fmla="*/ 2905 w 9961"/>
                  <a:gd name="connsiteY22" fmla="*/ 5608 h 10000"/>
                  <a:gd name="connsiteX23" fmla="*/ 3092 w 9961"/>
                  <a:gd name="connsiteY23" fmla="*/ 6247 h 10000"/>
                  <a:gd name="connsiteX24" fmla="*/ 3234 w 9961"/>
                  <a:gd name="connsiteY24" fmla="*/ 7000 h 10000"/>
                  <a:gd name="connsiteX25" fmla="*/ 3045 w 9961"/>
                  <a:gd name="connsiteY25" fmla="*/ 7866 h 10000"/>
                  <a:gd name="connsiteX26" fmla="*/ 2296 w 9961"/>
                  <a:gd name="connsiteY26" fmla="*/ 8580 h 10000"/>
                  <a:gd name="connsiteX27" fmla="*/ 1874 w 9961"/>
                  <a:gd name="connsiteY27" fmla="*/ 8845 h 10000"/>
                  <a:gd name="connsiteX28" fmla="*/ 1781 w 9961"/>
                  <a:gd name="connsiteY28" fmla="*/ 8920 h 10000"/>
                  <a:gd name="connsiteX29" fmla="*/ 1732 w 9961"/>
                  <a:gd name="connsiteY29" fmla="*/ 8920 h 10000"/>
                  <a:gd name="connsiteX30" fmla="*/ 1687 w 9961"/>
                  <a:gd name="connsiteY30" fmla="*/ 8957 h 10000"/>
                  <a:gd name="connsiteX31" fmla="*/ 1640 w 9961"/>
                  <a:gd name="connsiteY31" fmla="*/ 8957 h 10000"/>
                  <a:gd name="connsiteX32" fmla="*/ 1640 w 9961"/>
                  <a:gd name="connsiteY32" fmla="*/ 8995 h 10000"/>
                  <a:gd name="connsiteX33" fmla="*/ 1406 w 9961"/>
                  <a:gd name="connsiteY33" fmla="*/ 9070 h 10000"/>
                  <a:gd name="connsiteX34" fmla="*/ 1125 w 9961"/>
                  <a:gd name="connsiteY34" fmla="*/ 9145 h 10000"/>
                  <a:gd name="connsiteX35" fmla="*/ 796 w 9961"/>
                  <a:gd name="connsiteY35" fmla="*/ 9221 h 10000"/>
                  <a:gd name="connsiteX36" fmla="*/ 514 w 9961"/>
                  <a:gd name="connsiteY36" fmla="*/ 9221 h 10000"/>
                  <a:gd name="connsiteX37" fmla="*/ 233 w 9961"/>
                  <a:gd name="connsiteY37" fmla="*/ 9183 h 10000"/>
                  <a:gd name="connsiteX38" fmla="*/ 10 w 9961"/>
                  <a:gd name="connsiteY38" fmla="*/ 9332 h 10000"/>
                  <a:gd name="connsiteX39" fmla="*/ 7 w 9961"/>
                  <a:gd name="connsiteY39" fmla="*/ 9866 h 10000"/>
                  <a:gd name="connsiteX40" fmla="*/ 1921 w 9961"/>
                  <a:gd name="connsiteY40" fmla="*/ 9634 h 10000"/>
                  <a:gd name="connsiteX41" fmla="*/ 3985 w 9961"/>
                  <a:gd name="connsiteY41" fmla="*/ 6285 h 10000"/>
                  <a:gd name="connsiteX42" fmla="*/ 4357 w 9961"/>
                  <a:gd name="connsiteY42" fmla="*/ 4667 h 10000"/>
                  <a:gd name="connsiteX43" fmla="*/ 7780 w 9961"/>
                  <a:gd name="connsiteY43" fmla="*/ 5231 h 10000"/>
                  <a:gd name="connsiteX44" fmla="*/ 9654 w 9961"/>
                  <a:gd name="connsiteY44" fmla="*/ 1656 h 10000"/>
                  <a:gd name="connsiteX45" fmla="*/ 8763 w 9961"/>
                  <a:gd name="connsiteY45" fmla="*/ 0 h 10000"/>
                  <a:gd name="connsiteX0" fmla="*/ 8790 w 9993"/>
                  <a:gd name="connsiteY0" fmla="*/ 0 h 10000"/>
                  <a:gd name="connsiteX1" fmla="*/ 7473 w 9993"/>
                  <a:gd name="connsiteY1" fmla="*/ 527 h 10000"/>
                  <a:gd name="connsiteX2" fmla="*/ 7521 w 9993"/>
                  <a:gd name="connsiteY2" fmla="*/ 565 h 10000"/>
                  <a:gd name="connsiteX3" fmla="*/ 7896 w 9993"/>
                  <a:gd name="connsiteY3" fmla="*/ 866 h 10000"/>
                  <a:gd name="connsiteX4" fmla="*/ 8321 w 9993"/>
                  <a:gd name="connsiteY4" fmla="*/ 1317 h 10000"/>
                  <a:gd name="connsiteX5" fmla="*/ 8554 w 9993"/>
                  <a:gd name="connsiteY5" fmla="*/ 1581 h 10000"/>
                  <a:gd name="connsiteX6" fmla="*/ 8744 w 9993"/>
                  <a:gd name="connsiteY6" fmla="*/ 1882 h 10000"/>
                  <a:gd name="connsiteX7" fmla="*/ 9026 w 9993"/>
                  <a:gd name="connsiteY7" fmla="*/ 2597 h 10000"/>
                  <a:gd name="connsiteX8" fmla="*/ 9073 w 9993"/>
                  <a:gd name="connsiteY8" fmla="*/ 2785 h 10000"/>
                  <a:gd name="connsiteX9" fmla="*/ 9073 w 9993"/>
                  <a:gd name="connsiteY9" fmla="*/ 3011 h 10000"/>
                  <a:gd name="connsiteX10" fmla="*/ 8979 w 9993"/>
                  <a:gd name="connsiteY10" fmla="*/ 3424 h 10000"/>
                  <a:gd name="connsiteX11" fmla="*/ 8698 w 9993"/>
                  <a:gd name="connsiteY11" fmla="*/ 3839 h 10000"/>
                  <a:gd name="connsiteX12" fmla="*/ 8554 w 9993"/>
                  <a:gd name="connsiteY12" fmla="*/ 3989 h 10000"/>
                  <a:gd name="connsiteX13" fmla="*/ 8463 w 9993"/>
                  <a:gd name="connsiteY13" fmla="*/ 4065 h 10000"/>
                  <a:gd name="connsiteX14" fmla="*/ 8368 w 9993"/>
                  <a:gd name="connsiteY14" fmla="*/ 4140 h 10000"/>
                  <a:gd name="connsiteX15" fmla="*/ 7426 w 9993"/>
                  <a:gd name="connsiteY15" fmla="*/ 4592 h 10000"/>
                  <a:gd name="connsiteX16" fmla="*/ 6392 w 9993"/>
                  <a:gd name="connsiteY16" fmla="*/ 4667 h 10000"/>
                  <a:gd name="connsiteX17" fmla="*/ 5497 w 9993"/>
                  <a:gd name="connsiteY17" fmla="*/ 4441 h 10000"/>
                  <a:gd name="connsiteX18" fmla="*/ 4791 w 9993"/>
                  <a:gd name="connsiteY18" fmla="*/ 4065 h 10000"/>
                  <a:gd name="connsiteX19" fmla="*/ 3849 w 9993"/>
                  <a:gd name="connsiteY19" fmla="*/ 3613 h 10000"/>
                  <a:gd name="connsiteX20" fmla="*/ 3240 w 9993"/>
                  <a:gd name="connsiteY20" fmla="*/ 4102 h 10000"/>
                  <a:gd name="connsiteX21" fmla="*/ 2485 w 9993"/>
                  <a:gd name="connsiteY21" fmla="*/ 4592 h 10000"/>
                  <a:gd name="connsiteX22" fmla="*/ 2909 w 9993"/>
                  <a:gd name="connsiteY22" fmla="*/ 5608 h 10000"/>
                  <a:gd name="connsiteX23" fmla="*/ 3097 w 9993"/>
                  <a:gd name="connsiteY23" fmla="*/ 6247 h 10000"/>
                  <a:gd name="connsiteX24" fmla="*/ 3240 w 9993"/>
                  <a:gd name="connsiteY24" fmla="*/ 7000 h 10000"/>
                  <a:gd name="connsiteX25" fmla="*/ 3050 w 9993"/>
                  <a:gd name="connsiteY25" fmla="*/ 7866 h 10000"/>
                  <a:gd name="connsiteX26" fmla="*/ 2298 w 9993"/>
                  <a:gd name="connsiteY26" fmla="*/ 8580 h 10000"/>
                  <a:gd name="connsiteX27" fmla="*/ 1874 w 9993"/>
                  <a:gd name="connsiteY27" fmla="*/ 8845 h 10000"/>
                  <a:gd name="connsiteX28" fmla="*/ 1781 w 9993"/>
                  <a:gd name="connsiteY28" fmla="*/ 8920 h 10000"/>
                  <a:gd name="connsiteX29" fmla="*/ 1732 w 9993"/>
                  <a:gd name="connsiteY29" fmla="*/ 8920 h 10000"/>
                  <a:gd name="connsiteX30" fmla="*/ 1687 w 9993"/>
                  <a:gd name="connsiteY30" fmla="*/ 8957 h 10000"/>
                  <a:gd name="connsiteX31" fmla="*/ 1639 w 9993"/>
                  <a:gd name="connsiteY31" fmla="*/ 8957 h 10000"/>
                  <a:gd name="connsiteX32" fmla="*/ 1639 w 9993"/>
                  <a:gd name="connsiteY32" fmla="*/ 8995 h 10000"/>
                  <a:gd name="connsiteX33" fmla="*/ 1405 w 9993"/>
                  <a:gd name="connsiteY33" fmla="*/ 9070 h 10000"/>
                  <a:gd name="connsiteX34" fmla="*/ 1122 w 9993"/>
                  <a:gd name="connsiteY34" fmla="*/ 9145 h 10000"/>
                  <a:gd name="connsiteX35" fmla="*/ 792 w 9993"/>
                  <a:gd name="connsiteY35" fmla="*/ 9221 h 10000"/>
                  <a:gd name="connsiteX36" fmla="*/ 509 w 9993"/>
                  <a:gd name="connsiteY36" fmla="*/ 9221 h 10000"/>
                  <a:gd name="connsiteX37" fmla="*/ 227 w 9993"/>
                  <a:gd name="connsiteY37" fmla="*/ 9183 h 10000"/>
                  <a:gd name="connsiteX38" fmla="*/ 87 w 9993"/>
                  <a:gd name="connsiteY38" fmla="*/ 9099 h 10000"/>
                  <a:gd name="connsiteX39" fmla="*/ 0 w 9993"/>
                  <a:gd name="connsiteY39" fmla="*/ 9866 h 10000"/>
                  <a:gd name="connsiteX40" fmla="*/ 1922 w 9993"/>
                  <a:gd name="connsiteY40" fmla="*/ 9634 h 10000"/>
                  <a:gd name="connsiteX41" fmla="*/ 3994 w 9993"/>
                  <a:gd name="connsiteY41" fmla="*/ 6285 h 10000"/>
                  <a:gd name="connsiteX42" fmla="*/ 4367 w 9993"/>
                  <a:gd name="connsiteY42" fmla="*/ 4667 h 10000"/>
                  <a:gd name="connsiteX43" fmla="*/ 7803 w 9993"/>
                  <a:gd name="connsiteY43" fmla="*/ 5231 h 10000"/>
                  <a:gd name="connsiteX44" fmla="*/ 9685 w 9993"/>
                  <a:gd name="connsiteY44" fmla="*/ 1656 h 10000"/>
                  <a:gd name="connsiteX45" fmla="*/ 8790 w 9993"/>
                  <a:gd name="connsiteY4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993" h="10000">
                    <a:moveTo>
                      <a:pt x="8790" y="0"/>
                    </a:moveTo>
                    <a:cubicBezTo>
                      <a:pt x="8368" y="75"/>
                      <a:pt x="7944" y="263"/>
                      <a:pt x="7473" y="527"/>
                    </a:cubicBezTo>
                    <a:cubicBezTo>
                      <a:pt x="7521" y="527"/>
                      <a:pt x="7521" y="527"/>
                      <a:pt x="7521" y="565"/>
                    </a:cubicBezTo>
                    <a:lnTo>
                      <a:pt x="7896" y="866"/>
                    </a:lnTo>
                    <a:cubicBezTo>
                      <a:pt x="8037" y="979"/>
                      <a:pt x="8180" y="1129"/>
                      <a:pt x="8321" y="1317"/>
                    </a:cubicBezTo>
                    <a:cubicBezTo>
                      <a:pt x="8368" y="1392"/>
                      <a:pt x="8463" y="1467"/>
                      <a:pt x="8554" y="1581"/>
                    </a:cubicBezTo>
                    <a:cubicBezTo>
                      <a:pt x="8604" y="1656"/>
                      <a:pt x="8650" y="1769"/>
                      <a:pt x="8744" y="1882"/>
                    </a:cubicBezTo>
                    <a:cubicBezTo>
                      <a:pt x="8887" y="2070"/>
                      <a:pt x="8979" y="2333"/>
                      <a:pt x="9026" y="2597"/>
                    </a:cubicBezTo>
                    <a:cubicBezTo>
                      <a:pt x="9042" y="2660"/>
                      <a:pt x="9056" y="2722"/>
                      <a:pt x="9073" y="2785"/>
                    </a:cubicBezTo>
                    <a:lnTo>
                      <a:pt x="9073" y="3011"/>
                    </a:lnTo>
                    <a:cubicBezTo>
                      <a:pt x="9073" y="3161"/>
                      <a:pt x="9026" y="3274"/>
                      <a:pt x="8979" y="3424"/>
                    </a:cubicBezTo>
                    <a:cubicBezTo>
                      <a:pt x="8887" y="3576"/>
                      <a:pt x="8790" y="3726"/>
                      <a:pt x="8698" y="3839"/>
                    </a:cubicBezTo>
                    <a:lnTo>
                      <a:pt x="8554" y="3989"/>
                    </a:lnTo>
                    <a:cubicBezTo>
                      <a:pt x="8508" y="3989"/>
                      <a:pt x="8508" y="4027"/>
                      <a:pt x="8463" y="4065"/>
                    </a:cubicBezTo>
                    <a:lnTo>
                      <a:pt x="8368" y="4140"/>
                    </a:lnTo>
                    <a:cubicBezTo>
                      <a:pt x="8086" y="4328"/>
                      <a:pt x="7803" y="4478"/>
                      <a:pt x="7426" y="4592"/>
                    </a:cubicBezTo>
                    <a:cubicBezTo>
                      <a:pt x="7098" y="4667"/>
                      <a:pt x="6768" y="4705"/>
                      <a:pt x="6392" y="4667"/>
                    </a:cubicBezTo>
                    <a:cubicBezTo>
                      <a:pt x="6062" y="4630"/>
                      <a:pt x="5780" y="4516"/>
                      <a:pt x="5497" y="4441"/>
                    </a:cubicBezTo>
                    <a:cubicBezTo>
                      <a:pt x="5261" y="4328"/>
                      <a:pt x="5026" y="4177"/>
                      <a:pt x="4791" y="4065"/>
                    </a:cubicBezTo>
                    <a:cubicBezTo>
                      <a:pt x="4415" y="3877"/>
                      <a:pt x="4085" y="3689"/>
                      <a:pt x="3849" y="3613"/>
                    </a:cubicBezTo>
                    <a:lnTo>
                      <a:pt x="3240" y="4102"/>
                    </a:lnTo>
                    <a:cubicBezTo>
                      <a:pt x="3004" y="4290"/>
                      <a:pt x="2768" y="4441"/>
                      <a:pt x="2485" y="4592"/>
                    </a:cubicBezTo>
                    <a:cubicBezTo>
                      <a:pt x="2581" y="4818"/>
                      <a:pt x="2768" y="5156"/>
                      <a:pt x="2909" y="5608"/>
                    </a:cubicBezTo>
                    <a:cubicBezTo>
                      <a:pt x="2958" y="5796"/>
                      <a:pt x="3050" y="5984"/>
                      <a:pt x="3097" y="6247"/>
                    </a:cubicBezTo>
                    <a:cubicBezTo>
                      <a:pt x="3191" y="6473"/>
                      <a:pt x="3240" y="6700"/>
                      <a:pt x="3240" y="7000"/>
                    </a:cubicBezTo>
                    <a:cubicBezTo>
                      <a:pt x="3240" y="7263"/>
                      <a:pt x="3240" y="7602"/>
                      <a:pt x="3050" y="7866"/>
                    </a:cubicBezTo>
                    <a:cubicBezTo>
                      <a:pt x="2861" y="8167"/>
                      <a:pt x="2581" y="8392"/>
                      <a:pt x="2298" y="8580"/>
                    </a:cubicBezTo>
                    <a:cubicBezTo>
                      <a:pt x="2154" y="8694"/>
                      <a:pt x="2015" y="8769"/>
                      <a:pt x="1874" y="8845"/>
                    </a:cubicBezTo>
                    <a:lnTo>
                      <a:pt x="1781" y="8920"/>
                    </a:lnTo>
                    <a:lnTo>
                      <a:pt x="1732" y="8920"/>
                    </a:lnTo>
                    <a:cubicBezTo>
                      <a:pt x="1716" y="8932"/>
                      <a:pt x="1702" y="8945"/>
                      <a:pt x="1687" y="8957"/>
                    </a:cubicBezTo>
                    <a:lnTo>
                      <a:pt x="1639" y="8957"/>
                    </a:lnTo>
                    <a:lnTo>
                      <a:pt x="1639" y="8995"/>
                    </a:lnTo>
                    <a:lnTo>
                      <a:pt x="1405" y="9070"/>
                    </a:lnTo>
                    <a:cubicBezTo>
                      <a:pt x="1355" y="9108"/>
                      <a:pt x="1215" y="9145"/>
                      <a:pt x="1122" y="9145"/>
                    </a:cubicBezTo>
                    <a:cubicBezTo>
                      <a:pt x="1029" y="9183"/>
                      <a:pt x="886" y="9221"/>
                      <a:pt x="792" y="9221"/>
                    </a:cubicBezTo>
                    <a:lnTo>
                      <a:pt x="509" y="9221"/>
                    </a:lnTo>
                    <a:cubicBezTo>
                      <a:pt x="416" y="9221"/>
                      <a:pt x="321" y="9183"/>
                      <a:pt x="227" y="9183"/>
                    </a:cubicBezTo>
                    <a:cubicBezTo>
                      <a:pt x="38" y="9145"/>
                      <a:pt x="276" y="9174"/>
                      <a:pt x="87" y="9099"/>
                    </a:cubicBezTo>
                    <a:cubicBezTo>
                      <a:pt x="51" y="9213"/>
                      <a:pt x="51" y="9633"/>
                      <a:pt x="0" y="9866"/>
                    </a:cubicBezTo>
                    <a:cubicBezTo>
                      <a:pt x="536" y="9935"/>
                      <a:pt x="1259" y="10231"/>
                      <a:pt x="1922" y="9634"/>
                    </a:cubicBezTo>
                    <a:cubicBezTo>
                      <a:pt x="3191" y="9070"/>
                      <a:pt x="4085" y="8092"/>
                      <a:pt x="3994" y="6285"/>
                    </a:cubicBezTo>
                    <a:cubicBezTo>
                      <a:pt x="3897" y="4478"/>
                      <a:pt x="3097" y="4140"/>
                      <a:pt x="4367" y="4667"/>
                    </a:cubicBezTo>
                    <a:cubicBezTo>
                      <a:pt x="5684" y="5194"/>
                      <a:pt x="6062" y="5532"/>
                      <a:pt x="7803" y="5231"/>
                    </a:cubicBezTo>
                    <a:cubicBezTo>
                      <a:pt x="9544" y="4930"/>
                      <a:pt x="10533" y="3048"/>
                      <a:pt x="9685" y="1656"/>
                    </a:cubicBezTo>
                    <a:cubicBezTo>
                      <a:pt x="8887" y="338"/>
                      <a:pt x="8698" y="828"/>
                      <a:pt x="8790" y="0"/>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08" name="Freeform 49"/>
              <p:cNvSpPr>
                <a:spLocks/>
              </p:cNvSpPr>
              <p:nvPr userDrawn="1"/>
            </p:nvSpPr>
            <p:spPr bwMode="auto">
              <a:xfrm>
                <a:off x="224710" y="3361746"/>
                <a:ext cx="268240" cy="270870"/>
              </a:xfrm>
              <a:custGeom>
                <a:avLst/>
                <a:gdLst>
                  <a:gd name="T0" fmla="*/ 30 w 100"/>
                  <a:gd name="T1" fmla="*/ 39 h 101"/>
                  <a:gd name="T2" fmla="*/ 8 w 100"/>
                  <a:gd name="T3" fmla="*/ 66 h 101"/>
                  <a:gd name="T4" fmla="*/ 0 w 100"/>
                  <a:gd name="T5" fmla="*/ 76 h 101"/>
                  <a:gd name="T6" fmla="*/ 21 w 100"/>
                  <a:gd name="T7" fmla="*/ 87 h 101"/>
                  <a:gd name="T8" fmla="*/ 52 w 100"/>
                  <a:gd name="T9" fmla="*/ 100 h 101"/>
                  <a:gd name="T10" fmla="*/ 70 w 100"/>
                  <a:gd name="T11" fmla="*/ 98 h 101"/>
                  <a:gd name="T12" fmla="*/ 87 w 100"/>
                  <a:gd name="T13" fmla="*/ 87 h 101"/>
                  <a:gd name="T14" fmla="*/ 89 w 100"/>
                  <a:gd name="T15" fmla="*/ 86 h 101"/>
                  <a:gd name="T16" fmla="*/ 90 w 100"/>
                  <a:gd name="T17" fmla="*/ 84 h 101"/>
                  <a:gd name="T18" fmla="*/ 94 w 100"/>
                  <a:gd name="T19" fmla="*/ 80 h 101"/>
                  <a:gd name="T20" fmla="*/ 96 w 100"/>
                  <a:gd name="T21" fmla="*/ 76 h 101"/>
                  <a:gd name="T22" fmla="*/ 98 w 100"/>
                  <a:gd name="T23" fmla="*/ 72 h 101"/>
                  <a:gd name="T24" fmla="*/ 100 w 100"/>
                  <a:gd name="T25" fmla="*/ 63 h 101"/>
                  <a:gd name="T26" fmla="*/ 100 w 100"/>
                  <a:gd name="T27" fmla="*/ 59 h 101"/>
                  <a:gd name="T28" fmla="*/ 99 w 100"/>
                  <a:gd name="T29" fmla="*/ 54 h 101"/>
                  <a:gd name="T30" fmla="*/ 94 w 100"/>
                  <a:gd name="T31" fmla="*/ 37 h 101"/>
                  <a:gd name="T32" fmla="*/ 90 w 100"/>
                  <a:gd name="T33" fmla="*/ 29 h 101"/>
                  <a:gd name="T34" fmla="*/ 86 w 100"/>
                  <a:gd name="T35" fmla="*/ 22 h 101"/>
                  <a:gd name="T36" fmla="*/ 71 w 100"/>
                  <a:gd name="T37" fmla="*/ 2 h 101"/>
                  <a:gd name="T38" fmla="*/ 70 w 100"/>
                  <a:gd name="T39" fmla="*/ 0 h 101"/>
                  <a:gd name="T40" fmla="*/ 52 w 100"/>
                  <a:gd name="T41" fmla="*/ 16 h 101"/>
                  <a:gd name="T42" fmla="*/ 30 w 100"/>
                  <a:gd name="T43"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101">
                    <a:moveTo>
                      <a:pt x="30" y="39"/>
                    </a:moveTo>
                    <a:cubicBezTo>
                      <a:pt x="23" y="48"/>
                      <a:pt x="16" y="57"/>
                      <a:pt x="8" y="66"/>
                    </a:cubicBezTo>
                    <a:cubicBezTo>
                      <a:pt x="6" y="69"/>
                      <a:pt x="3" y="72"/>
                      <a:pt x="0" y="76"/>
                    </a:cubicBezTo>
                    <a:cubicBezTo>
                      <a:pt x="6" y="78"/>
                      <a:pt x="13" y="82"/>
                      <a:pt x="21" y="87"/>
                    </a:cubicBezTo>
                    <a:cubicBezTo>
                      <a:pt x="30" y="92"/>
                      <a:pt x="40" y="98"/>
                      <a:pt x="52" y="100"/>
                    </a:cubicBezTo>
                    <a:cubicBezTo>
                      <a:pt x="58" y="101"/>
                      <a:pt x="65" y="100"/>
                      <a:pt x="70" y="98"/>
                    </a:cubicBezTo>
                    <a:cubicBezTo>
                      <a:pt x="76" y="95"/>
                      <a:pt x="82" y="92"/>
                      <a:pt x="87" y="87"/>
                    </a:cubicBezTo>
                    <a:cubicBezTo>
                      <a:pt x="89" y="86"/>
                      <a:pt x="89" y="86"/>
                      <a:pt x="89" y="86"/>
                    </a:cubicBezTo>
                    <a:cubicBezTo>
                      <a:pt x="89" y="86"/>
                      <a:pt x="90" y="84"/>
                      <a:pt x="90" y="84"/>
                    </a:cubicBezTo>
                    <a:cubicBezTo>
                      <a:pt x="94" y="80"/>
                      <a:pt x="94" y="80"/>
                      <a:pt x="94" y="80"/>
                    </a:cubicBezTo>
                    <a:cubicBezTo>
                      <a:pt x="95" y="79"/>
                      <a:pt x="95" y="77"/>
                      <a:pt x="96" y="76"/>
                    </a:cubicBezTo>
                    <a:cubicBezTo>
                      <a:pt x="97" y="75"/>
                      <a:pt x="97" y="74"/>
                      <a:pt x="98" y="72"/>
                    </a:cubicBezTo>
                    <a:cubicBezTo>
                      <a:pt x="98" y="69"/>
                      <a:pt x="100" y="66"/>
                      <a:pt x="100" y="63"/>
                    </a:cubicBezTo>
                    <a:cubicBezTo>
                      <a:pt x="100" y="62"/>
                      <a:pt x="100" y="60"/>
                      <a:pt x="100" y="59"/>
                    </a:cubicBezTo>
                    <a:cubicBezTo>
                      <a:pt x="99" y="54"/>
                      <a:pt x="99" y="54"/>
                      <a:pt x="99" y="54"/>
                    </a:cubicBezTo>
                    <a:cubicBezTo>
                      <a:pt x="98" y="48"/>
                      <a:pt x="96" y="42"/>
                      <a:pt x="94" y="37"/>
                    </a:cubicBezTo>
                    <a:cubicBezTo>
                      <a:pt x="93" y="34"/>
                      <a:pt x="91" y="32"/>
                      <a:pt x="90" y="29"/>
                    </a:cubicBezTo>
                    <a:cubicBezTo>
                      <a:pt x="89" y="27"/>
                      <a:pt x="88" y="25"/>
                      <a:pt x="86" y="22"/>
                    </a:cubicBezTo>
                    <a:cubicBezTo>
                      <a:pt x="81" y="14"/>
                      <a:pt x="75" y="7"/>
                      <a:pt x="71" y="2"/>
                    </a:cubicBezTo>
                    <a:cubicBezTo>
                      <a:pt x="71" y="1"/>
                      <a:pt x="71" y="1"/>
                      <a:pt x="70" y="0"/>
                    </a:cubicBezTo>
                    <a:cubicBezTo>
                      <a:pt x="64" y="5"/>
                      <a:pt x="58" y="10"/>
                      <a:pt x="52" y="16"/>
                    </a:cubicBezTo>
                    <a:cubicBezTo>
                      <a:pt x="45" y="23"/>
                      <a:pt x="37" y="31"/>
                      <a:pt x="30" y="39"/>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09" name="Freeform 50"/>
              <p:cNvSpPr>
                <a:spLocks/>
              </p:cNvSpPr>
              <p:nvPr userDrawn="1"/>
            </p:nvSpPr>
            <p:spPr bwMode="auto">
              <a:xfrm>
                <a:off x="-9519" y="3222373"/>
                <a:ext cx="507911" cy="490022"/>
              </a:xfrm>
              <a:custGeom>
                <a:avLst/>
                <a:gdLst>
                  <a:gd name="T0" fmla="*/ 24 w 285"/>
                  <a:gd name="T1" fmla="*/ 251 h 259"/>
                  <a:gd name="T2" fmla="*/ 37 w 285"/>
                  <a:gd name="T3" fmla="*/ 236 h 259"/>
                  <a:gd name="T4" fmla="*/ 54 w 285"/>
                  <a:gd name="T5" fmla="*/ 218 h 259"/>
                  <a:gd name="T6" fmla="*/ 101 w 285"/>
                  <a:gd name="T7" fmla="*/ 178 h 259"/>
                  <a:gd name="T8" fmla="*/ 155 w 285"/>
                  <a:gd name="T9" fmla="*/ 135 h 259"/>
                  <a:gd name="T10" fmla="*/ 179 w 285"/>
                  <a:gd name="T11" fmla="*/ 109 h 259"/>
                  <a:gd name="T12" fmla="*/ 202 w 285"/>
                  <a:gd name="T13" fmla="*/ 83 h 259"/>
                  <a:gd name="T14" fmla="*/ 225 w 285"/>
                  <a:gd name="T15" fmla="*/ 60 h 259"/>
                  <a:gd name="T16" fmla="*/ 249 w 285"/>
                  <a:gd name="T17" fmla="*/ 42 h 259"/>
                  <a:gd name="T18" fmla="*/ 272 w 285"/>
                  <a:gd name="T19" fmla="*/ 31 h 259"/>
                  <a:gd name="T20" fmla="*/ 284 w 285"/>
                  <a:gd name="T21" fmla="*/ 28 h 259"/>
                  <a:gd name="T22" fmla="*/ 265 w 285"/>
                  <a:gd name="T23" fmla="*/ 1 h 259"/>
                  <a:gd name="T24" fmla="*/ 183 w 285"/>
                  <a:gd name="T25" fmla="*/ 73 h 259"/>
                  <a:gd name="T26" fmla="*/ 119 w 285"/>
                  <a:gd name="T27" fmla="*/ 141 h 259"/>
                  <a:gd name="T28" fmla="*/ 1 w 285"/>
                  <a:gd name="T29" fmla="*/ 234 h 259"/>
                  <a:gd name="T30" fmla="*/ 18 w 285"/>
                  <a:gd name="T31" fmla="*/ 259 h 259"/>
                  <a:gd name="T32" fmla="*/ 24 w 285"/>
                  <a:gd name="T33" fmla="*/ 251 h 259"/>
                  <a:gd name="connsiteX0" fmla="*/ 810 w 9936"/>
                  <a:gd name="connsiteY0" fmla="*/ 9653 h 9962"/>
                  <a:gd name="connsiteX1" fmla="*/ 1266 w 9936"/>
                  <a:gd name="connsiteY1" fmla="*/ 9074 h 9962"/>
                  <a:gd name="connsiteX2" fmla="*/ 1863 w 9936"/>
                  <a:gd name="connsiteY2" fmla="*/ 8379 h 9962"/>
                  <a:gd name="connsiteX3" fmla="*/ 3512 w 9936"/>
                  <a:gd name="connsiteY3" fmla="*/ 6835 h 9962"/>
                  <a:gd name="connsiteX4" fmla="*/ 5407 w 9936"/>
                  <a:gd name="connsiteY4" fmla="*/ 5174 h 9962"/>
                  <a:gd name="connsiteX5" fmla="*/ 6249 w 9936"/>
                  <a:gd name="connsiteY5" fmla="*/ 4170 h 9962"/>
                  <a:gd name="connsiteX6" fmla="*/ 7056 w 9936"/>
                  <a:gd name="connsiteY6" fmla="*/ 3167 h 9962"/>
                  <a:gd name="connsiteX7" fmla="*/ 7863 w 9936"/>
                  <a:gd name="connsiteY7" fmla="*/ 2279 h 9962"/>
                  <a:gd name="connsiteX8" fmla="*/ 8705 w 9936"/>
                  <a:gd name="connsiteY8" fmla="*/ 1584 h 9962"/>
                  <a:gd name="connsiteX9" fmla="*/ 9512 w 9936"/>
                  <a:gd name="connsiteY9" fmla="*/ 1159 h 9962"/>
                  <a:gd name="connsiteX10" fmla="*/ 9933 w 9936"/>
                  <a:gd name="connsiteY10" fmla="*/ 1043 h 9962"/>
                  <a:gd name="connsiteX11" fmla="*/ 9266 w 9936"/>
                  <a:gd name="connsiteY11" fmla="*/ 1 h 9962"/>
                  <a:gd name="connsiteX12" fmla="*/ 6389 w 9936"/>
                  <a:gd name="connsiteY12" fmla="*/ 2781 h 9962"/>
                  <a:gd name="connsiteX13" fmla="*/ 4143 w 9936"/>
                  <a:gd name="connsiteY13" fmla="*/ 5406 h 9962"/>
                  <a:gd name="connsiteX14" fmla="*/ 3299 w 9936"/>
                  <a:gd name="connsiteY14" fmla="*/ 5926 h 9962"/>
                  <a:gd name="connsiteX15" fmla="*/ 3 w 9936"/>
                  <a:gd name="connsiteY15" fmla="*/ 8997 h 9962"/>
                  <a:gd name="connsiteX16" fmla="*/ 600 w 9936"/>
                  <a:gd name="connsiteY16" fmla="*/ 9962 h 9962"/>
                  <a:gd name="connsiteX17" fmla="*/ 810 w 9936"/>
                  <a:gd name="connsiteY17" fmla="*/ 9653 h 9962"/>
                  <a:gd name="connsiteX0" fmla="*/ 815 w 10000"/>
                  <a:gd name="connsiteY0" fmla="*/ 9690 h 10000"/>
                  <a:gd name="connsiteX1" fmla="*/ 1274 w 10000"/>
                  <a:gd name="connsiteY1" fmla="*/ 9109 h 10000"/>
                  <a:gd name="connsiteX2" fmla="*/ 1875 w 10000"/>
                  <a:gd name="connsiteY2" fmla="*/ 8411 h 10000"/>
                  <a:gd name="connsiteX3" fmla="*/ 3226 w 10000"/>
                  <a:gd name="connsiteY3" fmla="*/ 7119 h 10000"/>
                  <a:gd name="connsiteX4" fmla="*/ 3535 w 10000"/>
                  <a:gd name="connsiteY4" fmla="*/ 6861 h 10000"/>
                  <a:gd name="connsiteX5" fmla="*/ 5442 w 10000"/>
                  <a:gd name="connsiteY5" fmla="*/ 5194 h 10000"/>
                  <a:gd name="connsiteX6" fmla="*/ 6289 w 10000"/>
                  <a:gd name="connsiteY6" fmla="*/ 4186 h 10000"/>
                  <a:gd name="connsiteX7" fmla="*/ 7101 w 10000"/>
                  <a:gd name="connsiteY7" fmla="*/ 3179 h 10000"/>
                  <a:gd name="connsiteX8" fmla="*/ 7914 w 10000"/>
                  <a:gd name="connsiteY8" fmla="*/ 2288 h 10000"/>
                  <a:gd name="connsiteX9" fmla="*/ 8761 w 10000"/>
                  <a:gd name="connsiteY9" fmla="*/ 1590 h 10000"/>
                  <a:gd name="connsiteX10" fmla="*/ 9573 w 10000"/>
                  <a:gd name="connsiteY10" fmla="*/ 1163 h 10000"/>
                  <a:gd name="connsiteX11" fmla="*/ 9997 w 10000"/>
                  <a:gd name="connsiteY11" fmla="*/ 1047 h 10000"/>
                  <a:gd name="connsiteX12" fmla="*/ 9326 w 10000"/>
                  <a:gd name="connsiteY12" fmla="*/ 1 h 10000"/>
                  <a:gd name="connsiteX13" fmla="*/ 6430 w 10000"/>
                  <a:gd name="connsiteY13" fmla="*/ 2792 h 10000"/>
                  <a:gd name="connsiteX14" fmla="*/ 4170 w 10000"/>
                  <a:gd name="connsiteY14" fmla="*/ 5427 h 10000"/>
                  <a:gd name="connsiteX15" fmla="*/ 3320 w 10000"/>
                  <a:gd name="connsiteY15" fmla="*/ 5949 h 10000"/>
                  <a:gd name="connsiteX16" fmla="*/ 3 w 10000"/>
                  <a:gd name="connsiteY16" fmla="*/ 9031 h 10000"/>
                  <a:gd name="connsiteX17" fmla="*/ 604 w 10000"/>
                  <a:gd name="connsiteY17" fmla="*/ 10000 h 10000"/>
                  <a:gd name="connsiteX18" fmla="*/ 815 w 10000"/>
                  <a:gd name="connsiteY18" fmla="*/ 9690 h 10000"/>
                  <a:gd name="connsiteX0" fmla="*/ 815 w 10000"/>
                  <a:gd name="connsiteY0" fmla="*/ 9690 h 10000"/>
                  <a:gd name="connsiteX1" fmla="*/ 1274 w 10000"/>
                  <a:gd name="connsiteY1" fmla="*/ 9109 h 10000"/>
                  <a:gd name="connsiteX2" fmla="*/ 3226 w 10000"/>
                  <a:gd name="connsiteY2" fmla="*/ 7119 h 10000"/>
                  <a:gd name="connsiteX3" fmla="*/ 3535 w 10000"/>
                  <a:gd name="connsiteY3" fmla="*/ 6861 h 10000"/>
                  <a:gd name="connsiteX4" fmla="*/ 5442 w 10000"/>
                  <a:gd name="connsiteY4" fmla="*/ 5194 h 10000"/>
                  <a:gd name="connsiteX5" fmla="*/ 6289 w 10000"/>
                  <a:gd name="connsiteY5" fmla="*/ 4186 h 10000"/>
                  <a:gd name="connsiteX6" fmla="*/ 7101 w 10000"/>
                  <a:gd name="connsiteY6" fmla="*/ 3179 h 10000"/>
                  <a:gd name="connsiteX7" fmla="*/ 7914 w 10000"/>
                  <a:gd name="connsiteY7" fmla="*/ 2288 h 10000"/>
                  <a:gd name="connsiteX8" fmla="*/ 8761 w 10000"/>
                  <a:gd name="connsiteY8" fmla="*/ 1590 h 10000"/>
                  <a:gd name="connsiteX9" fmla="*/ 9573 w 10000"/>
                  <a:gd name="connsiteY9" fmla="*/ 1163 h 10000"/>
                  <a:gd name="connsiteX10" fmla="*/ 9997 w 10000"/>
                  <a:gd name="connsiteY10" fmla="*/ 1047 h 10000"/>
                  <a:gd name="connsiteX11" fmla="*/ 9326 w 10000"/>
                  <a:gd name="connsiteY11" fmla="*/ 1 h 10000"/>
                  <a:gd name="connsiteX12" fmla="*/ 6430 w 10000"/>
                  <a:gd name="connsiteY12" fmla="*/ 2792 h 10000"/>
                  <a:gd name="connsiteX13" fmla="*/ 4170 w 10000"/>
                  <a:gd name="connsiteY13" fmla="*/ 5427 h 10000"/>
                  <a:gd name="connsiteX14" fmla="*/ 3320 w 10000"/>
                  <a:gd name="connsiteY14" fmla="*/ 5949 h 10000"/>
                  <a:gd name="connsiteX15" fmla="*/ 3 w 10000"/>
                  <a:gd name="connsiteY15" fmla="*/ 9031 h 10000"/>
                  <a:gd name="connsiteX16" fmla="*/ 604 w 10000"/>
                  <a:gd name="connsiteY16" fmla="*/ 10000 h 10000"/>
                  <a:gd name="connsiteX17" fmla="*/ 815 w 10000"/>
                  <a:gd name="connsiteY17" fmla="*/ 9690 h 10000"/>
                  <a:gd name="connsiteX0" fmla="*/ 815 w 10000"/>
                  <a:gd name="connsiteY0" fmla="*/ 969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16" fmla="*/ 815 w 10000"/>
                  <a:gd name="connsiteY16" fmla="*/ 9690 h 10000"/>
                  <a:gd name="connsiteX0" fmla="*/ 604 w 10000"/>
                  <a:gd name="connsiteY0" fmla="*/ 1000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0" fmla="*/ 1 w 9998"/>
                  <a:gd name="connsiteY0" fmla="*/ 9031 h 9046"/>
                  <a:gd name="connsiteX1" fmla="*/ 3224 w 9998"/>
                  <a:gd name="connsiteY1" fmla="*/ 7119 h 9046"/>
                  <a:gd name="connsiteX2" fmla="*/ 3533 w 9998"/>
                  <a:gd name="connsiteY2" fmla="*/ 6861 h 9046"/>
                  <a:gd name="connsiteX3" fmla="*/ 5440 w 9998"/>
                  <a:gd name="connsiteY3" fmla="*/ 5194 h 9046"/>
                  <a:gd name="connsiteX4" fmla="*/ 6287 w 9998"/>
                  <a:gd name="connsiteY4" fmla="*/ 4186 h 9046"/>
                  <a:gd name="connsiteX5" fmla="*/ 7099 w 9998"/>
                  <a:gd name="connsiteY5" fmla="*/ 3179 h 9046"/>
                  <a:gd name="connsiteX6" fmla="*/ 7912 w 9998"/>
                  <a:gd name="connsiteY6" fmla="*/ 2288 h 9046"/>
                  <a:gd name="connsiteX7" fmla="*/ 8759 w 9998"/>
                  <a:gd name="connsiteY7" fmla="*/ 1590 h 9046"/>
                  <a:gd name="connsiteX8" fmla="*/ 9571 w 9998"/>
                  <a:gd name="connsiteY8" fmla="*/ 1163 h 9046"/>
                  <a:gd name="connsiteX9" fmla="*/ 9995 w 9998"/>
                  <a:gd name="connsiteY9" fmla="*/ 1047 h 9046"/>
                  <a:gd name="connsiteX10" fmla="*/ 9324 w 9998"/>
                  <a:gd name="connsiteY10" fmla="*/ 1 h 9046"/>
                  <a:gd name="connsiteX11" fmla="*/ 6428 w 9998"/>
                  <a:gd name="connsiteY11" fmla="*/ 2792 h 9046"/>
                  <a:gd name="connsiteX12" fmla="*/ 4168 w 9998"/>
                  <a:gd name="connsiteY12" fmla="*/ 5427 h 9046"/>
                  <a:gd name="connsiteX13" fmla="*/ 3318 w 9998"/>
                  <a:gd name="connsiteY13" fmla="*/ 5949 h 9046"/>
                  <a:gd name="connsiteX14" fmla="*/ 1 w 9998"/>
                  <a:gd name="connsiteY14" fmla="*/ 9031 h 9046"/>
                  <a:gd name="connsiteX0" fmla="*/ 122 w 6803"/>
                  <a:gd name="connsiteY0" fmla="*/ 6576 h 7870"/>
                  <a:gd name="connsiteX1" fmla="*/ 28 w 6803"/>
                  <a:gd name="connsiteY1" fmla="*/ 7870 h 7870"/>
                  <a:gd name="connsiteX2" fmla="*/ 337 w 6803"/>
                  <a:gd name="connsiteY2" fmla="*/ 7585 h 7870"/>
                  <a:gd name="connsiteX3" fmla="*/ 2244 w 6803"/>
                  <a:gd name="connsiteY3" fmla="*/ 5742 h 7870"/>
                  <a:gd name="connsiteX4" fmla="*/ 3091 w 6803"/>
                  <a:gd name="connsiteY4" fmla="*/ 4627 h 7870"/>
                  <a:gd name="connsiteX5" fmla="*/ 3903 w 6803"/>
                  <a:gd name="connsiteY5" fmla="*/ 3514 h 7870"/>
                  <a:gd name="connsiteX6" fmla="*/ 4717 w 6803"/>
                  <a:gd name="connsiteY6" fmla="*/ 2529 h 7870"/>
                  <a:gd name="connsiteX7" fmla="*/ 5564 w 6803"/>
                  <a:gd name="connsiteY7" fmla="*/ 1758 h 7870"/>
                  <a:gd name="connsiteX8" fmla="*/ 6376 w 6803"/>
                  <a:gd name="connsiteY8" fmla="*/ 1286 h 7870"/>
                  <a:gd name="connsiteX9" fmla="*/ 6800 w 6803"/>
                  <a:gd name="connsiteY9" fmla="*/ 1157 h 7870"/>
                  <a:gd name="connsiteX10" fmla="*/ 6129 w 6803"/>
                  <a:gd name="connsiteY10" fmla="*/ 1 h 7870"/>
                  <a:gd name="connsiteX11" fmla="*/ 3232 w 6803"/>
                  <a:gd name="connsiteY11" fmla="*/ 3086 h 7870"/>
                  <a:gd name="connsiteX12" fmla="*/ 972 w 6803"/>
                  <a:gd name="connsiteY12" fmla="*/ 5999 h 7870"/>
                  <a:gd name="connsiteX13" fmla="*/ 122 w 6803"/>
                  <a:gd name="connsiteY13" fmla="*/ 6576 h 7870"/>
                  <a:gd name="connsiteX0" fmla="*/ 103 w 9924"/>
                  <a:gd name="connsiteY0" fmla="*/ 8356 h 9952"/>
                  <a:gd name="connsiteX1" fmla="*/ 149 w 9924"/>
                  <a:gd name="connsiteY1" fmla="*/ 9952 h 9952"/>
                  <a:gd name="connsiteX2" fmla="*/ 419 w 9924"/>
                  <a:gd name="connsiteY2" fmla="*/ 9638 h 9952"/>
                  <a:gd name="connsiteX3" fmla="*/ 3223 w 9924"/>
                  <a:gd name="connsiteY3" fmla="*/ 7296 h 9952"/>
                  <a:gd name="connsiteX4" fmla="*/ 4468 w 9924"/>
                  <a:gd name="connsiteY4" fmla="*/ 5879 h 9952"/>
                  <a:gd name="connsiteX5" fmla="*/ 5661 w 9924"/>
                  <a:gd name="connsiteY5" fmla="*/ 4465 h 9952"/>
                  <a:gd name="connsiteX6" fmla="*/ 6858 w 9924"/>
                  <a:gd name="connsiteY6" fmla="*/ 3213 h 9952"/>
                  <a:gd name="connsiteX7" fmla="*/ 8103 w 9924"/>
                  <a:gd name="connsiteY7" fmla="*/ 2234 h 9952"/>
                  <a:gd name="connsiteX8" fmla="*/ 9296 w 9924"/>
                  <a:gd name="connsiteY8" fmla="*/ 1634 h 9952"/>
                  <a:gd name="connsiteX9" fmla="*/ 9920 w 9924"/>
                  <a:gd name="connsiteY9" fmla="*/ 1470 h 9952"/>
                  <a:gd name="connsiteX10" fmla="*/ 8933 w 9924"/>
                  <a:gd name="connsiteY10" fmla="*/ 1 h 9952"/>
                  <a:gd name="connsiteX11" fmla="*/ 4675 w 9924"/>
                  <a:gd name="connsiteY11" fmla="*/ 3921 h 9952"/>
                  <a:gd name="connsiteX12" fmla="*/ 1353 w 9924"/>
                  <a:gd name="connsiteY12" fmla="*/ 7623 h 9952"/>
                  <a:gd name="connsiteX13" fmla="*/ 103 w 9924"/>
                  <a:gd name="connsiteY13" fmla="*/ 8356 h 9952"/>
                  <a:gd name="connsiteX0" fmla="*/ 0 w 9896"/>
                  <a:gd name="connsiteY0" fmla="*/ 8396 h 10000"/>
                  <a:gd name="connsiteX1" fmla="*/ 46 w 9896"/>
                  <a:gd name="connsiteY1" fmla="*/ 10000 h 10000"/>
                  <a:gd name="connsiteX2" fmla="*/ 318 w 9896"/>
                  <a:gd name="connsiteY2" fmla="*/ 9684 h 10000"/>
                  <a:gd name="connsiteX3" fmla="*/ 3144 w 9896"/>
                  <a:gd name="connsiteY3" fmla="*/ 7331 h 10000"/>
                  <a:gd name="connsiteX4" fmla="*/ 4398 w 9896"/>
                  <a:gd name="connsiteY4" fmla="*/ 5907 h 10000"/>
                  <a:gd name="connsiteX5" fmla="*/ 5600 w 9896"/>
                  <a:gd name="connsiteY5" fmla="*/ 4487 h 10000"/>
                  <a:gd name="connsiteX6" fmla="*/ 6807 w 9896"/>
                  <a:gd name="connsiteY6" fmla="*/ 3228 h 10000"/>
                  <a:gd name="connsiteX7" fmla="*/ 8061 w 9896"/>
                  <a:gd name="connsiteY7" fmla="*/ 2245 h 10000"/>
                  <a:gd name="connsiteX8" fmla="*/ 9263 w 9896"/>
                  <a:gd name="connsiteY8" fmla="*/ 1642 h 10000"/>
                  <a:gd name="connsiteX9" fmla="*/ 9892 w 9896"/>
                  <a:gd name="connsiteY9" fmla="*/ 1477 h 10000"/>
                  <a:gd name="connsiteX10" fmla="*/ 8897 w 9896"/>
                  <a:gd name="connsiteY10" fmla="*/ 1 h 10000"/>
                  <a:gd name="connsiteX11" fmla="*/ 4607 w 9896"/>
                  <a:gd name="connsiteY11" fmla="*/ 3940 h 10000"/>
                  <a:gd name="connsiteX12" fmla="*/ 1259 w 9896"/>
                  <a:gd name="connsiteY12" fmla="*/ 7660 h 10000"/>
                  <a:gd name="connsiteX13" fmla="*/ 0 w 9896"/>
                  <a:gd name="connsiteY13" fmla="*/ 8396 h 10000"/>
                  <a:gd name="connsiteX0" fmla="*/ 0 w 10000"/>
                  <a:gd name="connsiteY0" fmla="*/ 8396 h 10000"/>
                  <a:gd name="connsiteX1" fmla="*/ 46 w 10000"/>
                  <a:gd name="connsiteY1" fmla="*/ 10000 h 10000"/>
                  <a:gd name="connsiteX2" fmla="*/ 321 w 10000"/>
                  <a:gd name="connsiteY2" fmla="*/ 9684 h 10000"/>
                  <a:gd name="connsiteX3" fmla="*/ 3177 w 10000"/>
                  <a:gd name="connsiteY3" fmla="*/ 7331 h 10000"/>
                  <a:gd name="connsiteX4" fmla="*/ 4444 w 10000"/>
                  <a:gd name="connsiteY4" fmla="*/ 5907 h 10000"/>
                  <a:gd name="connsiteX5" fmla="*/ 5659 w 10000"/>
                  <a:gd name="connsiteY5" fmla="*/ 4487 h 10000"/>
                  <a:gd name="connsiteX6" fmla="*/ 6879 w 10000"/>
                  <a:gd name="connsiteY6" fmla="*/ 3228 h 10000"/>
                  <a:gd name="connsiteX7" fmla="*/ 8146 w 10000"/>
                  <a:gd name="connsiteY7" fmla="*/ 2245 h 10000"/>
                  <a:gd name="connsiteX8" fmla="*/ 9360 w 10000"/>
                  <a:gd name="connsiteY8" fmla="*/ 1642 h 10000"/>
                  <a:gd name="connsiteX9" fmla="*/ 9996 w 10000"/>
                  <a:gd name="connsiteY9" fmla="*/ 1477 h 10000"/>
                  <a:gd name="connsiteX10" fmla="*/ 8991 w 10000"/>
                  <a:gd name="connsiteY10" fmla="*/ 1 h 10000"/>
                  <a:gd name="connsiteX11" fmla="*/ 4655 w 10000"/>
                  <a:gd name="connsiteY11" fmla="*/ 3940 h 10000"/>
                  <a:gd name="connsiteX12" fmla="*/ 1272 w 10000"/>
                  <a:gd name="connsiteY12" fmla="*/ 7660 h 10000"/>
                  <a:gd name="connsiteX13" fmla="*/ 0 w 10000"/>
                  <a:gd name="connsiteY13" fmla="*/ 839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0" y="8396"/>
                    </a:moveTo>
                    <a:cubicBezTo>
                      <a:pt x="94" y="8794"/>
                      <a:pt x="-7" y="9786"/>
                      <a:pt x="46" y="10000"/>
                    </a:cubicBezTo>
                    <a:cubicBezTo>
                      <a:pt x="461" y="9636"/>
                      <a:pt x="-230" y="10137"/>
                      <a:pt x="321" y="9684"/>
                    </a:cubicBezTo>
                    <a:cubicBezTo>
                      <a:pt x="1219" y="8917"/>
                      <a:pt x="2329" y="8205"/>
                      <a:pt x="3177" y="7331"/>
                    </a:cubicBezTo>
                    <a:cubicBezTo>
                      <a:pt x="3651" y="6893"/>
                      <a:pt x="4021" y="6401"/>
                      <a:pt x="4444" y="5907"/>
                    </a:cubicBezTo>
                    <a:cubicBezTo>
                      <a:pt x="4814" y="5417"/>
                      <a:pt x="5237" y="4978"/>
                      <a:pt x="5659" y="4487"/>
                    </a:cubicBezTo>
                    <a:cubicBezTo>
                      <a:pt x="6029" y="4049"/>
                      <a:pt x="6454" y="3612"/>
                      <a:pt x="6879" y="3228"/>
                    </a:cubicBezTo>
                    <a:cubicBezTo>
                      <a:pt x="7299" y="2846"/>
                      <a:pt x="7722" y="2518"/>
                      <a:pt x="8146" y="2245"/>
                    </a:cubicBezTo>
                    <a:cubicBezTo>
                      <a:pt x="8569" y="1970"/>
                      <a:pt x="8991" y="1751"/>
                      <a:pt x="9360" y="1642"/>
                    </a:cubicBezTo>
                    <a:cubicBezTo>
                      <a:pt x="9573" y="1533"/>
                      <a:pt x="9784" y="1477"/>
                      <a:pt x="9996" y="1477"/>
                    </a:cubicBezTo>
                    <a:cubicBezTo>
                      <a:pt x="10047" y="220"/>
                      <a:pt x="9679" y="55"/>
                      <a:pt x="8991" y="1"/>
                    </a:cubicBezTo>
                    <a:cubicBezTo>
                      <a:pt x="8093" y="-53"/>
                      <a:pt x="5659" y="2024"/>
                      <a:pt x="4655" y="3940"/>
                    </a:cubicBezTo>
                    <a:cubicBezTo>
                      <a:pt x="3651" y="5799"/>
                      <a:pt x="3015" y="6730"/>
                      <a:pt x="1272" y="7660"/>
                    </a:cubicBezTo>
                    <a:cubicBezTo>
                      <a:pt x="730" y="8062"/>
                      <a:pt x="235" y="7997"/>
                      <a:pt x="0" y="8396"/>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10" name="Freeform 51"/>
              <p:cNvSpPr>
                <a:spLocks/>
              </p:cNvSpPr>
              <p:nvPr userDrawn="1"/>
            </p:nvSpPr>
            <p:spPr bwMode="auto">
              <a:xfrm>
                <a:off x="-7132" y="3658914"/>
                <a:ext cx="160947" cy="274673"/>
              </a:xfrm>
              <a:custGeom>
                <a:avLst/>
                <a:gdLst>
                  <a:gd name="T0" fmla="*/ 30 w 97"/>
                  <a:gd name="T1" fmla="*/ 44 h 102"/>
                  <a:gd name="T2" fmla="*/ 8 w 97"/>
                  <a:gd name="T3" fmla="*/ 63 h 102"/>
                  <a:gd name="T4" fmla="*/ 0 w 97"/>
                  <a:gd name="T5" fmla="*/ 70 h 102"/>
                  <a:gd name="T6" fmla="*/ 2 w 97"/>
                  <a:gd name="T7" fmla="*/ 71 h 102"/>
                  <a:gd name="T8" fmla="*/ 10 w 97"/>
                  <a:gd name="T9" fmla="*/ 79 h 102"/>
                  <a:gd name="T10" fmla="*/ 21 w 97"/>
                  <a:gd name="T11" fmla="*/ 88 h 102"/>
                  <a:gd name="T12" fmla="*/ 35 w 97"/>
                  <a:gd name="T13" fmla="*/ 96 h 102"/>
                  <a:gd name="T14" fmla="*/ 51 w 97"/>
                  <a:gd name="T15" fmla="*/ 102 h 102"/>
                  <a:gd name="T16" fmla="*/ 55 w 97"/>
                  <a:gd name="T17" fmla="*/ 102 h 102"/>
                  <a:gd name="T18" fmla="*/ 58 w 97"/>
                  <a:gd name="T19" fmla="*/ 102 h 102"/>
                  <a:gd name="T20" fmla="*/ 62 w 97"/>
                  <a:gd name="T21" fmla="*/ 101 h 102"/>
                  <a:gd name="T22" fmla="*/ 65 w 97"/>
                  <a:gd name="T23" fmla="*/ 100 h 102"/>
                  <a:gd name="T24" fmla="*/ 70 w 97"/>
                  <a:gd name="T25" fmla="*/ 97 h 102"/>
                  <a:gd name="T26" fmla="*/ 71 w 97"/>
                  <a:gd name="T27" fmla="*/ 97 h 102"/>
                  <a:gd name="T28" fmla="*/ 71 w 97"/>
                  <a:gd name="T29" fmla="*/ 97 h 102"/>
                  <a:gd name="T30" fmla="*/ 71 w 97"/>
                  <a:gd name="T31" fmla="*/ 96 h 102"/>
                  <a:gd name="T32" fmla="*/ 73 w 97"/>
                  <a:gd name="T33" fmla="*/ 95 h 102"/>
                  <a:gd name="T34" fmla="*/ 81 w 97"/>
                  <a:gd name="T35" fmla="*/ 88 h 102"/>
                  <a:gd name="T36" fmla="*/ 93 w 97"/>
                  <a:gd name="T37" fmla="*/ 75 h 102"/>
                  <a:gd name="T38" fmla="*/ 97 w 97"/>
                  <a:gd name="T39" fmla="*/ 59 h 102"/>
                  <a:gd name="T40" fmla="*/ 96 w 97"/>
                  <a:gd name="T41" fmla="*/ 41 h 102"/>
                  <a:gd name="T42" fmla="*/ 94 w 97"/>
                  <a:gd name="T43" fmla="*/ 24 h 102"/>
                  <a:gd name="T44" fmla="*/ 90 w 97"/>
                  <a:gd name="T45" fmla="*/ 0 h 102"/>
                  <a:gd name="T46" fmla="*/ 55 w 97"/>
                  <a:gd name="T47" fmla="*/ 25 h 102"/>
                  <a:gd name="T48" fmla="*/ 30 w 97"/>
                  <a:gd name="T49" fmla="*/ 44 h 102"/>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25" fmla="*/ 3093 w 10000"/>
                  <a:gd name="connsiteY25" fmla="*/ 4314 h 10000"/>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26" fmla="*/ 3093 w 10000"/>
                  <a:gd name="connsiteY26" fmla="*/ 4314 h 10000"/>
                  <a:gd name="connsiteX0" fmla="*/ 4327 w 10000"/>
                  <a:gd name="connsiteY0" fmla="*/ 3316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0" fmla="*/ 4327 w 10000"/>
                  <a:gd name="connsiteY0" fmla="*/ 3316 h 10000"/>
                  <a:gd name="connsiteX1" fmla="*/ 0 w 10000"/>
                  <a:gd name="connsiteY1" fmla="*/ 6863 h 10000"/>
                  <a:gd name="connsiteX2" fmla="*/ 206 w 10000"/>
                  <a:gd name="connsiteY2" fmla="*/ 6961 h 10000"/>
                  <a:gd name="connsiteX3" fmla="*/ 1031 w 10000"/>
                  <a:gd name="connsiteY3" fmla="*/ 7745 h 10000"/>
                  <a:gd name="connsiteX4" fmla="*/ 2165 w 10000"/>
                  <a:gd name="connsiteY4" fmla="*/ 8627 h 10000"/>
                  <a:gd name="connsiteX5" fmla="*/ 3608 w 10000"/>
                  <a:gd name="connsiteY5" fmla="*/ 9412 h 10000"/>
                  <a:gd name="connsiteX6" fmla="*/ 4327 w 10000"/>
                  <a:gd name="connsiteY6" fmla="*/ 9697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0" fmla="*/ 4466 w 10139"/>
                  <a:gd name="connsiteY0" fmla="*/ 3316 h 10000"/>
                  <a:gd name="connsiteX1" fmla="*/ 139 w 10139"/>
                  <a:gd name="connsiteY1" fmla="*/ 6863 h 10000"/>
                  <a:gd name="connsiteX2" fmla="*/ 1170 w 10139"/>
                  <a:gd name="connsiteY2" fmla="*/ 7745 h 10000"/>
                  <a:gd name="connsiteX3" fmla="*/ 2304 w 10139"/>
                  <a:gd name="connsiteY3" fmla="*/ 8627 h 10000"/>
                  <a:gd name="connsiteX4" fmla="*/ 3747 w 10139"/>
                  <a:gd name="connsiteY4" fmla="*/ 9412 h 10000"/>
                  <a:gd name="connsiteX5" fmla="*/ 4466 w 10139"/>
                  <a:gd name="connsiteY5" fmla="*/ 9697 h 10000"/>
                  <a:gd name="connsiteX6" fmla="*/ 5397 w 10139"/>
                  <a:gd name="connsiteY6" fmla="*/ 10000 h 10000"/>
                  <a:gd name="connsiteX7" fmla="*/ 5809 w 10139"/>
                  <a:gd name="connsiteY7" fmla="*/ 10000 h 10000"/>
                  <a:gd name="connsiteX8" fmla="*/ 6118 w 10139"/>
                  <a:gd name="connsiteY8" fmla="*/ 10000 h 10000"/>
                  <a:gd name="connsiteX9" fmla="*/ 6531 w 10139"/>
                  <a:gd name="connsiteY9" fmla="*/ 9902 h 10000"/>
                  <a:gd name="connsiteX10" fmla="*/ 6840 w 10139"/>
                  <a:gd name="connsiteY10" fmla="*/ 9804 h 10000"/>
                  <a:gd name="connsiteX11" fmla="*/ 7355 w 10139"/>
                  <a:gd name="connsiteY11" fmla="*/ 9510 h 10000"/>
                  <a:gd name="connsiteX12" fmla="*/ 7459 w 10139"/>
                  <a:gd name="connsiteY12" fmla="*/ 9510 h 10000"/>
                  <a:gd name="connsiteX13" fmla="*/ 7459 w 10139"/>
                  <a:gd name="connsiteY13" fmla="*/ 9510 h 10000"/>
                  <a:gd name="connsiteX14" fmla="*/ 7459 w 10139"/>
                  <a:gd name="connsiteY14" fmla="*/ 9412 h 10000"/>
                  <a:gd name="connsiteX15" fmla="*/ 7665 w 10139"/>
                  <a:gd name="connsiteY15" fmla="*/ 9314 h 10000"/>
                  <a:gd name="connsiteX16" fmla="*/ 8490 w 10139"/>
                  <a:gd name="connsiteY16" fmla="*/ 8627 h 10000"/>
                  <a:gd name="connsiteX17" fmla="*/ 9727 w 10139"/>
                  <a:gd name="connsiteY17" fmla="*/ 7353 h 10000"/>
                  <a:gd name="connsiteX18" fmla="*/ 10139 w 10139"/>
                  <a:gd name="connsiteY18" fmla="*/ 5784 h 10000"/>
                  <a:gd name="connsiteX19" fmla="*/ 10036 w 10139"/>
                  <a:gd name="connsiteY19" fmla="*/ 4020 h 10000"/>
                  <a:gd name="connsiteX20" fmla="*/ 9830 w 10139"/>
                  <a:gd name="connsiteY20" fmla="*/ 2353 h 10000"/>
                  <a:gd name="connsiteX21" fmla="*/ 9417 w 10139"/>
                  <a:gd name="connsiteY21" fmla="*/ 0 h 10000"/>
                  <a:gd name="connsiteX22" fmla="*/ 5809 w 10139"/>
                  <a:gd name="connsiteY22" fmla="*/ 2451 h 10000"/>
                  <a:gd name="connsiteX23" fmla="*/ 4466 w 10139"/>
                  <a:gd name="connsiteY23" fmla="*/ 3316 h 10000"/>
                  <a:gd name="connsiteX0" fmla="*/ 3369 w 9042"/>
                  <a:gd name="connsiteY0" fmla="*/ 3316 h 10000"/>
                  <a:gd name="connsiteX1" fmla="*/ 73 w 9042"/>
                  <a:gd name="connsiteY1" fmla="*/ 7745 h 10000"/>
                  <a:gd name="connsiteX2" fmla="*/ 1207 w 9042"/>
                  <a:gd name="connsiteY2" fmla="*/ 8627 h 10000"/>
                  <a:gd name="connsiteX3" fmla="*/ 2650 w 9042"/>
                  <a:gd name="connsiteY3" fmla="*/ 9412 h 10000"/>
                  <a:gd name="connsiteX4" fmla="*/ 3369 w 9042"/>
                  <a:gd name="connsiteY4" fmla="*/ 9697 h 10000"/>
                  <a:gd name="connsiteX5" fmla="*/ 4300 w 9042"/>
                  <a:gd name="connsiteY5" fmla="*/ 10000 h 10000"/>
                  <a:gd name="connsiteX6" fmla="*/ 4712 w 9042"/>
                  <a:gd name="connsiteY6" fmla="*/ 10000 h 10000"/>
                  <a:gd name="connsiteX7" fmla="*/ 5021 w 9042"/>
                  <a:gd name="connsiteY7" fmla="*/ 10000 h 10000"/>
                  <a:gd name="connsiteX8" fmla="*/ 5434 w 9042"/>
                  <a:gd name="connsiteY8" fmla="*/ 9902 h 10000"/>
                  <a:gd name="connsiteX9" fmla="*/ 5743 w 9042"/>
                  <a:gd name="connsiteY9" fmla="*/ 9804 h 10000"/>
                  <a:gd name="connsiteX10" fmla="*/ 6258 w 9042"/>
                  <a:gd name="connsiteY10" fmla="*/ 9510 h 10000"/>
                  <a:gd name="connsiteX11" fmla="*/ 6362 w 9042"/>
                  <a:gd name="connsiteY11" fmla="*/ 9510 h 10000"/>
                  <a:gd name="connsiteX12" fmla="*/ 6362 w 9042"/>
                  <a:gd name="connsiteY12" fmla="*/ 9510 h 10000"/>
                  <a:gd name="connsiteX13" fmla="*/ 6362 w 9042"/>
                  <a:gd name="connsiteY13" fmla="*/ 9412 h 10000"/>
                  <a:gd name="connsiteX14" fmla="*/ 6568 w 9042"/>
                  <a:gd name="connsiteY14" fmla="*/ 9314 h 10000"/>
                  <a:gd name="connsiteX15" fmla="*/ 7393 w 9042"/>
                  <a:gd name="connsiteY15" fmla="*/ 8627 h 10000"/>
                  <a:gd name="connsiteX16" fmla="*/ 8630 w 9042"/>
                  <a:gd name="connsiteY16" fmla="*/ 7353 h 10000"/>
                  <a:gd name="connsiteX17" fmla="*/ 9042 w 9042"/>
                  <a:gd name="connsiteY17" fmla="*/ 5784 h 10000"/>
                  <a:gd name="connsiteX18" fmla="*/ 8939 w 9042"/>
                  <a:gd name="connsiteY18" fmla="*/ 4020 h 10000"/>
                  <a:gd name="connsiteX19" fmla="*/ 8733 w 9042"/>
                  <a:gd name="connsiteY19" fmla="*/ 2353 h 10000"/>
                  <a:gd name="connsiteX20" fmla="*/ 8320 w 9042"/>
                  <a:gd name="connsiteY20" fmla="*/ 0 h 10000"/>
                  <a:gd name="connsiteX21" fmla="*/ 4712 w 9042"/>
                  <a:gd name="connsiteY21" fmla="*/ 2451 h 10000"/>
                  <a:gd name="connsiteX22" fmla="*/ 3369 w 9042"/>
                  <a:gd name="connsiteY22" fmla="*/ 3316 h 10000"/>
                  <a:gd name="connsiteX0" fmla="*/ 2401 w 8675"/>
                  <a:gd name="connsiteY0" fmla="*/ 3316 h 10000"/>
                  <a:gd name="connsiteX1" fmla="*/ 10 w 8675"/>
                  <a:gd name="connsiteY1" fmla="*/ 8627 h 10000"/>
                  <a:gd name="connsiteX2" fmla="*/ 1606 w 8675"/>
                  <a:gd name="connsiteY2" fmla="*/ 9412 h 10000"/>
                  <a:gd name="connsiteX3" fmla="*/ 2401 w 8675"/>
                  <a:gd name="connsiteY3" fmla="*/ 9697 h 10000"/>
                  <a:gd name="connsiteX4" fmla="*/ 3431 w 8675"/>
                  <a:gd name="connsiteY4" fmla="*/ 10000 h 10000"/>
                  <a:gd name="connsiteX5" fmla="*/ 3886 w 8675"/>
                  <a:gd name="connsiteY5" fmla="*/ 10000 h 10000"/>
                  <a:gd name="connsiteX6" fmla="*/ 4228 w 8675"/>
                  <a:gd name="connsiteY6" fmla="*/ 10000 h 10000"/>
                  <a:gd name="connsiteX7" fmla="*/ 4685 w 8675"/>
                  <a:gd name="connsiteY7" fmla="*/ 9902 h 10000"/>
                  <a:gd name="connsiteX8" fmla="*/ 5026 w 8675"/>
                  <a:gd name="connsiteY8" fmla="*/ 9804 h 10000"/>
                  <a:gd name="connsiteX9" fmla="*/ 5596 w 8675"/>
                  <a:gd name="connsiteY9" fmla="*/ 9510 h 10000"/>
                  <a:gd name="connsiteX10" fmla="*/ 5711 w 8675"/>
                  <a:gd name="connsiteY10" fmla="*/ 9510 h 10000"/>
                  <a:gd name="connsiteX11" fmla="*/ 5711 w 8675"/>
                  <a:gd name="connsiteY11" fmla="*/ 9510 h 10000"/>
                  <a:gd name="connsiteX12" fmla="*/ 5711 w 8675"/>
                  <a:gd name="connsiteY12" fmla="*/ 9412 h 10000"/>
                  <a:gd name="connsiteX13" fmla="*/ 5939 w 8675"/>
                  <a:gd name="connsiteY13" fmla="*/ 9314 h 10000"/>
                  <a:gd name="connsiteX14" fmla="*/ 6851 w 8675"/>
                  <a:gd name="connsiteY14" fmla="*/ 8627 h 10000"/>
                  <a:gd name="connsiteX15" fmla="*/ 8219 w 8675"/>
                  <a:gd name="connsiteY15" fmla="*/ 7353 h 10000"/>
                  <a:gd name="connsiteX16" fmla="*/ 8675 w 8675"/>
                  <a:gd name="connsiteY16" fmla="*/ 5784 h 10000"/>
                  <a:gd name="connsiteX17" fmla="*/ 8561 w 8675"/>
                  <a:gd name="connsiteY17" fmla="*/ 4020 h 10000"/>
                  <a:gd name="connsiteX18" fmla="*/ 8333 w 8675"/>
                  <a:gd name="connsiteY18" fmla="*/ 2353 h 10000"/>
                  <a:gd name="connsiteX19" fmla="*/ 7877 w 8675"/>
                  <a:gd name="connsiteY19" fmla="*/ 0 h 10000"/>
                  <a:gd name="connsiteX20" fmla="*/ 3886 w 8675"/>
                  <a:gd name="connsiteY20" fmla="*/ 2451 h 10000"/>
                  <a:gd name="connsiteX21" fmla="*/ 2401 w 8675"/>
                  <a:gd name="connsiteY21" fmla="*/ 3316 h 10000"/>
                  <a:gd name="connsiteX0" fmla="*/ 917 w 8149"/>
                  <a:gd name="connsiteY0" fmla="*/ 3316 h 10000"/>
                  <a:gd name="connsiteX1" fmla="*/ 0 w 8149"/>
                  <a:gd name="connsiteY1" fmla="*/ 9412 h 10000"/>
                  <a:gd name="connsiteX2" fmla="*/ 917 w 8149"/>
                  <a:gd name="connsiteY2" fmla="*/ 9697 h 10000"/>
                  <a:gd name="connsiteX3" fmla="*/ 2104 w 8149"/>
                  <a:gd name="connsiteY3" fmla="*/ 10000 h 10000"/>
                  <a:gd name="connsiteX4" fmla="*/ 2629 w 8149"/>
                  <a:gd name="connsiteY4" fmla="*/ 10000 h 10000"/>
                  <a:gd name="connsiteX5" fmla="*/ 3023 w 8149"/>
                  <a:gd name="connsiteY5" fmla="*/ 10000 h 10000"/>
                  <a:gd name="connsiteX6" fmla="*/ 3550 w 8149"/>
                  <a:gd name="connsiteY6" fmla="*/ 9902 h 10000"/>
                  <a:gd name="connsiteX7" fmla="*/ 3943 w 8149"/>
                  <a:gd name="connsiteY7" fmla="*/ 9804 h 10000"/>
                  <a:gd name="connsiteX8" fmla="*/ 4600 w 8149"/>
                  <a:gd name="connsiteY8" fmla="*/ 9510 h 10000"/>
                  <a:gd name="connsiteX9" fmla="*/ 4732 w 8149"/>
                  <a:gd name="connsiteY9" fmla="*/ 9510 h 10000"/>
                  <a:gd name="connsiteX10" fmla="*/ 4732 w 8149"/>
                  <a:gd name="connsiteY10" fmla="*/ 9510 h 10000"/>
                  <a:gd name="connsiteX11" fmla="*/ 4732 w 8149"/>
                  <a:gd name="connsiteY11" fmla="*/ 9412 h 10000"/>
                  <a:gd name="connsiteX12" fmla="*/ 4995 w 8149"/>
                  <a:gd name="connsiteY12" fmla="*/ 9314 h 10000"/>
                  <a:gd name="connsiteX13" fmla="*/ 6046 w 8149"/>
                  <a:gd name="connsiteY13" fmla="*/ 8627 h 10000"/>
                  <a:gd name="connsiteX14" fmla="*/ 7623 w 8149"/>
                  <a:gd name="connsiteY14" fmla="*/ 7353 h 10000"/>
                  <a:gd name="connsiteX15" fmla="*/ 8149 w 8149"/>
                  <a:gd name="connsiteY15" fmla="*/ 5784 h 10000"/>
                  <a:gd name="connsiteX16" fmla="*/ 8018 w 8149"/>
                  <a:gd name="connsiteY16" fmla="*/ 4020 h 10000"/>
                  <a:gd name="connsiteX17" fmla="*/ 7755 w 8149"/>
                  <a:gd name="connsiteY17" fmla="*/ 2353 h 10000"/>
                  <a:gd name="connsiteX18" fmla="*/ 7229 w 8149"/>
                  <a:gd name="connsiteY18" fmla="*/ 0 h 10000"/>
                  <a:gd name="connsiteX19" fmla="*/ 2629 w 8149"/>
                  <a:gd name="connsiteY19" fmla="*/ 2451 h 10000"/>
                  <a:gd name="connsiteX20" fmla="*/ 917 w 8149"/>
                  <a:gd name="connsiteY20" fmla="*/ 3316 h 10000"/>
                  <a:gd name="connsiteX0" fmla="*/ 225 w 9100"/>
                  <a:gd name="connsiteY0" fmla="*/ 3316 h 10000"/>
                  <a:gd name="connsiteX1" fmla="*/ 225 w 9100"/>
                  <a:gd name="connsiteY1" fmla="*/ 9697 h 10000"/>
                  <a:gd name="connsiteX2" fmla="*/ 1682 w 9100"/>
                  <a:gd name="connsiteY2" fmla="*/ 10000 h 10000"/>
                  <a:gd name="connsiteX3" fmla="*/ 2326 w 9100"/>
                  <a:gd name="connsiteY3" fmla="*/ 10000 h 10000"/>
                  <a:gd name="connsiteX4" fmla="*/ 2810 w 9100"/>
                  <a:gd name="connsiteY4" fmla="*/ 10000 h 10000"/>
                  <a:gd name="connsiteX5" fmla="*/ 3456 w 9100"/>
                  <a:gd name="connsiteY5" fmla="*/ 9902 h 10000"/>
                  <a:gd name="connsiteX6" fmla="*/ 3939 w 9100"/>
                  <a:gd name="connsiteY6" fmla="*/ 9804 h 10000"/>
                  <a:gd name="connsiteX7" fmla="*/ 4745 w 9100"/>
                  <a:gd name="connsiteY7" fmla="*/ 9510 h 10000"/>
                  <a:gd name="connsiteX8" fmla="*/ 4907 w 9100"/>
                  <a:gd name="connsiteY8" fmla="*/ 9510 h 10000"/>
                  <a:gd name="connsiteX9" fmla="*/ 4907 w 9100"/>
                  <a:gd name="connsiteY9" fmla="*/ 9510 h 10000"/>
                  <a:gd name="connsiteX10" fmla="*/ 4907 w 9100"/>
                  <a:gd name="connsiteY10" fmla="*/ 9412 h 10000"/>
                  <a:gd name="connsiteX11" fmla="*/ 5230 w 9100"/>
                  <a:gd name="connsiteY11" fmla="*/ 9314 h 10000"/>
                  <a:gd name="connsiteX12" fmla="*/ 6519 w 9100"/>
                  <a:gd name="connsiteY12" fmla="*/ 8627 h 10000"/>
                  <a:gd name="connsiteX13" fmla="*/ 8455 w 9100"/>
                  <a:gd name="connsiteY13" fmla="*/ 7353 h 10000"/>
                  <a:gd name="connsiteX14" fmla="*/ 9100 w 9100"/>
                  <a:gd name="connsiteY14" fmla="*/ 5784 h 10000"/>
                  <a:gd name="connsiteX15" fmla="*/ 8939 w 9100"/>
                  <a:gd name="connsiteY15" fmla="*/ 4020 h 10000"/>
                  <a:gd name="connsiteX16" fmla="*/ 8617 w 9100"/>
                  <a:gd name="connsiteY16" fmla="*/ 2353 h 10000"/>
                  <a:gd name="connsiteX17" fmla="*/ 7971 w 9100"/>
                  <a:gd name="connsiteY17" fmla="*/ 0 h 10000"/>
                  <a:gd name="connsiteX18" fmla="*/ 2326 w 9100"/>
                  <a:gd name="connsiteY18" fmla="*/ 2451 h 10000"/>
                  <a:gd name="connsiteX19" fmla="*/ 225 w 9100"/>
                  <a:gd name="connsiteY19" fmla="*/ 3316 h 10000"/>
                  <a:gd name="connsiteX0" fmla="*/ 102 w 9855"/>
                  <a:gd name="connsiteY0" fmla="*/ 3316 h 10000"/>
                  <a:gd name="connsiteX1" fmla="*/ 102 w 9855"/>
                  <a:gd name="connsiteY1" fmla="*/ 9697 h 10000"/>
                  <a:gd name="connsiteX2" fmla="*/ 1703 w 9855"/>
                  <a:gd name="connsiteY2" fmla="*/ 10000 h 10000"/>
                  <a:gd name="connsiteX3" fmla="*/ 2411 w 9855"/>
                  <a:gd name="connsiteY3" fmla="*/ 10000 h 10000"/>
                  <a:gd name="connsiteX4" fmla="*/ 2943 w 9855"/>
                  <a:gd name="connsiteY4" fmla="*/ 10000 h 10000"/>
                  <a:gd name="connsiteX5" fmla="*/ 3653 w 9855"/>
                  <a:gd name="connsiteY5" fmla="*/ 9902 h 10000"/>
                  <a:gd name="connsiteX6" fmla="*/ 4184 w 9855"/>
                  <a:gd name="connsiteY6" fmla="*/ 9804 h 10000"/>
                  <a:gd name="connsiteX7" fmla="*/ 5069 w 9855"/>
                  <a:gd name="connsiteY7" fmla="*/ 9510 h 10000"/>
                  <a:gd name="connsiteX8" fmla="*/ 5247 w 9855"/>
                  <a:gd name="connsiteY8" fmla="*/ 9510 h 10000"/>
                  <a:gd name="connsiteX9" fmla="*/ 5247 w 9855"/>
                  <a:gd name="connsiteY9" fmla="*/ 9510 h 10000"/>
                  <a:gd name="connsiteX10" fmla="*/ 5247 w 9855"/>
                  <a:gd name="connsiteY10" fmla="*/ 9412 h 10000"/>
                  <a:gd name="connsiteX11" fmla="*/ 5602 w 9855"/>
                  <a:gd name="connsiteY11" fmla="*/ 9314 h 10000"/>
                  <a:gd name="connsiteX12" fmla="*/ 7019 w 9855"/>
                  <a:gd name="connsiteY12" fmla="*/ 8627 h 10000"/>
                  <a:gd name="connsiteX13" fmla="*/ 9146 w 9855"/>
                  <a:gd name="connsiteY13" fmla="*/ 7353 h 10000"/>
                  <a:gd name="connsiteX14" fmla="*/ 9855 w 9855"/>
                  <a:gd name="connsiteY14" fmla="*/ 5784 h 10000"/>
                  <a:gd name="connsiteX15" fmla="*/ 9678 w 9855"/>
                  <a:gd name="connsiteY15" fmla="*/ 4020 h 10000"/>
                  <a:gd name="connsiteX16" fmla="*/ 9324 w 9855"/>
                  <a:gd name="connsiteY16" fmla="*/ 2353 h 10000"/>
                  <a:gd name="connsiteX17" fmla="*/ 8614 w 9855"/>
                  <a:gd name="connsiteY17" fmla="*/ 0 h 10000"/>
                  <a:gd name="connsiteX18" fmla="*/ 2411 w 9855"/>
                  <a:gd name="connsiteY18" fmla="*/ 2451 h 10000"/>
                  <a:gd name="connsiteX19" fmla="*/ 102 w 9855"/>
                  <a:gd name="connsiteY19" fmla="*/ 3316 h 10000"/>
                  <a:gd name="connsiteX0" fmla="*/ 0 w 9896"/>
                  <a:gd name="connsiteY0" fmla="*/ 3316 h 10000"/>
                  <a:gd name="connsiteX1" fmla="*/ 0 w 9896"/>
                  <a:gd name="connsiteY1" fmla="*/ 9697 h 10000"/>
                  <a:gd name="connsiteX2" fmla="*/ 1624 w 9896"/>
                  <a:gd name="connsiteY2" fmla="*/ 10000 h 10000"/>
                  <a:gd name="connsiteX3" fmla="*/ 2342 w 9896"/>
                  <a:gd name="connsiteY3" fmla="*/ 10000 h 10000"/>
                  <a:gd name="connsiteX4" fmla="*/ 2882 w 9896"/>
                  <a:gd name="connsiteY4" fmla="*/ 10000 h 10000"/>
                  <a:gd name="connsiteX5" fmla="*/ 3603 w 9896"/>
                  <a:gd name="connsiteY5" fmla="*/ 9902 h 10000"/>
                  <a:gd name="connsiteX6" fmla="*/ 4142 w 9896"/>
                  <a:gd name="connsiteY6" fmla="*/ 9804 h 10000"/>
                  <a:gd name="connsiteX7" fmla="*/ 5040 w 9896"/>
                  <a:gd name="connsiteY7" fmla="*/ 9510 h 10000"/>
                  <a:gd name="connsiteX8" fmla="*/ 5220 w 9896"/>
                  <a:gd name="connsiteY8" fmla="*/ 9510 h 10000"/>
                  <a:gd name="connsiteX9" fmla="*/ 5220 w 9896"/>
                  <a:gd name="connsiteY9" fmla="*/ 9510 h 10000"/>
                  <a:gd name="connsiteX10" fmla="*/ 5220 w 9896"/>
                  <a:gd name="connsiteY10" fmla="*/ 9412 h 10000"/>
                  <a:gd name="connsiteX11" fmla="*/ 5580 w 9896"/>
                  <a:gd name="connsiteY11" fmla="*/ 9314 h 10000"/>
                  <a:gd name="connsiteX12" fmla="*/ 7018 w 9896"/>
                  <a:gd name="connsiteY12" fmla="*/ 8627 h 10000"/>
                  <a:gd name="connsiteX13" fmla="*/ 9177 w 9896"/>
                  <a:gd name="connsiteY13" fmla="*/ 7353 h 10000"/>
                  <a:gd name="connsiteX14" fmla="*/ 9896 w 9896"/>
                  <a:gd name="connsiteY14" fmla="*/ 5784 h 10000"/>
                  <a:gd name="connsiteX15" fmla="*/ 9716 w 9896"/>
                  <a:gd name="connsiteY15" fmla="*/ 4020 h 10000"/>
                  <a:gd name="connsiteX16" fmla="*/ 9357 w 9896"/>
                  <a:gd name="connsiteY16" fmla="*/ 2353 h 10000"/>
                  <a:gd name="connsiteX17" fmla="*/ 8637 w 9896"/>
                  <a:gd name="connsiteY17" fmla="*/ 0 h 10000"/>
                  <a:gd name="connsiteX18" fmla="*/ 2342 w 9896"/>
                  <a:gd name="connsiteY18" fmla="*/ 2451 h 10000"/>
                  <a:gd name="connsiteX19" fmla="*/ 0 w 9896"/>
                  <a:gd name="connsiteY19"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5639 w 10000"/>
                  <a:gd name="connsiteY11" fmla="*/ 9314 h 10000"/>
                  <a:gd name="connsiteX12" fmla="*/ 9273 w 10000"/>
                  <a:gd name="connsiteY12" fmla="*/ 7353 h 10000"/>
                  <a:gd name="connsiteX13" fmla="*/ 10000 w 10000"/>
                  <a:gd name="connsiteY13" fmla="*/ 5784 h 10000"/>
                  <a:gd name="connsiteX14" fmla="*/ 9818 w 10000"/>
                  <a:gd name="connsiteY14" fmla="*/ 4020 h 10000"/>
                  <a:gd name="connsiteX15" fmla="*/ 9455 w 10000"/>
                  <a:gd name="connsiteY15" fmla="*/ 2353 h 10000"/>
                  <a:gd name="connsiteX16" fmla="*/ 8728 w 10000"/>
                  <a:gd name="connsiteY16" fmla="*/ 0 h 10000"/>
                  <a:gd name="connsiteX17" fmla="*/ 2367 w 10000"/>
                  <a:gd name="connsiteY17" fmla="*/ 2451 h 10000"/>
                  <a:gd name="connsiteX18" fmla="*/ 0 w 10000"/>
                  <a:gd name="connsiteY18"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5275 w 10001"/>
                  <a:gd name="connsiteY9" fmla="*/ 9510 h 10000"/>
                  <a:gd name="connsiteX10" fmla="*/ 9273 w 10001"/>
                  <a:gd name="connsiteY10" fmla="*/ 7353 h 10000"/>
                  <a:gd name="connsiteX11" fmla="*/ 10000 w 10001"/>
                  <a:gd name="connsiteY11" fmla="*/ 5784 h 10000"/>
                  <a:gd name="connsiteX12" fmla="*/ 9818 w 10001"/>
                  <a:gd name="connsiteY12" fmla="*/ 4020 h 10000"/>
                  <a:gd name="connsiteX13" fmla="*/ 9455 w 10001"/>
                  <a:gd name="connsiteY13" fmla="*/ 2353 h 10000"/>
                  <a:gd name="connsiteX14" fmla="*/ 8728 w 10001"/>
                  <a:gd name="connsiteY14" fmla="*/ 0 h 10000"/>
                  <a:gd name="connsiteX15" fmla="*/ 2367 w 10001"/>
                  <a:gd name="connsiteY15" fmla="*/ 2451 h 10000"/>
                  <a:gd name="connsiteX16" fmla="*/ 0 w 10001"/>
                  <a:gd name="connsiteY16"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9273 w 10001"/>
                  <a:gd name="connsiteY9" fmla="*/ 7353 h 10000"/>
                  <a:gd name="connsiteX10" fmla="*/ 10000 w 10001"/>
                  <a:gd name="connsiteY10" fmla="*/ 5784 h 10000"/>
                  <a:gd name="connsiteX11" fmla="*/ 9818 w 10001"/>
                  <a:gd name="connsiteY11" fmla="*/ 4020 h 10000"/>
                  <a:gd name="connsiteX12" fmla="*/ 9455 w 10001"/>
                  <a:gd name="connsiteY12" fmla="*/ 2353 h 10000"/>
                  <a:gd name="connsiteX13" fmla="*/ 8728 w 10001"/>
                  <a:gd name="connsiteY13" fmla="*/ 0 h 10000"/>
                  <a:gd name="connsiteX14" fmla="*/ 2367 w 10001"/>
                  <a:gd name="connsiteY14" fmla="*/ 2451 h 10000"/>
                  <a:gd name="connsiteX15" fmla="*/ 0 w 10001"/>
                  <a:gd name="connsiteY15"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9273 w 10001"/>
                  <a:gd name="connsiteY8" fmla="*/ 7353 h 10000"/>
                  <a:gd name="connsiteX9" fmla="*/ 10000 w 10001"/>
                  <a:gd name="connsiteY9" fmla="*/ 5784 h 10000"/>
                  <a:gd name="connsiteX10" fmla="*/ 9818 w 10001"/>
                  <a:gd name="connsiteY10" fmla="*/ 4020 h 10000"/>
                  <a:gd name="connsiteX11" fmla="*/ 9455 w 10001"/>
                  <a:gd name="connsiteY11" fmla="*/ 2353 h 10000"/>
                  <a:gd name="connsiteX12" fmla="*/ 8728 w 10001"/>
                  <a:gd name="connsiteY12" fmla="*/ 0 h 10000"/>
                  <a:gd name="connsiteX13" fmla="*/ 2367 w 10001"/>
                  <a:gd name="connsiteY13" fmla="*/ 2451 h 10000"/>
                  <a:gd name="connsiteX14" fmla="*/ 0 w 10001"/>
                  <a:gd name="connsiteY14"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9273 w 10001"/>
                  <a:gd name="connsiteY7" fmla="*/ 7353 h 10000"/>
                  <a:gd name="connsiteX8" fmla="*/ 10000 w 10001"/>
                  <a:gd name="connsiteY8" fmla="*/ 5784 h 10000"/>
                  <a:gd name="connsiteX9" fmla="*/ 9818 w 10001"/>
                  <a:gd name="connsiteY9" fmla="*/ 4020 h 10000"/>
                  <a:gd name="connsiteX10" fmla="*/ 9455 w 10001"/>
                  <a:gd name="connsiteY10" fmla="*/ 2353 h 10000"/>
                  <a:gd name="connsiteX11" fmla="*/ 8728 w 10001"/>
                  <a:gd name="connsiteY11" fmla="*/ 0 h 10000"/>
                  <a:gd name="connsiteX12" fmla="*/ 2367 w 10001"/>
                  <a:gd name="connsiteY12" fmla="*/ 2451 h 10000"/>
                  <a:gd name="connsiteX13" fmla="*/ 0 w 10001"/>
                  <a:gd name="connsiteY13" fmla="*/ 3316 h 10000"/>
                  <a:gd name="connsiteX0" fmla="*/ 0 w 10049"/>
                  <a:gd name="connsiteY0" fmla="*/ 3316 h 10000"/>
                  <a:gd name="connsiteX1" fmla="*/ 0 w 10049"/>
                  <a:gd name="connsiteY1" fmla="*/ 9697 h 10000"/>
                  <a:gd name="connsiteX2" fmla="*/ 1641 w 10049"/>
                  <a:gd name="connsiteY2" fmla="*/ 10000 h 10000"/>
                  <a:gd name="connsiteX3" fmla="*/ 2367 w 10049"/>
                  <a:gd name="connsiteY3" fmla="*/ 10000 h 10000"/>
                  <a:gd name="connsiteX4" fmla="*/ 2912 w 10049"/>
                  <a:gd name="connsiteY4" fmla="*/ 10000 h 10000"/>
                  <a:gd name="connsiteX5" fmla="*/ 3641 w 10049"/>
                  <a:gd name="connsiteY5" fmla="*/ 9902 h 10000"/>
                  <a:gd name="connsiteX6" fmla="*/ 9273 w 10049"/>
                  <a:gd name="connsiteY6" fmla="*/ 7353 h 10000"/>
                  <a:gd name="connsiteX7" fmla="*/ 10000 w 10049"/>
                  <a:gd name="connsiteY7" fmla="*/ 5784 h 10000"/>
                  <a:gd name="connsiteX8" fmla="*/ 9818 w 10049"/>
                  <a:gd name="connsiteY8" fmla="*/ 4020 h 10000"/>
                  <a:gd name="connsiteX9" fmla="*/ 9455 w 10049"/>
                  <a:gd name="connsiteY9" fmla="*/ 2353 h 10000"/>
                  <a:gd name="connsiteX10" fmla="*/ 8728 w 10049"/>
                  <a:gd name="connsiteY10" fmla="*/ 0 h 10000"/>
                  <a:gd name="connsiteX11" fmla="*/ 2367 w 10049"/>
                  <a:gd name="connsiteY11" fmla="*/ 2451 h 10000"/>
                  <a:gd name="connsiteX12" fmla="*/ 0 w 10049"/>
                  <a:gd name="connsiteY12"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2912 w 10085"/>
                  <a:gd name="connsiteY4" fmla="*/ 10000 h 10000"/>
                  <a:gd name="connsiteX5" fmla="*/ 9273 w 10085"/>
                  <a:gd name="connsiteY5" fmla="*/ 7353 h 10000"/>
                  <a:gd name="connsiteX6" fmla="*/ 10000 w 10085"/>
                  <a:gd name="connsiteY6" fmla="*/ 5784 h 10000"/>
                  <a:gd name="connsiteX7" fmla="*/ 9818 w 10085"/>
                  <a:gd name="connsiteY7" fmla="*/ 4020 h 10000"/>
                  <a:gd name="connsiteX8" fmla="*/ 9455 w 10085"/>
                  <a:gd name="connsiteY8" fmla="*/ 2353 h 10000"/>
                  <a:gd name="connsiteX9" fmla="*/ 8728 w 10085"/>
                  <a:gd name="connsiteY9" fmla="*/ 0 h 10000"/>
                  <a:gd name="connsiteX10" fmla="*/ 2367 w 10085"/>
                  <a:gd name="connsiteY10" fmla="*/ 2451 h 10000"/>
                  <a:gd name="connsiteX11" fmla="*/ 0 w 10085"/>
                  <a:gd name="connsiteY11"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8728 w 10085"/>
                  <a:gd name="connsiteY7" fmla="*/ 0 h 10000"/>
                  <a:gd name="connsiteX8" fmla="*/ 2367 w 10085"/>
                  <a:gd name="connsiteY8" fmla="*/ 2451 h 10000"/>
                  <a:gd name="connsiteX9" fmla="*/ 0 w 10085"/>
                  <a:gd name="connsiteY9" fmla="*/ 3316 h 10000"/>
                  <a:gd name="connsiteX0" fmla="*/ 0 w 10124"/>
                  <a:gd name="connsiteY0" fmla="*/ 3316 h 10000"/>
                  <a:gd name="connsiteX1" fmla="*/ 0 w 10124"/>
                  <a:gd name="connsiteY1" fmla="*/ 9697 h 10000"/>
                  <a:gd name="connsiteX2" fmla="*/ 1641 w 10124"/>
                  <a:gd name="connsiteY2" fmla="*/ 10000 h 10000"/>
                  <a:gd name="connsiteX3" fmla="*/ 2367 w 10124"/>
                  <a:gd name="connsiteY3" fmla="*/ 10000 h 10000"/>
                  <a:gd name="connsiteX4" fmla="*/ 9273 w 10124"/>
                  <a:gd name="connsiteY4" fmla="*/ 7353 h 10000"/>
                  <a:gd name="connsiteX5" fmla="*/ 10000 w 10124"/>
                  <a:gd name="connsiteY5" fmla="*/ 5784 h 10000"/>
                  <a:gd name="connsiteX6" fmla="*/ 8728 w 10124"/>
                  <a:gd name="connsiteY6" fmla="*/ 0 h 10000"/>
                  <a:gd name="connsiteX7" fmla="*/ 2367 w 10124"/>
                  <a:gd name="connsiteY7" fmla="*/ 2451 h 10000"/>
                  <a:gd name="connsiteX8" fmla="*/ 0 w 10124"/>
                  <a:gd name="connsiteY8" fmla="*/ 3316 h 10000"/>
                  <a:gd name="connsiteX0" fmla="*/ 0 w 9870"/>
                  <a:gd name="connsiteY0" fmla="*/ 3316 h 10000"/>
                  <a:gd name="connsiteX1" fmla="*/ 0 w 9870"/>
                  <a:gd name="connsiteY1" fmla="*/ 9697 h 10000"/>
                  <a:gd name="connsiteX2" fmla="*/ 1641 w 9870"/>
                  <a:gd name="connsiteY2" fmla="*/ 10000 h 10000"/>
                  <a:gd name="connsiteX3" fmla="*/ 2367 w 9870"/>
                  <a:gd name="connsiteY3" fmla="*/ 10000 h 10000"/>
                  <a:gd name="connsiteX4" fmla="*/ 9273 w 9870"/>
                  <a:gd name="connsiteY4" fmla="*/ 7353 h 10000"/>
                  <a:gd name="connsiteX5" fmla="*/ 8728 w 9870"/>
                  <a:gd name="connsiteY5" fmla="*/ 0 h 10000"/>
                  <a:gd name="connsiteX6" fmla="*/ 2367 w 9870"/>
                  <a:gd name="connsiteY6" fmla="*/ 2451 h 10000"/>
                  <a:gd name="connsiteX7" fmla="*/ 0 w 987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1677"/>
                  <a:gd name="connsiteY0" fmla="*/ 3316 h 10183"/>
                  <a:gd name="connsiteX1" fmla="*/ 0 w 11677"/>
                  <a:gd name="connsiteY1" fmla="*/ 9697 h 10183"/>
                  <a:gd name="connsiteX2" fmla="*/ 1663 w 11677"/>
                  <a:gd name="connsiteY2" fmla="*/ 10000 h 10183"/>
                  <a:gd name="connsiteX3" fmla="*/ 2398 w 11677"/>
                  <a:gd name="connsiteY3" fmla="*/ 10000 h 10183"/>
                  <a:gd name="connsiteX4" fmla="*/ 11029 w 11677"/>
                  <a:gd name="connsiteY4" fmla="*/ 7525 h 10183"/>
                  <a:gd name="connsiteX5" fmla="*/ 8843 w 11677"/>
                  <a:gd name="connsiteY5" fmla="*/ 0 h 10183"/>
                  <a:gd name="connsiteX6" fmla="*/ 2398 w 11677"/>
                  <a:gd name="connsiteY6" fmla="*/ 2451 h 10183"/>
                  <a:gd name="connsiteX7" fmla="*/ 0 w 11677"/>
                  <a:gd name="connsiteY7" fmla="*/ 3316 h 10183"/>
                  <a:gd name="connsiteX0" fmla="*/ 0 w 11261"/>
                  <a:gd name="connsiteY0" fmla="*/ 3316 h 10215"/>
                  <a:gd name="connsiteX1" fmla="*/ 0 w 11261"/>
                  <a:gd name="connsiteY1" fmla="*/ 9697 h 10215"/>
                  <a:gd name="connsiteX2" fmla="*/ 1663 w 11261"/>
                  <a:gd name="connsiteY2" fmla="*/ 10000 h 10215"/>
                  <a:gd name="connsiteX3" fmla="*/ 2398 w 11261"/>
                  <a:gd name="connsiteY3" fmla="*/ 10000 h 10215"/>
                  <a:gd name="connsiteX4" fmla="*/ 10376 w 11261"/>
                  <a:gd name="connsiteY4" fmla="*/ 7094 h 10215"/>
                  <a:gd name="connsiteX5" fmla="*/ 8843 w 11261"/>
                  <a:gd name="connsiteY5" fmla="*/ 0 h 10215"/>
                  <a:gd name="connsiteX6" fmla="*/ 2398 w 11261"/>
                  <a:gd name="connsiteY6" fmla="*/ 2451 h 10215"/>
                  <a:gd name="connsiteX7" fmla="*/ 0 w 11261"/>
                  <a:gd name="connsiteY7" fmla="*/ 3316 h 10215"/>
                  <a:gd name="connsiteX0" fmla="*/ 0 w 10850"/>
                  <a:gd name="connsiteY0" fmla="*/ 3316 h 10234"/>
                  <a:gd name="connsiteX1" fmla="*/ 0 w 10850"/>
                  <a:gd name="connsiteY1" fmla="*/ 9697 h 10234"/>
                  <a:gd name="connsiteX2" fmla="*/ 1663 w 10850"/>
                  <a:gd name="connsiteY2" fmla="*/ 10000 h 10234"/>
                  <a:gd name="connsiteX3" fmla="*/ 2398 w 10850"/>
                  <a:gd name="connsiteY3" fmla="*/ 10000 h 10234"/>
                  <a:gd name="connsiteX4" fmla="*/ 9559 w 10850"/>
                  <a:gd name="connsiteY4" fmla="*/ 6835 h 10234"/>
                  <a:gd name="connsiteX5" fmla="*/ 8843 w 10850"/>
                  <a:gd name="connsiteY5" fmla="*/ 0 h 10234"/>
                  <a:gd name="connsiteX6" fmla="*/ 2398 w 10850"/>
                  <a:gd name="connsiteY6" fmla="*/ 2451 h 10234"/>
                  <a:gd name="connsiteX7" fmla="*/ 0 w 10850"/>
                  <a:gd name="connsiteY7" fmla="*/ 3316 h 10234"/>
                  <a:gd name="connsiteX0" fmla="*/ 0 w 10923"/>
                  <a:gd name="connsiteY0" fmla="*/ 3316 h 10189"/>
                  <a:gd name="connsiteX1" fmla="*/ 0 w 10923"/>
                  <a:gd name="connsiteY1" fmla="*/ 9697 h 10189"/>
                  <a:gd name="connsiteX2" fmla="*/ 1663 w 10923"/>
                  <a:gd name="connsiteY2" fmla="*/ 10000 h 10189"/>
                  <a:gd name="connsiteX3" fmla="*/ 2398 w 10923"/>
                  <a:gd name="connsiteY3" fmla="*/ 10000 h 10189"/>
                  <a:gd name="connsiteX4" fmla="*/ 9722 w 10923"/>
                  <a:gd name="connsiteY4" fmla="*/ 7439 h 10189"/>
                  <a:gd name="connsiteX5" fmla="*/ 8843 w 10923"/>
                  <a:gd name="connsiteY5" fmla="*/ 0 h 10189"/>
                  <a:gd name="connsiteX6" fmla="*/ 2398 w 10923"/>
                  <a:gd name="connsiteY6" fmla="*/ 2451 h 10189"/>
                  <a:gd name="connsiteX7" fmla="*/ 0 w 10923"/>
                  <a:gd name="connsiteY7" fmla="*/ 3316 h 10189"/>
                  <a:gd name="connsiteX0" fmla="*/ 0 w 11164"/>
                  <a:gd name="connsiteY0" fmla="*/ 3316 h 10189"/>
                  <a:gd name="connsiteX1" fmla="*/ 0 w 11164"/>
                  <a:gd name="connsiteY1" fmla="*/ 9697 h 10189"/>
                  <a:gd name="connsiteX2" fmla="*/ 1663 w 11164"/>
                  <a:gd name="connsiteY2" fmla="*/ 10000 h 10189"/>
                  <a:gd name="connsiteX3" fmla="*/ 2398 w 11164"/>
                  <a:gd name="connsiteY3" fmla="*/ 10000 h 10189"/>
                  <a:gd name="connsiteX4" fmla="*/ 9722 w 11164"/>
                  <a:gd name="connsiteY4" fmla="*/ 7439 h 10189"/>
                  <a:gd name="connsiteX5" fmla="*/ 8843 w 11164"/>
                  <a:gd name="connsiteY5" fmla="*/ 0 h 10189"/>
                  <a:gd name="connsiteX6" fmla="*/ 2398 w 11164"/>
                  <a:gd name="connsiteY6" fmla="*/ 2451 h 10189"/>
                  <a:gd name="connsiteX7" fmla="*/ 0 w 11164"/>
                  <a:gd name="connsiteY7" fmla="*/ 3316 h 10189"/>
                  <a:gd name="connsiteX0" fmla="*/ 0 w 11164"/>
                  <a:gd name="connsiteY0" fmla="*/ 3316 h 10000"/>
                  <a:gd name="connsiteX1" fmla="*/ 0 w 11164"/>
                  <a:gd name="connsiteY1" fmla="*/ 9697 h 10000"/>
                  <a:gd name="connsiteX2" fmla="*/ 1663 w 11164"/>
                  <a:gd name="connsiteY2" fmla="*/ 10000 h 10000"/>
                  <a:gd name="connsiteX3" fmla="*/ 9722 w 11164"/>
                  <a:gd name="connsiteY3" fmla="*/ 7439 h 10000"/>
                  <a:gd name="connsiteX4" fmla="*/ 8843 w 11164"/>
                  <a:gd name="connsiteY4" fmla="*/ 0 h 10000"/>
                  <a:gd name="connsiteX5" fmla="*/ 2398 w 11164"/>
                  <a:gd name="connsiteY5" fmla="*/ 2451 h 10000"/>
                  <a:gd name="connsiteX6" fmla="*/ 0 w 11164"/>
                  <a:gd name="connsiteY6" fmla="*/ 3316 h 10000"/>
                  <a:gd name="connsiteX0" fmla="*/ 0 w 11041"/>
                  <a:gd name="connsiteY0" fmla="*/ 3316 h 10000"/>
                  <a:gd name="connsiteX1" fmla="*/ 0 w 11041"/>
                  <a:gd name="connsiteY1" fmla="*/ 9697 h 10000"/>
                  <a:gd name="connsiteX2" fmla="*/ 1663 w 11041"/>
                  <a:gd name="connsiteY2" fmla="*/ 10000 h 10000"/>
                  <a:gd name="connsiteX3" fmla="*/ 9722 w 11041"/>
                  <a:gd name="connsiteY3" fmla="*/ 7439 h 10000"/>
                  <a:gd name="connsiteX4" fmla="*/ 8843 w 11041"/>
                  <a:gd name="connsiteY4" fmla="*/ 0 h 10000"/>
                  <a:gd name="connsiteX5" fmla="*/ 2398 w 11041"/>
                  <a:gd name="connsiteY5" fmla="*/ 2451 h 10000"/>
                  <a:gd name="connsiteX6" fmla="*/ 0 w 11041"/>
                  <a:gd name="connsiteY6" fmla="*/ 3316 h 10000"/>
                  <a:gd name="connsiteX0" fmla="*/ 0 w 11041"/>
                  <a:gd name="connsiteY0" fmla="*/ 3316 h 9882"/>
                  <a:gd name="connsiteX1" fmla="*/ 0 w 11041"/>
                  <a:gd name="connsiteY1" fmla="*/ 9697 h 9882"/>
                  <a:gd name="connsiteX2" fmla="*/ 9722 w 11041"/>
                  <a:gd name="connsiteY2" fmla="*/ 7439 h 9882"/>
                  <a:gd name="connsiteX3" fmla="*/ 8843 w 11041"/>
                  <a:gd name="connsiteY3" fmla="*/ 0 h 9882"/>
                  <a:gd name="connsiteX4" fmla="*/ 2398 w 11041"/>
                  <a:gd name="connsiteY4" fmla="*/ 2451 h 9882"/>
                  <a:gd name="connsiteX5" fmla="*/ 0 w 11041"/>
                  <a:gd name="connsiteY5" fmla="*/ 3316 h 9882"/>
                  <a:gd name="connsiteX0" fmla="*/ 0 w 10000"/>
                  <a:gd name="connsiteY0" fmla="*/ 3356 h 10066"/>
                  <a:gd name="connsiteX1" fmla="*/ 0 w 10000"/>
                  <a:gd name="connsiteY1" fmla="*/ 9813 h 10066"/>
                  <a:gd name="connsiteX2" fmla="*/ 8805 w 10000"/>
                  <a:gd name="connsiteY2" fmla="*/ 7528 h 10066"/>
                  <a:gd name="connsiteX3" fmla="*/ 8009 w 10000"/>
                  <a:gd name="connsiteY3" fmla="*/ 0 h 10066"/>
                  <a:gd name="connsiteX4" fmla="*/ 2172 w 10000"/>
                  <a:gd name="connsiteY4" fmla="*/ 2480 h 10066"/>
                  <a:gd name="connsiteX5" fmla="*/ 0 w 10000"/>
                  <a:gd name="connsiteY5" fmla="*/ 335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66">
                    <a:moveTo>
                      <a:pt x="0" y="3356"/>
                    </a:moveTo>
                    <a:cubicBezTo>
                      <a:pt x="82" y="5014"/>
                      <a:pt x="45" y="8162"/>
                      <a:pt x="0" y="9813"/>
                    </a:cubicBezTo>
                    <a:cubicBezTo>
                      <a:pt x="2207" y="10683"/>
                      <a:pt x="7470" y="9163"/>
                      <a:pt x="8805" y="7528"/>
                    </a:cubicBezTo>
                    <a:cubicBezTo>
                      <a:pt x="10073" y="6453"/>
                      <a:pt x="10989" y="5452"/>
                      <a:pt x="8009" y="0"/>
                    </a:cubicBezTo>
                    <a:cubicBezTo>
                      <a:pt x="6007" y="893"/>
                      <a:pt x="4004" y="1687"/>
                      <a:pt x="2172" y="2480"/>
                    </a:cubicBezTo>
                    <a:cubicBezTo>
                      <a:pt x="837" y="3040"/>
                      <a:pt x="1307" y="2727"/>
                      <a:pt x="0" y="3356"/>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11" name="Freeform 56"/>
              <p:cNvSpPr>
                <a:spLocks/>
              </p:cNvSpPr>
              <p:nvPr userDrawn="1"/>
            </p:nvSpPr>
            <p:spPr bwMode="auto">
              <a:xfrm>
                <a:off x="-7195" y="2813337"/>
                <a:ext cx="287133" cy="577566"/>
              </a:xfrm>
              <a:custGeom>
                <a:avLst/>
                <a:gdLst>
                  <a:gd name="T0" fmla="*/ 34 w 258"/>
                  <a:gd name="T1" fmla="*/ 54 h 247"/>
                  <a:gd name="T2" fmla="*/ 35 w 258"/>
                  <a:gd name="T3" fmla="*/ 161 h 247"/>
                  <a:gd name="T4" fmla="*/ 38 w 258"/>
                  <a:gd name="T5" fmla="*/ 167 h 247"/>
                  <a:gd name="T6" fmla="*/ 58 w 258"/>
                  <a:gd name="T7" fmla="*/ 205 h 247"/>
                  <a:gd name="T8" fmla="*/ 63 w 258"/>
                  <a:gd name="T9" fmla="*/ 213 h 247"/>
                  <a:gd name="T10" fmla="*/ 64 w 258"/>
                  <a:gd name="T11" fmla="*/ 215 h 247"/>
                  <a:gd name="T12" fmla="*/ 68 w 258"/>
                  <a:gd name="T13" fmla="*/ 222 h 247"/>
                  <a:gd name="T14" fmla="*/ 70 w 258"/>
                  <a:gd name="T15" fmla="*/ 224 h 247"/>
                  <a:gd name="T16" fmla="*/ 75 w 258"/>
                  <a:gd name="T17" fmla="*/ 231 h 247"/>
                  <a:gd name="T18" fmla="*/ 76 w 258"/>
                  <a:gd name="T19" fmla="*/ 233 h 247"/>
                  <a:gd name="T20" fmla="*/ 82 w 258"/>
                  <a:gd name="T21" fmla="*/ 241 h 247"/>
                  <a:gd name="T22" fmla="*/ 86 w 258"/>
                  <a:gd name="T23" fmla="*/ 247 h 247"/>
                  <a:gd name="T24" fmla="*/ 210 w 258"/>
                  <a:gd name="T25" fmla="*/ 219 h 247"/>
                  <a:gd name="T26" fmla="*/ 258 w 258"/>
                  <a:gd name="T27" fmla="*/ 173 h 247"/>
                  <a:gd name="T28" fmla="*/ 242 w 258"/>
                  <a:gd name="T29" fmla="*/ 152 h 247"/>
                  <a:gd name="T30" fmla="*/ 242 w 258"/>
                  <a:gd name="T31" fmla="*/ 150 h 247"/>
                  <a:gd name="T32" fmla="*/ 231 w 258"/>
                  <a:gd name="T33" fmla="*/ 102 h 247"/>
                  <a:gd name="T34" fmla="*/ 231 w 258"/>
                  <a:gd name="T35" fmla="*/ 100 h 247"/>
                  <a:gd name="T36" fmla="*/ 231 w 258"/>
                  <a:gd name="T37" fmla="*/ 82 h 247"/>
                  <a:gd name="T38" fmla="*/ 208 w 258"/>
                  <a:gd name="T39" fmla="*/ 74 h 247"/>
                  <a:gd name="T40" fmla="*/ 206 w 258"/>
                  <a:gd name="T41" fmla="*/ 73 h 247"/>
                  <a:gd name="T42" fmla="*/ 207 w 258"/>
                  <a:gd name="T43" fmla="*/ 71 h 247"/>
                  <a:gd name="T44" fmla="*/ 214 w 258"/>
                  <a:gd name="T45" fmla="*/ 48 h 247"/>
                  <a:gd name="T46" fmla="*/ 197 w 258"/>
                  <a:gd name="T47" fmla="*/ 23 h 247"/>
                  <a:gd name="T48" fmla="*/ 97 w 258"/>
                  <a:gd name="T49" fmla="*/ 73 h 247"/>
                  <a:gd name="T50" fmla="*/ 92 w 258"/>
                  <a:gd name="T51" fmla="*/ 72 h 247"/>
                  <a:gd name="T52" fmla="*/ 91 w 258"/>
                  <a:gd name="T53" fmla="*/ 71 h 247"/>
                  <a:gd name="T54" fmla="*/ 38 w 258"/>
                  <a:gd name="T55" fmla="*/ 1 h 247"/>
                  <a:gd name="T56" fmla="*/ 0 w 258"/>
                  <a:gd name="T57" fmla="*/ 7 h 247"/>
                  <a:gd name="T58" fmla="*/ 34 w 258"/>
                  <a:gd name="T59" fmla="*/ 54 h 247"/>
                  <a:gd name="connsiteX0" fmla="*/ 1318 w 10000"/>
                  <a:gd name="connsiteY0" fmla="*/ 2156 h 9970"/>
                  <a:gd name="connsiteX1" fmla="*/ 1357 w 10000"/>
                  <a:gd name="connsiteY1" fmla="*/ 6488 h 9970"/>
                  <a:gd name="connsiteX2" fmla="*/ 1473 w 10000"/>
                  <a:gd name="connsiteY2" fmla="*/ 6731 h 9970"/>
                  <a:gd name="connsiteX3" fmla="*/ 2248 w 10000"/>
                  <a:gd name="connsiteY3" fmla="*/ 8270 h 9970"/>
                  <a:gd name="connsiteX4" fmla="*/ 2442 w 10000"/>
                  <a:gd name="connsiteY4" fmla="*/ 8593 h 9970"/>
                  <a:gd name="connsiteX5" fmla="*/ 2481 w 10000"/>
                  <a:gd name="connsiteY5" fmla="*/ 8674 h 9970"/>
                  <a:gd name="connsiteX6" fmla="*/ 2636 w 10000"/>
                  <a:gd name="connsiteY6" fmla="*/ 8958 h 9970"/>
                  <a:gd name="connsiteX7" fmla="*/ 2713 w 10000"/>
                  <a:gd name="connsiteY7" fmla="*/ 9039 h 9970"/>
                  <a:gd name="connsiteX8" fmla="*/ 2907 w 10000"/>
                  <a:gd name="connsiteY8" fmla="*/ 9322 h 9970"/>
                  <a:gd name="connsiteX9" fmla="*/ 2946 w 10000"/>
                  <a:gd name="connsiteY9" fmla="*/ 9403 h 9970"/>
                  <a:gd name="connsiteX10" fmla="*/ 3178 w 10000"/>
                  <a:gd name="connsiteY10" fmla="*/ 9727 h 9970"/>
                  <a:gd name="connsiteX11" fmla="*/ 3333 w 10000"/>
                  <a:gd name="connsiteY11" fmla="*/ 9970 h 9970"/>
                  <a:gd name="connsiteX12" fmla="*/ 8140 w 10000"/>
                  <a:gd name="connsiteY12" fmla="*/ 8836 h 9970"/>
                  <a:gd name="connsiteX13" fmla="*/ 10000 w 10000"/>
                  <a:gd name="connsiteY13" fmla="*/ 6974 h 9970"/>
                  <a:gd name="connsiteX14" fmla="*/ 9380 w 10000"/>
                  <a:gd name="connsiteY14" fmla="*/ 6124 h 9970"/>
                  <a:gd name="connsiteX15" fmla="*/ 9380 w 10000"/>
                  <a:gd name="connsiteY15" fmla="*/ 6043 h 9970"/>
                  <a:gd name="connsiteX16" fmla="*/ 8953 w 10000"/>
                  <a:gd name="connsiteY16" fmla="*/ 4100 h 9970"/>
                  <a:gd name="connsiteX17" fmla="*/ 8953 w 10000"/>
                  <a:gd name="connsiteY17" fmla="*/ 4019 h 9970"/>
                  <a:gd name="connsiteX18" fmla="*/ 8953 w 10000"/>
                  <a:gd name="connsiteY18" fmla="*/ 3290 h 9970"/>
                  <a:gd name="connsiteX19" fmla="*/ 8062 w 10000"/>
                  <a:gd name="connsiteY19" fmla="*/ 2966 h 9970"/>
                  <a:gd name="connsiteX20" fmla="*/ 7984 w 10000"/>
                  <a:gd name="connsiteY20" fmla="*/ 2925 h 9970"/>
                  <a:gd name="connsiteX21" fmla="*/ 8023 w 10000"/>
                  <a:gd name="connsiteY21" fmla="*/ 2844 h 9970"/>
                  <a:gd name="connsiteX22" fmla="*/ 8295 w 10000"/>
                  <a:gd name="connsiteY22" fmla="*/ 1913 h 9970"/>
                  <a:gd name="connsiteX23" fmla="*/ 7636 w 10000"/>
                  <a:gd name="connsiteY23" fmla="*/ 901 h 9970"/>
                  <a:gd name="connsiteX24" fmla="*/ 5865 w 10000"/>
                  <a:gd name="connsiteY24" fmla="*/ 2286 h 9970"/>
                  <a:gd name="connsiteX25" fmla="*/ 3760 w 10000"/>
                  <a:gd name="connsiteY25" fmla="*/ 2925 h 9970"/>
                  <a:gd name="connsiteX26" fmla="*/ 3566 w 10000"/>
                  <a:gd name="connsiteY26" fmla="*/ 2885 h 9970"/>
                  <a:gd name="connsiteX27" fmla="*/ 3527 w 10000"/>
                  <a:gd name="connsiteY27" fmla="*/ 2844 h 9970"/>
                  <a:gd name="connsiteX28" fmla="*/ 1473 w 10000"/>
                  <a:gd name="connsiteY28" fmla="*/ 10 h 9970"/>
                  <a:gd name="connsiteX29" fmla="*/ 0 w 10000"/>
                  <a:gd name="connsiteY29" fmla="*/ 253 h 9970"/>
                  <a:gd name="connsiteX30" fmla="*/ 1318 w 10000"/>
                  <a:gd name="connsiteY30" fmla="*/ 2156 h 9970"/>
                  <a:gd name="connsiteX0" fmla="*/ 1318 w 10000"/>
                  <a:gd name="connsiteY0" fmla="*/ 2162 h 10000"/>
                  <a:gd name="connsiteX1" fmla="*/ 1357 w 10000"/>
                  <a:gd name="connsiteY1" fmla="*/ 6508 h 10000"/>
                  <a:gd name="connsiteX2" fmla="*/ 1473 w 10000"/>
                  <a:gd name="connsiteY2" fmla="*/ 6751 h 10000"/>
                  <a:gd name="connsiteX3" fmla="*/ 2248 w 10000"/>
                  <a:gd name="connsiteY3" fmla="*/ 8295 h 10000"/>
                  <a:gd name="connsiteX4" fmla="*/ 2442 w 10000"/>
                  <a:gd name="connsiteY4" fmla="*/ 8619 h 10000"/>
                  <a:gd name="connsiteX5" fmla="*/ 2481 w 10000"/>
                  <a:gd name="connsiteY5" fmla="*/ 8700 h 10000"/>
                  <a:gd name="connsiteX6" fmla="*/ 2636 w 10000"/>
                  <a:gd name="connsiteY6" fmla="*/ 8985 h 10000"/>
                  <a:gd name="connsiteX7" fmla="*/ 2713 w 10000"/>
                  <a:gd name="connsiteY7" fmla="*/ 9066 h 10000"/>
                  <a:gd name="connsiteX8" fmla="*/ 2907 w 10000"/>
                  <a:gd name="connsiteY8" fmla="*/ 9350 h 10000"/>
                  <a:gd name="connsiteX9" fmla="*/ 2946 w 10000"/>
                  <a:gd name="connsiteY9" fmla="*/ 9431 h 10000"/>
                  <a:gd name="connsiteX10" fmla="*/ 3178 w 10000"/>
                  <a:gd name="connsiteY10" fmla="*/ 9756 h 10000"/>
                  <a:gd name="connsiteX11" fmla="*/ 3333 w 10000"/>
                  <a:gd name="connsiteY11" fmla="*/ 10000 h 10000"/>
                  <a:gd name="connsiteX12" fmla="*/ 5899 w 10000"/>
                  <a:gd name="connsiteY12" fmla="*/ 9645 h 10000"/>
                  <a:gd name="connsiteX13" fmla="*/ 8140 w 10000"/>
                  <a:gd name="connsiteY13" fmla="*/ 8863 h 10000"/>
                  <a:gd name="connsiteX14" fmla="*/ 10000 w 10000"/>
                  <a:gd name="connsiteY14" fmla="*/ 6995 h 10000"/>
                  <a:gd name="connsiteX15" fmla="*/ 9380 w 10000"/>
                  <a:gd name="connsiteY15" fmla="*/ 6142 h 10000"/>
                  <a:gd name="connsiteX16" fmla="*/ 9380 w 10000"/>
                  <a:gd name="connsiteY16" fmla="*/ 6061 h 10000"/>
                  <a:gd name="connsiteX17" fmla="*/ 8953 w 10000"/>
                  <a:gd name="connsiteY17" fmla="*/ 4112 h 10000"/>
                  <a:gd name="connsiteX18" fmla="*/ 8953 w 10000"/>
                  <a:gd name="connsiteY18" fmla="*/ 4031 h 10000"/>
                  <a:gd name="connsiteX19" fmla="*/ 8953 w 10000"/>
                  <a:gd name="connsiteY19" fmla="*/ 3300 h 10000"/>
                  <a:gd name="connsiteX20" fmla="*/ 8062 w 10000"/>
                  <a:gd name="connsiteY20" fmla="*/ 2975 h 10000"/>
                  <a:gd name="connsiteX21" fmla="*/ 7984 w 10000"/>
                  <a:gd name="connsiteY21" fmla="*/ 2934 h 10000"/>
                  <a:gd name="connsiteX22" fmla="*/ 8023 w 10000"/>
                  <a:gd name="connsiteY22" fmla="*/ 2853 h 10000"/>
                  <a:gd name="connsiteX23" fmla="*/ 8295 w 10000"/>
                  <a:gd name="connsiteY23" fmla="*/ 1919 h 10000"/>
                  <a:gd name="connsiteX24" fmla="*/ 7636 w 10000"/>
                  <a:gd name="connsiteY24" fmla="*/ 904 h 10000"/>
                  <a:gd name="connsiteX25" fmla="*/ 5865 w 10000"/>
                  <a:gd name="connsiteY25" fmla="*/ 2293 h 10000"/>
                  <a:gd name="connsiteX26" fmla="*/ 3760 w 10000"/>
                  <a:gd name="connsiteY26" fmla="*/ 2934 h 10000"/>
                  <a:gd name="connsiteX27" fmla="*/ 3566 w 10000"/>
                  <a:gd name="connsiteY27" fmla="*/ 2894 h 10000"/>
                  <a:gd name="connsiteX28" fmla="*/ 3527 w 10000"/>
                  <a:gd name="connsiteY28" fmla="*/ 2853 h 10000"/>
                  <a:gd name="connsiteX29" fmla="*/ 1473 w 10000"/>
                  <a:gd name="connsiteY29" fmla="*/ 10 h 10000"/>
                  <a:gd name="connsiteX30" fmla="*/ 0 w 10000"/>
                  <a:gd name="connsiteY30" fmla="*/ 254 h 10000"/>
                  <a:gd name="connsiteX31" fmla="*/ 1318 w 10000"/>
                  <a:gd name="connsiteY31" fmla="*/ 2162 h 10000"/>
                  <a:gd name="connsiteX0" fmla="*/ 55 w 8737"/>
                  <a:gd name="connsiteY0" fmla="*/ 2160 h 9998"/>
                  <a:gd name="connsiteX1" fmla="*/ 94 w 8737"/>
                  <a:gd name="connsiteY1" fmla="*/ 6506 h 9998"/>
                  <a:gd name="connsiteX2" fmla="*/ 210 w 8737"/>
                  <a:gd name="connsiteY2" fmla="*/ 6749 h 9998"/>
                  <a:gd name="connsiteX3" fmla="*/ 985 w 8737"/>
                  <a:gd name="connsiteY3" fmla="*/ 8293 h 9998"/>
                  <a:gd name="connsiteX4" fmla="*/ 1179 w 8737"/>
                  <a:gd name="connsiteY4" fmla="*/ 8617 h 9998"/>
                  <a:gd name="connsiteX5" fmla="*/ 1218 w 8737"/>
                  <a:gd name="connsiteY5" fmla="*/ 8698 h 9998"/>
                  <a:gd name="connsiteX6" fmla="*/ 1373 w 8737"/>
                  <a:gd name="connsiteY6" fmla="*/ 8983 h 9998"/>
                  <a:gd name="connsiteX7" fmla="*/ 1450 w 8737"/>
                  <a:gd name="connsiteY7" fmla="*/ 9064 h 9998"/>
                  <a:gd name="connsiteX8" fmla="*/ 1644 w 8737"/>
                  <a:gd name="connsiteY8" fmla="*/ 9348 h 9998"/>
                  <a:gd name="connsiteX9" fmla="*/ 1683 w 8737"/>
                  <a:gd name="connsiteY9" fmla="*/ 9429 h 9998"/>
                  <a:gd name="connsiteX10" fmla="*/ 1915 w 8737"/>
                  <a:gd name="connsiteY10" fmla="*/ 9754 h 9998"/>
                  <a:gd name="connsiteX11" fmla="*/ 2070 w 8737"/>
                  <a:gd name="connsiteY11" fmla="*/ 9998 h 9998"/>
                  <a:gd name="connsiteX12" fmla="*/ 4636 w 8737"/>
                  <a:gd name="connsiteY12" fmla="*/ 9643 h 9998"/>
                  <a:gd name="connsiteX13" fmla="*/ 6877 w 8737"/>
                  <a:gd name="connsiteY13" fmla="*/ 8861 h 9998"/>
                  <a:gd name="connsiteX14" fmla="*/ 8737 w 8737"/>
                  <a:gd name="connsiteY14" fmla="*/ 6993 h 9998"/>
                  <a:gd name="connsiteX15" fmla="*/ 8117 w 8737"/>
                  <a:gd name="connsiteY15" fmla="*/ 6140 h 9998"/>
                  <a:gd name="connsiteX16" fmla="*/ 8117 w 8737"/>
                  <a:gd name="connsiteY16" fmla="*/ 6059 h 9998"/>
                  <a:gd name="connsiteX17" fmla="*/ 7690 w 8737"/>
                  <a:gd name="connsiteY17" fmla="*/ 4110 h 9998"/>
                  <a:gd name="connsiteX18" fmla="*/ 7690 w 8737"/>
                  <a:gd name="connsiteY18" fmla="*/ 4029 h 9998"/>
                  <a:gd name="connsiteX19" fmla="*/ 7690 w 8737"/>
                  <a:gd name="connsiteY19" fmla="*/ 3298 h 9998"/>
                  <a:gd name="connsiteX20" fmla="*/ 6799 w 8737"/>
                  <a:gd name="connsiteY20" fmla="*/ 2973 h 9998"/>
                  <a:gd name="connsiteX21" fmla="*/ 6721 w 8737"/>
                  <a:gd name="connsiteY21" fmla="*/ 2932 h 9998"/>
                  <a:gd name="connsiteX22" fmla="*/ 6760 w 8737"/>
                  <a:gd name="connsiteY22" fmla="*/ 2851 h 9998"/>
                  <a:gd name="connsiteX23" fmla="*/ 7032 w 8737"/>
                  <a:gd name="connsiteY23" fmla="*/ 1917 h 9998"/>
                  <a:gd name="connsiteX24" fmla="*/ 6373 w 8737"/>
                  <a:gd name="connsiteY24" fmla="*/ 902 h 9998"/>
                  <a:gd name="connsiteX25" fmla="*/ 4602 w 8737"/>
                  <a:gd name="connsiteY25" fmla="*/ 2291 h 9998"/>
                  <a:gd name="connsiteX26" fmla="*/ 2497 w 8737"/>
                  <a:gd name="connsiteY26" fmla="*/ 2932 h 9998"/>
                  <a:gd name="connsiteX27" fmla="*/ 2303 w 8737"/>
                  <a:gd name="connsiteY27" fmla="*/ 2892 h 9998"/>
                  <a:gd name="connsiteX28" fmla="*/ 2264 w 8737"/>
                  <a:gd name="connsiteY28" fmla="*/ 2851 h 9998"/>
                  <a:gd name="connsiteX29" fmla="*/ 210 w 8737"/>
                  <a:gd name="connsiteY29" fmla="*/ 8 h 9998"/>
                  <a:gd name="connsiteX30" fmla="*/ 55 w 8737"/>
                  <a:gd name="connsiteY30" fmla="*/ 2160 h 9998"/>
                  <a:gd name="connsiteX0" fmla="*/ 0 w 9937"/>
                  <a:gd name="connsiteY0" fmla="*/ 1258 h 9098"/>
                  <a:gd name="connsiteX1" fmla="*/ 45 w 9937"/>
                  <a:gd name="connsiteY1" fmla="*/ 5605 h 9098"/>
                  <a:gd name="connsiteX2" fmla="*/ 177 w 9937"/>
                  <a:gd name="connsiteY2" fmla="*/ 5848 h 9098"/>
                  <a:gd name="connsiteX3" fmla="*/ 1064 w 9937"/>
                  <a:gd name="connsiteY3" fmla="*/ 7393 h 9098"/>
                  <a:gd name="connsiteX4" fmla="*/ 1286 w 9937"/>
                  <a:gd name="connsiteY4" fmla="*/ 7717 h 9098"/>
                  <a:gd name="connsiteX5" fmla="*/ 1331 w 9937"/>
                  <a:gd name="connsiteY5" fmla="*/ 7798 h 9098"/>
                  <a:gd name="connsiteX6" fmla="*/ 1508 w 9937"/>
                  <a:gd name="connsiteY6" fmla="*/ 8083 h 9098"/>
                  <a:gd name="connsiteX7" fmla="*/ 1597 w 9937"/>
                  <a:gd name="connsiteY7" fmla="*/ 8164 h 9098"/>
                  <a:gd name="connsiteX8" fmla="*/ 1819 w 9937"/>
                  <a:gd name="connsiteY8" fmla="*/ 8448 h 9098"/>
                  <a:gd name="connsiteX9" fmla="*/ 1863 w 9937"/>
                  <a:gd name="connsiteY9" fmla="*/ 8529 h 9098"/>
                  <a:gd name="connsiteX10" fmla="*/ 2129 w 9937"/>
                  <a:gd name="connsiteY10" fmla="*/ 8854 h 9098"/>
                  <a:gd name="connsiteX11" fmla="*/ 2306 w 9937"/>
                  <a:gd name="connsiteY11" fmla="*/ 9098 h 9098"/>
                  <a:gd name="connsiteX12" fmla="*/ 5243 w 9937"/>
                  <a:gd name="connsiteY12" fmla="*/ 8743 h 9098"/>
                  <a:gd name="connsiteX13" fmla="*/ 7808 w 9937"/>
                  <a:gd name="connsiteY13" fmla="*/ 7961 h 9098"/>
                  <a:gd name="connsiteX14" fmla="*/ 9937 w 9937"/>
                  <a:gd name="connsiteY14" fmla="*/ 6092 h 9098"/>
                  <a:gd name="connsiteX15" fmla="*/ 9227 w 9937"/>
                  <a:gd name="connsiteY15" fmla="*/ 5239 h 9098"/>
                  <a:gd name="connsiteX16" fmla="*/ 9227 w 9937"/>
                  <a:gd name="connsiteY16" fmla="*/ 5158 h 9098"/>
                  <a:gd name="connsiteX17" fmla="*/ 8739 w 9937"/>
                  <a:gd name="connsiteY17" fmla="*/ 3209 h 9098"/>
                  <a:gd name="connsiteX18" fmla="*/ 8739 w 9937"/>
                  <a:gd name="connsiteY18" fmla="*/ 3128 h 9098"/>
                  <a:gd name="connsiteX19" fmla="*/ 8739 w 9937"/>
                  <a:gd name="connsiteY19" fmla="*/ 2397 h 9098"/>
                  <a:gd name="connsiteX20" fmla="*/ 7719 w 9937"/>
                  <a:gd name="connsiteY20" fmla="*/ 2072 h 9098"/>
                  <a:gd name="connsiteX21" fmla="*/ 7630 w 9937"/>
                  <a:gd name="connsiteY21" fmla="*/ 2031 h 9098"/>
                  <a:gd name="connsiteX22" fmla="*/ 7674 w 9937"/>
                  <a:gd name="connsiteY22" fmla="*/ 1950 h 9098"/>
                  <a:gd name="connsiteX23" fmla="*/ 7986 w 9937"/>
                  <a:gd name="connsiteY23" fmla="*/ 1015 h 9098"/>
                  <a:gd name="connsiteX24" fmla="*/ 7231 w 9937"/>
                  <a:gd name="connsiteY24" fmla="*/ 0 h 9098"/>
                  <a:gd name="connsiteX25" fmla="*/ 5204 w 9937"/>
                  <a:gd name="connsiteY25" fmla="*/ 1389 h 9098"/>
                  <a:gd name="connsiteX26" fmla="*/ 2795 w 9937"/>
                  <a:gd name="connsiteY26" fmla="*/ 2031 h 9098"/>
                  <a:gd name="connsiteX27" fmla="*/ 2573 w 9937"/>
                  <a:gd name="connsiteY27" fmla="*/ 1991 h 9098"/>
                  <a:gd name="connsiteX28" fmla="*/ 2528 w 9937"/>
                  <a:gd name="connsiteY28" fmla="*/ 1950 h 9098"/>
                  <a:gd name="connsiteX29" fmla="*/ 0 w 9937"/>
                  <a:gd name="connsiteY29" fmla="*/ 1258 h 9098"/>
                  <a:gd name="connsiteX0" fmla="*/ 2499 w 9955"/>
                  <a:gd name="connsiteY0" fmla="*/ 2143 h 10000"/>
                  <a:gd name="connsiteX1" fmla="*/ 0 w 9955"/>
                  <a:gd name="connsiteY1" fmla="*/ 6161 h 10000"/>
                  <a:gd name="connsiteX2" fmla="*/ 133 w 9955"/>
                  <a:gd name="connsiteY2" fmla="*/ 6428 h 10000"/>
                  <a:gd name="connsiteX3" fmla="*/ 1026 w 9955"/>
                  <a:gd name="connsiteY3" fmla="*/ 8126 h 10000"/>
                  <a:gd name="connsiteX4" fmla="*/ 1249 w 9955"/>
                  <a:gd name="connsiteY4" fmla="*/ 8482 h 10000"/>
                  <a:gd name="connsiteX5" fmla="*/ 1294 w 9955"/>
                  <a:gd name="connsiteY5" fmla="*/ 8571 h 10000"/>
                  <a:gd name="connsiteX6" fmla="*/ 1473 w 9955"/>
                  <a:gd name="connsiteY6" fmla="*/ 8884 h 10000"/>
                  <a:gd name="connsiteX7" fmla="*/ 1562 w 9955"/>
                  <a:gd name="connsiteY7" fmla="*/ 8973 h 10000"/>
                  <a:gd name="connsiteX8" fmla="*/ 1786 w 9955"/>
                  <a:gd name="connsiteY8" fmla="*/ 9286 h 10000"/>
                  <a:gd name="connsiteX9" fmla="*/ 1830 w 9955"/>
                  <a:gd name="connsiteY9" fmla="*/ 9375 h 10000"/>
                  <a:gd name="connsiteX10" fmla="*/ 2097 w 9955"/>
                  <a:gd name="connsiteY10" fmla="*/ 9732 h 10000"/>
                  <a:gd name="connsiteX11" fmla="*/ 2276 w 9955"/>
                  <a:gd name="connsiteY11" fmla="*/ 10000 h 10000"/>
                  <a:gd name="connsiteX12" fmla="*/ 5231 w 9955"/>
                  <a:gd name="connsiteY12" fmla="*/ 9610 h 10000"/>
                  <a:gd name="connsiteX13" fmla="*/ 7813 w 9955"/>
                  <a:gd name="connsiteY13" fmla="*/ 8750 h 10000"/>
                  <a:gd name="connsiteX14" fmla="*/ 9955 w 9955"/>
                  <a:gd name="connsiteY14" fmla="*/ 6696 h 10000"/>
                  <a:gd name="connsiteX15" fmla="*/ 9240 w 9955"/>
                  <a:gd name="connsiteY15" fmla="*/ 5758 h 10000"/>
                  <a:gd name="connsiteX16" fmla="*/ 9240 w 9955"/>
                  <a:gd name="connsiteY16" fmla="*/ 5669 h 10000"/>
                  <a:gd name="connsiteX17" fmla="*/ 8749 w 9955"/>
                  <a:gd name="connsiteY17" fmla="*/ 3527 h 10000"/>
                  <a:gd name="connsiteX18" fmla="*/ 8749 w 9955"/>
                  <a:gd name="connsiteY18" fmla="*/ 3438 h 10000"/>
                  <a:gd name="connsiteX19" fmla="*/ 8749 w 9955"/>
                  <a:gd name="connsiteY19" fmla="*/ 2635 h 10000"/>
                  <a:gd name="connsiteX20" fmla="*/ 7723 w 9955"/>
                  <a:gd name="connsiteY20" fmla="*/ 2277 h 10000"/>
                  <a:gd name="connsiteX21" fmla="*/ 7633 w 9955"/>
                  <a:gd name="connsiteY21" fmla="*/ 2232 h 10000"/>
                  <a:gd name="connsiteX22" fmla="*/ 7678 w 9955"/>
                  <a:gd name="connsiteY22" fmla="*/ 2143 h 10000"/>
                  <a:gd name="connsiteX23" fmla="*/ 7992 w 9955"/>
                  <a:gd name="connsiteY23" fmla="*/ 1116 h 10000"/>
                  <a:gd name="connsiteX24" fmla="*/ 7232 w 9955"/>
                  <a:gd name="connsiteY24" fmla="*/ 0 h 10000"/>
                  <a:gd name="connsiteX25" fmla="*/ 5192 w 9955"/>
                  <a:gd name="connsiteY25" fmla="*/ 1527 h 10000"/>
                  <a:gd name="connsiteX26" fmla="*/ 2768 w 9955"/>
                  <a:gd name="connsiteY26" fmla="*/ 2232 h 10000"/>
                  <a:gd name="connsiteX27" fmla="*/ 2544 w 9955"/>
                  <a:gd name="connsiteY27" fmla="*/ 2188 h 10000"/>
                  <a:gd name="connsiteX28" fmla="*/ 2499 w 9955"/>
                  <a:gd name="connsiteY28" fmla="*/ 2143 h 10000"/>
                  <a:gd name="connsiteX0" fmla="*/ 2555 w 10000"/>
                  <a:gd name="connsiteY0" fmla="*/ 2188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27" fmla="*/ 2555 w 10000"/>
                  <a:gd name="connsiteY27" fmla="*/ 2188 h 10000"/>
                  <a:gd name="connsiteX0" fmla="*/ 2781 w 10000"/>
                  <a:gd name="connsiteY0" fmla="*/ 2232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0" fmla="*/ 5215 w 10000"/>
                  <a:gd name="connsiteY0" fmla="*/ 1527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0" fmla="*/ 5396 w 10181"/>
                  <a:gd name="connsiteY0" fmla="*/ 1527 h 10000"/>
                  <a:gd name="connsiteX1" fmla="*/ 181 w 10181"/>
                  <a:gd name="connsiteY1" fmla="*/ 6161 h 10000"/>
                  <a:gd name="connsiteX2" fmla="*/ 1212 w 10181"/>
                  <a:gd name="connsiteY2" fmla="*/ 8126 h 10000"/>
                  <a:gd name="connsiteX3" fmla="*/ 1436 w 10181"/>
                  <a:gd name="connsiteY3" fmla="*/ 8482 h 10000"/>
                  <a:gd name="connsiteX4" fmla="*/ 1481 w 10181"/>
                  <a:gd name="connsiteY4" fmla="*/ 8571 h 10000"/>
                  <a:gd name="connsiteX5" fmla="*/ 1661 w 10181"/>
                  <a:gd name="connsiteY5" fmla="*/ 8884 h 10000"/>
                  <a:gd name="connsiteX6" fmla="*/ 1750 w 10181"/>
                  <a:gd name="connsiteY6" fmla="*/ 8973 h 10000"/>
                  <a:gd name="connsiteX7" fmla="*/ 1975 w 10181"/>
                  <a:gd name="connsiteY7" fmla="*/ 9286 h 10000"/>
                  <a:gd name="connsiteX8" fmla="*/ 2019 w 10181"/>
                  <a:gd name="connsiteY8" fmla="*/ 9375 h 10000"/>
                  <a:gd name="connsiteX9" fmla="*/ 2287 w 10181"/>
                  <a:gd name="connsiteY9" fmla="*/ 9732 h 10000"/>
                  <a:gd name="connsiteX10" fmla="*/ 2467 w 10181"/>
                  <a:gd name="connsiteY10" fmla="*/ 10000 h 10000"/>
                  <a:gd name="connsiteX11" fmla="*/ 5436 w 10181"/>
                  <a:gd name="connsiteY11" fmla="*/ 9610 h 10000"/>
                  <a:gd name="connsiteX12" fmla="*/ 8029 w 10181"/>
                  <a:gd name="connsiteY12" fmla="*/ 8750 h 10000"/>
                  <a:gd name="connsiteX13" fmla="*/ 10181 w 10181"/>
                  <a:gd name="connsiteY13" fmla="*/ 6696 h 10000"/>
                  <a:gd name="connsiteX14" fmla="*/ 9463 w 10181"/>
                  <a:gd name="connsiteY14" fmla="*/ 5758 h 10000"/>
                  <a:gd name="connsiteX15" fmla="*/ 9463 w 10181"/>
                  <a:gd name="connsiteY15" fmla="*/ 5669 h 10000"/>
                  <a:gd name="connsiteX16" fmla="*/ 8970 w 10181"/>
                  <a:gd name="connsiteY16" fmla="*/ 3527 h 10000"/>
                  <a:gd name="connsiteX17" fmla="*/ 8970 w 10181"/>
                  <a:gd name="connsiteY17" fmla="*/ 3438 h 10000"/>
                  <a:gd name="connsiteX18" fmla="*/ 8970 w 10181"/>
                  <a:gd name="connsiteY18" fmla="*/ 2635 h 10000"/>
                  <a:gd name="connsiteX19" fmla="*/ 7939 w 10181"/>
                  <a:gd name="connsiteY19" fmla="*/ 2277 h 10000"/>
                  <a:gd name="connsiteX20" fmla="*/ 7849 w 10181"/>
                  <a:gd name="connsiteY20" fmla="*/ 2232 h 10000"/>
                  <a:gd name="connsiteX21" fmla="*/ 7894 w 10181"/>
                  <a:gd name="connsiteY21" fmla="*/ 2143 h 10000"/>
                  <a:gd name="connsiteX22" fmla="*/ 8209 w 10181"/>
                  <a:gd name="connsiteY22" fmla="*/ 1116 h 10000"/>
                  <a:gd name="connsiteX23" fmla="*/ 7446 w 10181"/>
                  <a:gd name="connsiteY23" fmla="*/ 0 h 10000"/>
                  <a:gd name="connsiteX24" fmla="*/ 5396 w 10181"/>
                  <a:gd name="connsiteY24" fmla="*/ 1527 h 10000"/>
                  <a:gd name="connsiteX0" fmla="*/ 4184 w 8969"/>
                  <a:gd name="connsiteY0" fmla="*/ 1527 h 10000"/>
                  <a:gd name="connsiteX1" fmla="*/ 0 w 8969"/>
                  <a:gd name="connsiteY1" fmla="*/ 8126 h 10000"/>
                  <a:gd name="connsiteX2" fmla="*/ 224 w 8969"/>
                  <a:gd name="connsiteY2" fmla="*/ 8482 h 10000"/>
                  <a:gd name="connsiteX3" fmla="*/ 269 w 8969"/>
                  <a:gd name="connsiteY3" fmla="*/ 8571 h 10000"/>
                  <a:gd name="connsiteX4" fmla="*/ 449 w 8969"/>
                  <a:gd name="connsiteY4" fmla="*/ 8884 h 10000"/>
                  <a:gd name="connsiteX5" fmla="*/ 538 w 8969"/>
                  <a:gd name="connsiteY5" fmla="*/ 8973 h 10000"/>
                  <a:gd name="connsiteX6" fmla="*/ 763 w 8969"/>
                  <a:gd name="connsiteY6" fmla="*/ 9286 h 10000"/>
                  <a:gd name="connsiteX7" fmla="*/ 807 w 8969"/>
                  <a:gd name="connsiteY7" fmla="*/ 9375 h 10000"/>
                  <a:gd name="connsiteX8" fmla="*/ 1075 w 8969"/>
                  <a:gd name="connsiteY8" fmla="*/ 9732 h 10000"/>
                  <a:gd name="connsiteX9" fmla="*/ 1255 w 8969"/>
                  <a:gd name="connsiteY9" fmla="*/ 10000 h 10000"/>
                  <a:gd name="connsiteX10" fmla="*/ 4224 w 8969"/>
                  <a:gd name="connsiteY10" fmla="*/ 9610 h 10000"/>
                  <a:gd name="connsiteX11" fmla="*/ 6817 w 8969"/>
                  <a:gd name="connsiteY11" fmla="*/ 8750 h 10000"/>
                  <a:gd name="connsiteX12" fmla="*/ 8969 w 8969"/>
                  <a:gd name="connsiteY12" fmla="*/ 6696 h 10000"/>
                  <a:gd name="connsiteX13" fmla="*/ 8251 w 8969"/>
                  <a:gd name="connsiteY13" fmla="*/ 5758 h 10000"/>
                  <a:gd name="connsiteX14" fmla="*/ 8251 w 8969"/>
                  <a:gd name="connsiteY14" fmla="*/ 5669 h 10000"/>
                  <a:gd name="connsiteX15" fmla="*/ 7758 w 8969"/>
                  <a:gd name="connsiteY15" fmla="*/ 3527 h 10000"/>
                  <a:gd name="connsiteX16" fmla="*/ 7758 w 8969"/>
                  <a:gd name="connsiteY16" fmla="*/ 3438 h 10000"/>
                  <a:gd name="connsiteX17" fmla="*/ 7758 w 8969"/>
                  <a:gd name="connsiteY17" fmla="*/ 2635 h 10000"/>
                  <a:gd name="connsiteX18" fmla="*/ 6727 w 8969"/>
                  <a:gd name="connsiteY18" fmla="*/ 2277 h 10000"/>
                  <a:gd name="connsiteX19" fmla="*/ 6637 w 8969"/>
                  <a:gd name="connsiteY19" fmla="*/ 2232 h 10000"/>
                  <a:gd name="connsiteX20" fmla="*/ 6682 w 8969"/>
                  <a:gd name="connsiteY20" fmla="*/ 2143 h 10000"/>
                  <a:gd name="connsiteX21" fmla="*/ 6997 w 8969"/>
                  <a:gd name="connsiteY21" fmla="*/ 1116 h 10000"/>
                  <a:gd name="connsiteX22" fmla="*/ 6234 w 8969"/>
                  <a:gd name="connsiteY22" fmla="*/ 0 h 10000"/>
                  <a:gd name="connsiteX23" fmla="*/ 4184 w 8969"/>
                  <a:gd name="connsiteY23" fmla="*/ 1527 h 10000"/>
                  <a:gd name="connsiteX0" fmla="*/ 4415 w 9750"/>
                  <a:gd name="connsiteY0" fmla="*/ 1527 h 10000"/>
                  <a:gd name="connsiteX1" fmla="*/ 0 w 9750"/>
                  <a:gd name="connsiteY1" fmla="*/ 8482 h 10000"/>
                  <a:gd name="connsiteX2" fmla="*/ 50 w 9750"/>
                  <a:gd name="connsiteY2" fmla="*/ 8571 h 10000"/>
                  <a:gd name="connsiteX3" fmla="*/ 251 w 9750"/>
                  <a:gd name="connsiteY3" fmla="*/ 8884 h 10000"/>
                  <a:gd name="connsiteX4" fmla="*/ 350 w 9750"/>
                  <a:gd name="connsiteY4" fmla="*/ 8973 h 10000"/>
                  <a:gd name="connsiteX5" fmla="*/ 601 w 9750"/>
                  <a:gd name="connsiteY5" fmla="*/ 9286 h 10000"/>
                  <a:gd name="connsiteX6" fmla="*/ 650 w 9750"/>
                  <a:gd name="connsiteY6" fmla="*/ 9375 h 10000"/>
                  <a:gd name="connsiteX7" fmla="*/ 949 w 9750"/>
                  <a:gd name="connsiteY7" fmla="*/ 9732 h 10000"/>
                  <a:gd name="connsiteX8" fmla="*/ 1149 w 9750"/>
                  <a:gd name="connsiteY8" fmla="*/ 10000 h 10000"/>
                  <a:gd name="connsiteX9" fmla="*/ 4460 w 9750"/>
                  <a:gd name="connsiteY9" fmla="*/ 9610 h 10000"/>
                  <a:gd name="connsiteX10" fmla="*/ 7351 w 9750"/>
                  <a:gd name="connsiteY10" fmla="*/ 8750 h 10000"/>
                  <a:gd name="connsiteX11" fmla="*/ 9750 w 9750"/>
                  <a:gd name="connsiteY11" fmla="*/ 6696 h 10000"/>
                  <a:gd name="connsiteX12" fmla="*/ 8949 w 9750"/>
                  <a:gd name="connsiteY12" fmla="*/ 5758 h 10000"/>
                  <a:gd name="connsiteX13" fmla="*/ 8949 w 9750"/>
                  <a:gd name="connsiteY13" fmla="*/ 5669 h 10000"/>
                  <a:gd name="connsiteX14" fmla="*/ 8400 w 9750"/>
                  <a:gd name="connsiteY14" fmla="*/ 3527 h 10000"/>
                  <a:gd name="connsiteX15" fmla="*/ 8400 w 9750"/>
                  <a:gd name="connsiteY15" fmla="*/ 3438 h 10000"/>
                  <a:gd name="connsiteX16" fmla="*/ 8400 w 9750"/>
                  <a:gd name="connsiteY16" fmla="*/ 2635 h 10000"/>
                  <a:gd name="connsiteX17" fmla="*/ 7250 w 9750"/>
                  <a:gd name="connsiteY17" fmla="*/ 2277 h 10000"/>
                  <a:gd name="connsiteX18" fmla="*/ 7150 w 9750"/>
                  <a:gd name="connsiteY18" fmla="*/ 2232 h 10000"/>
                  <a:gd name="connsiteX19" fmla="*/ 7200 w 9750"/>
                  <a:gd name="connsiteY19" fmla="*/ 2143 h 10000"/>
                  <a:gd name="connsiteX20" fmla="*/ 7551 w 9750"/>
                  <a:gd name="connsiteY20" fmla="*/ 1116 h 10000"/>
                  <a:gd name="connsiteX21" fmla="*/ 6701 w 9750"/>
                  <a:gd name="connsiteY21" fmla="*/ 0 h 10000"/>
                  <a:gd name="connsiteX22" fmla="*/ 4415 w 9750"/>
                  <a:gd name="connsiteY22" fmla="*/ 1527 h 10000"/>
                  <a:gd name="connsiteX0" fmla="*/ 4799 w 10271"/>
                  <a:gd name="connsiteY0" fmla="*/ 1527 h 10000"/>
                  <a:gd name="connsiteX1" fmla="*/ 271 w 10271"/>
                  <a:gd name="connsiteY1" fmla="*/ 8482 h 10000"/>
                  <a:gd name="connsiteX2" fmla="*/ 528 w 10271"/>
                  <a:gd name="connsiteY2" fmla="*/ 8884 h 10000"/>
                  <a:gd name="connsiteX3" fmla="*/ 630 w 10271"/>
                  <a:gd name="connsiteY3" fmla="*/ 8973 h 10000"/>
                  <a:gd name="connsiteX4" fmla="*/ 887 w 10271"/>
                  <a:gd name="connsiteY4" fmla="*/ 9286 h 10000"/>
                  <a:gd name="connsiteX5" fmla="*/ 938 w 10271"/>
                  <a:gd name="connsiteY5" fmla="*/ 9375 h 10000"/>
                  <a:gd name="connsiteX6" fmla="*/ 1244 w 10271"/>
                  <a:gd name="connsiteY6" fmla="*/ 9732 h 10000"/>
                  <a:gd name="connsiteX7" fmla="*/ 1449 w 10271"/>
                  <a:gd name="connsiteY7" fmla="*/ 10000 h 10000"/>
                  <a:gd name="connsiteX8" fmla="*/ 4845 w 10271"/>
                  <a:gd name="connsiteY8" fmla="*/ 9610 h 10000"/>
                  <a:gd name="connsiteX9" fmla="*/ 7810 w 10271"/>
                  <a:gd name="connsiteY9" fmla="*/ 8750 h 10000"/>
                  <a:gd name="connsiteX10" fmla="*/ 10271 w 10271"/>
                  <a:gd name="connsiteY10" fmla="*/ 6696 h 10000"/>
                  <a:gd name="connsiteX11" fmla="*/ 9449 w 10271"/>
                  <a:gd name="connsiteY11" fmla="*/ 5758 h 10000"/>
                  <a:gd name="connsiteX12" fmla="*/ 9449 w 10271"/>
                  <a:gd name="connsiteY12" fmla="*/ 5669 h 10000"/>
                  <a:gd name="connsiteX13" fmla="*/ 8886 w 10271"/>
                  <a:gd name="connsiteY13" fmla="*/ 3527 h 10000"/>
                  <a:gd name="connsiteX14" fmla="*/ 8886 w 10271"/>
                  <a:gd name="connsiteY14" fmla="*/ 3438 h 10000"/>
                  <a:gd name="connsiteX15" fmla="*/ 8886 w 10271"/>
                  <a:gd name="connsiteY15" fmla="*/ 2635 h 10000"/>
                  <a:gd name="connsiteX16" fmla="*/ 7707 w 10271"/>
                  <a:gd name="connsiteY16" fmla="*/ 2277 h 10000"/>
                  <a:gd name="connsiteX17" fmla="*/ 7604 w 10271"/>
                  <a:gd name="connsiteY17" fmla="*/ 2232 h 10000"/>
                  <a:gd name="connsiteX18" fmla="*/ 7656 w 10271"/>
                  <a:gd name="connsiteY18" fmla="*/ 2143 h 10000"/>
                  <a:gd name="connsiteX19" fmla="*/ 8016 w 10271"/>
                  <a:gd name="connsiteY19" fmla="*/ 1116 h 10000"/>
                  <a:gd name="connsiteX20" fmla="*/ 7144 w 10271"/>
                  <a:gd name="connsiteY20" fmla="*/ 0 h 10000"/>
                  <a:gd name="connsiteX21" fmla="*/ 4799 w 10271"/>
                  <a:gd name="connsiteY21" fmla="*/ 1527 h 10000"/>
                  <a:gd name="connsiteX0" fmla="*/ 4271 w 9743"/>
                  <a:gd name="connsiteY0" fmla="*/ 1527 h 10000"/>
                  <a:gd name="connsiteX1" fmla="*/ 0 w 9743"/>
                  <a:gd name="connsiteY1" fmla="*/ 8884 h 10000"/>
                  <a:gd name="connsiteX2" fmla="*/ 102 w 9743"/>
                  <a:gd name="connsiteY2" fmla="*/ 8973 h 10000"/>
                  <a:gd name="connsiteX3" fmla="*/ 359 w 9743"/>
                  <a:gd name="connsiteY3" fmla="*/ 9286 h 10000"/>
                  <a:gd name="connsiteX4" fmla="*/ 410 w 9743"/>
                  <a:gd name="connsiteY4" fmla="*/ 9375 h 10000"/>
                  <a:gd name="connsiteX5" fmla="*/ 716 w 9743"/>
                  <a:gd name="connsiteY5" fmla="*/ 9732 h 10000"/>
                  <a:gd name="connsiteX6" fmla="*/ 921 w 9743"/>
                  <a:gd name="connsiteY6" fmla="*/ 10000 h 10000"/>
                  <a:gd name="connsiteX7" fmla="*/ 4317 w 9743"/>
                  <a:gd name="connsiteY7" fmla="*/ 9610 h 10000"/>
                  <a:gd name="connsiteX8" fmla="*/ 7282 w 9743"/>
                  <a:gd name="connsiteY8" fmla="*/ 8750 h 10000"/>
                  <a:gd name="connsiteX9" fmla="*/ 9743 w 9743"/>
                  <a:gd name="connsiteY9" fmla="*/ 6696 h 10000"/>
                  <a:gd name="connsiteX10" fmla="*/ 8921 w 9743"/>
                  <a:gd name="connsiteY10" fmla="*/ 5758 h 10000"/>
                  <a:gd name="connsiteX11" fmla="*/ 8921 w 9743"/>
                  <a:gd name="connsiteY11" fmla="*/ 5669 h 10000"/>
                  <a:gd name="connsiteX12" fmla="*/ 8358 w 9743"/>
                  <a:gd name="connsiteY12" fmla="*/ 3527 h 10000"/>
                  <a:gd name="connsiteX13" fmla="*/ 8358 w 9743"/>
                  <a:gd name="connsiteY13" fmla="*/ 3438 h 10000"/>
                  <a:gd name="connsiteX14" fmla="*/ 8358 w 9743"/>
                  <a:gd name="connsiteY14" fmla="*/ 2635 h 10000"/>
                  <a:gd name="connsiteX15" fmla="*/ 7179 w 9743"/>
                  <a:gd name="connsiteY15" fmla="*/ 2277 h 10000"/>
                  <a:gd name="connsiteX16" fmla="*/ 7076 w 9743"/>
                  <a:gd name="connsiteY16" fmla="*/ 2232 h 10000"/>
                  <a:gd name="connsiteX17" fmla="*/ 7128 w 9743"/>
                  <a:gd name="connsiteY17" fmla="*/ 2143 h 10000"/>
                  <a:gd name="connsiteX18" fmla="*/ 7488 w 9743"/>
                  <a:gd name="connsiteY18" fmla="*/ 1116 h 10000"/>
                  <a:gd name="connsiteX19" fmla="*/ 6616 w 9743"/>
                  <a:gd name="connsiteY19" fmla="*/ 0 h 10000"/>
                  <a:gd name="connsiteX20" fmla="*/ 4271 w 9743"/>
                  <a:gd name="connsiteY20" fmla="*/ 1527 h 10000"/>
                  <a:gd name="connsiteX0" fmla="*/ 4618 w 10234"/>
                  <a:gd name="connsiteY0" fmla="*/ 1527 h 10000"/>
                  <a:gd name="connsiteX1" fmla="*/ 234 w 10234"/>
                  <a:gd name="connsiteY1" fmla="*/ 8884 h 10000"/>
                  <a:gd name="connsiteX2" fmla="*/ 602 w 10234"/>
                  <a:gd name="connsiteY2" fmla="*/ 9286 h 10000"/>
                  <a:gd name="connsiteX3" fmla="*/ 655 w 10234"/>
                  <a:gd name="connsiteY3" fmla="*/ 9375 h 10000"/>
                  <a:gd name="connsiteX4" fmla="*/ 969 w 10234"/>
                  <a:gd name="connsiteY4" fmla="*/ 9732 h 10000"/>
                  <a:gd name="connsiteX5" fmla="*/ 1179 w 10234"/>
                  <a:gd name="connsiteY5" fmla="*/ 10000 h 10000"/>
                  <a:gd name="connsiteX6" fmla="*/ 4665 w 10234"/>
                  <a:gd name="connsiteY6" fmla="*/ 9610 h 10000"/>
                  <a:gd name="connsiteX7" fmla="*/ 7708 w 10234"/>
                  <a:gd name="connsiteY7" fmla="*/ 8750 h 10000"/>
                  <a:gd name="connsiteX8" fmla="*/ 10234 w 10234"/>
                  <a:gd name="connsiteY8" fmla="*/ 6696 h 10000"/>
                  <a:gd name="connsiteX9" fmla="*/ 9390 w 10234"/>
                  <a:gd name="connsiteY9" fmla="*/ 5758 h 10000"/>
                  <a:gd name="connsiteX10" fmla="*/ 9390 w 10234"/>
                  <a:gd name="connsiteY10" fmla="*/ 5669 h 10000"/>
                  <a:gd name="connsiteX11" fmla="*/ 8812 w 10234"/>
                  <a:gd name="connsiteY11" fmla="*/ 3527 h 10000"/>
                  <a:gd name="connsiteX12" fmla="*/ 8812 w 10234"/>
                  <a:gd name="connsiteY12" fmla="*/ 3438 h 10000"/>
                  <a:gd name="connsiteX13" fmla="*/ 8812 w 10234"/>
                  <a:gd name="connsiteY13" fmla="*/ 2635 h 10000"/>
                  <a:gd name="connsiteX14" fmla="*/ 7602 w 10234"/>
                  <a:gd name="connsiteY14" fmla="*/ 2277 h 10000"/>
                  <a:gd name="connsiteX15" fmla="*/ 7497 w 10234"/>
                  <a:gd name="connsiteY15" fmla="*/ 2232 h 10000"/>
                  <a:gd name="connsiteX16" fmla="*/ 7550 w 10234"/>
                  <a:gd name="connsiteY16" fmla="*/ 2143 h 10000"/>
                  <a:gd name="connsiteX17" fmla="*/ 7920 w 10234"/>
                  <a:gd name="connsiteY17" fmla="*/ 1116 h 10000"/>
                  <a:gd name="connsiteX18" fmla="*/ 7025 w 10234"/>
                  <a:gd name="connsiteY18" fmla="*/ 0 h 10000"/>
                  <a:gd name="connsiteX19" fmla="*/ 4618 w 10234"/>
                  <a:gd name="connsiteY19" fmla="*/ 1527 h 10000"/>
                  <a:gd name="connsiteX0" fmla="*/ 4016 w 9632"/>
                  <a:gd name="connsiteY0" fmla="*/ 1527 h 10000"/>
                  <a:gd name="connsiteX1" fmla="*/ 0 w 9632"/>
                  <a:gd name="connsiteY1" fmla="*/ 9286 h 10000"/>
                  <a:gd name="connsiteX2" fmla="*/ 53 w 9632"/>
                  <a:gd name="connsiteY2" fmla="*/ 9375 h 10000"/>
                  <a:gd name="connsiteX3" fmla="*/ 367 w 9632"/>
                  <a:gd name="connsiteY3" fmla="*/ 9732 h 10000"/>
                  <a:gd name="connsiteX4" fmla="*/ 577 w 9632"/>
                  <a:gd name="connsiteY4" fmla="*/ 10000 h 10000"/>
                  <a:gd name="connsiteX5" fmla="*/ 4063 w 9632"/>
                  <a:gd name="connsiteY5" fmla="*/ 9610 h 10000"/>
                  <a:gd name="connsiteX6" fmla="*/ 7106 w 9632"/>
                  <a:gd name="connsiteY6" fmla="*/ 8750 h 10000"/>
                  <a:gd name="connsiteX7" fmla="*/ 9632 w 9632"/>
                  <a:gd name="connsiteY7" fmla="*/ 6696 h 10000"/>
                  <a:gd name="connsiteX8" fmla="*/ 8788 w 9632"/>
                  <a:gd name="connsiteY8" fmla="*/ 5758 h 10000"/>
                  <a:gd name="connsiteX9" fmla="*/ 8788 w 9632"/>
                  <a:gd name="connsiteY9" fmla="*/ 5669 h 10000"/>
                  <a:gd name="connsiteX10" fmla="*/ 8210 w 9632"/>
                  <a:gd name="connsiteY10" fmla="*/ 3527 h 10000"/>
                  <a:gd name="connsiteX11" fmla="*/ 8210 w 9632"/>
                  <a:gd name="connsiteY11" fmla="*/ 3438 h 10000"/>
                  <a:gd name="connsiteX12" fmla="*/ 8210 w 9632"/>
                  <a:gd name="connsiteY12" fmla="*/ 2635 h 10000"/>
                  <a:gd name="connsiteX13" fmla="*/ 7000 w 9632"/>
                  <a:gd name="connsiteY13" fmla="*/ 2277 h 10000"/>
                  <a:gd name="connsiteX14" fmla="*/ 6895 w 9632"/>
                  <a:gd name="connsiteY14" fmla="*/ 2232 h 10000"/>
                  <a:gd name="connsiteX15" fmla="*/ 6948 w 9632"/>
                  <a:gd name="connsiteY15" fmla="*/ 2143 h 10000"/>
                  <a:gd name="connsiteX16" fmla="*/ 7318 w 9632"/>
                  <a:gd name="connsiteY16" fmla="*/ 1116 h 10000"/>
                  <a:gd name="connsiteX17" fmla="*/ 6423 w 9632"/>
                  <a:gd name="connsiteY17" fmla="*/ 0 h 10000"/>
                  <a:gd name="connsiteX18" fmla="*/ 4016 w 9632"/>
                  <a:gd name="connsiteY18" fmla="*/ 1527 h 10000"/>
                  <a:gd name="connsiteX0" fmla="*/ 4389 w 10220"/>
                  <a:gd name="connsiteY0" fmla="*/ 1527 h 10000"/>
                  <a:gd name="connsiteX1" fmla="*/ 220 w 10220"/>
                  <a:gd name="connsiteY1" fmla="*/ 9286 h 10000"/>
                  <a:gd name="connsiteX2" fmla="*/ 601 w 10220"/>
                  <a:gd name="connsiteY2" fmla="*/ 9732 h 10000"/>
                  <a:gd name="connsiteX3" fmla="*/ 819 w 10220"/>
                  <a:gd name="connsiteY3" fmla="*/ 10000 h 10000"/>
                  <a:gd name="connsiteX4" fmla="*/ 4438 w 10220"/>
                  <a:gd name="connsiteY4" fmla="*/ 9610 h 10000"/>
                  <a:gd name="connsiteX5" fmla="*/ 7597 w 10220"/>
                  <a:gd name="connsiteY5" fmla="*/ 8750 h 10000"/>
                  <a:gd name="connsiteX6" fmla="*/ 10220 w 10220"/>
                  <a:gd name="connsiteY6" fmla="*/ 6696 h 10000"/>
                  <a:gd name="connsiteX7" fmla="*/ 9344 w 10220"/>
                  <a:gd name="connsiteY7" fmla="*/ 5758 h 10000"/>
                  <a:gd name="connsiteX8" fmla="*/ 9344 w 10220"/>
                  <a:gd name="connsiteY8" fmla="*/ 5669 h 10000"/>
                  <a:gd name="connsiteX9" fmla="*/ 8744 w 10220"/>
                  <a:gd name="connsiteY9" fmla="*/ 3527 h 10000"/>
                  <a:gd name="connsiteX10" fmla="*/ 8744 w 10220"/>
                  <a:gd name="connsiteY10" fmla="*/ 3438 h 10000"/>
                  <a:gd name="connsiteX11" fmla="*/ 8744 w 10220"/>
                  <a:gd name="connsiteY11" fmla="*/ 2635 h 10000"/>
                  <a:gd name="connsiteX12" fmla="*/ 7487 w 10220"/>
                  <a:gd name="connsiteY12" fmla="*/ 2277 h 10000"/>
                  <a:gd name="connsiteX13" fmla="*/ 7378 w 10220"/>
                  <a:gd name="connsiteY13" fmla="*/ 2232 h 10000"/>
                  <a:gd name="connsiteX14" fmla="*/ 7433 w 10220"/>
                  <a:gd name="connsiteY14" fmla="*/ 2143 h 10000"/>
                  <a:gd name="connsiteX15" fmla="*/ 7818 w 10220"/>
                  <a:gd name="connsiteY15" fmla="*/ 1116 h 10000"/>
                  <a:gd name="connsiteX16" fmla="*/ 6888 w 10220"/>
                  <a:gd name="connsiteY16" fmla="*/ 0 h 10000"/>
                  <a:gd name="connsiteX17" fmla="*/ 4389 w 10220"/>
                  <a:gd name="connsiteY17" fmla="*/ 1527 h 10000"/>
                  <a:gd name="connsiteX0" fmla="*/ 3788 w 9619"/>
                  <a:gd name="connsiteY0" fmla="*/ 1527 h 10000"/>
                  <a:gd name="connsiteX1" fmla="*/ 0 w 9619"/>
                  <a:gd name="connsiteY1" fmla="*/ 9732 h 10000"/>
                  <a:gd name="connsiteX2" fmla="*/ 218 w 9619"/>
                  <a:gd name="connsiteY2" fmla="*/ 10000 h 10000"/>
                  <a:gd name="connsiteX3" fmla="*/ 3837 w 9619"/>
                  <a:gd name="connsiteY3" fmla="*/ 9610 h 10000"/>
                  <a:gd name="connsiteX4" fmla="*/ 6996 w 9619"/>
                  <a:gd name="connsiteY4" fmla="*/ 8750 h 10000"/>
                  <a:gd name="connsiteX5" fmla="*/ 9619 w 9619"/>
                  <a:gd name="connsiteY5" fmla="*/ 6696 h 10000"/>
                  <a:gd name="connsiteX6" fmla="*/ 8743 w 9619"/>
                  <a:gd name="connsiteY6" fmla="*/ 5758 h 10000"/>
                  <a:gd name="connsiteX7" fmla="*/ 8743 w 9619"/>
                  <a:gd name="connsiteY7" fmla="*/ 5669 h 10000"/>
                  <a:gd name="connsiteX8" fmla="*/ 8143 w 9619"/>
                  <a:gd name="connsiteY8" fmla="*/ 3527 h 10000"/>
                  <a:gd name="connsiteX9" fmla="*/ 8143 w 9619"/>
                  <a:gd name="connsiteY9" fmla="*/ 3438 h 10000"/>
                  <a:gd name="connsiteX10" fmla="*/ 8143 w 9619"/>
                  <a:gd name="connsiteY10" fmla="*/ 2635 h 10000"/>
                  <a:gd name="connsiteX11" fmla="*/ 6886 w 9619"/>
                  <a:gd name="connsiteY11" fmla="*/ 2277 h 10000"/>
                  <a:gd name="connsiteX12" fmla="*/ 6777 w 9619"/>
                  <a:gd name="connsiteY12" fmla="*/ 2232 h 10000"/>
                  <a:gd name="connsiteX13" fmla="*/ 6832 w 9619"/>
                  <a:gd name="connsiteY13" fmla="*/ 2143 h 10000"/>
                  <a:gd name="connsiteX14" fmla="*/ 7217 w 9619"/>
                  <a:gd name="connsiteY14" fmla="*/ 1116 h 10000"/>
                  <a:gd name="connsiteX15" fmla="*/ 6287 w 9619"/>
                  <a:gd name="connsiteY15" fmla="*/ 0 h 10000"/>
                  <a:gd name="connsiteX16" fmla="*/ 3788 w 9619"/>
                  <a:gd name="connsiteY16" fmla="*/ 1527 h 10000"/>
                  <a:gd name="connsiteX0" fmla="*/ 3938 w 10000"/>
                  <a:gd name="connsiteY0" fmla="*/ 1527 h 10335"/>
                  <a:gd name="connsiteX1" fmla="*/ 0 w 10000"/>
                  <a:gd name="connsiteY1" fmla="*/ 9732 h 10335"/>
                  <a:gd name="connsiteX2" fmla="*/ 3989 w 10000"/>
                  <a:gd name="connsiteY2" fmla="*/ 9610 h 10335"/>
                  <a:gd name="connsiteX3" fmla="*/ 7273 w 10000"/>
                  <a:gd name="connsiteY3" fmla="*/ 8750 h 10335"/>
                  <a:gd name="connsiteX4" fmla="*/ 10000 w 10000"/>
                  <a:gd name="connsiteY4" fmla="*/ 6696 h 10335"/>
                  <a:gd name="connsiteX5" fmla="*/ 9089 w 10000"/>
                  <a:gd name="connsiteY5" fmla="*/ 5758 h 10335"/>
                  <a:gd name="connsiteX6" fmla="*/ 9089 w 10000"/>
                  <a:gd name="connsiteY6" fmla="*/ 5669 h 10335"/>
                  <a:gd name="connsiteX7" fmla="*/ 8466 w 10000"/>
                  <a:gd name="connsiteY7" fmla="*/ 3527 h 10335"/>
                  <a:gd name="connsiteX8" fmla="*/ 8466 w 10000"/>
                  <a:gd name="connsiteY8" fmla="*/ 3438 h 10335"/>
                  <a:gd name="connsiteX9" fmla="*/ 8466 w 10000"/>
                  <a:gd name="connsiteY9" fmla="*/ 2635 h 10335"/>
                  <a:gd name="connsiteX10" fmla="*/ 7159 w 10000"/>
                  <a:gd name="connsiteY10" fmla="*/ 2277 h 10335"/>
                  <a:gd name="connsiteX11" fmla="*/ 7045 w 10000"/>
                  <a:gd name="connsiteY11" fmla="*/ 2232 h 10335"/>
                  <a:gd name="connsiteX12" fmla="*/ 7103 w 10000"/>
                  <a:gd name="connsiteY12" fmla="*/ 2143 h 10335"/>
                  <a:gd name="connsiteX13" fmla="*/ 7503 w 10000"/>
                  <a:gd name="connsiteY13" fmla="*/ 1116 h 10335"/>
                  <a:gd name="connsiteX14" fmla="*/ 6536 w 10000"/>
                  <a:gd name="connsiteY14" fmla="*/ 0 h 10335"/>
                  <a:gd name="connsiteX15" fmla="*/ 3938 w 10000"/>
                  <a:gd name="connsiteY15" fmla="*/ 1527 h 10335"/>
                  <a:gd name="connsiteX0" fmla="*/ 343 w 6405"/>
                  <a:gd name="connsiteY0" fmla="*/ 1527 h 9610"/>
                  <a:gd name="connsiteX1" fmla="*/ 394 w 6405"/>
                  <a:gd name="connsiteY1" fmla="*/ 9610 h 9610"/>
                  <a:gd name="connsiteX2" fmla="*/ 3678 w 6405"/>
                  <a:gd name="connsiteY2" fmla="*/ 8750 h 9610"/>
                  <a:gd name="connsiteX3" fmla="*/ 6405 w 6405"/>
                  <a:gd name="connsiteY3" fmla="*/ 6696 h 9610"/>
                  <a:gd name="connsiteX4" fmla="*/ 5494 w 6405"/>
                  <a:gd name="connsiteY4" fmla="*/ 5758 h 9610"/>
                  <a:gd name="connsiteX5" fmla="*/ 5494 w 6405"/>
                  <a:gd name="connsiteY5" fmla="*/ 5669 h 9610"/>
                  <a:gd name="connsiteX6" fmla="*/ 4871 w 6405"/>
                  <a:gd name="connsiteY6" fmla="*/ 3527 h 9610"/>
                  <a:gd name="connsiteX7" fmla="*/ 4871 w 6405"/>
                  <a:gd name="connsiteY7" fmla="*/ 3438 h 9610"/>
                  <a:gd name="connsiteX8" fmla="*/ 4871 w 6405"/>
                  <a:gd name="connsiteY8" fmla="*/ 2635 h 9610"/>
                  <a:gd name="connsiteX9" fmla="*/ 3564 w 6405"/>
                  <a:gd name="connsiteY9" fmla="*/ 2277 h 9610"/>
                  <a:gd name="connsiteX10" fmla="*/ 3450 w 6405"/>
                  <a:gd name="connsiteY10" fmla="*/ 2232 h 9610"/>
                  <a:gd name="connsiteX11" fmla="*/ 3508 w 6405"/>
                  <a:gd name="connsiteY11" fmla="*/ 2143 h 9610"/>
                  <a:gd name="connsiteX12" fmla="*/ 3908 w 6405"/>
                  <a:gd name="connsiteY12" fmla="*/ 1116 h 9610"/>
                  <a:gd name="connsiteX13" fmla="*/ 2941 w 6405"/>
                  <a:gd name="connsiteY13" fmla="*/ 0 h 9610"/>
                  <a:gd name="connsiteX14" fmla="*/ 343 w 6405"/>
                  <a:gd name="connsiteY14" fmla="*/ 1527 h 9610"/>
                  <a:gd name="connsiteX0" fmla="*/ 262 w 9726"/>
                  <a:gd name="connsiteY0" fmla="*/ 1589 h 10000"/>
                  <a:gd name="connsiteX1" fmla="*/ 341 w 9726"/>
                  <a:gd name="connsiteY1" fmla="*/ 10000 h 10000"/>
                  <a:gd name="connsiteX2" fmla="*/ 5468 w 9726"/>
                  <a:gd name="connsiteY2" fmla="*/ 9105 h 10000"/>
                  <a:gd name="connsiteX3" fmla="*/ 9726 w 9726"/>
                  <a:gd name="connsiteY3" fmla="*/ 6968 h 10000"/>
                  <a:gd name="connsiteX4" fmla="*/ 8304 w 9726"/>
                  <a:gd name="connsiteY4" fmla="*/ 5992 h 10000"/>
                  <a:gd name="connsiteX5" fmla="*/ 8304 w 9726"/>
                  <a:gd name="connsiteY5" fmla="*/ 5899 h 10000"/>
                  <a:gd name="connsiteX6" fmla="*/ 7331 w 9726"/>
                  <a:gd name="connsiteY6" fmla="*/ 3670 h 10000"/>
                  <a:gd name="connsiteX7" fmla="*/ 7331 w 9726"/>
                  <a:gd name="connsiteY7" fmla="*/ 3578 h 10000"/>
                  <a:gd name="connsiteX8" fmla="*/ 7331 w 9726"/>
                  <a:gd name="connsiteY8" fmla="*/ 2742 h 10000"/>
                  <a:gd name="connsiteX9" fmla="*/ 5290 w 9726"/>
                  <a:gd name="connsiteY9" fmla="*/ 2369 h 10000"/>
                  <a:gd name="connsiteX10" fmla="*/ 5112 w 9726"/>
                  <a:gd name="connsiteY10" fmla="*/ 2323 h 10000"/>
                  <a:gd name="connsiteX11" fmla="*/ 5203 w 9726"/>
                  <a:gd name="connsiteY11" fmla="*/ 2230 h 10000"/>
                  <a:gd name="connsiteX12" fmla="*/ 5827 w 9726"/>
                  <a:gd name="connsiteY12" fmla="*/ 1161 h 10000"/>
                  <a:gd name="connsiteX13" fmla="*/ 4318 w 9726"/>
                  <a:gd name="connsiteY13" fmla="*/ 0 h 10000"/>
                  <a:gd name="connsiteX14" fmla="*/ 262 w 9726"/>
                  <a:gd name="connsiteY14" fmla="*/ 1589 h 10000"/>
                  <a:gd name="connsiteX0" fmla="*/ 0 w 9731"/>
                  <a:gd name="connsiteY0" fmla="*/ 1589 h 10000"/>
                  <a:gd name="connsiteX1" fmla="*/ 82 w 9731"/>
                  <a:gd name="connsiteY1" fmla="*/ 10000 h 10000"/>
                  <a:gd name="connsiteX2" fmla="*/ 5353 w 9731"/>
                  <a:gd name="connsiteY2" fmla="*/ 9105 h 10000"/>
                  <a:gd name="connsiteX3" fmla="*/ 9731 w 9731"/>
                  <a:gd name="connsiteY3" fmla="*/ 6968 h 10000"/>
                  <a:gd name="connsiteX4" fmla="*/ 8269 w 9731"/>
                  <a:gd name="connsiteY4" fmla="*/ 5992 h 10000"/>
                  <a:gd name="connsiteX5" fmla="*/ 8269 w 9731"/>
                  <a:gd name="connsiteY5" fmla="*/ 5899 h 10000"/>
                  <a:gd name="connsiteX6" fmla="*/ 7269 w 9731"/>
                  <a:gd name="connsiteY6" fmla="*/ 3670 h 10000"/>
                  <a:gd name="connsiteX7" fmla="*/ 7269 w 9731"/>
                  <a:gd name="connsiteY7" fmla="*/ 3578 h 10000"/>
                  <a:gd name="connsiteX8" fmla="*/ 7269 w 9731"/>
                  <a:gd name="connsiteY8" fmla="*/ 2742 h 10000"/>
                  <a:gd name="connsiteX9" fmla="*/ 5170 w 9731"/>
                  <a:gd name="connsiteY9" fmla="*/ 2369 h 10000"/>
                  <a:gd name="connsiteX10" fmla="*/ 4987 w 9731"/>
                  <a:gd name="connsiteY10" fmla="*/ 2323 h 10000"/>
                  <a:gd name="connsiteX11" fmla="*/ 5081 w 9731"/>
                  <a:gd name="connsiteY11" fmla="*/ 2230 h 10000"/>
                  <a:gd name="connsiteX12" fmla="*/ 5722 w 9731"/>
                  <a:gd name="connsiteY12" fmla="*/ 1161 h 10000"/>
                  <a:gd name="connsiteX13" fmla="*/ 4171 w 9731"/>
                  <a:gd name="connsiteY13" fmla="*/ 0 h 10000"/>
                  <a:gd name="connsiteX14" fmla="*/ 0 w 9731"/>
                  <a:gd name="connsiteY14" fmla="*/ 15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31" h="10000">
                    <a:moveTo>
                      <a:pt x="0" y="1589"/>
                    </a:moveTo>
                    <a:cubicBezTo>
                      <a:pt x="46" y="3215"/>
                      <a:pt x="158" y="8623"/>
                      <a:pt x="82" y="10000"/>
                    </a:cubicBezTo>
                    <a:cubicBezTo>
                      <a:pt x="1968" y="9783"/>
                      <a:pt x="3748" y="9611"/>
                      <a:pt x="5353" y="9105"/>
                    </a:cubicBezTo>
                    <a:cubicBezTo>
                      <a:pt x="8181" y="8363"/>
                      <a:pt x="9731" y="7619"/>
                      <a:pt x="9731" y="6968"/>
                    </a:cubicBezTo>
                    <a:cubicBezTo>
                      <a:pt x="9731" y="6364"/>
                      <a:pt x="8367" y="5992"/>
                      <a:pt x="8269" y="5992"/>
                    </a:cubicBezTo>
                    <a:cubicBezTo>
                      <a:pt x="8269" y="5992"/>
                      <a:pt x="8181" y="5945"/>
                      <a:pt x="8269" y="5899"/>
                    </a:cubicBezTo>
                    <a:cubicBezTo>
                      <a:pt x="8269" y="5899"/>
                      <a:pt x="9096" y="4460"/>
                      <a:pt x="7269" y="3670"/>
                    </a:cubicBezTo>
                    <a:lnTo>
                      <a:pt x="7269" y="3578"/>
                    </a:lnTo>
                    <a:cubicBezTo>
                      <a:pt x="7269" y="3578"/>
                      <a:pt x="7635" y="3113"/>
                      <a:pt x="7269" y="2742"/>
                    </a:cubicBezTo>
                    <a:cubicBezTo>
                      <a:pt x="6902" y="2508"/>
                      <a:pt x="6265" y="2369"/>
                      <a:pt x="5170" y="2369"/>
                    </a:cubicBezTo>
                    <a:cubicBezTo>
                      <a:pt x="5081" y="2369"/>
                      <a:pt x="5081" y="2369"/>
                      <a:pt x="4987" y="2323"/>
                    </a:cubicBezTo>
                    <a:cubicBezTo>
                      <a:pt x="4987" y="2323"/>
                      <a:pt x="4987" y="2277"/>
                      <a:pt x="5081" y="2230"/>
                    </a:cubicBezTo>
                    <a:cubicBezTo>
                      <a:pt x="5081" y="2230"/>
                      <a:pt x="5902" y="1765"/>
                      <a:pt x="5722" y="1161"/>
                    </a:cubicBezTo>
                    <a:cubicBezTo>
                      <a:pt x="5627" y="743"/>
                      <a:pt x="5081" y="371"/>
                      <a:pt x="4171" y="0"/>
                    </a:cubicBezTo>
                    <a:cubicBezTo>
                      <a:pt x="3215" y="71"/>
                      <a:pt x="2464" y="520"/>
                      <a:pt x="0" y="15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12" name="Freeform 58"/>
              <p:cNvSpPr>
                <a:spLocks/>
              </p:cNvSpPr>
              <p:nvPr userDrawn="1"/>
            </p:nvSpPr>
            <p:spPr bwMode="auto">
              <a:xfrm>
                <a:off x="869012" y="208616"/>
                <a:ext cx="702158" cy="641671"/>
              </a:xfrm>
              <a:custGeom>
                <a:avLst/>
                <a:gdLst>
                  <a:gd name="T0" fmla="*/ 130 w 261"/>
                  <a:gd name="T1" fmla="*/ 118 h 238"/>
                  <a:gd name="T2" fmla="*/ 84 w 261"/>
                  <a:gd name="T3" fmla="*/ 115 h 238"/>
                  <a:gd name="T4" fmla="*/ 89 w 261"/>
                  <a:gd name="T5" fmla="*/ 103 h 238"/>
                  <a:gd name="T6" fmla="*/ 78 w 261"/>
                  <a:gd name="T7" fmla="*/ 71 h 238"/>
                  <a:gd name="T8" fmla="*/ 56 w 261"/>
                  <a:gd name="T9" fmla="*/ 100 h 238"/>
                  <a:gd name="T10" fmla="*/ 57 w 261"/>
                  <a:gd name="T11" fmla="*/ 110 h 238"/>
                  <a:gd name="T12" fmla="*/ 33 w 261"/>
                  <a:gd name="T13" fmla="*/ 95 h 238"/>
                  <a:gd name="T14" fmla="*/ 68 w 261"/>
                  <a:gd name="T15" fmla="*/ 53 h 238"/>
                  <a:gd name="T16" fmla="*/ 165 w 261"/>
                  <a:gd name="T17" fmla="*/ 89 h 238"/>
                  <a:gd name="T18" fmla="*/ 261 w 261"/>
                  <a:gd name="T19" fmla="*/ 58 h 238"/>
                  <a:gd name="T20" fmla="*/ 242 w 261"/>
                  <a:gd name="T21" fmla="*/ 54 h 238"/>
                  <a:gd name="T22" fmla="*/ 209 w 261"/>
                  <a:gd name="T23" fmla="*/ 50 h 238"/>
                  <a:gd name="T24" fmla="*/ 185 w 261"/>
                  <a:gd name="T25" fmla="*/ 50 h 238"/>
                  <a:gd name="T26" fmla="*/ 176 w 261"/>
                  <a:gd name="T27" fmla="*/ 51 h 238"/>
                  <a:gd name="T28" fmla="*/ 174 w 261"/>
                  <a:gd name="T29" fmla="*/ 44 h 238"/>
                  <a:gd name="T30" fmla="*/ 177 w 261"/>
                  <a:gd name="T31" fmla="*/ 43 h 238"/>
                  <a:gd name="T32" fmla="*/ 209 w 261"/>
                  <a:gd name="T33" fmla="*/ 38 h 238"/>
                  <a:gd name="T34" fmla="*/ 244 w 261"/>
                  <a:gd name="T35" fmla="*/ 39 h 238"/>
                  <a:gd name="T36" fmla="*/ 255 w 261"/>
                  <a:gd name="T37" fmla="*/ 0 h 238"/>
                  <a:gd name="T38" fmla="*/ 142 w 261"/>
                  <a:gd name="T39" fmla="*/ 32 h 238"/>
                  <a:gd name="T40" fmla="*/ 139 w 261"/>
                  <a:gd name="T41" fmla="*/ 32 h 238"/>
                  <a:gd name="T42" fmla="*/ 63 w 261"/>
                  <a:gd name="T43" fmla="*/ 28 h 238"/>
                  <a:gd name="T44" fmla="*/ 10 w 261"/>
                  <a:gd name="T45" fmla="*/ 113 h 238"/>
                  <a:gd name="T46" fmla="*/ 51 w 261"/>
                  <a:gd name="T47" fmla="*/ 137 h 238"/>
                  <a:gd name="T48" fmla="*/ 46 w 261"/>
                  <a:gd name="T49" fmla="*/ 146 h 238"/>
                  <a:gd name="T50" fmla="*/ 57 w 261"/>
                  <a:gd name="T51" fmla="*/ 184 h 238"/>
                  <a:gd name="T52" fmla="*/ 75 w 261"/>
                  <a:gd name="T53" fmla="*/ 188 h 238"/>
                  <a:gd name="T54" fmla="*/ 80 w 261"/>
                  <a:gd name="T55" fmla="*/ 159 h 238"/>
                  <a:gd name="T56" fmla="*/ 78 w 261"/>
                  <a:gd name="T57" fmla="*/ 142 h 238"/>
                  <a:gd name="T58" fmla="*/ 116 w 261"/>
                  <a:gd name="T59" fmla="*/ 146 h 238"/>
                  <a:gd name="T60" fmla="*/ 185 w 261"/>
                  <a:gd name="T61" fmla="*/ 180 h 238"/>
                  <a:gd name="T62" fmla="*/ 165 w 261"/>
                  <a:gd name="T63" fmla="*/ 211 h 238"/>
                  <a:gd name="T64" fmla="*/ 112 w 261"/>
                  <a:gd name="T65" fmla="*/ 201 h 238"/>
                  <a:gd name="T66" fmla="*/ 106 w 261"/>
                  <a:gd name="T67" fmla="*/ 215 h 238"/>
                  <a:gd name="T68" fmla="*/ 160 w 261"/>
                  <a:gd name="T69" fmla="*/ 237 h 238"/>
                  <a:gd name="T70" fmla="*/ 209 w 261"/>
                  <a:gd name="T71" fmla="*/ 16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1" h="238">
                    <a:moveTo>
                      <a:pt x="181" y="133"/>
                    </a:moveTo>
                    <a:cubicBezTo>
                      <a:pt x="167" y="124"/>
                      <a:pt x="149" y="119"/>
                      <a:pt x="130" y="118"/>
                    </a:cubicBezTo>
                    <a:cubicBezTo>
                      <a:pt x="117" y="118"/>
                      <a:pt x="103" y="117"/>
                      <a:pt x="89" y="116"/>
                    </a:cubicBezTo>
                    <a:cubicBezTo>
                      <a:pt x="88" y="115"/>
                      <a:pt x="86" y="115"/>
                      <a:pt x="84" y="115"/>
                    </a:cubicBezTo>
                    <a:cubicBezTo>
                      <a:pt x="82" y="115"/>
                      <a:pt x="82" y="114"/>
                      <a:pt x="81" y="114"/>
                    </a:cubicBezTo>
                    <a:cubicBezTo>
                      <a:pt x="81" y="112"/>
                      <a:pt x="86" y="107"/>
                      <a:pt x="89" y="103"/>
                    </a:cubicBezTo>
                    <a:cubicBezTo>
                      <a:pt x="96" y="95"/>
                      <a:pt x="103" y="86"/>
                      <a:pt x="99" y="79"/>
                    </a:cubicBezTo>
                    <a:cubicBezTo>
                      <a:pt x="97" y="74"/>
                      <a:pt x="90" y="71"/>
                      <a:pt x="78" y="71"/>
                    </a:cubicBezTo>
                    <a:cubicBezTo>
                      <a:pt x="64" y="70"/>
                      <a:pt x="56" y="73"/>
                      <a:pt x="53" y="79"/>
                    </a:cubicBezTo>
                    <a:cubicBezTo>
                      <a:pt x="49" y="85"/>
                      <a:pt x="53" y="94"/>
                      <a:pt x="56" y="100"/>
                    </a:cubicBezTo>
                    <a:cubicBezTo>
                      <a:pt x="57" y="103"/>
                      <a:pt x="59" y="108"/>
                      <a:pt x="58" y="109"/>
                    </a:cubicBezTo>
                    <a:cubicBezTo>
                      <a:pt x="58" y="109"/>
                      <a:pt x="58" y="109"/>
                      <a:pt x="57" y="110"/>
                    </a:cubicBezTo>
                    <a:cubicBezTo>
                      <a:pt x="57" y="110"/>
                      <a:pt x="57" y="110"/>
                      <a:pt x="57" y="110"/>
                    </a:cubicBezTo>
                    <a:cubicBezTo>
                      <a:pt x="46" y="106"/>
                      <a:pt x="37" y="102"/>
                      <a:pt x="33" y="95"/>
                    </a:cubicBezTo>
                    <a:cubicBezTo>
                      <a:pt x="29" y="89"/>
                      <a:pt x="29" y="82"/>
                      <a:pt x="33" y="74"/>
                    </a:cubicBezTo>
                    <a:cubicBezTo>
                      <a:pt x="37" y="62"/>
                      <a:pt x="49" y="55"/>
                      <a:pt x="68" y="53"/>
                    </a:cubicBezTo>
                    <a:cubicBezTo>
                      <a:pt x="94" y="50"/>
                      <a:pt x="123" y="57"/>
                      <a:pt x="129" y="59"/>
                    </a:cubicBezTo>
                    <a:cubicBezTo>
                      <a:pt x="132" y="60"/>
                      <a:pt x="149" y="75"/>
                      <a:pt x="165" y="89"/>
                    </a:cubicBezTo>
                    <a:cubicBezTo>
                      <a:pt x="200" y="119"/>
                      <a:pt x="234" y="151"/>
                      <a:pt x="247" y="157"/>
                    </a:cubicBezTo>
                    <a:cubicBezTo>
                      <a:pt x="257" y="117"/>
                      <a:pt x="261" y="84"/>
                      <a:pt x="261" y="58"/>
                    </a:cubicBezTo>
                    <a:cubicBezTo>
                      <a:pt x="261" y="58"/>
                      <a:pt x="261" y="58"/>
                      <a:pt x="261" y="58"/>
                    </a:cubicBezTo>
                    <a:cubicBezTo>
                      <a:pt x="254" y="56"/>
                      <a:pt x="248" y="55"/>
                      <a:pt x="242" y="54"/>
                    </a:cubicBezTo>
                    <a:cubicBezTo>
                      <a:pt x="236" y="53"/>
                      <a:pt x="230" y="52"/>
                      <a:pt x="224" y="51"/>
                    </a:cubicBezTo>
                    <a:cubicBezTo>
                      <a:pt x="219" y="51"/>
                      <a:pt x="213" y="50"/>
                      <a:pt x="209" y="50"/>
                    </a:cubicBezTo>
                    <a:cubicBezTo>
                      <a:pt x="204" y="50"/>
                      <a:pt x="199" y="50"/>
                      <a:pt x="195" y="49"/>
                    </a:cubicBezTo>
                    <a:cubicBezTo>
                      <a:pt x="191" y="50"/>
                      <a:pt x="188" y="50"/>
                      <a:pt x="185" y="50"/>
                    </a:cubicBezTo>
                    <a:cubicBezTo>
                      <a:pt x="182" y="50"/>
                      <a:pt x="180" y="50"/>
                      <a:pt x="179" y="51"/>
                    </a:cubicBezTo>
                    <a:cubicBezTo>
                      <a:pt x="177" y="51"/>
                      <a:pt x="176" y="51"/>
                      <a:pt x="176" y="51"/>
                    </a:cubicBezTo>
                    <a:cubicBezTo>
                      <a:pt x="175" y="51"/>
                      <a:pt x="173" y="50"/>
                      <a:pt x="172" y="48"/>
                    </a:cubicBezTo>
                    <a:cubicBezTo>
                      <a:pt x="172" y="47"/>
                      <a:pt x="173" y="45"/>
                      <a:pt x="174" y="44"/>
                    </a:cubicBezTo>
                    <a:cubicBezTo>
                      <a:pt x="174" y="44"/>
                      <a:pt x="174" y="44"/>
                      <a:pt x="174" y="44"/>
                    </a:cubicBezTo>
                    <a:cubicBezTo>
                      <a:pt x="174" y="44"/>
                      <a:pt x="175" y="44"/>
                      <a:pt x="177" y="43"/>
                    </a:cubicBezTo>
                    <a:cubicBezTo>
                      <a:pt x="178" y="43"/>
                      <a:pt x="181" y="42"/>
                      <a:pt x="184" y="41"/>
                    </a:cubicBezTo>
                    <a:cubicBezTo>
                      <a:pt x="190" y="40"/>
                      <a:pt x="198" y="38"/>
                      <a:pt x="209" y="38"/>
                    </a:cubicBezTo>
                    <a:cubicBezTo>
                      <a:pt x="214" y="37"/>
                      <a:pt x="219" y="38"/>
                      <a:pt x="225" y="38"/>
                    </a:cubicBezTo>
                    <a:cubicBezTo>
                      <a:pt x="231" y="38"/>
                      <a:pt x="238" y="38"/>
                      <a:pt x="244" y="39"/>
                    </a:cubicBezTo>
                    <a:cubicBezTo>
                      <a:pt x="250" y="40"/>
                      <a:pt x="255" y="41"/>
                      <a:pt x="261" y="42"/>
                    </a:cubicBezTo>
                    <a:cubicBezTo>
                      <a:pt x="260" y="22"/>
                      <a:pt x="257" y="8"/>
                      <a:pt x="255" y="0"/>
                    </a:cubicBezTo>
                    <a:cubicBezTo>
                      <a:pt x="244" y="1"/>
                      <a:pt x="216" y="9"/>
                      <a:pt x="194" y="16"/>
                    </a:cubicBezTo>
                    <a:cubicBezTo>
                      <a:pt x="174" y="23"/>
                      <a:pt x="152" y="31"/>
                      <a:pt x="142" y="32"/>
                    </a:cubicBezTo>
                    <a:cubicBezTo>
                      <a:pt x="142" y="32"/>
                      <a:pt x="142" y="32"/>
                      <a:pt x="142" y="32"/>
                    </a:cubicBezTo>
                    <a:cubicBezTo>
                      <a:pt x="141" y="32"/>
                      <a:pt x="140" y="32"/>
                      <a:pt x="139" y="32"/>
                    </a:cubicBezTo>
                    <a:cubicBezTo>
                      <a:pt x="136" y="32"/>
                      <a:pt x="133" y="31"/>
                      <a:pt x="128" y="31"/>
                    </a:cubicBezTo>
                    <a:cubicBezTo>
                      <a:pt x="113" y="28"/>
                      <a:pt x="87" y="25"/>
                      <a:pt x="63" y="28"/>
                    </a:cubicBezTo>
                    <a:cubicBezTo>
                      <a:pt x="28" y="32"/>
                      <a:pt x="8" y="47"/>
                      <a:pt x="3" y="74"/>
                    </a:cubicBezTo>
                    <a:cubicBezTo>
                      <a:pt x="0" y="89"/>
                      <a:pt x="2" y="103"/>
                      <a:pt x="10" y="113"/>
                    </a:cubicBezTo>
                    <a:cubicBezTo>
                      <a:pt x="19" y="125"/>
                      <a:pt x="34" y="132"/>
                      <a:pt x="51" y="137"/>
                    </a:cubicBezTo>
                    <a:cubicBezTo>
                      <a:pt x="51" y="137"/>
                      <a:pt x="51" y="137"/>
                      <a:pt x="51" y="137"/>
                    </a:cubicBezTo>
                    <a:cubicBezTo>
                      <a:pt x="52" y="137"/>
                      <a:pt x="53" y="138"/>
                      <a:pt x="53" y="138"/>
                    </a:cubicBezTo>
                    <a:cubicBezTo>
                      <a:pt x="53" y="139"/>
                      <a:pt x="49" y="143"/>
                      <a:pt x="46" y="146"/>
                    </a:cubicBezTo>
                    <a:cubicBezTo>
                      <a:pt x="40" y="152"/>
                      <a:pt x="33" y="159"/>
                      <a:pt x="35" y="167"/>
                    </a:cubicBezTo>
                    <a:cubicBezTo>
                      <a:pt x="36" y="174"/>
                      <a:pt x="43" y="179"/>
                      <a:pt x="57" y="184"/>
                    </a:cubicBezTo>
                    <a:cubicBezTo>
                      <a:pt x="65" y="187"/>
                      <a:pt x="71" y="188"/>
                      <a:pt x="75" y="188"/>
                    </a:cubicBezTo>
                    <a:cubicBezTo>
                      <a:pt x="75" y="188"/>
                      <a:pt x="75" y="188"/>
                      <a:pt x="75" y="188"/>
                    </a:cubicBezTo>
                    <a:cubicBezTo>
                      <a:pt x="78" y="187"/>
                      <a:pt x="81" y="186"/>
                      <a:pt x="82" y="183"/>
                    </a:cubicBezTo>
                    <a:cubicBezTo>
                      <a:pt x="86" y="178"/>
                      <a:pt x="83" y="168"/>
                      <a:pt x="80" y="159"/>
                    </a:cubicBezTo>
                    <a:cubicBezTo>
                      <a:pt x="78" y="153"/>
                      <a:pt x="76" y="145"/>
                      <a:pt x="77" y="143"/>
                    </a:cubicBezTo>
                    <a:cubicBezTo>
                      <a:pt x="77" y="143"/>
                      <a:pt x="77" y="142"/>
                      <a:pt x="78" y="142"/>
                    </a:cubicBezTo>
                    <a:cubicBezTo>
                      <a:pt x="79" y="142"/>
                      <a:pt x="79" y="142"/>
                      <a:pt x="79" y="142"/>
                    </a:cubicBezTo>
                    <a:cubicBezTo>
                      <a:pt x="92" y="144"/>
                      <a:pt x="104" y="145"/>
                      <a:pt x="116" y="146"/>
                    </a:cubicBezTo>
                    <a:cubicBezTo>
                      <a:pt x="122" y="147"/>
                      <a:pt x="127" y="147"/>
                      <a:pt x="132" y="147"/>
                    </a:cubicBezTo>
                    <a:cubicBezTo>
                      <a:pt x="158" y="150"/>
                      <a:pt x="179" y="163"/>
                      <a:pt x="185" y="180"/>
                    </a:cubicBezTo>
                    <a:cubicBezTo>
                      <a:pt x="188" y="189"/>
                      <a:pt x="185" y="199"/>
                      <a:pt x="178" y="206"/>
                    </a:cubicBezTo>
                    <a:cubicBezTo>
                      <a:pt x="175" y="209"/>
                      <a:pt x="171" y="211"/>
                      <a:pt x="165" y="211"/>
                    </a:cubicBezTo>
                    <a:cubicBezTo>
                      <a:pt x="155" y="213"/>
                      <a:pt x="143" y="209"/>
                      <a:pt x="132" y="205"/>
                    </a:cubicBezTo>
                    <a:cubicBezTo>
                      <a:pt x="124" y="203"/>
                      <a:pt x="117" y="200"/>
                      <a:pt x="112" y="201"/>
                    </a:cubicBezTo>
                    <a:cubicBezTo>
                      <a:pt x="109" y="201"/>
                      <a:pt x="107" y="203"/>
                      <a:pt x="105" y="204"/>
                    </a:cubicBezTo>
                    <a:cubicBezTo>
                      <a:pt x="104" y="206"/>
                      <a:pt x="103" y="209"/>
                      <a:pt x="106" y="215"/>
                    </a:cubicBezTo>
                    <a:cubicBezTo>
                      <a:pt x="109" y="221"/>
                      <a:pt x="117" y="227"/>
                      <a:pt x="126" y="231"/>
                    </a:cubicBezTo>
                    <a:cubicBezTo>
                      <a:pt x="134" y="235"/>
                      <a:pt x="146" y="238"/>
                      <a:pt x="160" y="237"/>
                    </a:cubicBezTo>
                    <a:cubicBezTo>
                      <a:pt x="172" y="235"/>
                      <a:pt x="182" y="231"/>
                      <a:pt x="191" y="223"/>
                    </a:cubicBezTo>
                    <a:cubicBezTo>
                      <a:pt x="210" y="208"/>
                      <a:pt x="216" y="188"/>
                      <a:pt x="209" y="167"/>
                    </a:cubicBezTo>
                    <a:cubicBezTo>
                      <a:pt x="205" y="154"/>
                      <a:pt x="195" y="142"/>
                      <a:pt x="181"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13" name="Freeform 59"/>
              <p:cNvSpPr>
                <a:spLocks/>
              </p:cNvSpPr>
              <p:nvPr userDrawn="1"/>
            </p:nvSpPr>
            <p:spPr bwMode="auto">
              <a:xfrm>
                <a:off x="1576427" y="208616"/>
                <a:ext cx="305057" cy="228793"/>
              </a:xfrm>
              <a:custGeom>
                <a:avLst/>
                <a:gdLst>
                  <a:gd name="T0" fmla="*/ 5 w 114"/>
                  <a:gd name="T1" fmla="*/ 44 h 85"/>
                  <a:gd name="T2" fmla="*/ 21 w 114"/>
                  <a:gd name="T3" fmla="*/ 47 h 85"/>
                  <a:gd name="T4" fmla="*/ 40 w 114"/>
                  <a:gd name="T5" fmla="*/ 53 h 85"/>
                  <a:gd name="T6" fmla="*/ 59 w 114"/>
                  <a:gd name="T7" fmla="*/ 60 h 85"/>
                  <a:gd name="T8" fmla="*/ 76 w 114"/>
                  <a:gd name="T9" fmla="*/ 67 h 85"/>
                  <a:gd name="T10" fmla="*/ 91 w 114"/>
                  <a:gd name="T11" fmla="*/ 74 h 85"/>
                  <a:gd name="T12" fmla="*/ 103 w 114"/>
                  <a:gd name="T13" fmla="*/ 80 h 85"/>
                  <a:gd name="T14" fmla="*/ 113 w 114"/>
                  <a:gd name="T15" fmla="*/ 85 h 85"/>
                  <a:gd name="T16" fmla="*/ 113 w 114"/>
                  <a:gd name="T17" fmla="*/ 85 h 85"/>
                  <a:gd name="T18" fmla="*/ 114 w 114"/>
                  <a:gd name="T19" fmla="*/ 83 h 85"/>
                  <a:gd name="T20" fmla="*/ 110 w 114"/>
                  <a:gd name="T21" fmla="*/ 76 h 85"/>
                  <a:gd name="T22" fmla="*/ 47 w 114"/>
                  <a:gd name="T23" fmla="*/ 25 h 85"/>
                  <a:gd name="T24" fmla="*/ 0 w 114"/>
                  <a:gd name="T25" fmla="*/ 0 h 85"/>
                  <a:gd name="T26" fmla="*/ 5 w 114"/>
                  <a:gd name="T27" fmla="*/ 4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85">
                    <a:moveTo>
                      <a:pt x="5" y="44"/>
                    </a:moveTo>
                    <a:cubicBezTo>
                      <a:pt x="10" y="45"/>
                      <a:pt x="15" y="46"/>
                      <a:pt x="21" y="47"/>
                    </a:cubicBezTo>
                    <a:cubicBezTo>
                      <a:pt x="27" y="49"/>
                      <a:pt x="34" y="51"/>
                      <a:pt x="40" y="53"/>
                    </a:cubicBezTo>
                    <a:cubicBezTo>
                      <a:pt x="47" y="55"/>
                      <a:pt x="53" y="58"/>
                      <a:pt x="59" y="60"/>
                    </a:cubicBezTo>
                    <a:cubicBezTo>
                      <a:pt x="65" y="62"/>
                      <a:pt x="70" y="64"/>
                      <a:pt x="76" y="67"/>
                    </a:cubicBezTo>
                    <a:cubicBezTo>
                      <a:pt x="81" y="69"/>
                      <a:pt x="86" y="72"/>
                      <a:pt x="91" y="74"/>
                    </a:cubicBezTo>
                    <a:cubicBezTo>
                      <a:pt x="95" y="76"/>
                      <a:pt x="99" y="78"/>
                      <a:pt x="103" y="80"/>
                    </a:cubicBezTo>
                    <a:cubicBezTo>
                      <a:pt x="107" y="82"/>
                      <a:pt x="110" y="84"/>
                      <a:pt x="113" y="85"/>
                    </a:cubicBezTo>
                    <a:cubicBezTo>
                      <a:pt x="113" y="85"/>
                      <a:pt x="113" y="85"/>
                      <a:pt x="113" y="85"/>
                    </a:cubicBezTo>
                    <a:cubicBezTo>
                      <a:pt x="114" y="85"/>
                      <a:pt x="114" y="84"/>
                      <a:pt x="114" y="83"/>
                    </a:cubicBezTo>
                    <a:cubicBezTo>
                      <a:pt x="114" y="81"/>
                      <a:pt x="113" y="79"/>
                      <a:pt x="110" y="76"/>
                    </a:cubicBezTo>
                    <a:cubicBezTo>
                      <a:pt x="101" y="66"/>
                      <a:pt x="66" y="37"/>
                      <a:pt x="47" y="25"/>
                    </a:cubicBezTo>
                    <a:cubicBezTo>
                      <a:pt x="38" y="20"/>
                      <a:pt x="11" y="3"/>
                      <a:pt x="0" y="0"/>
                    </a:cubicBezTo>
                    <a:cubicBezTo>
                      <a:pt x="2" y="9"/>
                      <a:pt x="4" y="23"/>
                      <a:pt x="5"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14" name="Freeform 60"/>
              <p:cNvSpPr>
                <a:spLocks/>
              </p:cNvSpPr>
              <p:nvPr userDrawn="1"/>
            </p:nvSpPr>
            <p:spPr bwMode="auto">
              <a:xfrm>
                <a:off x="1552760" y="366404"/>
                <a:ext cx="305057" cy="265611"/>
              </a:xfrm>
              <a:custGeom>
                <a:avLst/>
                <a:gdLst>
                  <a:gd name="T0" fmla="*/ 95 w 114"/>
                  <a:gd name="T1" fmla="*/ 25 h 98"/>
                  <a:gd name="T2" fmla="*/ 80 w 114"/>
                  <a:gd name="T3" fmla="*/ 20 h 98"/>
                  <a:gd name="T4" fmla="*/ 63 w 114"/>
                  <a:gd name="T5" fmla="*/ 14 h 98"/>
                  <a:gd name="T6" fmla="*/ 45 w 114"/>
                  <a:gd name="T7" fmla="*/ 8 h 98"/>
                  <a:gd name="T8" fmla="*/ 26 w 114"/>
                  <a:gd name="T9" fmla="*/ 3 h 98"/>
                  <a:gd name="T10" fmla="*/ 14 w 114"/>
                  <a:gd name="T11" fmla="*/ 0 h 98"/>
                  <a:gd name="T12" fmla="*/ 0 w 114"/>
                  <a:gd name="T13" fmla="*/ 98 h 98"/>
                  <a:gd name="T14" fmla="*/ 63 w 114"/>
                  <a:gd name="T15" fmla="*/ 66 h 98"/>
                  <a:gd name="T16" fmla="*/ 98 w 114"/>
                  <a:gd name="T17" fmla="*/ 42 h 98"/>
                  <a:gd name="T18" fmla="*/ 114 w 114"/>
                  <a:gd name="T19" fmla="*/ 32 h 98"/>
                  <a:gd name="T20" fmla="*/ 95 w 114"/>
                  <a:gd name="T21"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8">
                    <a:moveTo>
                      <a:pt x="95" y="25"/>
                    </a:moveTo>
                    <a:cubicBezTo>
                      <a:pt x="91" y="23"/>
                      <a:pt x="86" y="22"/>
                      <a:pt x="80" y="20"/>
                    </a:cubicBezTo>
                    <a:cubicBezTo>
                      <a:pt x="75" y="18"/>
                      <a:pt x="69" y="16"/>
                      <a:pt x="63" y="14"/>
                    </a:cubicBezTo>
                    <a:cubicBezTo>
                      <a:pt x="57" y="12"/>
                      <a:pt x="51" y="10"/>
                      <a:pt x="45" y="8"/>
                    </a:cubicBezTo>
                    <a:cubicBezTo>
                      <a:pt x="38" y="7"/>
                      <a:pt x="32" y="5"/>
                      <a:pt x="26" y="3"/>
                    </a:cubicBezTo>
                    <a:cubicBezTo>
                      <a:pt x="22" y="2"/>
                      <a:pt x="18" y="1"/>
                      <a:pt x="14" y="0"/>
                    </a:cubicBezTo>
                    <a:cubicBezTo>
                      <a:pt x="13" y="26"/>
                      <a:pt x="10" y="59"/>
                      <a:pt x="0" y="98"/>
                    </a:cubicBezTo>
                    <a:cubicBezTo>
                      <a:pt x="11" y="95"/>
                      <a:pt x="39" y="80"/>
                      <a:pt x="63" y="66"/>
                    </a:cubicBezTo>
                    <a:cubicBezTo>
                      <a:pt x="77" y="58"/>
                      <a:pt x="89" y="49"/>
                      <a:pt x="98" y="42"/>
                    </a:cubicBezTo>
                    <a:cubicBezTo>
                      <a:pt x="104" y="38"/>
                      <a:pt x="110" y="34"/>
                      <a:pt x="114" y="32"/>
                    </a:cubicBezTo>
                    <a:cubicBezTo>
                      <a:pt x="109" y="30"/>
                      <a:pt x="103" y="28"/>
                      <a:pt x="95"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15" name="Freeform 63"/>
              <p:cNvSpPr>
                <a:spLocks noEditPoints="1"/>
              </p:cNvSpPr>
              <p:nvPr userDrawn="1"/>
            </p:nvSpPr>
            <p:spPr bwMode="auto">
              <a:xfrm>
                <a:off x="324642" y="908143"/>
                <a:ext cx="712677" cy="1953942"/>
              </a:xfrm>
              <a:custGeom>
                <a:avLst/>
                <a:gdLst>
                  <a:gd name="T0" fmla="*/ 202 w 265"/>
                  <a:gd name="T1" fmla="*/ 594 h 726"/>
                  <a:gd name="T2" fmla="*/ 167 w 265"/>
                  <a:gd name="T3" fmla="*/ 118 h 726"/>
                  <a:gd name="T4" fmla="*/ 141 w 265"/>
                  <a:gd name="T5" fmla="*/ 0 h 726"/>
                  <a:gd name="T6" fmla="*/ 119 w 265"/>
                  <a:gd name="T7" fmla="*/ 132 h 726"/>
                  <a:gd name="T8" fmla="*/ 87 w 265"/>
                  <a:gd name="T9" fmla="*/ 597 h 726"/>
                  <a:gd name="T10" fmla="*/ 0 w 265"/>
                  <a:gd name="T11" fmla="*/ 694 h 726"/>
                  <a:gd name="T12" fmla="*/ 265 w 265"/>
                  <a:gd name="T13" fmla="*/ 718 h 726"/>
                  <a:gd name="T14" fmla="*/ 126 w 265"/>
                  <a:gd name="T15" fmla="*/ 316 h 726"/>
                  <a:gd name="T16" fmla="*/ 129 w 265"/>
                  <a:gd name="T17" fmla="*/ 310 h 726"/>
                  <a:gd name="T18" fmla="*/ 139 w 265"/>
                  <a:gd name="T19" fmla="*/ 309 h 726"/>
                  <a:gd name="T20" fmla="*/ 142 w 265"/>
                  <a:gd name="T21" fmla="*/ 323 h 726"/>
                  <a:gd name="T22" fmla="*/ 137 w 265"/>
                  <a:gd name="T23" fmla="*/ 353 h 726"/>
                  <a:gd name="T24" fmla="*/ 128 w 265"/>
                  <a:gd name="T25" fmla="*/ 345 h 726"/>
                  <a:gd name="T26" fmla="*/ 126 w 265"/>
                  <a:gd name="T27" fmla="*/ 316 h 726"/>
                  <a:gd name="T28" fmla="*/ 116 w 265"/>
                  <a:gd name="T29" fmla="*/ 186 h 726"/>
                  <a:gd name="T30" fmla="*/ 123 w 265"/>
                  <a:gd name="T31" fmla="*/ 215 h 726"/>
                  <a:gd name="T32" fmla="*/ 121 w 265"/>
                  <a:gd name="T33" fmla="*/ 240 h 726"/>
                  <a:gd name="T34" fmla="*/ 110 w 265"/>
                  <a:gd name="T35" fmla="*/ 232 h 726"/>
                  <a:gd name="T36" fmla="*/ 104 w 265"/>
                  <a:gd name="T37" fmla="*/ 348 h 726"/>
                  <a:gd name="T38" fmla="*/ 104 w 265"/>
                  <a:gd name="T39" fmla="*/ 318 h 726"/>
                  <a:gd name="T40" fmla="*/ 113 w 265"/>
                  <a:gd name="T41" fmla="*/ 312 h 726"/>
                  <a:gd name="T42" fmla="*/ 115 w 265"/>
                  <a:gd name="T43" fmla="*/ 343 h 726"/>
                  <a:gd name="T44" fmla="*/ 104 w 265"/>
                  <a:gd name="T45" fmla="*/ 348 h 726"/>
                  <a:gd name="T46" fmla="*/ 122 w 265"/>
                  <a:gd name="T47" fmla="*/ 556 h 726"/>
                  <a:gd name="T48" fmla="*/ 108 w 265"/>
                  <a:gd name="T49" fmla="*/ 551 h 726"/>
                  <a:gd name="T50" fmla="*/ 108 w 265"/>
                  <a:gd name="T51" fmla="*/ 514 h 726"/>
                  <a:gd name="T52" fmla="*/ 117 w 265"/>
                  <a:gd name="T53" fmla="*/ 512 h 726"/>
                  <a:gd name="T54" fmla="*/ 126 w 265"/>
                  <a:gd name="T55" fmla="*/ 548 h 726"/>
                  <a:gd name="T56" fmla="*/ 128 w 265"/>
                  <a:gd name="T57" fmla="*/ 470 h 726"/>
                  <a:gd name="T58" fmla="*/ 126 w 265"/>
                  <a:gd name="T59" fmla="*/ 432 h 726"/>
                  <a:gd name="T60" fmla="*/ 140 w 265"/>
                  <a:gd name="T61" fmla="*/ 433 h 726"/>
                  <a:gd name="T62" fmla="*/ 138 w 265"/>
                  <a:gd name="T63" fmla="*/ 476 h 726"/>
                  <a:gd name="T64" fmla="*/ 130 w 265"/>
                  <a:gd name="T65" fmla="*/ 478 h 726"/>
                  <a:gd name="T66" fmla="*/ 145 w 265"/>
                  <a:gd name="T67" fmla="*/ 589 h 726"/>
                  <a:gd name="T68" fmla="*/ 137 w 265"/>
                  <a:gd name="T69" fmla="*/ 564 h 726"/>
                  <a:gd name="T70" fmla="*/ 137 w 265"/>
                  <a:gd name="T71" fmla="*/ 543 h 726"/>
                  <a:gd name="T72" fmla="*/ 147 w 265"/>
                  <a:gd name="T73" fmla="*/ 543 h 726"/>
                  <a:gd name="T74" fmla="*/ 151 w 265"/>
                  <a:gd name="T75" fmla="*/ 578 h 726"/>
                  <a:gd name="T76" fmla="*/ 165 w 265"/>
                  <a:gd name="T77" fmla="*/ 230 h 726"/>
                  <a:gd name="T78" fmla="*/ 171 w 265"/>
                  <a:gd name="T79" fmla="*/ 263 h 726"/>
                  <a:gd name="T80" fmla="*/ 168 w 265"/>
                  <a:gd name="T81" fmla="*/ 292 h 726"/>
                  <a:gd name="T82" fmla="*/ 159 w 265"/>
                  <a:gd name="T83" fmla="*/ 290 h 726"/>
                  <a:gd name="T84" fmla="*/ 158 w 265"/>
                  <a:gd name="T85" fmla="*/ 242 h 726"/>
                  <a:gd name="T86" fmla="*/ 163 w 265"/>
                  <a:gd name="T87" fmla="*/ 481 h 726"/>
                  <a:gd name="T88" fmla="*/ 155 w 265"/>
                  <a:gd name="T89" fmla="*/ 456 h 726"/>
                  <a:gd name="T90" fmla="*/ 154 w 265"/>
                  <a:gd name="T91" fmla="*/ 435 h 726"/>
                  <a:gd name="T92" fmla="*/ 164 w 265"/>
                  <a:gd name="T93" fmla="*/ 435 h 726"/>
                  <a:gd name="T94" fmla="*/ 168 w 265"/>
                  <a:gd name="T95" fmla="*/ 470 h 726"/>
                  <a:gd name="T96" fmla="*/ 173 w 265"/>
                  <a:gd name="T97" fmla="*/ 410 h 726"/>
                  <a:gd name="T98" fmla="*/ 167 w 265"/>
                  <a:gd name="T99" fmla="*/ 394 h 726"/>
                  <a:gd name="T100" fmla="*/ 169 w 265"/>
                  <a:gd name="T101" fmla="*/ 360 h 726"/>
                  <a:gd name="T102" fmla="*/ 178 w 265"/>
                  <a:gd name="T103" fmla="*/ 361 h 726"/>
                  <a:gd name="T104" fmla="*/ 184 w 265"/>
                  <a:gd name="T105" fmla="*/ 39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5" h="726">
                    <a:moveTo>
                      <a:pt x="239" y="665"/>
                    </a:moveTo>
                    <a:cubicBezTo>
                      <a:pt x="239" y="594"/>
                      <a:pt x="239" y="594"/>
                      <a:pt x="239" y="594"/>
                    </a:cubicBezTo>
                    <a:cubicBezTo>
                      <a:pt x="202" y="594"/>
                      <a:pt x="202" y="594"/>
                      <a:pt x="202" y="594"/>
                    </a:cubicBezTo>
                    <a:cubicBezTo>
                      <a:pt x="198" y="168"/>
                      <a:pt x="198" y="168"/>
                      <a:pt x="198" y="168"/>
                    </a:cubicBezTo>
                    <a:cubicBezTo>
                      <a:pt x="183" y="168"/>
                      <a:pt x="183" y="168"/>
                      <a:pt x="183" y="168"/>
                    </a:cubicBezTo>
                    <a:cubicBezTo>
                      <a:pt x="167" y="118"/>
                      <a:pt x="167" y="118"/>
                      <a:pt x="167" y="118"/>
                    </a:cubicBezTo>
                    <a:cubicBezTo>
                      <a:pt x="167" y="84"/>
                      <a:pt x="167" y="84"/>
                      <a:pt x="167" y="84"/>
                    </a:cubicBezTo>
                    <a:cubicBezTo>
                      <a:pt x="153" y="85"/>
                      <a:pt x="153" y="85"/>
                      <a:pt x="153" y="85"/>
                    </a:cubicBezTo>
                    <a:cubicBezTo>
                      <a:pt x="141" y="0"/>
                      <a:pt x="141" y="0"/>
                      <a:pt x="141" y="0"/>
                    </a:cubicBezTo>
                    <a:cubicBezTo>
                      <a:pt x="129" y="85"/>
                      <a:pt x="129" y="85"/>
                      <a:pt x="129" y="85"/>
                    </a:cubicBezTo>
                    <a:cubicBezTo>
                      <a:pt x="119" y="85"/>
                      <a:pt x="119" y="85"/>
                      <a:pt x="119" y="85"/>
                    </a:cubicBezTo>
                    <a:cubicBezTo>
                      <a:pt x="119" y="132"/>
                      <a:pt x="119" y="132"/>
                      <a:pt x="119" y="132"/>
                    </a:cubicBezTo>
                    <a:cubicBezTo>
                      <a:pt x="98" y="168"/>
                      <a:pt x="98" y="168"/>
                      <a:pt x="98" y="168"/>
                    </a:cubicBezTo>
                    <a:cubicBezTo>
                      <a:pt x="76" y="169"/>
                      <a:pt x="76" y="169"/>
                      <a:pt x="76" y="169"/>
                    </a:cubicBezTo>
                    <a:cubicBezTo>
                      <a:pt x="87" y="597"/>
                      <a:pt x="87" y="597"/>
                      <a:pt x="87" y="597"/>
                    </a:cubicBezTo>
                    <a:cubicBezTo>
                      <a:pt x="50" y="597"/>
                      <a:pt x="50" y="597"/>
                      <a:pt x="50" y="597"/>
                    </a:cubicBezTo>
                    <a:cubicBezTo>
                      <a:pt x="56" y="674"/>
                      <a:pt x="56" y="674"/>
                      <a:pt x="56" y="674"/>
                    </a:cubicBezTo>
                    <a:cubicBezTo>
                      <a:pt x="0" y="694"/>
                      <a:pt x="0" y="694"/>
                      <a:pt x="0" y="694"/>
                    </a:cubicBezTo>
                    <a:cubicBezTo>
                      <a:pt x="0" y="726"/>
                      <a:pt x="0" y="726"/>
                      <a:pt x="0" y="726"/>
                    </a:cubicBezTo>
                    <a:cubicBezTo>
                      <a:pt x="131" y="709"/>
                      <a:pt x="131" y="709"/>
                      <a:pt x="131" y="709"/>
                    </a:cubicBezTo>
                    <a:cubicBezTo>
                      <a:pt x="265" y="718"/>
                      <a:pt x="265" y="718"/>
                      <a:pt x="265" y="718"/>
                    </a:cubicBezTo>
                    <a:cubicBezTo>
                      <a:pt x="265" y="678"/>
                      <a:pt x="265" y="678"/>
                      <a:pt x="265" y="678"/>
                    </a:cubicBezTo>
                    <a:lnTo>
                      <a:pt x="239" y="665"/>
                    </a:lnTo>
                    <a:close/>
                    <a:moveTo>
                      <a:pt x="126" y="316"/>
                    </a:moveTo>
                    <a:cubicBezTo>
                      <a:pt x="126" y="315"/>
                      <a:pt x="126" y="314"/>
                      <a:pt x="127" y="313"/>
                    </a:cubicBezTo>
                    <a:cubicBezTo>
                      <a:pt x="127" y="313"/>
                      <a:pt x="127" y="312"/>
                      <a:pt x="128" y="312"/>
                    </a:cubicBezTo>
                    <a:cubicBezTo>
                      <a:pt x="128" y="311"/>
                      <a:pt x="129" y="310"/>
                      <a:pt x="129" y="310"/>
                    </a:cubicBezTo>
                    <a:cubicBezTo>
                      <a:pt x="131" y="307"/>
                      <a:pt x="134" y="306"/>
                      <a:pt x="137" y="308"/>
                    </a:cubicBezTo>
                    <a:cubicBezTo>
                      <a:pt x="137" y="308"/>
                      <a:pt x="137" y="308"/>
                      <a:pt x="137" y="308"/>
                    </a:cubicBezTo>
                    <a:cubicBezTo>
                      <a:pt x="137" y="308"/>
                      <a:pt x="138" y="308"/>
                      <a:pt x="139" y="309"/>
                    </a:cubicBezTo>
                    <a:cubicBezTo>
                      <a:pt x="140" y="310"/>
                      <a:pt x="140" y="311"/>
                      <a:pt x="141" y="312"/>
                    </a:cubicBezTo>
                    <a:cubicBezTo>
                      <a:pt x="141" y="313"/>
                      <a:pt x="141" y="314"/>
                      <a:pt x="142" y="315"/>
                    </a:cubicBezTo>
                    <a:cubicBezTo>
                      <a:pt x="142" y="317"/>
                      <a:pt x="142" y="320"/>
                      <a:pt x="142" y="323"/>
                    </a:cubicBezTo>
                    <a:cubicBezTo>
                      <a:pt x="142" y="325"/>
                      <a:pt x="142" y="328"/>
                      <a:pt x="141" y="331"/>
                    </a:cubicBezTo>
                    <a:cubicBezTo>
                      <a:pt x="141" y="336"/>
                      <a:pt x="140" y="342"/>
                      <a:pt x="139" y="346"/>
                    </a:cubicBezTo>
                    <a:cubicBezTo>
                      <a:pt x="138" y="350"/>
                      <a:pt x="137" y="353"/>
                      <a:pt x="137" y="353"/>
                    </a:cubicBezTo>
                    <a:cubicBezTo>
                      <a:pt x="137" y="355"/>
                      <a:pt x="134" y="356"/>
                      <a:pt x="132" y="356"/>
                    </a:cubicBezTo>
                    <a:cubicBezTo>
                      <a:pt x="130" y="355"/>
                      <a:pt x="129" y="354"/>
                      <a:pt x="129" y="352"/>
                    </a:cubicBezTo>
                    <a:cubicBezTo>
                      <a:pt x="129" y="352"/>
                      <a:pt x="128" y="349"/>
                      <a:pt x="128" y="345"/>
                    </a:cubicBezTo>
                    <a:cubicBezTo>
                      <a:pt x="127" y="341"/>
                      <a:pt x="127" y="336"/>
                      <a:pt x="126" y="330"/>
                    </a:cubicBezTo>
                    <a:cubicBezTo>
                      <a:pt x="126" y="328"/>
                      <a:pt x="126" y="325"/>
                      <a:pt x="126" y="323"/>
                    </a:cubicBezTo>
                    <a:cubicBezTo>
                      <a:pt x="126" y="320"/>
                      <a:pt x="126" y="318"/>
                      <a:pt x="126" y="316"/>
                    </a:cubicBezTo>
                    <a:close/>
                    <a:moveTo>
                      <a:pt x="110" y="198"/>
                    </a:moveTo>
                    <a:cubicBezTo>
                      <a:pt x="110" y="193"/>
                      <a:pt x="111" y="190"/>
                      <a:pt x="111" y="190"/>
                    </a:cubicBezTo>
                    <a:cubicBezTo>
                      <a:pt x="111" y="188"/>
                      <a:pt x="113" y="186"/>
                      <a:pt x="116" y="186"/>
                    </a:cubicBezTo>
                    <a:cubicBezTo>
                      <a:pt x="118" y="187"/>
                      <a:pt x="119" y="188"/>
                      <a:pt x="119" y="190"/>
                    </a:cubicBezTo>
                    <a:cubicBezTo>
                      <a:pt x="119" y="190"/>
                      <a:pt x="120" y="193"/>
                      <a:pt x="121" y="197"/>
                    </a:cubicBezTo>
                    <a:cubicBezTo>
                      <a:pt x="121" y="202"/>
                      <a:pt x="122" y="208"/>
                      <a:pt x="123" y="215"/>
                    </a:cubicBezTo>
                    <a:cubicBezTo>
                      <a:pt x="123" y="221"/>
                      <a:pt x="124" y="227"/>
                      <a:pt x="123" y="231"/>
                    </a:cubicBezTo>
                    <a:cubicBezTo>
                      <a:pt x="123" y="236"/>
                      <a:pt x="122" y="239"/>
                      <a:pt x="122" y="239"/>
                    </a:cubicBezTo>
                    <a:cubicBezTo>
                      <a:pt x="121" y="240"/>
                      <a:pt x="121" y="240"/>
                      <a:pt x="121" y="240"/>
                    </a:cubicBezTo>
                    <a:cubicBezTo>
                      <a:pt x="120" y="242"/>
                      <a:pt x="117" y="243"/>
                      <a:pt x="115" y="242"/>
                    </a:cubicBezTo>
                    <a:cubicBezTo>
                      <a:pt x="114" y="242"/>
                      <a:pt x="113" y="241"/>
                      <a:pt x="113" y="240"/>
                    </a:cubicBezTo>
                    <a:cubicBezTo>
                      <a:pt x="113" y="240"/>
                      <a:pt x="111" y="237"/>
                      <a:pt x="110" y="232"/>
                    </a:cubicBezTo>
                    <a:cubicBezTo>
                      <a:pt x="109" y="228"/>
                      <a:pt x="109" y="221"/>
                      <a:pt x="109" y="215"/>
                    </a:cubicBezTo>
                    <a:cubicBezTo>
                      <a:pt x="109" y="209"/>
                      <a:pt x="109" y="202"/>
                      <a:pt x="110" y="198"/>
                    </a:cubicBezTo>
                    <a:close/>
                    <a:moveTo>
                      <a:pt x="104" y="348"/>
                    </a:moveTo>
                    <a:cubicBezTo>
                      <a:pt x="104" y="348"/>
                      <a:pt x="103" y="346"/>
                      <a:pt x="103" y="343"/>
                    </a:cubicBezTo>
                    <a:cubicBezTo>
                      <a:pt x="102" y="340"/>
                      <a:pt x="103" y="335"/>
                      <a:pt x="103" y="330"/>
                    </a:cubicBezTo>
                    <a:cubicBezTo>
                      <a:pt x="103" y="326"/>
                      <a:pt x="103" y="321"/>
                      <a:pt x="104" y="318"/>
                    </a:cubicBezTo>
                    <a:cubicBezTo>
                      <a:pt x="104" y="314"/>
                      <a:pt x="104" y="312"/>
                      <a:pt x="104" y="312"/>
                    </a:cubicBezTo>
                    <a:cubicBezTo>
                      <a:pt x="105" y="310"/>
                      <a:pt x="107" y="308"/>
                      <a:pt x="110" y="309"/>
                    </a:cubicBezTo>
                    <a:cubicBezTo>
                      <a:pt x="111" y="309"/>
                      <a:pt x="113" y="310"/>
                      <a:pt x="113" y="312"/>
                    </a:cubicBezTo>
                    <a:cubicBezTo>
                      <a:pt x="113" y="312"/>
                      <a:pt x="114" y="314"/>
                      <a:pt x="114" y="317"/>
                    </a:cubicBezTo>
                    <a:cubicBezTo>
                      <a:pt x="115" y="321"/>
                      <a:pt x="116" y="326"/>
                      <a:pt x="116" y="330"/>
                    </a:cubicBezTo>
                    <a:cubicBezTo>
                      <a:pt x="116" y="335"/>
                      <a:pt x="116" y="340"/>
                      <a:pt x="115" y="343"/>
                    </a:cubicBezTo>
                    <a:cubicBezTo>
                      <a:pt x="115" y="347"/>
                      <a:pt x="113" y="349"/>
                      <a:pt x="113" y="350"/>
                    </a:cubicBezTo>
                    <a:cubicBezTo>
                      <a:pt x="113" y="352"/>
                      <a:pt x="110" y="354"/>
                      <a:pt x="108" y="353"/>
                    </a:cubicBezTo>
                    <a:cubicBezTo>
                      <a:pt x="106" y="353"/>
                      <a:pt x="104" y="351"/>
                      <a:pt x="104" y="348"/>
                    </a:cubicBezTo>
                    <a:close/>
                    <a:moveTo>
                      <a:pt x="124" y="553"/>
                    </a:moveTo>
                    <a:cubicBezTo>
                      <a:pt x="123" y="555"/>
                      <a:pt x="122" y="556"/>
                      <a:pt x="122" y="556"/>
                    </a:cubicBezTo>
                    <a:cubicBezTo>
                      <a:pt x="122" y="556"/>
                      <a:pt x="122" y="556"/>
                      <a:pt x="122" y="556"/>
                    </a:cubicBezTo>
                    <a:cubicBezTo>
                      <a:pt x="119" y="557"/>
                      <a:pt x="116" y="558"/>
                      <a:pt x="113" y="557"/>
                    </a:cubicBezTo>
                    <a:cubicBezTo>
                      <a:pt x="113" y="557"/>
                      <a:pt x="112" y="556"/>
                      <a:pt x="110" y="555"/>
                    </a:cubicBezTo>
                    <a:cubicBezTo>
                      <a:pt x="109" y="554"/>
                      <a:pt x="108" y="553"/>
                      <a:pt x="108" y="551"/>
                    </a:cubicBezTo>
                    <a:cubicBezTo>
                      <a:pt x="107" y="547"/>
                      <a:pt x="107" y="541"/>
                      <a:pt x="107" y="536"/>
                    </a:cubicBezTo>
                    <a:cubicBezTo>
                      <a:pt x="107" y="530"/>
                      <a:pt x="107" y="525"/>
                      <a:pt x="107" y="521"/>
                    </a:cubicBezTo>
                    <a:cubicBezTo>
                      <a:pt x="108" y="516"/>
                      <a:pt x="108" y="514"/>
                      <a:pt x="108" y="514"/>
                    </a:cubicBezTo>
                    <a:cubicBezTo>
                      <a:pt x="108" y="513"/>
                      <a:pt x="108" y="513"/>
                      <a:pt x="108" y="513"/>
                    </a:cubicBezTo>
                    <a:cubicBezTo>
                      <a:pt x="109" y="511"/>
                      <a:pt x="111" y="509"/>
                      <a:pt x="114" y="510"/>
                    </a:cubicBezTo>
                    <a:cubicBezTo>
                      <a:pt x="115" y="510"/>
                      <a:pt x="116" y="511"/>
                      <a:pt x="117" y="512"/>
                    </a:cubicBezTo>
                    <a:cubicBezTo>
                      <a:pt x="117" y="512"/>
                      <a:pt x="118" y="515"/>
                      <a:pt x="120" y="519"/>
                    </a:cubicBezTo>
                    <a:cubicBezTo>
                      <a:pt x="121" y="523"/>
                      <a:pt x="122" y="528"/>
                      <a:pt x="123" y="533"/>
                    </a:cubicBezTo>
                    <a:cubicBezTo>
                      <a:pt x="124" y="539"/>
                      <a:pt x="125" y="544"/>
                      <a:pt x="126" y="548"/>
                    </a:cubicBezTo>
                    <a:cubicBezTo>
                      <a:pt x="126" y="550"/>
                      <a:pt x="125" y="552"/>
                      <a:pt x="124" y="553"/>
                    </a:cubicBezTo>
                    <a:close/>
                    <a:moveTo>
                      <a:pt x="130" y="478"/>
                    </a:moveTo>
                    <a:cubicBezTo>
                      <a:pt x="130" y="478"/>
                      <a:pt x="129" y="475"/>
                      <a:pt x="128" y="470"/>
                    </a:cubicBezTo>
                    <a:cubicBezTo>
                      <a:pt x="127" y="466"/>
                      <a:pt x="126" y="460"/>
                      <a:pt x="126" y="454"/>
                    </a:cubicBezTo>
                    <a:cubicBezTo>
                      <a:pt x="126" y="448"/>
                      <a:pt x="125" y="442"/>
                      <a:pt x="125" y="438"/>
                    </a:cubicBezTo>
                    <a:cubicBezTo>
                      <a:pt x="126" y="436"/>
                      <a:pt x="125" y="434"/>
                      <a:pt x="126" y="432"/>
                    </a:cubicBezTo>
                    <a:cubicBezTo>
                      <a:pt x="127" y="431"/>
                      <a:pt x="129" y="431"/>
                      <a:pt x="129" y="431"/>
                    </a:cubicBezTo>
                    <a:cubicBezTo>
                      <a:pt x="132" y="429"/>
                      <a:pt x="135" y="430"/>
                      <a:pt x="137" y="431"/>
                    </a:cubicBezTo>
                    <a:cubicBezTo>
                      <a:pt x="137" y="431"/>
                      <a:pt x="139" y="431"/>
                      <a:pt x="140" y="433"/>
                    </a:cubicBezTo>
                    <a:cubicBezTo>
                      <a:pt x="141" y="434"/>
                      <a:pt x="140" y="436"/>
                      <a:pt x="140" y="438"/>
                    </a:cubicBezTo>
                    <a:cubicBezTo>
                      <a:pt x="140" y="442"/>
                      <a:pt x="140" y="448"/>
                      <a:pt x="140" y="454"/>
                    </a:cubicBezTo>
                    <a:cubicBezTo>
                      <a:pt x="139" y="465"/>
                      <a:pt x="138" y="476"/>
                      <a:pt x="138" y="476"/>
                    </a:cubicBezTo>
                    <a:cubicBezTo>
                      <a:pt x="138" y="477"/>
                      <a:pt x="138" y="477"/>
                      <a:pt x="138" y="477"/>
                    </a:cubicBezTo>
                    <a:cubicBezTo>
                      <a:pt x="138" y="479"/>
                      <a:pt x="136" y="481"/>
                      <a:pt x="134" y="481"/>
                    </a:cubicBezTo>
                    <a:cubicBezTo>
                      <a:pt x="132" y="481"/>
                      <a:pt x="130" y="480"/>
                      <a:pt x="130" y="478"/>
                    </a:cubicBezTo>
                    <a:close/>
                    <a:moveTo>
                      <a:pt x="151" y="578"/>
                    </a:moveTo>
                    <a:cubicBezTo>
                      <a:pt x="151" y="582"/>
                      <a:pt x="150" y="585"/>
                      <a:pt x="150" y="585"/>
                    </a:cubicBezTo>
                    <a:cubicBezTo>
                      <a:pt x="150" y="587"/>
                      <a:pt x="148" y="589"/>
                      <a:pt x="145" y="589"/>
                    </a:cubicBezTo>
                    <a:cubicBezTo>
                      <a:pt x="143" y="588"/>
                      <a:pt x="142" y="587"/>
                      <a:pt x="141" y="585"/>
                    </a:cubicBezTo>
                    <a:cubicBezTo>
                      <a:pt x="141" y="585"/>
                      <a:pt x="141" y="583"/>
                      <a:pt x="140" y="579"/>
                    </a:cubicBezTo>
                    <a:cubicBezTo>
                      <a:pt x="139" y="575"/>
                      <a:pt x="138" y="570"/>
                      <a:pt x="137" y="564"/>
                    </a:cubicBezTo>
                    <a:cubicBezTo>
                      <a:pt x="137" y="559"/>
                      <a:pt x="136" y="554"/>
                      <a:pt x="136" y="550"/>
                    </a:cubicBezTo>
                    <a:cubicBezTo>
                      <a:pt x="136" y="548"/>
                      <a:pt x="136" y="547"/>
                      <a:pt x="136" y="545"/>
                    </a:cubicBezTo>
                    <a:cubicBezTo>
                      <a:pt x="137" y="544"/>
                      <a:pt x="137" y="543"/>
                      <a:pt x="137" y="543"/>
                    </a:cubicBezTo>
                    <a:cubicBezTo>
                      <a:pt x="138" y="541"/>
                      <a:pt x="141" y="539"/>
                      <a:pt x="144" y="540"/>
                    </a:cubicBezTo>
                    <a:cubicBezTo>
                      <a:pt x="144" y="541"/>
                      <a:pt x="145" y="541"/>
                      <a:pt x="145" y="542"/>
                    </a:cubicBezTo>
                    <a:cubicBezTo>
                      <a:pt x="145" y="542"/>
                      <a:pt x="146" y="542"/>
                      <a:pt x="147" y="543"/>
                    </a:cubicBezTo>
                    <a:cubicBezTo>
                      <a:pt x="147" y="544"/>
                      <a:pt x="148" y="546"/>
                      <a:pt x="149" y="548"/>
                    </a:cubicBezTo>
                    <a:cubicBezTo>
                      <a:pt x="150" y="552"/>
                      <a:pt x="150" y="558"/>
                      <a:pt x="151" y="563"/>
                    </a:cubicBezTo>
                    <a:cubicBezTo>
                      <a:pt x="151" y="568"/>
                      <a:pt x="151" y="574"/>
                      <a:pt x="151" y="578"/>
                    </a:cubicBezTo>
                    <a:close/>
                    <a:moveTo>
                      <a:pt x="158" y="242"/>
                    </a:moveTo>
                    <a:cubicBezTo>
                      <a:pt x="159" y="237"/>
                      <a:pt x="160" y="233"/>
                      <a:pt x="160" y="233"/>
                    </a:cubicBezTo>
                    <a:cubicBezTo>
                      <a:pt x="160" y="230"/>
                      <a:pt x="163" y="229"/>
                      <a:pt x="165" y="230"/>
                    </a:cubicBezTo>
                    <a:cubicBezTo>
                      <a:pt x="167" y="230"/>
                      <a:pt x="168" y="232"/>
                      <a:pt x="168" y="233"/>
                    </a:cubicBezTo>
                    <a:cubicBezTo>
                      <a:pt x="168" y="233"/>
                      <a:pt x="169" y="237"/>
                      <a:pt x="170" y="242"/>
                    </a:cubicBezTo>
                    <a:cubicBezTo>
                      <a:pt x="170" y="248"/>
                      <a:pt x="171" y="255"/>
                      <a:pt x="171" y="263"/>
                    </a:cubicBezTo>
                    <a:cubicBezTo>
                      <a:pt x="171" y="270"/>
                      <a:pt x="170" y="278"/>
                      <a:pt x="169" y="283"/>
                    </a:cubicBezTo>
                    <a:cubicBezTo>
                      <a:pt x="169" y="289"/>
                      <a:pt x="168" y="292"/>
                      <a:pt x="168" y="292"/>
                    </a:cubicBezTo>
                    <a:cubicBezTo>
                      <a:pt x="168" y="292"/>
                      <a:pt x="168" y="292"/>
                      <a:pt x="168" y="292"/>
                    </a:cubicBezTo>
                    <a:cubicBezTo>
                      <a:pt x="168" y="295"/>
                      <a:pt x="166" y="297"/>
                      <a:pt x="163" y="296"/>
                    </a:cubicBezTo>
                    <a:cubicBezTo>
                      <a:pt x="162" y="296"/>
                      <a:pt x="160" y="295"/>
                      <a:pt x="160" y="293"/>
                    </a:cubicBezTo>
                    <a:cubicBezTo>
                      <a:pt x="160" y="293"/>
                      <a:pt x="159" y="292"/>
                      <a:pt x="159" y="290"/>
                    </a:cubicBezTo>
                    <a:cubicBezTo>
                      <a:pt x="158" y="289"/>
                      <a:pt x="158" y="286"/>
                      <a:pt x="158" y="283"/>
                    </a:cubicBezTo>
                    <a:cubicBezTo>
                      <a:pt x="157" y="278"/>
                      <a:pt x="156" y="270"/>
                      <a:pt x="156" y="263"/>
                    </a:cubicBezTo>
                    <a:cubicBezTo>
                      <a:pt x="156" y="255"/>
                      <a:pt x="157" y="248"/>
                      <a:pt x="158" y="242"/>
                    </a:cubicBezTo>
                    <a:close/>
                    <a:moveTo>
                      <a:pt x="168" y="470"/>
                    </a:moveTo>
                    <a:cubicBezTo>
                      <a:pt x="168" y="474"/>
                      <a:pt x="168" y="477"/>
                      <a:pt x="168" y="477"/>
                    </a:cubicBezTo>
                    <a:cubicBezTo>
                      <a:pt x="167" y="479"/>
                      <a:pt x="165" y="481"/>
                      <a:pt x="163" y="481"/>
                    </a:cubicBezTo>
                    <a:cubicBezTo>
                      <a:pt x="161" y="481"/>
                      <a:pt x="159" y="479"/>
                      <a:pt x="159" y="477"/>
                    </a:cubicBezTo>
                    <a:cubicBezTo>
                      <a:pt x="159" y="477"/>
                      <a:pt x="158" y="475"/>
                      <a:pt x="157" y="471"/>
                    </a:cubicBezTo>
                    <a:cubicBezTo>
                      <a:pt x="157" y="467"/>
                      <a:pt x="156" y="462"/>
                      <a:pt x="155" y="456"/>
                    </a:cubicBezTo>
                    <a:cubicBezTo>
                      <a:pt x="154" y="451"/>
                      <a:pt x="153" y="446"/>
                      <a:pt x="153" y="442"/>
                    </a:cubicBezTo>
                    <a:cubicBezTo>
                      <a:pt x="153" y="440"/>
                      <a:pt x="154" y="439"/>
                      <a:pt x="154" y="437"/>
                    </a:cubicBezTo>
                    <a:cubicBezTo>
                      <a:pt x="154" y="436"/>
                      <a:pt x="154" y="435"/>
                      <a:pt x="154" y="435"/>
                    </a:cubicBezTo>
                    <a:cubicBezTo>
                      <a:pt x="156" y="433"/>
                      <a:pt x="159" y="431"/>
                      <a:pt x="161" y="433"/>
                    </a:cubicBezTo>
                    <a:cubicBezTo>
                      <a:pt x="162" y="433"/>
                      <a:pt x="163" y="433"/>
                      <a:pt x="163" y="434"/>
                    </a:cubicBezTo>
                    <a:cubicBezTo>
                      <a:pt x="163" y="434"/>
                      <a:pt x="164" y="434"/>
                      <a:pt x="164" y="435"/>
                    </a:cubicBezTo>
                    <a:cubicBezTo>
                      <a:pt x="165" y="436"/>
                      <a:pt x="166" y="438"/>
                      <a:pt x="166" y="440"/>
                    </a:cubicBezTo>
                    <a:cubicBezTo>
                      <a:pt x="168" y="444"/>
                      <a:pt x="168" y="450"/>
                      <a:pt x="168" y="455"/>
                    </a:cubicBezTo>
                    <a:cubicBezTo>
                      <a:pt x="169" y="461"/>
                      <a:pt x="168" y="466"/>
                      <a:pt x="168" y="470"/>
                    </a:cubicBezTo>
                    <a:close/>
                    <a:moveTo>
                      <a:pt x="183" y="401"/>
                    </a:moveTo>
                    <a:cubicBezTo>
                      <a:pt x="183" y="406"/>
                      <a:pt x="181" y="409"/>
                      <a:pt x="181" y="409"/>
                    </a:cubicBezTo>
                    <a:cubicBezTo>
                      <a:pt x="179" y="411"/>
                      <a:pt x="176" y="412"/>
                      <a:pt x="173" y="410"/>
                    </a:cubicBezTo>
                    <a:cubicBezTo>
                      <a:pt x="173" y="410"/>
                      <a:pt x="172" y="410"/>
                      <a:pt x="172" y="409"/>
                    </a:cubicBezTo>
                    <a:cubicBezTo>
                      <a:pt x="172" y="409"/>
                      <a:pt x="170" y="406"/>
                      <a:pt x="168" y="402"/>
                    </a:cubicBezTo>
                    <a:cubicBezTo>
                      <a:pt x="168" y="399"/>
                      <a:pt x="167" y="397"/>
                      <a:pt x="167" y="394"/>
                    </a:cubicBezTo>
                    <a:cubicBezTo>
                      <a:pt x="167" y="391"/>
                      <a:pt x="167" y="388"/>
                      <a:pt x="167" y="385"/>
                    </a:cubicBezTo>
                    <a:cubicBezTo>
                      <a:pt x="167" y="379"/>
                      <a:pt x="167" y="372"/>
                      <a:pt x="168" y="368"/>
                    </a:cubicBezTo>
                    <a:cubicBezTo>
                      <a:pt x="168" y="363"/>
                      <a:pt x="169" y="360"/>
                      <a:pt x="169" y="360"/>
                    </a:cubicBezTo>
                    <a:cubicBezTo>
                      <a:pt x="169" y="358"/>
                      <a:pt x="171" y="356"/>
                      <a:pt x="174" y="356"/>
                    </a:cubicBezTo>
                    <a:cubicBezTo>
                      <a:pt x="176" y="357"/>
                      <a:pt x="177" y="358"/>
                      <a:pt x="177" y="359"/>
                    </a:cubicBezTo>
                    <a:cubicBezTo>
                      <a:pt x="177" y="359"/>
                      <a:pt x="178" y="360"/>
                      <a:pt x="178" y="361"/>
                    </a:cubicBezTo>
                    <a:cubicBezTo>
                      <a:pt x="179" y="362"/>
                      <a:pt x="179" y="364"/>
                      <a:pt x="180" y="367"/>
                    </a:cubicBezTo>
                    <a:cubicBezTo>
                      <a:pt x="181" y="371"/>
                      <a:pt x="183" y="378"/>
                      <a:pt x="183" y="384"/>
                    </a:cubicBezTo>
                    <a:cubicBezTo>
                      <a:pt x="184" y="387"/>
                      <a:pt x="184" y="390"/>
                      <a:pt x="184" y="393"/>
                    </a:cubicBezTo>
                    <a:cubicBezTo>
                      <a:pt x="184" y="396"/>
                      <a:pt x="184" y="399"/>
                      <a:pt x="183" y="4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16" name="Freeform 68"/>
              <p:cNvSpPr>
                <a:spLocks noEditPoints="1"/>
              </p:cNvSpPr>
              <p:nvPr userDrawn="1"/>
            </p:nvSpPr>
            <p:spPr bwMode="auto">
              <a:xfrm>
                <a:off x="1521202" y="1457770"/>
                <a:ext cx="1399054" cy="1669924"/>
              </a:xfrm>
              <a:custGeom>
                <a:avLst/>
                <a:gdLst>
                  <a:gd name="T0" fmla="*/ 408 w 521"/>
                  <a:gd name="T1" fmla="*/ 59 h 621"/>
                  <a:gd name="T2" fmla="*/ 303 w 521"/>
                  <a:gd name="T3" fmla="*/ 37 h 621"/>
                  <a:gd name="T4" fmla="*/ 288 w 521"/>
                  <a:gd name="T5" fmla="*/ 341 h 621"/>
                  <a:gd name="T6" fmla="*/ 130 w 521"/>
                  <a:gd name="T7" fmla="*/ 368 h 621"/>
                  <a:gd name="T8" fmla="*/ 100 w 521"/>
                  <a:gd name="T9" fmla="*/ 572 h 621"/>
                  <a:gd name="T10" fmla="*/ 245 w 521"/>
                  <a:gd name="T11" fmla="*/ 548 h 621"/>
                  <a:gd name="T12" fmla="*/ 241 w 521"/>
                  <a:gd name="T13" fmla="*/ 584 h 621"/>
                  <a:gd name="T14" fmla="*/ 378 w 521"/>
                  <a:gd name="T15" fmla="*/ 445 h 621"/>
                  <a:gd name="T16" fmla="*/ 448 w 521"/>
                  <a:gd name="T17" fmla="*/ 406 h 621"/>
                  <a:gd name="T18" fmla="*/ 443 w 521"/>
                  <a:gd name="T19" fmla="*/ 404 h 621"/>
                  <a:gd name="T20" fmla="*/ 424 w 521"/>
                  <a:gd name="T21" fmla="*/ 399 h 621"/>
                  <a:gd name="T22" fmla="*/ 384 w 521"/>
                  <a:gd name="T23" fmla="*/ 389 h 621"/>
                  <a:gd name="T24" fmla="*/ 383 w 521"/>
                  <a:gd name="T25" fmla="*/ 388 h 621"/>
                  <a:gd name="T26" fmla="*/ 384 w 521"/>
                  <a:gd name="T27" fmla="*/ 387 h 621"/>
                  <a:gd name="T28" fmla="*/ 409 w 521"/>
                  <a:gd name="T29" fmla="*/ 388 h 621"/>
                  <a:gd name="T30" fmla="*/ 429 w 521"/>
                  <a:gd name="T31" fmla="*/ 223 h 621"/>
                  <a:gd name="T32" fmla="*/ 521 w 521"/>
                  <a:gd name="T33" fmla="*/ 42 h 621"/>
                  <a:gd name="T34" fmla="*/ 408 w 521"/>
                  <a:gd name="T35" fmla="*/ 59 h 621"/>
                  <a:gd name="T36" fmla="*/ 230 w 521"/>
                  <a:gd name="T37" fmla="*/ 379 h 621"/>
                  <a:gd name="T38" fmla="*/ 216 w 521"/>
                  <a:gd name="T39" fmla="*/ 378 h 621"/>
                  <a:gd name="T40" fmla="*/ 210 w 521"/>
                  <a:gd name="T41" fmla="*/ 376 h 621"/>
                  <a:gd name="T42" fmla="*/ 210 w 521"/>
                  <a:gd name="T43" fmla="*/ 376 h 621"/>
                  <a:gd name="T44" fmla="*/ 209 w 521"/>
                  <a:gd name="T45" fmla="*/ 372 h 621"/>
                  <a:gd name="T46" fmla="*/ 210 w 521"/>
                  <a:gd name="T47" fmla="*/ 370 h 621"/>
                  <a:gd name="T48" fmla="*/ 216 w 521"/>
                  <a:gd name="T49" fmla="*/ 369 h 621"/>
                  <a:gd name="T50" fmla="*/ 230 w 521"/>
                  <a:gd name="T51" fmla="*/ 368 h 621"/>
                  <a:gd name="T52" fmla="*/ 243 w 521"/>
                  <a:gd name="T53" fmla="*/ 369 h 621"/>
                  <a:gd name="T54" fmla="*/ 250 w 521"/>
                  <a:gd name="T55" fmla="*/ 370 h 621"/>
                  <a:gd name="T56" fmla="*/ 251 w 521"/>
                  <a:gd name="T57" fmla="*/ 374 h 621"/>
                  <a:gd name="T58" fmla="*/ 250 w 521"/>
                  <a:gd name="T59" fmla="*/ 376 h 621"/>
                  <a:gd name="T60" fmla="*/ 244 w 521"/>
                  <a:gd name="T61" fmla="*/ 378 h 621"/>
                  <a:gd name="T62" fmla="*/ 230 w 521"/>
                  <a:gd name="T63" fmla="*/ 379 h 621"/>
                  <a:gd name="T64" fmla="*/ 257 w 521"/>
                  <a:gd name="T65" fmla="*/ 498 h 621"/>
                  <a:gd name="T66" fmla="*/ 242 w 521"/>
                  <a:gd name="T67" fmla="*/ 483 h 621"/>
                  <a:gd name="T68" fmla="*/ 257 w 521"/>
                  <a:gd name="T69" fmla="*/ 467 h 621"/>
                  <a:gd name="T70" fmla="*/ 273 w 521"/>
                  <a:gd name="T71" fmla="*/ 483 h 621"/>
                  <a:gd name="T72" fmla="*/ 257 w 521"/>
                  <a:gd name="T73" fmla="*/ 49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1" h="621">
                    <a:moveTo>
                      <a:pt x="408" y="59"/>
                    </a:moveTo>
                    <a:cubicBezTo>
                      <a:pt x="408" y="59"/>
                      <a:pt x="383" y="16"/>
                      <a:pt x="303" y="37"/>
                    </a:cubicBezTo>
                    <a:cubicBezTo>
                      <a:pt x="463" y="139"/>
                      <a:pt x="355" y="321"/>
                      <a:pt x="288" y="341"/>
                    </a:cubicBezTo>
                    <a:cubicBezTo>
                      <a:pt x="232" y="359"/>
                      <a:pt x="217" y="344"/>
                      <a:pt x="130" y="368"/>
                    </a:cubicBezTo>
                    <a:cubicBezTo>
                      <a:pt x="63" y="386"/>
                      <a:pt x="0" y="521"/>
                      <a:pt x="100" y="572"/>
                    </a:cubicBezTo>
                    <a:cubicBezTo>
                      <a:pt x="197" y="621"/>
                      <a:pt x="245" y="548"/>
                      <a:pt x="245" y="548"/>
                    </a:cubicBezTo>
                    <a:cubicBezTo>
                      <a:pt x="241" y="584"/>
                      <a:pt x="241" y="584"/>
                      <a:pt x="241" y="584"/>
                    </a:cubicBezTo>
                    <a:cubicBezTo>
                      <a:pt x="241" y="584"/>
                      <a:pt x="320" y="557"/>
                      <a:pt x="378" y="445"/>
                    </a:cubicBezTo>
                    <a:cubicBezTo>
                      <a:pt x="378" y="445"/>
                      <a:pt x="423" y="436"/>
                      <a:pt x="448" y="406"/>
                    </a:cubicBezTo>
                    <a:cubicBezTo>
                      <a:pt x="447" y="406"/>
                      <a:pt x="445" y="405"/>
                      <a:pt x="443" y="404"/>
                    </a:cubicBezTo>
                    <a:cubicBezTo>
                      <a:pt x="437" y="402"/>
                      <a:pt x="430" y="400"/>
                      <a:pt x="424" y="399"/>
                    </a:cubicBezTo>
                    <a:cubicBezTo>
                      <a:pt x="411" y="395"/>
                      <a:pt x="397" y="392"/>
                      <a:pt x="384" y="389"/>
                    </a:cubicBezTo>
                    <a:cubicBezTo>
                      <a:pt x="383" y="389"/>
                      <a:pt x="383" y="388"/>
                      <a:pt x="383" y="388"/>
                    </a:cubicBezTo>
                    <a:cubicBezTo>
                      <a:pt x="383" y="387"/>
                      <a:pt x="384" y="387"/>
                      <a:pt x="384" y="387"/>
                    </a:cubicBezTo>
                    <a:cubicBezTo>
                      <a:pt x="393" y="387"/>
                      <a:pt x="401" y="387"/>
                      <a:pt x="409" y="388"/>
                    </a:cubicBezTo>
                    <a:cubicBezTo>
                      <a:pt x="414" y="375"/>
                      <a:pt x="428" y="322"/>
                      <a:pt x="429" y="223"/>
                    </a:cubicBezTo>
                    <a:cubicBezTo>
                      <a:pt x="430" y="108"/>
                      <a:pt x="483" y="66"/>
                      <a:pt x="521" y="42"/>
                    </a:cubicBezTo>
                    <a:cubicBezTo>
                      <a:pt x="521" y="42"/>
                      <a:pt x="467" y="0"/>
                      <a:pt x="408" y="59"/>
                    </a:cubicBezTo>
                    <a:close/>
                    <a:moveTo>
                      <a:pt x="230" y="379"/>
                    </a:moveTo>
                    <a:cubicBezTo>
                      <a:pt x="225" y="380"/>
                      <a:pt x="220" y="379"/>
                      <a:pt x="216" y="378"/>
                    </a:cubicBezTo>
                    <a:cubicBezTo>
                      <a:pt x="212" y="377"/>
                      <a:pt x="210" y="376"/>
                      <a:pt x="210" y="376"/>
                    </a:cubicBezTo>
                    <a:cubicBezTo>
                      <a:pt x="210" y="376"/>
                      <a:pt x="210" y="376"/>
                      <a:pt x="210" y="376"/>
                    </a:cubicBezTo>
                    <a:cubicBezTo>
                      <a:pt x="209" y="375"/>
                      <a:pt x="208" y="374"/>
                      <a:pt x="209" y="372"/>
                    </a:cubicBezTo>
                    <a:cubicBezTo>
                      <a:pt x="209" y="371"/>
                      <a:pt x="210" y="371"/>
                      <a:pt x="210" y="370"/>
                    </a:cubicBezTo>
                    <a:cubicBezTo>
                      <a:pt x="210" y="370"/>
                      <a:pt x="213" y="369"/>
                      <a:pt x="216" y="369"/>
                    </a:cubicBezTo>
                    <a:cubicBezTo>
                      <a:pt x="220" y="368"/>
                      <a:pt x="225" y="368"/>
                      <a:pt x="230" y="368"/>
                    </a:cubicBezTo>
                    <a:cubicBezTo>
                      <a:pt x="235" y="368"/>
                      <a:pt x="240" y="369"/>
                      <a:pt x="243" y="369"/>
                    </a:cubicBezTo>
                    <a:cubicBezTo>
                      <a:pt x="247" y="370"/>
                      <a:pt x="250" y="370"/>
                      <a:pt x="250" y="370"/>
                    </a:cubicBezTo>
                    <a:cubicBezTo>
                      <a:pt x="251" y="371"/>
                      <a:pt x="252" y="372"/>
                      <a:pt x="251" y="374"/>
                    </a:cubicBezTo>
                    <a:cubicBezTo>
                      <a:pt x="251" y="375"/>
                      <a:pt x="251" y="376"/>
                      <a:pt x="250" y="376"/>
                    </a:cubicBezTo>
                    <a:cubicBezTo>
                      <a:pt x="250" y="376"/>
                      <a:pt x="247" y="377"/>
                      <a:pt x="244" y="378"/>
                    </a:cubicBezTo>
                    <a:cubicBezTo>
                      <a:pt x="240" y="379"/>
                      <a:pt x="235" y="379"/>
                      <a:pt x="230" y="379"/>
                    </a:cubicBezTo>
                    <a:close/>
                    <a:moveTo>
                      <a:pt x="257" y="498"/>
                    </a:moveTo>
                    <a:cubicBezTo>
                      <a:pt x="249" y="498"/>
                      <a:pt x="242" y="491"/>
                      <a:pt x="242" y="483"/>
                    </a:cubicBezTo>
                    <a:cubicBezTo>
                      <a:pt x="242" y="474"/>
                      <a:pt x="249" y="467"/>
                      <a:pt x="257" y="467"/>
                    </a:cubicBezTo>
                    <a:cubicBezTo>
                      <a:pt x="266" y="467"/>
                      <a:pt x="273" y="474"/>
                      <a:pt x="273" y="483"/>
                    </a:cubicBezTo>
                    <a:cubicBezTo>
                      <a:pt x="273" y="491"/>
                      <a:pt x="266" y="498"/>
                      <a:pt x="257" y="4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17" name="Freeform 69"/>
              <p:cNvSpPr>
                <a:spLocks/>
              </p:cNvSpPr>
              <p:nvPr userDrawn="1"/>
            </p:nvSpPr>
            <p:spPr bwMode="auto">
              <a:xfrm>
                <a:off x="-3182" y="4158576"/>
                <a:ext cx="1004915" cy="694267"/>
              </a:xfrm>
              <a:custGeom>
                <a:avLst/>
                <a:gdLst>
                  <a:gd name="T0" fmla="*/ 393 w 418"/>
                  <a:gd name="T1" fmla="*/ 26 h 259"/>
                  <a:gd name="T2" fmla="*/ 376 w 418"/>
                  <a:gd name="T3" fmla="*/ 0 h 259"/>
                  <a:gd name="T4" fmla="*/ 371 w 418"/>
                  <a:gd name="T5" fmla="*/ 12 h 259"/>
                  <a:gd name="T6" fmla="*/ 362 w 418"/>
                  <a:gd name="T7" fmla="*/ 30 h 259"/>
                  <a:gd name="T8" fmla="*/ 347 w 418"/>
                  <a:gd name="T9" fmla="*/ 52 h 259"/>
                  <a:gd name="T10" fmla="*/ 337 w 418"/>
                  <a:gd name="T11" fmla="*/ 64 h 259"/>
                  <a:gd name="T12" fmla="*/ 326 w 418"/>
                  <a:gd name="T13" fmla="*/ 76 h 259"/>
                  <a:gd name="T14" fmla="*/ 300 w 418"/>
                  <a:gd name="T15" fmla="*/ 99 h 259"/>
                  <a:gd name="T16" fmla="*/ 286 w 418"/>
                  <a:gd name="T17" fmla="*/ 111 h 259"/>
                  <a:gd name="T18" fmla="*/ 271 w 418"/>
                  <a:gd name="T19" fmla="*/ 122 h 259"/>
                  <a:gd name="T20" fmla="*/ 239 w 418"/>
                  <a:gd name="T21" fmla="*/ 143 h 259"/>
                  <a:gd name="T22" fmla="*/ 205 w 418"/>
                  <a:gd name="T23" fmla="*/ 161 h 259"/>
                  <a:gd name="T24" fmla="*/ 188 w 418"/>
                  <a:gd name="T25" fmla="*/ 169 h 259"/>
                  <a:gd name="T26" fmla="*/ 180 w 418"/>
                  <a:gd name="T27" fmla="*/ 173 h 259"/>
                  <a:gd name="T28" fmla="*/ 170 w 418"/>
                  <a:gd name="T29" fmla="*/ 176 h 259"/>
                  <a:gd name="T30" fmla="*/ 151 w 418"/>
                  <a:gd name="T31" fmla="*/ 180 h 259"/>
                  <a:gd name="T32" fmla="*/ 132 w 418"/>
                  <a:gd name="T33" fmla="*/ 180 h 259"/>
                  <a:gd name="T34" fmla="*/ 101 w 418"/>
                  <a:gd name="T35" fmla="*/ 172 h 259"/>
                  <a:gd name="T36" fmla="*/ 77 w 418"/>
                  <a:gd name="T37" fmla="*/ 167 h 259"/>
                  <a:gd name="T38" fmla="*/ 58 w 418"/>
                  <a:gd name="T39" fmla="*/ 165 h 259"/>
                  <a:gd name="T40" fmla="*/ 49 w 418"/>
                  <a:gd name="T41" fmla="*/ 164 h 259"/>
                  <a:gd name="T42" fmla="*/ 26 w 418"/>
                  <a:gd name="T43" fmla="*/ 183 h 259"/>
                  <a:gd name="T44" fmla="*/ 26 w 418"/>
                  <a:gd name="T45" fmla="*/ 259 h 259"/>
                  <a:gd name="T46" fmla="*/ 275 w 418"/>
                  <a:gd name="T47" fmla="*/ 144 h 259"/>
                  <a:gd name="T48" fmla="*/ 393 w 418"/>
                  <a:gd name="T49" fmla="*/ 26 h 259"/>
                  <a:gd name="connsiteX0" fmla="*/ 9059 w 9223"/>
                  <a:gd name="connsiteY0" fmla="*/ 1004 h 10000"/>
                  <a:gd name="connsiteX1" fmla="*/ 8652 w 9223"/>
                  <a:gd name="connsiteY1" fmla="*/ 0 h 10000"/>
                  <a:gd name="connsiteX2" fmla="*/ 8533 w 9223"/>
                  <a:gd name="connsiteY2" fmla="*/ 463 h 10000"/>
                  <a:gd name="connsiteX3" fmla="*/ 8317 w 9223"/>
                  <a:gd name="connsiteY3" fmla="*/ 1158 h 10000"/>
                  <a:gd name="connsiteX4" fmla="*/ 7958 w 9223"/>
                  <a:gd name="connsiteY4" fmla="*/ 2008 h 10000"/>
                  <a:gd name="connsiteX5" fmla="*/ 7719 w 9223"/>
                  <a:gd name="connsiteY5" fmla="*/ 2471 h 10000"/>
                  <a:gd name="connsiteX6" fmla="*/ 7456 w 9223"/>
                  <a:gd name="connsiteY6" fmla="*/ 2934 h 10000"/>
                  <a:gd name="connsiteX7" fmla="*/ 6834 w 9223"/>
                  <a:gd name="connsiteY7" fmla="*/ 3822 h 10000"/>
                  <a:gd name="connsiteX8" fmla="*/ 6499 w 9223"/>
                  <a:gd name="connsiteY8" fmla="*/ 4286 h 10000"/>
                  <a:gd name="connsiteX9" fmla="*/ 6140 w 9223"/>
                  <a:gd name="connsiteY9" fmla="*/ 4710 h 10000"/>
                  <a:gd name="connsiteX10" fmla="*/ 5375 w 9223"/>
                  <a:gd name="connsiteY10" fmla="*/ 5521 h 10000"/>
                  <a:gd name="connsiteX11" fmla="*/ 4561 w 9223"/>
                  <a:gd name="connsiteY11" fmla="*/ 6216 h 10000"/>
                  <a:gd name="connsiteX12" fmla="*/ 4155 w 9223"/>
                  <a:gd name="connsiteY12" fmla="*/ 6525 h 10000"/>
                  <a:gd name="connsiteX13" fmla="*/ 3963 w 9223"/>
                  <a:gd name="connsiteY13" fmla="*/ 6680 h 10000"/>
                  <a:gd name="connsiteX14" fmla="*/ 3724 w 9223"/>
                  <a:gd name="connsiteY14" fmla="*/ 6795 h 10000"/>
                  <a:gd name="connsiteX15" fmla="*/ 3269 w 9223"/>
                  <a:gd name="connsiteY15" fmla="*/ 6950 h 10000"/>
                  <a:gd name="connsiteX16" fmla="*/ 2815 w 9223"/>
                  <a:gd name="connsiteY16" fmla="*/ 6950 h 10000"/>
                  <a:gd name="connsiteX17" fmla="*/ 2073 w 9223"/>
                  <a:gd name="connsiteY17" fmla="*/ 6641 h 10000"/>
                  <a:gd name="connsiteX18" fmla="*/ 1499 w 9223"/>
                  <a:gd name="connsiteY18" fmla="*/ 6448 h 10000"/>
                  <a:gd name="connsiteX19" fmla="*/ 1045 w 9223"/>
                  <a:gd name="connsiteY19" fmla="*/ 6371 h 10000"/>
                  <a:gd name="connsiteX20" fmla="*/ 829 w 9223"/>
                  <a:gd name="connsiteY20" fmla="*/ 6332 h 10000"/>
                  <a:gd name="connsiteX21" fmla="*/ 279 w 9223"/>
                  <a:gd name="connsiteY21" fmla="*/ 7066 h 10000"/>
                  <a:gd name="connsiteX22" fmla="*/ 279 w 9223"/>
                  <a:gd name="connsiteY22" fmla="*/ 10000 h 10000"/>
                  <a:gd name="connsiteX23" fmla="*/ 6236 w 9223"/>
                  <a:gd name="connsiteY23" fmla="*/ 5560 h 10000"/>
                  <a:gd name="connsiteX24" fmla="*/ 9059 w 9223"/>
                  <a:gd name="connsiteY24" fmla="*/ 1004 h 10000"/>
                  <a:gd name="connsiteX0" fmla="*/ 9525 w 9703"/>
                  <a:gd name="connsiteY0" fmla="*/ 1004 h 10000"/>
                  <a:gd name="connsiteX1" fmla="*/ 9084 w 9703"/>
                  <a:gd name="connsiteY1" fmla="*/ 0 h 10000"/>
                  <a:gd name="connsiteX2" fmla="*/ 8955 w 9703"/>
                  <a:gd name="connsiteY2" fmla="*/ 463 h 10000"/>
                  <a:gd name="connsiteX3" fmla="*/ 8721 w 9703"/>
                  <a:gd name="connsiteY3" fmla="*/ 1158 h 10000"/>
                  <a:gd name="connsiteX4" fmla="*/ 8331 w 9703"/>
                  <a:gd name="connsiteY4" fmla="*/ 2008 h 10000"/>
                  <a:gd name="connsiteX5" fmla="*/ 8072 w 9703"/>
                  <a:gd name="connsiteY5" fmla="*/ 2471 h 10000"/>
                  <a:gd name="connsiteX6" fmla="*/ 7787 w 9703"/>
                  <a:gd name="connsiteY6" fmla="*/ 2934 h 10000"/>
                  <a:gd name="connsiteX7" fmla="*/ 7113 w 9703"/>
                  <a:gd name="connsiteY7" fmla="*/ 3822 h 10000"/>
                  <a:gd name="connsiteX8" fmla="*/ 6750 w 9703"/>
                  <a:gd name="connsiteY8" fmla="*/ 4286 h 10000"/>
                  <a:gd name="connsiteX9" fmla="*/ 6360 w 9703"/>
                  <a:gd name="connsiteY9" fmla="*/ 4710 h 10000"/>
                  <a:gd name="connsiteX10" fmla="*/ 5531 w 9703"/>
                  <a:gd name="connsiteY10" fmla="*/ 5521 h 10000"/>
                  <a:gd name="connsiteX11" fmla="*/ 4648 w 9703"/>
                  <a:gd name="connsiteY11" fmla="*/ 6216 h 10000"/>
                  <a:gd name="connsiteX12" fmla="*/ 4208 w 9703"/>
                  <a:gd name="connsiteY12" fmla="*/ 6525 h 10000"/>
                  <a:gd name="connsiteX13" fmla="*/ 4000 w 9703"/>
                  <a:gd name="connsiteY13" fmla="*/ 6680 h 10000"/>
                  <a:gd name="connsiteX14" fmla="*/ 3741 w 9703"/>
                  <a:gd name="connsiteY14" fmla="*/ 6795 h 10000"/>
                  <a:gd name="connsiteX15" fmla="*/ 3247 w 9703"/>
                  <a:gd name="connsiteY15" fmla="*/ 6950 h 10000"/>
                  <a:gd name="connsiteX16" fmla="*/ 2755 w 9703"/>
                  <a:gd name="connsiteY16" fmla="*/ 6950 h 10000"/>
                  <a:gd name="connsiteX17" fmla="*/ 1951 w 9703"/>
                  <a:gd name="connsiteY17" fmla="*/ 6641 h 10000"/>
                  <a:gd name="connsiteX18" fmla="*/ 1328 w 9703"/>
                  <a:gd name="connsiteY18" fmla="*/ 6448 h 10000"/>
                  <a:gd name="connsiteX19" fmla="*/ 836 w 9703"/>
                  <a:gd name="connsiteY19" fmla="*/ 6371 h 10000"/>
                  <a:gd name="connsiteX20" fmla="*/ 602 w 9703"/>
                  <a:gd name="connsiteY20" fmla="*/ 6332 h 10000"/>
                  <a:gd name="connsiteX21" fmla="*/ 6 w 9703"/>
                  <a:gd name="connsiteY21" fmla="*/ 7066 h 10000"/>
                  <a:gd name="connsiteX22" fmla="*/ 6 w 9703"/>
                  <a:gd name="connsiteY22" fmla="*/ 10000 h 10000"/>
                  <a:gd name="connsiteX23" fmla="*/ 6464 w 9703"/>
                  <a:gd name="connsiteY23" fmla="*/ 5560 h 10000"/>
                  <a:gd name="connsiteX24" fmla="*/ 9525 w 9703"/>
                  <a:gd name="connsiteY24" fmla="*/ 100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703" h="10000">
                    <a:moveTo>
                      <a:pt x="9525" y="1004"/>
                    </a:moveTo>
                    <a:cubicBezTo>
                      <a:pt x="9395" y="695"/>
                      <a:pt x="9266" y="386"/>
                      <a:pt x="9084" y="0"/>
                    </a:cubicBezTo>
                    <a:cubicBezTo>
                      <a:pt x="9058" y="116"/>
                      <a:pt x="9006" y="270"/>
                      <a:pt x="8955" y="463"/>
                    </a:cubicBezTo>
                    <a:cubicBezTo>
                      <a:pt x="8903" y="656"/>
                      <a:pt x="8825" y="888"/>
                      <a:pt x="8721" y="1158"/>
                    </a:cubicBezTo>
                    <a:cubicBezTo>
                      <a:pt x="8618" y="1429"/>
                      <a:pt x="8488" y="1737"/>
                      <a:pt x="8331" y="2008"/>
                    </a:cubicBezTo>
                    <a:cubicBezTo>
                      <a:pt x="8254" y="2162"/>
                      <a:pt x="8176" y="2317"/>
                      <a:pt x="8072" y="2471"/>
                    </a:cubicBezTo>
                    <a:cubicBezTo>
                      <a:pt x="7994" y="2625"/>
                      <a:pt x="7891" y="2780"/>
                      <a:pt x="7787" y="2934"/>
                    </a:cubicBezTo>
                    <a:cubicBezTo>
                      <a:pt x="7580" y="3243"/>
                      <a:pt x="7372" y="3552"/>
                      <a:pt x="7113" y="3822"/>
                    </a:cubicBezTo>
                    <a:cubicBezTo>
                      <a:pt x="7009" y="3977"/>
                      <a:pt x="6880" y="4131"/>
                      <a:pt x="6750" y="4286"/>
                    </a:cubicBezTo>
                    <a:cubicBezTo>
                      <a:pt x="6619" y="4402"/>
                      <a:pt x="6490" y="4556"/>
                      <a:pt x="6360" y="4710"/>
                    </a:cubicBezTo>
                    <a:cubicBezTo>
                      <a:pt x="6075" y="4981"/>
                      <a:pt x="5816" y="5251"/>
                      <a:pt x="5531" y="5521"/>
                    </a:cubicBezTo>
                    <a:cubicBezTo>
                      <a:pt x="5220" y="5753"/>
                      <a:pt x="4933" y="5985"/>
                      <a:pt x="4648" y="6216"/>
                    </a:cubicBezTo>
                    <a:cubicBezTo>
                      <a:pt x="4493" y="6332"/>
                      <a:pt x="4337" y="6409"/>
                      <a:pt x="4208" y="6525"/>
                    </a:cubicBezTo>
                    <a:cubicBezTo>
                      <a:pt x="4130" y="6564"/>
                      <a:pt x="4052" y="6602"/>
                      <a:pt x="4000" y="6680"/>
                    </a:cubicBezTo>
                    <a:cubicBezTo>
                      <a:pt x="3897" y="6718"/>
                      <a:pt x="3819" y="6757"/>
                      <a:pt x="3741" y="6795"/>
                    </a:cubicBezTo>
                    <a:cubicBezTo>
                      <a:pt x="3585" y="6873"/>
                      <a:pt x="3404" y="6950"/>
                      <a:pt x="3247" y="6950"/>
                    </a:cubicBezTo>
                    <a:cubicBezTo>
                      <a:pt x="3066" y="6988"/>
                      <a:pt x="2910" y="6988"/>
                      <a:pt x="2755" y="6950"/>
                    </a:cubicBezTo>
                    <a:cubicBezTo>
                      <a:pt x="2444" y="6873"/>
                      <a:pt x="2185" y="6757"/>
                      <a:pt x="1951" y="6641"/>
                    </a:cubicBezTo>
                    <a:cubicBezTo>
                      <a:pt x="1718" y="6564"/>
                      <a:pt x="1510" y="6486"/>
                      <a:pt x="1328" y="6448"/>
                    </a:cubicBezTo>
                    <a:cubicBezTo>
                      <a:pt x="1147" y="6409"/>
                      <a:pt x="965" y="6371"/>
                      <a:pt x="836" y="6371"/>
                    </a:cubicBezTo>
                    <a:cubicBezTo>
                      <a:pt x="732" y="6332"/>
                      <a:pt x="654" y="6332"/>
                      <a:pt x="602" y="6332"/>
                    </a:cubicBezTo>
                    <a:cubicBezTo>
                      <a:pt x="473" y="6448"/>
                      <a:pt x="343" y="6564"/>
                      <a:pt x="6" y="7066"/>
                    </a:cubicBezTo>
                    <a:cubicBezTo>
                      <a:pt x="-2" y="8177"/>
                      <a:pt x="-2" y="9206"/>
                      <a:pt x="6" y="10000"/>
                    </a:cubicBezTo>
                    <a:cubicBezTo>
                      <a:pt x="473" y="10000"/>
                      <a:pt x="2729" y="9266"/>
                      <a:pt x="6464" y="5560"/>
                    </a:cubicBezTo>
                    <a:cubicBezTo>
                      <a:pt x="10174" y="1892"/>
                      <a:pt x="9836" y="1815"/>
                      <a:pt x="9525" y="10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18" name="Freeform 70"/>
              <p:cNvSpPr>
                <a:spLocks/>
              </p:cNvSpPr>
              <p:nvPr userDrawn="1"/>
            </p:nvSpPr>
            <p:spPr bwMode="auto">
              <a:xfrm>
                <a:off x="524507" y="3966600"/>
                <a:ext cx="165678" cy="152528"/>
              </a:xfrm>
              <a:custGeom>
                <a:avLst/>
                <a:gdLst>
                  <a:gd name="T0" fmla="*/ 59 w 62"/>
                  <a:gd name="T1" fmla="*/ 7 h 57"/>
                  <a:gd name="T2" fmla="*/ 56 w 62"/>
                  <a:gd name="T3" fmla="*/ 4 h 57"/>
                  <a:gd name="T4" fmla="*/ 56 w 62"/>
                  <a:gd name="T5" fmla="*/ 3 h 57"/>
                  <a:gd name="T6" fmla="*/ 54 w 62"/>
                  <a:gd name="T7" fmla="*/ 3 h 57"/>
                  <a:gd name="T8" fmla="*/ 54 w 62"/>
                  <a:gd name="T9" fmla="*/ 3 h 57"/>
                  <a:gd name="T10" fmla="*/ 53 w 62"/>
                  <a:gd name="T11" fmla="*/ 2 h 57"/>
                  <a:gd name="T12" fmla="*/ 52 w 62"/>
                  <a:gd name="T13" fmla="*/ 1 h 57"/>
                  <a:gd name="T14" fmla="*/ 51 w 62"/>
                  <a:gd name="T15" fmla="*/ 1 h 57"/>
                  <a:gd name="T16" fmla="*/ 46 w 62"/>
                  <a:gd name="T17" fmla="*/ 0 h 57"/>
                  <a:gd name="T18" fmla="*/ 45 w 62"/>
                  <a:gd name="T19" fmla="*/ 0 h 57"/>
                  <a:gd name="T20" fmla="*/ 43 w 62"/>
                  <a:gd name="T21" fmla="*/ 0 h 57"/>
                  <a:gd name="T22" fmla="*/ 41 w 62"/>
                  <a:gd name="T23" fmla="*/ 1 h 57"/>
                  <a:gd name="T24" fmla="*/ 40 w 62"/>
                  <a:gd name="T25" fmla="*/ 1 h 57"/>
                  <a:gd name="T26" fmla="*/ 39 w 62"/>
                  <a:gd name="T27" fmla="*/ 1 h 57"/>
                  <a:gd name="T28" fmla="*/ 38 w 62"/>
                  <a:gd name="T29" fmla="*/ 2 h 57"/>
                  <a:gd name="T30" fmla="*/ 35 w 62"/>
                  <a:gd name="T31" fmla="*/ 4 h 57"/>
                  <a:gd name="T32" fmla="*/ 31 w 62"/>
                  <a:gd name="T33" fmla="*/ 8 h 57"/>
                  <a:gd name="T34" fmla="*/ 30 w 62"/>
                  <a:gd name="T35" fmla="*/ 10 h 57"/>
                  <a:gd name="T36" fmla="*/ 29 w 62"/>
                  <a:gd name="T37" fmla="*/ 11 h 57"/>
                  <a:gd name="T38" fmla="*/ 29 w 62"/>
                  <a:gd name="T39" fmla="*/ 13 h 57"/>
                  <a:gd name="T40" fmla="*/ 26 w 62"/>
                  <a:gd name="T41" fmla="*/ 14 h 57"/>
                  <a:gd name="T42" fmla="*/ 24 w 62"/>
                  <a:gd name="T43" fmla="*/ 14 h 57"/>
                  <a:gd name="T44" fmla="*/ 23 w 62"/>
                  <a:gd name="T45" fmla="*/ 14 h 57"/>
                  <a:gd name="T46" fmla="*/ 21 w 62"/>
                  <a:gd name="T47" fmla="*/ 13 h 57"/>
                  <a:gd name="T48" fmla="*/ 19 w 62"/>
                  <a:gd name="T49" fmla="*/ 13 h 57"/>
                  <a:gd name="T50" fmla="*/ 17 w 62"/>
                  <a:gd name="T51" fmla="*/ 13 h 57"/>
                  <a:gd name="T52" fmla="*/ 16 w 62"/>
                  <a:gd name="T53" fmla="*/ 14 h 57"/>
                  <a:gd name="T54" fmla="*/ 11 w 62"/>
                  <a:gd name="T55" fmla="*/ 15 h 57"/>
                  <a:gd name="T56" fmla="*/ 10 w 62"/>
                  <a:gd name="T57" fmla="*/ 15 h 57"/>
                  <a:gd name="T58" fmla="*/ 4 w 62"/>
                  <a:gd name="T59" fmla="*/ 20 h 57"/>
                  <a:gd name="T60" fmla="*/ 3 w 62"/>
                  <a:gd name="T61" fmla="*/ 22 h 57"/>
                  <a:gd name="T62" fmla="*/ 1 w 62"/>
                  <a:gd name="T63" fmla="*/ 25 h 57"/>
                  <a:gd name="T64" fmla="*/ 1 w 62"/>
                  <a:gd name="T65" fmla="*/ 27 h 57"/>
                  <a:gd name="T66" fmla="*/ 1 w 62"/>
                  <a:gd name="T67" fmla="*/ 29 h 57"/>
                  <a:gd name="T68" fmla="*/ 1 w 62"/>
                  <a:gd name="T69" fmla="*/ 29 h 57"/>
                  <a:gd name="T70" fmla="*/ 1 w 62"/>
                  <a:gd name="T71" fmla="*/ 30 h 57"/>
                  <a:gd name="T72" fmla="*/ 1 w 62"/>
                  <a:gd name="T73" fmla="*/ 36 h 57"/>
                  <a:gd name="T74" fmla="*/ 8 w 62"/>
                  <a:gd name="T75" fmla="*/ 45 h 57"/>
                  <a:gd name="T76" fmla="*/ 22 w 62"/>
                  <a:gd name="T77" fmla="*/ 53 h 57"/>
                  <a:gd name="T78" fmla="*/ 27 w 62"/>
                  <a:gd name="T79" fmla="*/ 55 h 57"/>
                  <a:gd name="T80" fmla="*/ 43 w 62"/>
                  <a:gd name="T81" fmla="*/ 57 h 57"/>
                  <a:gd name="T82" fmla="*/ 54 w 62"/>
                  <a:gd name="T83" fmla="*/ 49 h 57"/>
                  <a:gd name="T84" fmla="*/ 55 w 62"/>
                  <a:gd name="T85" fmla="*/ 46 h 57"/>
                  <a:gd name="T86" fmla="*/ 60 w 62"/>
                  <a:gd name="T87" fmla="*/ 33 h 57"/>
                  <a:gd name="T88" fmla="*/ 62 w 62"/>
                  <a:gd name="T89" fmla="*/ 2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57">
                    <a:moveTo>
                      <a:pt x="61" y="12"/>
                    </a:moveTo>
                    <a:cubicBezTo>
                      <a:pt x="61" y="11"/>
                      <a:pt x="61" y="10"/>
                      <a:pt x="60" y="9"/>
                    </a:cubicBezTo>
                    <a:cubicBezTo>
                      <a:pt x="60" y="8"/>
                      <a:pt x="59" y="7"/>
                      <a:pt x="59" y="7"/>
                    </a:cubicBezTo>
                    <a:cubicBezTo>
                      <a:pt x="58" y="6"/>
                      <a:pt x="58" y="5"/>
                      <a:pt x="57" y="5"/>
                    </a:cubicBezTo>
                    <a:cubicBezTo>
                      <a:pt x="57" y="5"/>
                      <a:pt x="57" y="4"/>
                      <a:pt x="57" y="4"/>
                    </a:cubicBezTo>
                    <a:cubicBezTo>
                      <a:pt x="56" y="4"/>
                      <a:pt x="56" y="4"/>
                      <a:pt x="56" y="4"/>
                    </a:cubicBezTo>
                    <a:cubicBezTo>
                      <a:pt x="56" y="4"/>
                      <a:pt x="56" y="4"/>
                      <a:pt x="56" y="4"/>
                    </a:cubicBezTo>
                    <a:cubicBezTo>
                      <a:pt x="56" y="4"/>
                      <a:pt x="56" y="4"/>
                      <a:pt x="56" y="4"/>
                    </a:cubicBezTo>
                    <a:cubicBezTo>
                      <a:pt x="56" y="3"/>
                      <a:pt x="56" y="3"/>
                      <a:pt x="56" y="3"/>
                    </a:cubicBezTo>
                    <a:cubicBezTo>
                      <a:pt x="55" y="3"/>
                      <a:pt x="55" y="3"/>
                      <a:pt x="55" y="3"/>
                    </a:cubicBezTo>
                    <a:cubicBezTo>
                      <a:pt x="55" y="3"/>
                      <a:pt x="55" y="3"/>
                      <a:pt x="55" y="3"/>
                    </a:cubicBezTo>
                    <a:cubicBezTo>
                      <a:pt x="54" y="3"/>
                      <a:pt x="54" y="3"/>
                      <a:pt x="54" y="3"/>
                    </a:cubicBezTo>
                    <a:cubicBezTo>
                      <a:pt x="54" y="3"/>
                      <a:pt x="54" y="3"/>
                      <a:pt x="54" y="3"/>
                    </a:cubicBezTo>
                    <a:cubicBezTo>
                      <a:pt x="54" y="3"/>
                      <a:pt x="54" y="3"/>
                      <a:pt x="54" y="3"/>
                    </a:cubicBezTo>
                    <a:cubicBezTo>
                      <a:pt x="54" y="3"/>
                      <a:pt x="54" y="3"/>
                      <a:pt x="54" y="3"/>
                    </a:cubicBezTo>
                    <a:cubicBezTo>
                      <a:pt x="54" y="3"/>
                      <a:pt x="54" y="3"/>
                      <a:pt x="54" y="3"/>
                    </a:cubicBezTo>
                    <a:cubicBezTo>
                      <a:pt x="54" y="2"/>
                      <a:pt x="54" y="2"/>
                      <a:pt x="54" y="2"/>
                    </a:cubicBezTo>
                    <a:cubicBezTo>
                      <a:pt x="53" y="2"/>
                      <a:pt x="53" y="2"/>
                      <a:pt x="53" y="2"/>
                    </a:cubicBezTo>
                    <a:cubicBezTo>
                      <a:pt x="53" y="2"/>
                      <a:pt x="53" y="2"/>
                      <a:pt x="53" y="2"/>
                    </a:cubicBezTo>
                    <a:cubicBezTo>
                      <a:pt x="53" y="2"/>
                      <a:pt x="53" y="2"/>
                      <a:pt x="53" y="2"/>
                    </a:cubicBezTo>
                    <a:cubicBezTo>
                      <a:pt x="52" y="2"/>
                      <a:pt x="52" y="2"/>
                      <a:pt x="52" y="1"/>
                    </a:cubicBezTo>
                    <a:cubicBezTo>
                      <a:pt x="51" y="1"/>
                      <a:pt x="51" y="1"/>
                      <a:pt x="51" y="1"/>
                    </a:cubicBezTo>
                    <a:cubicBezTo>
                      <a:pt x="51" y="1"/>
                      <a:pt x="51" y="1"/>
                      <a:pt x="51" y="1"/>
                    </a:cubicBezTo>
                    <a:cubicBezTo>
                      <a:pt x="51" y="1"/>
                      <a:pt x="51" y="1"/>
                      <a:pt x="51" y="1"/>
                    </a:cubicBezTo>
                    <a:cubicBezTo>
                      <a:pt x="50" y="1"/>
                      <a:pt x="50" y="1"/>
                      <a:pt x="50" y="1"/>
                    </a:cubicBezTo>
                    <a:cubicBezTo>
                      <a:pt x="49" y="1"/>
                      <a:pt x="48" y="0"/>
                      <a:pt x="47" y="0"/>
                    </a:cubicBezTo>
                    <a:cubicBezTo>
                      <a:pt x="47" y="0"/>
                      <a:pt x="47" y="0"/>
                      <a:pt x="46" y="0"/>
                    </a:cubicBezTo>
                    <a:cubicBezTo>
                      <a:pt x="46" y="0"/>
                      <a:pt x="46" y="0"/>
                      <a:pt x="45" y="0"/>
                    </a:cubicBezTo>
                    <a:cubicBezTo>
                      <a:pt x="45" y="0"/>
                      <a:pt x="45" y="0"/>
                      <a:pt x="45" y="0"/>
                    </a:cubicBezTo>
                    <a:cubicBezTo>
                      <a:pt x="45" y="0"/>
                      <a:pt x="45" y="0"/>
                      <a:pt x="45" y="0"/>
                    </a:cubicBezTo>
                    <a:cubicBezTo>
                      <a:pt x="45" y="0"/>
                      <a:pt x="44" y="0"/>
                      <a:pt x="44" y="0"/>
                    </a:cubicBezTo>
                    <a:cubicBezTo>
                      <a:pt x="43" y="0"/>
                      <a:pt x="43" y="0"/>
                      <a:pt x="43" y="0"/>
                    </a:cubicBezTo>
                    <a:cubicBezTo>
                      <a:pt x="43" y="0"/>
                      <a:pt x="43" y="0"/>
                      <a:pt x="43" y="0"/>
                    </a:cubicBezTo>
                    <a:cubicBezTo>
                      <a:pt x="43" y="0"/>
                      <a:pt x="42" y="0"/>
                      <a:pt x="42" y="0"/>
                    </a:cubicBezTo>
                    <a:cubicBezTo>
                      <a:pt x="41" y="0"/>
                      <a:pt x="41" y="0"/>
                      <a:pt x="41" y="0"/>
                    </a:cubicBezTo>
                    <a:cubicBezTo>
                      <a:pt x="41" y="1"/>
                      <a:pt x="41" y="1"/>
                      <a:pt x="41" y="1"/>
                    </a:cubicBezTo>
                    <a:cubicBezTo>
                      <a:pt x="41" y="1"/>
                      <a:pt x="41" y="1"/>
                      <a:pt x="41" y="1"/>
                    </a:cubicBezTo>
                    <a:cubicBezTo>
                      <a:pt x="40" y="1"/>
                      <a:pt x="40" y="1"/>
                      <a:pt x="40" y="1"/>
                    </a:cubicBezTo>
                    <a:cubicBezTo>
                      <a:pt x="40" y="1"/>
                      <a:pt x="40" y="1"/>
                      <a:pt x="40" y="1"/>
                    </a:cubicBezTo>
                    <a:cubicBezTo>
                      <a:pt x="40" y="1"/>
                      <a:pt x="40" y="1"/>
                      <a:pt x="40" y="1"/>
                    </a:cubicBezTo>
                    <a:cubicBezTo>
                      <a:pt x="40" y="1"/>
                      <a:pt x="40" y="1"/>
                      <a:pt x="40" y="1"/>
                    </a:cubicBezTo>
                    <a:cubicBezTo>
                      <a:pt x="39" y="1"/>
                      <a:pt x="39" y="1"/>
                      <a:pt x="39" y="1"/>
                    </a:cubicBezTo>
                    <a:cubicBezTo>
                      <a:pt x="39" y="1"/>
                      <a:pt x="39" y="2"/>
                      <a:pt x="38" y="2"/>
                    </a:cubicBezTo>
                    <a:cubicBezTo>
                      <a:pt x="38" y="2"/>
                      <a:pt x="38" y="2"/>
                      <a:pt x="38" y="2"/>
                    </a:cubicBezTo>
                    <a:cubicBezTo>
                      <a:pt x="38" y="2"/>
                      <a:pt x="38" y="2"/>
                      <a:pt x="38" y="2"/>
                    </a:cubicBezTo>
                    <a:cubicBezTo>
                      <a:pt x="37" y="2"/>
                      <a:pt x="37" y="2"/>
                      <a:pt x="37" y="2"/>
                    </a:cubicBezTo>
                    <a:cubicBezTo>
                      <a:pt x="37" y="2"/>
                      <a:pt x="37" y="2"/>
                      <a:pt x="37" y="2"/>
                    </a:cubicBezTo>
                    <a:cubicBezTo>
                      <a:pt x="36" y="3"/>
                      <a:pt x="36" y="3"/>
                      <a:pt x="35" y="4"/>
                    </a:cubicBezTo>
                    <a:cubicBezTo>
                      <a:pt x="34" y="5"/>
                      <a:pt x="34" y="5"/>
                      <a:pt x="33" y="6"/>
                    </a:cubicBezTo>
                    <a:cubicBezTo>
                      <a:pt x="32" y="7"/>
                      <a:pt x="32" y="7"/>
                      <a:pt x="31" y="8"/>
                    </a:cubicBezTo>
                    <a:cubicBezTo>
                      <a:pt x="31" y="8"/>
                      <a:pt x="31" y="8"/>
                      <a:pt x="31" y="8"/>
                    </a:cubicBezTo>
                    <a:cubicBezTo>
                      <a:pt x="31" y="9"/>
                      <a:pt x="31" y="9"/>
                      <a:pt x="31" y="9"/>
                    </a:cubicBezTo>
                    <a:cubicBezTo>
                      <a:pt x="30" y="9"/>
                      <a:pt x="30" y="9"/>
                      <a:pt x="30" y="9"/>
                    </a:cubicBezTo>
                    <a:cubicBezTo>
                      <a:pt x="30" y="10"/>
                      <a:pt x="30" y="10"/>
                      <a:pt x="30" y="10"/>
                    </a:cubicBezTo>
                    <a:cubicBezTo>
                      <a:pt x="30" y="10"/>
                      <a:pt x="30" y="10"/>
                      <a:pt x="30" y="10"/>
                    </a:cubicBezTo>
                    <a:cubicBezTo>
                      <a:pt x="30" y="11"/>
                      <a:pt x="30" y="11"/>
                      <a:pt x="30" y="11"/>
                    </a:cubicBezTo>
                    <a:cubicBezTo>
                      <a:pt x="29" y="11"/>
                      <a:pt x="29" y="11"/>
                      <a:pt x="29" y="11"/>
                    </a:cubicBezTo>
                    <a:cubicBezTo>
                      <a:pt x="29" y="12"/>
                      <a:pt x="29" y="12"/>
                      <a:pt x="29" y="12"/>
                    </a:cubicBezTo>
                    <a:cubicBezTo>
                      <a:pt x="29" y="12"/>
                      <a:pt x="29" y="12"/>
                      <a:pt x="29" y="12"/>
                    </a:cubicBezTo>
                    <a:cubicBezTo>
                      <a:pt x="29" y="13"/>
                      <a:pt x="29" y="13"/>
                      <a:pt x="29" y="13"/>
                    </a:cubicBezTo>
                    <a:cubicBezTo>
                      <a:pt x="28" y="13"/>
                      <a:pt x="28" y="13"/>
                      <a:pt x="28" y="13"/>
                    </a:cubicBezTo>
                    <a:cubicBezTo>
                      <a:pt x="27" y="15"/>
                      <a:pt x="27" y="15"/>
                      <a:pt x="27" y="15"/>
                    </a:cubicBezTo>
                    <a:cubicBezTo>
                      <a:pt x="26" y="14"/>
                      <a:pt x="26" y="14"/>
                      <a:pt x="26" y="14"/>
                    </a:cubicBezTo>
                    <a:cubicBezTo>
                      <a:pt x="25" y="14"/>
                      <a:pt x="25" y="14"/>
                      <a:pt x="25" y="14"/>
                    </a:cubicBezTo>
                    <a:cubicBezTo>
                      <a:pt x="25" y="14"/>
                      <a:pt x="25" y="14"/>
                      <a:pt x="25" y="14"/>
                    </a:cubicBezTo>
                    <a:cubicBezTo>
                      <a:pt x="24" y="14"/>
                      <a:pt x="24" y="14"/>
                      <a:pt x="24" y="14"/>
                    </a:cubicBezTo>
                    <a:cubicBezTo>
                      <a:pt x="24" y="14"/>
                      <a:pt x="24" y="14"/>
                      <a:pt x="24" y="14"/>
                    </a:cubicBezTo>
                    <a:cubicBezTo>
                      <a:pt x="23" y="14"/>
                      <a:pt x="23" y="14"/>
                      <a:pt x="23" y="14"/>
                    </a:cubicBezTo>
                    <a:cubicBezTo>
                      <a:pt x="23" y="14"/>
                      <a:pt x="23" y="14"/>
                      <a:pt x="23" y="14"/>
                    </a:cubicBezTo>
                    <a:cubicBezTo>
                      <a:pt x="22" y="14"/>
                      <a:pt x="22" y="14"/>
                      <a:pt x="22" y="14"/>
                    </a:cubicBezTo>
                    <a:cubicBezTo>
                      <a:pt x="22" y="14"/>
                      <a:pt x="22" y="14"/>
                      <a:pt x="22" y="14"/>
                    </a:cubicBezTo>
                    <a:cubicBezTo>
                      <a:pt x="21" y="13"/>
                      <a:pt x="21" y="13"/>
                      <a:pt x="21" y="13"/>
                    </a:cubicBezTo>
                    <a:cubicBezTo>
                      <a:pt x="20" y="13"/>
                      <a:pt x="20" y="13"/>
                      <a:pt x="20" y="13"/>
                    </a:cubicBezTo>
                    <a:cubicBezTo>
                      <a:pt x="20" y="13"/>
                      <a:pt x="20" y="13"/>
                      <a:pt x="20" y="13"/>
                    </a:cubicBezTo>
                    <a:cubicBezTo>
                      <a:pt x="20" y="13"/>
                      <a:pt x="20" y="13"/>
                      <a:pt x="19" y="13"/>
                    </a:cubicBezTo>
                    <a:cubicBezTo>
                      <a:pt x="19" y="13"/>
                      <a:pt x="19" y="13"/>
                      <a:pt x="19" y="13"/>
                    </a:cubicBezTo>
                    <a:cubicBezTo>
                      <a:pt x="18" y="13"/>
                      <a:pt x="18" y="13"/>
                      <a:pt x="18" y="13"/>
                    </a:cubicBezTo>
                    <a:cubicBezTo>
                      <a:pt x="18" y="13"/>
                      <a:pt x="17" y="13"/>
                      <a:pt x="17" y="13"/>
                    </a:cubicBezTo>
                    <a:cubicBezTo>
                      <a:pt x="16" y="13"/>
                      <a:pt x="16" y="13"/>
                      <a:pt x="16" y="13"/>
                    </a:cubicBezTo>
                    <a:cubicBezTo>
                      <a:pt x="16" y="13"/>
                      <a:pt x="16" y="14"/>
                      <a:pt x="16" y="14"/>
                    </a:cubicBezTo>
                    <a:cubicBezTo>
                      <a:pt x="16" y="14"/>
                      <a:pt x="16" y="14"/>
                      <a:pt x="16" y="14"/>
                    </a:cubicBezTo>
                    <a:cubicBezTo>
                      <a:pt x="15" y="14"/>
                      <a:pt x="15" y="14"/>
                      <a:pt x="14" y="14"/>
                    </a:cubicBezTo>
                    <a:cubicBezTo>
                      <a:pt x="13" y="14"/>
                      <a:pt x="12" y="14"/>
                      <a:pt x="12" y="15"/>
                    </a:cubicBezTo>
                    <a:cubicBezTo>
                      <a:pt x="11" y="15"/>
                      <a:pt x="11" y="15"/>
                      <a:pt x="11" y="15"/>
                    </a:cubicBezTo>
                    <a:cubicBezTo>
                      <a:pt x="11" y="15"/>
                      <a:pt x="11" y="15"/>
                      <a:pt x="11" y="15"/>
                    </a:cubicBezTo>
                    <a:cubicBezTo>
                      <a:pt x="10" y="15"/>
                      <a:pt x="10" y="15"/>
                      <a:pt x="10" y="15"/>
                    </a:cubicBezTo>
                    <a:cubicBezTo>
                      <a:pt x="10" y="15"/>
                      <a:pt x="10" y="15"/>
                      <a:pt x="10" y="15"/>
                    </a:cubicBezTo>
                    <a:cubicBezTo>
                      <a:pt x="9" y="16"/>
                      <a:pt x="9" y="16"/>
                      <a:pt x="9" y="16"/>
                    </a:cubicBezTo>
                    <a:cubicBezTo>
                      <a:pt x="7" y="17"/>
                      <a:pt x="6" y="18"/>
                      <a:pt x="5" y="19"/>
                    </a:cubicBezTo>
                    <a:cubicBezTo>
                      <a:pt x="5" y="19"/>
                      <a:pt x="4" y="20"/>
                      <a:pt x="4" y="20"/>
                    </a:cubicBezTo>
                    <a:cubicBezTo>
                      <a:pt x="4" y="20"/>
                      <a:pt x="4" y="20"/>
                      <a:pt x="4" y="20"/>
                    </a:cubicBezTo>
                    <a:cubicBezTo>
                      <a:pt x="4" y="20"/>
                      <a:pt x="4" y="20"/>
                      <a:pt x="4" y="20"/>
                    </a:cubicBezTo>
                    <a:cubicBezTo>
                      <a:pt x="4" y="21"/>
                      <a:pt x="3" y="21"/>
                      <a:pt x="3" y="22"/>
                    </a:cubicBezTo>
                    <a:cubicBezTo>
                      <a:pt x="3" y="23"/>
                      <a:pt x="2" y="23"/>
                      <a:pt x="2" y="24"/>
                    </a:cubicBezTo>
                    <a:cubicBezTo>
                      <a:pt x="2" y="25"/>
                      <a:pt x="2" y="25"/>
                      <a:pt x="2" y="25"/>
                    </a:cubicBezTo>
                    <a:cubicBezTo>
                      <a:pt x="2" y="25"/>
                      <a:pt x="1" y="25"/>
                      <a:pt x="1" y="25"/>
                    </a:cubicBezTo>
                    <a:cubicBezTo>
                      <a:pt x="1" y="26"/>
                      <a:pt x="1" y="26"/>
                      <a:pt x="1" y="26"/>
                    </a:cubicBezTo>
                    <a:cubicBezTo>
                      <a:pt x="1" y="26"/>
                      <a:pt x="1" y="26"/>
                      <a:pt x="1" y="26"/>
                    </a:cubicBezTo>
                    <a:cubicBezTo>
                      <a:pt x="1" y="27"/>
                      <a:pt x="1" y="27"/>
                      <a:pt x="1" y="27"/>
                    </a:cubicBezTo>
                    <a:cubicBezTo>
                      <a:pt x="1" y="27"/>
                      <a:pt x="1" y="27"/>
                      <a:pt x="1" y="27"/>
                    </a:cubicBezTo>
                    <a:cubicBezTo>
                      <a:pt x="1" y="28"/>
                      <a:pt x="1" y="28"/>
                      <a:pt x="1" y="28"/>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30"/>
                      <a:pt x="1" y="30"/>
                      <a:pt x="1" y="30"/>
                    </a:cubicBezTo>
                    <a:cubicBezTo>
                      <a:pt x="1" y="30"/>
                      <a:pt x="1" y="30"/>
                      <a:pt x="1" y="30"/>
                    </a:cubicBezTo>
                    <a:cubicBezTo>
                      <a:pt x="0" y="31"/>
                      <a:pt x="0" y="32"/>
                      <a:pt x="1" y="33"/>
                    </a:cubicBezTo>
                    <a:cubicBezTo>
                      <a:pt x="1" y="34"/>
                      <a:pt x="1" y="35"/>
                      <a:pt x="1" y="36"/>
                    </a:cubicBezTo>
                    <a:cubicBezTo>
                      <a:pt x="2" y="37"/>
                      <a:pt x="2" y="38"/>
                      <a:pt x="2" y="38"/>
                    </a:cubicBezTo>
                    <a:cubicBezTo>
                      <a:pt x="3" y="39"/>
                      <a:pt x="3" y="40"/>
                      <a:pt x="4" y="41"/>
                    </a:cubicBezTo>
                    <a:cubicBezTo>
                      <a:pt x="5" y="43"/>
                      <a:pt x="7" y="44"/>
                      <a:pt x="8" y="45"/>
                    </a:cubicBezTo>
                    <a:cubicBezTo>
                      <a:pt x="10" y="47"/>
                      <a:pt x="11" y="48"/>
                      <a:pt x="13" y="49"/>
                    </a:cubicBezTo>
                    <a:cubicBezTo>
                      <a:pt x="15" y="50"/>
                      <a:pt x="17" y="51"/>
                      <a:pt x="19" y="52"/>
                    </a:cubicBezTo>
                    <a:cubicBezTo>
                      <a:pt x="20" y="52"/>
                      <a:pt x="21" y="52"/>
                      <a:pt x="22" y="53"/>
                    </a:cubicBezTo>
                    <a:cubicBezTo>
                      <a:pt x="22" y="53"/>
                      <a:pt x="22" y="53"/>
                      <a:pt x="23" y="53"/>
                    </a:cubicBezTo>
                    <a:cubicBezTo>
                      <a:pt x="23" y="53"/>
                      <a:pt x="24" y="54"/>
                      <a:pt x="24" y="54"/>
                    </a:cubicBezTo>
                    <a:cubicBezTo>
                      <a:pt x="25" y="54"/>
                      <a:pt x="26" y="54"/>
                      <a:pt x="27" y="55"/>
                    </a:cubicBezTo>
                    <a:cubicBezTo>
                      <a:pt x="28" y="55"/>
                      <a:pt x="29" y="55"/>
                      <a:pt x="30" y="55"/>
                    </a:cubicBezTo>
                    <a:cubicBezTo>
                      <a:pt x="33" y="56"/>
                      <a:pt x="35" y="56"/>
                      <a:pt x="37" y="56"/>
                    </a:cubicBezTo>
                    <a:cubicBezTo>
                      <a:pt x="39" y="57"/>
                      <a:pt x="41" y="57"/>
                      <a:pt x="43" y="57"/>
                    </a:cubicBezTo>
                    <a:cubicBezTo>
                      <a:pt x="45" y="57"/>
                      <a:pt x="47" y="57"/>
                      <a:pt x="49" y="57"/>
                    </a:cubicBezTo>
                    <a:cubicBezTo>
                      <a:pt x="50" y="55"/>
                      <a:pt x="51" y="53"/>
                      <a:pt x="52" y="52"/>
                    </a:cubicBezTo>
                    <a:cubicBezTo>
                      <a:pt x="53" y="51"/>
                      <a:pt x="53" y="50"/>
                      <a:pt x="54" y="49"/>
                    </a:cubicBezTo>
                    <a:cubicBezTo>
                      <a:pt x="54" y="48"/>
                      <a:pt x="54" y="48"/>
                      <a:pt x="54" y="48"/>
                    </a:cubicBezTo>
                    <a:cubicBezTo>
                      <a:pt x="54" y="48"/>
                      <a:pt x="54" y="48"/>
                      <a:pt x="54" y="48"/>
                    </a:cubicBezTo>
                    <a:cubicBezTo>
                      <a:pt x="54" y="47"/>
                      <a:pt x="55" y="47"/>
                      <a:pt x="55" y="46"/>
                    </a:cubicBezTo>
                    <a:cubicBezTo>
                      <a:pt x="56" y="44"/>
                      <a:pt x="57" y="42"/>
                      <a:pt x="57" y="40"/>
                    </a:cubicBezTo>
                    <a:cubicBezTo>
                      <a:pt x="58" y="39"/>
                      <a:pt x="59" y="37"/>
                      <a:pt x="59" y="35"/>
                    </a:cubicBezTo>
                    <a:cubicBezTo>
                      <a:pt x="60" y="34"/>
                      <a:pt x="60" y="34"/>
                      <a:pt x="60" y="33"/>
                    </a:cubicBezTo>
                    <a:cubicBezTo>
                      <a:pt x="60" y="33"/>
                      <a:pt x="60" y="32"/>
                      <a:pt x="60" y="32"/>
                    </a:cubicBezTo>
                    <a:cubicBezTo>
                      <a:pt x="61" y="31"/>
                      <a:pt x="61" y="30"/>
                      <a:pt x="61" y="29"/>
                    </a:cubicBezTo>
                    <a:cubicBezTo>
                      <a:pt x="62" y="27"/>
                      <a:pt x="62" y="25"/>
                      <a:pt x="62" y="23"/>
                    </a:cubicBezTo>
                    <a:cubicBezTo>
                      <a:pt x="62" y="21"/>
                      <a:pt x="62" y="19"/>
                      <a:pt x="62" y="17"/>
                    </a:cubicBezTo>
                    <a:cubicBezTo>
                      <a:pt x="62" y="15"/>
                      <a:pt x="62" y="13"/>
                      <a:pt x="6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19" name="Freeform 71"/>
              <p:cNvSpPr>
                <a:spLocks noEditPoints="1"/>
              </p:cNvSpPr>
              <p:nvPr userDrawn="1"/>
            </p:nvSpPr>
            <p:spPr bwMode="auto">
              <a:xfrm>
                <a:off x="87960" y="3643135"/>
                <a:ext cx="836277" cy="938839"/>
              </a:xfrm>
              <a:custGeom>
                <a:avLst/>
                <a:gdLst>
                  <a:gd name="T0" fmla="*/ 174 w 311"/>
                  <a:gd name="T1" fmla="*/ 77 h 349"/>
                  <a:gd name="T2" fmla="*/ 7 w 311"/>
                  <a:gd name="T3" fmla="*/ 335 h 349"/>
                  <a:gd name="T4" fmla="*/ 74 w 311"/>
                  <a:gd name="T5" fmla="*/ 349 h 349"/>
                  <a:gd name="T6" fmla="*/ 118 w 311"/>
                  <a:gd name="T7" fmla="*/ 338 h 349"/>
                  <a:gd name="T8" fmla="*/ 199 w 311"/>
                  <a:gd name="T9" fmla="*/ 295 h 349"/>
                  <a:gd name="T10" fmla="*/ 266 w 311"/>
                  <a:gd name="T11" fmla="*/ 244 h 349"/>
                  <a:gd name="T12" fmla="*/ 303 w 311"/>
                  <a:gd name="T13" fmla="*/ 199 h 349"/>
                  <a:gd name="T14" fmla="*/ 238 w 311"/>
                  <a:gd name="T15" fmla="*/ 137 h 349"/>
                  <a:gd name="T16" fmla="*/ 233 w 311"/>
                  <a:gd name="T17" fmla="*/ 157 h 349"/>
                  <a:gd name="T18" fmla="*/ 225 w 311"/>
                  <a:gd name="T19" fmla="*/ 171 h 349"/>
                  <a:gd name="T20" fmla="*/ 223 w 311"/>
                  <a:gd name="T21" fmla="*/ 174 h 349"/>
                  <a:gd name="T22" fmla="*/ 215 w 311"/>
                  <a:gd name="T23" fmla="*/ 183 h 349"/>
                  <a:gd name="T24" fmla="*/ 199 w 311"/>
                  <a:gd name="T25" fmla="*/ 183 h 349"/>
                  <a:gd name="T26" fmla="*/ 184 w 311"/>
                  <a:gd name="T27" fmla="*/ 180 h 349"/>
                  <a:gd name="T28" fmla="*/ 176 w 311"/>
                  <a:gd name="T29" fmla="*/ 178 h 349"/>
                  <a:gd name="T30" fmla="*/ 162 w 311"/>
                  <a:gd name="T31" fmla="*/ 170 h 349"/>
                  <a:gd name="T32" fmla="*/ 152 w 311"/>
                  <a:gd name="T33" fmla="*/ 157 h 349"/>
                  <a:gd name="T34" fmla="*/ 151 w 311"/>
                  <a:gd name="T35" fmla="*/ 148 h 349"/>
                  <a:gd name="T36" fmla="*/ 151 w 311"/>
                  <a:gd name="T37" fmla="*/ 147 h 349"/>
                  <a:gd name="T38" fmla="*/ 151 w 311"/>
                  <a:gd name="T39" fmla="*/ 147 h 349"/>
                  <a:gd name="T40" fmla="*/ 151 w 311"/>
                  <a:gd name="T41" fmla="*/ 145 h 349"/>
                  <a:gd name="T42" fmla="*/ 152 w 311"/>
                  <a:gd name="T43" fmla="*/ 143 h 349"/>
                  <a:gd name="T44" fmla="*/ 152 w 311"/>
                  <a:gd name="T45" fmla="*/ 141 h 349"/>
                  <a:gd name="T46" fmla="*/ 156 w 311"/>
                  <a:gd name="T47" fmla="*/ 134 h 349"/>
                  <a:gd name="T48" fmla="*/ 157 w 311"/>
                  <a:gd name="T49" fmla="*/ 132 h 349"/>
                  <a:gd name="T50" fmla="*/ 159 w 311"/>
                  <a:gd name="T51" fmla="*/ 130 h 349"/>
                  <a:gd name="T52" fmla="*/ 161 w 311"/>
                  <a:gd name="T53" fmla="*/ 128 h 349"/>
                  <a:gd name="T54" fmla="*/ 162 w 311"/>
                  <a:gd name="T55" fmla="*/ 128 h 349"/>
                  <a:gd name="T56" fmla="*/ 165 w 311"/>
                  <a:gd name="T57" fmla="*/ 126 h 349"/>
                  <a:gd name="T58" fmla="*/ 166 w 311"/>
                  <a:gd name="T59" fmla="*/ 126 h 349"/>
                  <a:gd name="T60" fmla="*/ 173 w 311"/>
                  <a:gd name="T61" fmla="*/ 124 h 349"/>
                  <a:gd name="T62" fmla="*/ 176 w 311"/>
                  <a:gd name="T63" fmla="*/ 123 h 349"/>
                  <a:gd name="T64" fmla="*/ 179 w 311"/>
                  <a:gd name="T65" fmla="*/ 123 h 349"/>
                  <a:gd name="T66" fmla="*/ 181 w 311"/>
                  <a:gd name="T67" fmla="*/ 123 h 349"/>
                  <a:gd name="T68" fmla="*/ 183 w 311"/>
                  <a:gd name="T69" fmla="*/ 124 h 349"/>
                  <a:gd name="T70" fmla="*/ 185 w 311"/>
                  <a:gd name="T71" fmla="*/ 123 h 349"/>
                  <a:gd name="T72" fmla="*/ 186 w 311"/>
                  <a:gd name="T73" fmla="*/ 121 h 349"/>
                  <a:gd name="T74" fmla="*/ 188 w 311"/>
                  <a:gd name="T75" fmla="*/ 119 h 349"/>
                  <a:gd name="T76" fmla="*/ 189 w 311"/>
                  <a:gd name="T77" fmla="*/ 117 h 349"/>
                  <a:gd name="T78" fmla="*/ 191 w 311"/>
                  <a:gd name="T79" fmla="*/ 114 h 349"/>
                  <a:gd name="T80" fmla="*/ 193 w 311"/>
                  <a:gd name="T81" fmla="*/ 112 h 349"/>
                  <a:gd name="T82" fmla="*/ 198 w 311"/>
                  <a:gd name="T83" fmla="*/ 108 h 349"/>
                  <a:gd name="T84" fmla="*/ 201 w 311"/>
                  <a:gd name="T85" fmla="*/ 107 h 349"/>
                  <a:gd name="T86" fmla="*/ 211 w 311"/>
                  <a:gd name="T87" fmla="*/ 105 h 349"/>
                  <a:gd name="T88" fmla="*/ 218 w 311"/>
                  <a:gd name="T89" fmla="*/ 106 h 349"/>
                  <a:gd name="T90" fmla="*/ 220 w 311"/>
                  <a:gd name="T91" fmla="*/ 107 h 349"/>
                  <a:gd name="T92" fmla="*/ 223 w 311"/>
                  <a:gd name="T93" fmla="*/ 108 h 349"/>
                  <a:gd name="T94" fmla="*/ 225 w 311"/>
                  <a:gd name="T95" fmla="*/ 109 h 349"/>
                  <a:gd name="T96" fmla="*/ 225 w 311"/>
                  <a:gd name="T97" fmla="*/ 109 h 349"/>
                  <a:gd name="T98" fmla="*/ 226 w 311"/>
                  <a:gd name="T99" fmla="*/ 110 h 349"/>
                  <a:gd name="T100" fmla="*/ 228 w 311"/>
                  <a:gd name="T101" fmla="*/ 111 h 349"/>
                  <a:gd name="T102" fmla="*/ 230 w 311"/>
                  <a:gd name="T103" fmla="*/ 113 h 349"/>
                  <a:gd name="T104" fmla="*/ 237 w 311"/>
                  <a:gd name="T105" fmla="*/ 1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49">
                    <a:moveTo>
                      <a:pt x="262" y="128"/>
                    </a:moveTo>
                    <a:cubicBezTo>
                      <a:pt x="225" y="88"/>
                      <a:pt x="225" y="0"/>
                      <a:pt x="214" y="13"/>
                    </a:cubicBezTo>
                    <a:cubicBezTo>
                      <a:pt x="203" y="25"/>
                      <a:pt x="207" y="52"/>
                      <a:pt x="174" y="77"/>
                    </a:cubicBezTo>
                    <a:cubicBezTo>
                      <a:pt x="141" y="102"/>
                      <a:pt x="142" y="60"/>
                      <a:pt x="89" y="66"/>
                    </a:cubicBezTo>
                    <a:cubicBezTo>
                      <a:pt x="57" y="69"/>
                      <a:pt x="80" y="122"/>
                      <a:pt x="74" y="186"/>
                    </a:cubicBezTo>
                    <a:cubicBezTo>
                      <a:pt x="68" y="250"/>
                      <a:pt x="26" y="307"/>
                      <a:pt x="7" y="335"/>
                    </a:cubicBezTo>
                    <a:cubicBezTo>
                      <a:pt x="4" y="339"/>
                      <a:pt x="2" y="342"/>
                      <a:pt x="0" y="344"/>
                    </a:cubicBezTo>
                    <a:cubicBezTo>
                      <a:pt x="12" y="342"/>
                      <a:pt x="27" y="341"/>
                      <a:pt x="45" y="344"/>
                    </a:cubicBezTo>
                    <a:cubicBezTo>
                      <a:pt x="55" y="346"/>
                      <a:pt x="65" y="348"/>
                      <a:pt x="74" y="349"/>
                    </a:cubicBezTo>
                    <a:cubicBezTo>
                      <a:pt x="83" y="349"/>
                      <a:pt x="93" y="348"/>
                      <a:pt x="103" y="345"/>
                    </a:cubicBezTo>
                    <a:cubicBezTo>
                      <a:pt x="105" y="344"/>
                      <a:pt x="107" y="343"/>
                      <a:pt x="110" y="342"/>
                    </a:cubicBezTo>
                    <a:cubicBezTo>
                      <a:pt x="113" y="341"/>
                      <a:pt x="115" y="339"/>
                      <a:pt x="118" y="338"/>
                    </a:cubicBezTo>
                    <a:cubicBezTo>
                      <a:pt x="124" y="336"/>
                      <a:pt x="129" y="333"/>
                      <a:pt x="134" y="331"/>
                    </a:cubicBezTo>
                    <a:cubicBezTo>
                      <a:pt x="145" y="325"/>
                      <a:pt x="156" y="319"/>
                      <a:pt x="167" y="313"/>
                    </a:cubicBezTo>
                    <a:cubicBezTo>
                      <a:pt x="178" y="308"/>
                      <a:pt x="189" y="301"/>
                      <a:pt x="199" y="295"/>
                    </a:cubicBezTo>
                    <a:cubicBezTo>
                      <a:pt x="209" y="288"/>
                      <a:pt x="219" y="282"/>
                      <a:pt x="228" y="275"/>
                    </a:cubicBezTo>
                    <a:cubicBezTo>
                      <a:pt x="238" y="268"/>
                      <a:pt x="246" y="261"/>
                      <a:pt x="254" y="254"/>
                    </a:cubicBezTo>
                    <a:cubicBezTo>
                      <a:pt x="258" y="251"/>
                      <a:pt x="262" y="247"/>
                      <a:pt x="266" y="244"/>
                    </a:cubicBezTo>
                    <a:cubicBezTo>
                      <a:pt x="269" y="240"/>
                      <a:pt x="273" y="237"/>
                      <a:pt x="276" y="234"/>
                    </a:cubicBezTo>
                    <a:cubicBezTo>
                      <a:pt x="282" y="227"/>
                      <a:pt x="288" y="221"/>
                      <a:pt x="292" y="215"/>
                    </a:cubicBezTo>
                    <a:cubicBezTo>
                      <a:pt x="297" y="209"/>
                      <a:pt x="300" y="203"/>
                      <a:pt x="303" y="199"/>
                    </a:cubicBezTo>
                    <a:cubicBezTo>
                      <a:pt x="307" y="191"/>
                      <a:pt x="310" y="186"/>
                      <a:pt x="311" y="185"/>
                    </a:cubicBezTo>
                    <a:cubicBezTo>
                      <a:pt x="299" y="169"/>
                      <a:pt x="283" y="151"/>
                      <a:pt x="262" y="128"/>
                    </a:cubicBezTo>
                    <a:close/>
                    <a:moveTo>
                      <a:pt x="238" y="137"/>
                    </a:moveTo>
                    <a:cubicBezTo>
                      <a:pt x="238" y="138"/>
                      <a:pt x="237" y="140"/>
                      <a:pt x="237" y="141"/>
                    </a:cubicBezTo>
                    <a:cubicBezTo>
                      <a:pt x="237" y="144"/>
                      <a:pt x="236" y="146"/>
                      <a:pt x="236" y="149"/>
                    </a:cubicBezTo>
                    <a:cubicBezTo>
                      <a:pt x="235" y="152"/>
                      <a:pt x="234" y="154"/>
                      <a:pt x="233" y="157"/>
                    </a:cubicBezTo>
                    <a:cubicBezTo>
                      <a:pt x="232" y="158"/>
                      <a:pt x="232" y="159"/>
                      <a:pt x="231" y="160"/>
                    </a:cubicBezTo>
                    <a:cubicBezTo>
                      <a:pt x="231" y="162"/>
                      <a:pt x="230" y="163"/>
                      <a:pt x="229" y="164"/>
                    </a:cubicBezTo>
                    <a:cubicBezTo>
                      <a:pt x="228" y="166"/>
                      <a:pt x="227" y="169"/>
                      <a:pt x="225" y="171"/>
                    </a:cubicBezTo>
                    <a:cubicBezTo>
                      <a:pt x="225" y="171"/>
                      <a:pt x="224" y="172"/>
                      <a:pt x="224" y="172"/>
                    </a:cubicBezTo>
                    <a:cubicBezTo>
                      <a:pt x="224" y="173"/>
                      <a:pt x="224" y="173"/>
                      <a:pt x="224" y="173"/>
                    </a:cubicBezTo>
                    <a:cubicBezTo>
                      <a:pt x="223" y="174"/>
                      <a:pt x="223" y="174"/>
                      <a:pt x="223" y="174"/>
                    </a:cubicBezTo>
                    <a:cubicBezTo>
                      <a:pt x="222" y="175"/>
                      <a:pt x="221" y="176"/>
                      <a:pt x="221" y="177"/>
                    </a:cubicBezTo>
                    <a:cubicBezTo>
                      <a:pt x="219" y="179"/>
                      <a:pt x="217" y="181"/>
                      <a:pt x="215" y="183"/>
                    </a:cubicBezTo>
                    <a:cubicBezTo>
                      <a:pt x="215" y="183"/>
                      <a:pt x="215" y="183"/>
                      <a:pt x="215" y="183"/>
                    </a:cubicBezTo>
                    <a:cubicBezTo>
                      <a:pt x="215" y="183"/>
                      <a:pt x="215" y="183"/>
                      <a:pt x="215" y="183"/>
                    </a:cubicBezTo>
                    <a:cubicBezTo>
                      <a:pt x="213" y="183"/>
                      <a:pt x="210" y="183"/>
                      <a:pt x="207" y="183"/>
                    </a:cubicBezTo>
                    <a:cubicBezTo>
                      <a:pt x="205" y="183"/>
                      <a:pt x="202" y="183"/>
                      <a:pt x="199" y="183"/>
                    </a:cubicBezTo>
                    <a:cubicBezTo>
                      <a:pt x="197" y="183"/>
                      <a:pt x="194" y="182"/>
                      <a:pt x="192" y="182"/>
                    </a:cubicBezTo>
                    <a:cubicBezTo>
                      <a:pt x="190" y="182"/>
                      <a:pt x="189" y="181"/>
                      <a:pt x="188" y="181"/>
                    </a:cubicBezTo>
                    <a:cubicBezTo>
                      <a:pt x="186" y="181"/>
                      <a:pt x="185" y="180"/>
                      <a:pt x="184" y="180"/>
                    </a:cubicBezTo>
                    <a:cubicBezTo>
                      <a:pt x="183" y="180"/>
                      <a:pt x="183" y="180"/>
                      <a:pt x="182" y="180"/>
                    </a:cubicBezTo>
                    <a:cubicBezTo>
                      <a:pt x="181" y="179"/>
                      <a:pt x="181" y="179"/>
                      <a:pt x="180" y="179"/>
                    </a:cubicBezTo>
                    <a:cubicBezTo>
                      <a:pt x="179" y="179"/>
                      <a:pt x="178" y="178"/>
                      <a:pt x="176" y="178"/>
                    </a:cubicBezTo>
                    <a:cubicBezTo>
                      <a:pt x="174" y="177"/>
                      <a:pt x="171" y="176"/>
                      <a:pt x="169" y="174"/>
                    </a:cubicBezTo>
                    <a:cubicBezTo>
                      <a:pt x="168" y="174"/>
                      <a:pt x="167" y="173"/>
                      <a:pt x="166" y="172"/>
                    </a:cubicBezTo>
                    <a:cubicBezTo>
                      <a:pt x="164" y="172"/>
                      <a:pt x="163" y="171"/>
                      <a:pt x="162" y="170"/>
                    </a:cubicBezTo>
                    <a:cubicBezTo>
                      <a:pt x="160" y="168"/>
                      <a:pt x="158" y="167"/>
                      <a:pt x="156" y="164"/>
                    </a:cubicBezTo>
                    <a:cubicBezTo>
                      <a:pt x="156" y="163"/>
                      <a:pt x="155" y="162"/>
                      <a:pt x="154" y="161"/>
                    </a:cubicBezTo>
                    <a:cubicBezTo>
                      <a:pt x="153" y="160"/>
                      <a:pt x="153" y="159"/>
                      <a:pt x="152" y="157"/>
                    </a:cubicBezTo>
                    <a:cubicBezTo>
                      <a:pt x="152" y="156"/>
                      <a:pt x="151" y="155"/>
                      <a:pt x="151" y="153"/>
                    </a:cubicBezTo>
                    <a:cubicBezTo>
                      <a:pt x="151" y="152"/>
                      <a:pt x="151" y="150"/>
                      <a:pt x="151" y="149"/>
                    </a:cubicBezTo>
                    <a:cubicBezTo>
                      <a:pt x="151" y="148"/>
                      <a:pt x="151" y="148"/>
                      <a:pt x="151" y="148"/>
                    </a:cubicBezTo>
                    <a:cubicBezTo>
                      <a:pt x="151" y="148"/>
                      <a:pt x="151" y="148"/>
                      <a:pt x="151" y="148"/>
                    </a:cubicBezTo>
                    <a:cubicBezTo>
                      <a:pt x="151" y="148"/>
                      <a:pt x="151" y="148"/>
                      <a:pt x="151" y="148"/>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6"/>
                      <a:pt x="151" y="146"/>
                      <a:pt x="151" y="146"/>
                    </a:cubicBezTo>
                    <a:cubicBezTo>
                      <a:pt x="151" y="146"/>
                      <a:pt x="151" y="146"/>
                      <a:pt x="151" y="145"/>
                    </a:cubicBezTo>
                    <a:cubicBezTo>
                      <a:pt x="151" y="145"/>
                      <a:pt x="151" y="145"/>
                      <a:pt x="151" y="145"/>
                    </a:cubicBezTo>
                    <a:cubicBezTo>
                      <a:pt x="151" y="144"/>
                      <a:pt x="152" y="144"/>
                      <a:pt x="152" y="144"/>
                    </a:cubicBezTo>
                    <a:cubicBezTo>
                      <a:pt x="152" y="143"/>
                      <a:pt x="152" y="143"/>
                      <a:pt x="152" y="143"/>
                    </a:cubicBezTo>
                    <a:cubicBezTo>
                      <a:pt x="152" y="142"/>
                      <a:pt x="152" y="142"/>
                      <a:pt x="152" y="142"/>
                    </a:cubicBezTo>
                    <a:cubicBezTo>
                      <a:pt x="152" y="142"/>
                      <a:pt x="152" y="142"/>
                      <a:pt x="152" y="142"/>
                    </a:cubicBezTo>
                    <a:cubicBezTo>
                      <a:pt x="152" y="141"/>
                      <a:pt x="152" y="141"/>
                      <a:pt x="152" y="141"/>
                    </a:cubicBezTo>
                    <a:cubicBezTo>
                      <a:pt x="153" y="139"/>
                      <a:pt x="153" y="138"/>
                      <a:pt x="154" y="137"/>
                    </a:cubicBezTo>
                    <a:cubicBezTo>
                      <a:pt x="154" y="136"/>
                      <a:pt x="155" y="136"/>
                      <a:pt x="155" y="135"/>
                    </a:cubicBezTo>
                    <a:cubicBezTo>
                      <a:pt x="155" y="135"/>
                      <a:pt x="155" y="134"/>
                      <a:pt x="156" y="134"/>
                    </a:cubicBezTo>
                    <a:cubicBezTo>
                      <a:pt x="156" y="134"/>
                      <a:pt x="156" y="134"/>
                      <a:pt x="156" y="134"/>
                    </a:cubicBezTo>
                    <a:cubicBezTo>
                      <a:pt x="156" y="134"/>
                      <a:pt x="156" y="133"/>
                      <a:pt x="156" y="133"/>
                    </a:cubicBezTo>
                    <a:cubicBezTo>
                      <a:pt x="157" y="133"/>
                      <a:pt x="157" y="133"/>
                      <a:pt x="157" y="132"/>
                    </a:cubicBezTo>
                    <a:cubicBezTo>
                      <a:pt x="158" y="132"/>
                      <a:pt x="158" y="132"/>
                      <a:pt x="158" y="132"/>
                    </a:cubicBezTo>
                    <a:cubicBezTo>
                      <a:pt x="158" y="131"/>
                      <a:pt x="158" y="131"/>
                      <a:pt x="158" y="131"/>
                    </a:cubicBezTo>
                    <a:cubicBezTo>
                      <a:pt x="159" y="131"/>
                      <a:pt x="159" y="130"/>
                      <a:pt x="159" y="130"/>
                    </a:cubicBezTo>
                    <a:cubicBezTo>
                      <a:pt x="160" y="129"/>
                      <a:pt x="160" y="129"/>
                      <a:pt x="160" y="129"/>
                    </a:cubicBezTo>
                    <a:cubicBezTo>
                      <a:pt x="160" y="129"/>
                      <a:pt x="161" y="129"/>
                      <a:pt x="161" y="129"/>
                    </a:cubicBezTo>
                    <a:cubicBezTo>
                      <a:pt x="161" y="129"/>
                      <a:pt x="161" y="128"/>
                      <a:pt x="161" y="128"/>
                    </a:cubicBezTo>
                    <a:cubicBezTo>
                      <a:pt x="162" y="128"/>
                      <a:pt x="162" y="128"/>
                      <a:pt x="162" y="128"/>
                    </a:cubicBezTo>
                    <a:cubicBezTo>
                      <a:pt x="162" y="128"/>
                      <a:pt x="162" y="128"/>
                      <a:pt x="162" y="128"/>
                    </a:cubicBezTo>
                    <a:cubicBezTo>
                      <a:pt x="162" y="128"/>
                      <a:pt x="162" y="128"/>
                      <a:pt x="162" y="128"/>
                    </a:cubicBezTo>
                    <a:cubicBezTo>
                      <a:pt x="163" y="127"/>
                      <a:pt x="163" y="127"/>
                      <a:pt x="163" y="127"/>
                    </a:cubicBezTo>
                    <a:cubicBezTo>
                      <a:pt x="164" y="127"/>
                      <a:pt x="164" y="127"/>
                      <a:pt x="164" y="127"/>
                    </a:cubicBezTo>
                    <a:cubicBezTo>
                      <a:pt x="164" y="127"/>
                      <a:pt x="164" y="127"/>
                      <a:pt x="165" y="126"/>
                    </a:cubicBezTo>
                    <a:cubicBezTo>
                      <a:pt x="165" y="126"/>
                      <a:pt x="165" y="126"/>
                      <a:pt x="165" y="126"/>
                    </a:cubicBezTo>
                    <a:cubicBezTo>
                      <a:pt x="166" y="126"/>
                      <a:pt x="166" y="126"/>
                      <a:pt x="166" y="126"/>
                    </a:cubicBezTo>
                    <a:cubicBezTo>
                      <a:pt x="166" y="126"/>
                      <a:pt x="166" y="126"/>
                      <a:pt x="166" y="126"/>
                    </a:cubicBezTo>
                    <a:cubicBezTo>
                      <a:pt x="168" y="125"/>
                      <a:pt x="169" y="125"/>
                      <a:pt x="171" y="124"/>
                    </a:cubicBezTo>
                    <a:cubicBezTo>
                      <a:pt x="171" y="124"/>
                      <a:pt x="172" y="124"/>
                      <a:pt x="173" y="124"/>
                    </a:cubicBezTo>
                    <a:cubicBezTo>
                      <a:pt x="173" y="124"/>
                      <a:pt x="173" y="124"/>
                      <a:pt x="173" y="124"/>
                    </a:cubicBezTo>
                    <a:cubicBezTo>
                      <a:pt x="173" y="124"/>
                      <a:pt x="174" y="124"/>
                      <a:pt x="174" y="124"/>
                    </a:cubicBezTo>
                    <a:cubicBezTo>
                      <a:pt x="175" y="124"/>
                      <a:pt x="175" y="124"/>
                      <a:pt x="175" y="124"/>
                    </a:cubicBezTo>
                    <a:cubicBezTo>
                      <a:pt x="175" y="123"/>
                      <a:pt x="175" y="123"/>
                      <a:pt x="176" y="123"/>
                    </a:cubicBezTo>
                    <a:cubicBezTo>
                      <a:pt x="176" y="123"/>
                      <a:pt x="176" y="123"/>
                      <a:pt x="177" y="123"/>
                    </a:cubicBezTo>
                    <a:cubicBezTo>
                      <a:pt x="178" y="123"/>
                      <a:pt x="178" y="123"/>
                      <a:pt x="178" y="123"/>
                    </a:cubicBezTo>
                    <a:cubicBezTo>
                      <a:pt x="178" y="123"/>
                      <a:pt x="179" y="123"/>
                      <a:pt x="179" y="123"/>
                    </a:cubicBezTo>
                    <a:cubicBezTo>
                      <a:pt x="179" y="123"/>
                      <a:pt x="179" y="123"/>
                      <a:pt x="179" y="123"/>
                    </a:cubicBezTo>
                    <a:cubicBezTo>
                      <a:pt x="180" y="123"/>
                      <a:pt x="180" y="123"/>
                      <a:pt x="180" y="123"/>
                    </a:cubicBezTo>
                    <a:cubicBezTo>
                      <a:pt x="181" y="123"/>
                      <a:pt x="181" y="123"/>
                      <a:pt x="181" y="123"/>
                    </a:cubicBezTo>
                    <a:cubicBezTo>
                      <a:pt x="182" y="124"/>
                      <a:pt x="182" y="124"/>
                      <a:pt x="182" y="124"/>
                    </a:cubicBezTo>
                    <a:cubicBezTo>
                      <a:pt x="183" y="124"/>
                      <a:pt x="183" y="124"/>
                      <a:pt x="183" y="124"/>
                    </a:cubicBezTo>
                    <a:cubicBezTo>
                      <a:pt x="183" y="124"/>
                      <a:pt x="183" y="124"/>
                      <a:pt x="183" y="124"/>
                    </a:cubicBezTo>
                    <a:cubicBezTo>
                      <a:pt x="184" y="124"/>
                      <a:pt x="184" y="124"/>
                      <a:pt x="184" y="124"/>
                    </a:cubicBezTo>
                    <a:cubicBezTo>
                      <a:pt x="185" y="124"/>
                      <a:pt x="185" y="124"/>
                      <a:pt x="185" y="124"/>
                    </a:cubicBezTo>
                    <a:cubicBezTo>
                      <a:pt x="185" y="123"/>
                      <a:pt x="185" y="123"/>
                      <a:pt x="185" y="123"/>
                    </a:cubicBezTo>
                    <a:cubicBezTo>
                      <a:pt x="186" y="122"/>
                      <a:pt x="186" y="122"/>
                      <a:pt x="186" y="122"/>
                    </a:cubicBezTo>
                    <a:cubicBezTo>
                      <a:pt x="186" y="122"/>
                      <a:pt x="186" y="122"/>
                      <a:pt x="186" y="122"/>
                    </a:cubicBezTo>
                    <a:cubicBezTo>
                      <a:pt x="186" y="121"/>
                      <a:pt x="186" y="121"/>
                      <a:pt x="186" y="121"/>
                    </a:cubicBezTo>
                    <a:cubicBezTo>
                      <a:pt x="187" y="120"/>
                      <a:pt x="187" y="120"/>
                      <a:pt x="187" y="120"/>
                    </a:cubicBezTo>
                    <a:cubicBezTo>
                      <a:pt x="187" y="119"/>
                      <a:pt x="187" y="119"/>
                      <a:pt x="187" y="119"/>
                    </a:cubicBezTo>
                    <a:cubicBezTo>
                      <a:pt x="188" y="119"/>
                      <a:pt x="188" y="119"/>
                      <a:pt x="188" y="119"/>
                    </a:cubicBezTo>
                    <a:cubicBezTo>
                      <a:pt x="188" y="118"/>
                      <a:pt x="188" y="118"/>
                      <a:pt x="188" y="118"/>
                    </a:cubicBezTo>
                    <a:cubicBezTo>
                      <a:pt x="188" y="118"/>
                      <a:pt x="188" y="118"/>
                      <a:pt x="188" y="118"/>
                    </a:cubicBezTo>
                    <a:cubicBezTo>
                      <a:pt x="189" y="117"/>
                      <a:pt x="189" y="117"/>
                      <a:pt x="189" y="117"/>
                    </a:cubicBezTo>
                    <a:cubicBezTo>
                      <a:pt x="189" y="116"/>
                      <a:pt x="189" y="116"/>
                      <a:pt x="190" y="116"/>
                    </a:cubicBezTo>
                    <a:cubicBezTo>
                      <a:pt x="190" y="115"/>
                      <a:pt x="190" y="115"/>
                      <a:pt x="190" y="115"/>
                    </a:cubicBezTo>
                    <a:cubicBezTo>
                      <a:pt x="191" y="114"/>
                      <a:pt x="191" y="114"/>
                      <a:pt x="191" y="114"/>
                    </a:cubicBezTo>
                    <a:cubicBezTo>
                      <a:pt x="191" y="114"/>
                      <a:pt x="191" y="114"/>
                      <a:pt x="191" y="114"/>
                    </a:cubicBezTo>
                    <a:cubicBezTo>
                      <a:pt x="192" y="113"/>
                      <a:pt x="192" y="113"/>
                      <a:pt x="192" y="113"/>
                    </a:cubicBezTo>
                    <a:cubicBezTo>
                      <a:pt x="192" y="113"/>
                      <a:pt x="193" y="112"/>
                      <a:pt x="193" y="112"/>
                    </a:cubicBezTo>
                    <a:cubicBezTo>
                      <a:pt x="194" y="111"/>
                      <a:pt x="196" y="110"/>
                      <a:pt x="197" y="109"/>
                    </a:cubicBezTo>
                    <a:cubicBezTo>
                      <a:pt x="197" y="109"/>
                      <a:pt x="197" y="109"/>
                      <a:pt x="198" y="108"/>
                    </a:cubicBezTo>
                    <a:cubicBezTo>
                      <a:pt x="198" y="108"/>
                      <a:pt x="198" y="108"/>
                      <a:pt x="198" y="108"/>
                    </a:cubicBezTo>
                    <a:cubicBezTo>
                      <a:pt x="198" y="108"/>
                      <a:pt x="199" y="108"/>
                      <a:pt x="199" y="108"/>
                    </a:cubicBezTo>
                    <a:cubicBezTo>
                      <a:pt x="199" y="108"/>
                      <a:pt x="199" y="108"/>
                      <a:pt x="200" y="107"/>
                    </a:cubicBezTo>
                    <a:cubicBezTo>
                      <a:pt x="201" y="107"/>
                      <a:pt x="201" y="107"/>
                      <a:pt x="201" y="107"/>
                    </a:cubicBezTo>
                    <a:cubicBezTo>
                      <a:pt x="203" y="106"/>
                      <a:pt x="206" y="105"/>
                      <a:pt x="209" y="105"/>
                    </a:cubicBezTo>
                    <a:cubicBezTo>
                      <a:pt x="210" y="105"/>
                      <a:pt x="210" y="105"/>
                      <a:pt x="210" y="105"/>
                    </a:cubicBezTo>
                    <a:cubicBezTo>
                      <a:pt x="211" y="105"/>
                      <a:pt x="211" y="105"/>
                      <a:pt x="211" y="105"/>
                    </a:cubicBezTo>
                    <a:cubicBezTo>
                      <a:pt x="211" y="105"/>
                      <a:pt x="211" y="105"/>
                      <a:pt x="212" y="105"/>
                    </a:cubicBezTo>
                    <a:cubicBezTo>
                      <a:pt x="212" y="105"/>
                      <a:pt x="213" y="105"/>
                      <a:pt x="214" y="105"/>
                    </a:cubicBezTo>
                    <a:cubicBezTo>
                      <a:pt x="215" y="105"/>
                      <a:pt x="217" y="106"/>
                      <a:pt x="218" y="106"/>
                    </a:cubicBezTo>
                    <a:cubicBezTo>
                      <a:pt x="219" y="106"/>
                      <a:pt x="219" y="106"/>
                      <a:pt x="219" y="106"/>
                    </a:cubicBezTo>
                    <a:cubicBezTo>
                      <a:pt x="220" y="106"/>
                      <a:pt x="220" y="106"/>
                      <a:pt x="220" y="106"/>
                    </a:cubicBezTo>
                    <a:cubicBezTo>
                      <a:pt x="220" y="107"/>
                      <a:pt x="220" y="107"/>
                      <a:pt x="220" y="107"/>
                    </a:cubicBezTo>
                    <a:cubicBezTo>
                      <a:pt x="221" y="107"/>
                      <a:pt x="221" y="107"/>
                      <a:pt x="221" y="107"/>
                    </a:cubicBezTo>
                    <a:cubicBezTo>
                      <a:pt x="222" y="107"/>
                      <a:pt x="222" y="107"/>
                      <a:pt x="222" y="108"/>
                    </a:cubicBezTo>
                    <a:cubicBezTo>
                      <a:pt x="223" y="108"/>
                      <a:pt x="223" y="108"/>
                      <a:pt x="223" y="108"/>
                    </a:cubicBezTo>
                    <a:cubicBezTo>
                      <a:pt x="223" y="108"/>
                      <a:pt x="223" y="108"/>
                      <a:pt x="223" y="108"/>
                    </a:cubicBezTo>
                    <a:cubicBezTo>
                      <a:pt x="224" y="109"/>
                      <a:pt x="224" y="109"/>
                      <a:pt x="224"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6" y="109"/>
                      <a:pt x="226" y="109"/>
                      <a:pt x="226" y="109"/>
                    </a:cubicBezTo>
                    <a:cubicBezTo>
                      <a:pt x="226" y="110"/>
                      <a:pt x="226" y="110"/>
                      <a:pt x="226" y="110"/>
                    </a:cubicBezTo>
                    <a:cubicBezTo>
                      <a:pt x="227" y="110"/>
                      <a:pt x="227" y="110"/>
                      <a:pt x="227" y="110"/>
                    </a:cubicBezTo>
                    <a:cubicBezTo>
                      <a:pt x="227" y="110"/>
                      <a:pt x="227" y="110"/>
                      <a:pt x="227" y="110"/>
                    </a:cubicBezTo>
                    <a:cubicBezTo>
                      <a:pt x="228" y="111"/>
                      <a:pt x="228" y="111"/>
                      <a:pt x="228" y="111"/>
                    </a:cubicBezTo>
                    <a:cubicBezTo>
                      <a:pt x="228" y="111"/>
                      <a:pt x="228" y="111"/>
                      <a:pt x="228" y="111"/>
                    </a:cubicBezTo>
                    <a:cubicBezTo>
                      <a:pt x="228" y="111"/>
                      <a:pt x="229" y="112"/>
                      <a:pt x="229" y="112"/>
                    </a:cubicBezTo>
                    <a:cubicBezTo>
                      <a:pt x="229" y="112"/>
                      <a:pt x="230" y="112"/>
                      <a:pt x="230" y="113"/>
                    </a:cubicBezTo>
                    <a:cubicBezTo>
                      <a:pt x="231" y="114"/>
                      <a:pt x="232" y="115"/>
                      <a:pt x="233" y="116"/>
                    </a:cubicBezTo>
                    <a:cubicBezTo>
                      <a:pt x="234" y="119"/>
                      <a:pt x="236" y="121"/>
                      <a:pt x="236" y="124"/>
                    </a:cubicBezTo>
                    <a:cubicBezTo>
                      <a:pt x="237" y="125"/>
                      <a:pt x="237" y="127"/>
                      <a:pt x="237" y="128"/>
                    </a:cubicBezTo>
                    <a:cubicBezTo>
                      <a:pt x="238" y="130"/>
                      <a:pt x="238" y="131"/>
                      <a:pt x="238" y="133"/>
                    </a:cubicBezTo>
                    <a:cubicBezTo>
                      <a:pt x="238" y="134"/>
                      <a:pt x="238" y="135"/>
                      <a:pt x="238" y="1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20" name="Freeform 74"/>
              <p:cNvSpPr>
                <a:spLocks/>
              </p:cNvSpPr>
              <p:nvPr userDrawn="1"/>
            </p:nvSpPr>
            <p:spPr bwMode="auto">
              <a:xfrm>
                <a:off x="879531" y="3824590"/>
                <a:ext cx="449697" cy="470735"/>
              </a:xfrm>
              <a:custGeom>
                <a:avLst/>
                <a:gdLst>
                  <a:gd name="T0" fmla="*/ 29 w 167"/>
                  <a:gd name="T1" fmla="*/ 35 h 175"/>
                  <a:gd name="T2" fmla="*/ 102 w 167"/>
                  <a:gd name="T3" fmla="*/ 132 h 175"/>
                  <a:gd name="T4" fmla="*/ 29 w 167"/>
                  <a:gd name="T5" fmla="*/ 35 h 175"/>
                </a:gdLst>
                <a:ahLst/>
                <a:cxnLst>
                  <a:cxn ang="0">
                    <a:pos x="T0" y="T1"/>
                  </a:cxn>
                  <a:cxn ang="0">
                    <a:pos x="T2" y="T3"/>
                  </a:cxn>
                  <a:cxn ang="0">
                    <a:pos x="T4" y="T5"/>
                  </a:cxn>
                </a:cxnLst>
                <a:rect l="0" t="0" r="r" b="b"/>
                <a:pathLst>
                  <a:path w="167" h="175">
                    <a:moveTo>
                      <a:pt x="29" y="35"/>
                    </a:moveTo>
                    <a:cubicBezTo>
                      <a:pt x="0" y="53"/>
                      <a:pt x="38" y="175"/>
                      <a:pt x="102" y="132"/>
                    </a:cubicBezTo>
                    <a:cubicBezTo>
                      <a:pt x="167" y="89"/>
                      <a:pt x="87" y="0"/>
                      <a:pt x="29" y="35"/>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21" name="Freeform 75"/>
              <p:cNvSpPr>
                <a:spLocks/>
              </p:cNvSpPr>
              <p:nvPr userDrawn="1"/>
            </p:nvSpPr>
            <p:spPr bwMode="auto">
              <a:xfrm>
                <a:off x="1655321" y="1610299"/>
                <a:ext cx="825757" cy="731084"/>
              </a:xfrm>
              <a:custGeom>
                <a:avLst/>
                <a:gdLst>
                  <a:gd name="T0" fmla="*/ 173 w 307"/>
                  <a:gd name="T1" fmla="*/ 54 h 272"/>
                  <a:gd name="T2" fmla="*/ 56 w 307"/>
                  <a:gd name="T3" fmla="*/ 66 h 272"/>
                  <a:gd name="T4" fmla="*/ 93 w 307"/>
                  <a:gd name="T5" fmla="*/ 264 h 272"/>
                  <a:gd name="T6" fmla="*/ 168 w 307"/>
                  <a:gd name="T7" fmla="*/ 252 h 272"/>
                  <a:gd name="T8" fmla="*/ 251 w 307"/>
                  <a:gd name="T9" fmla="*/ 233 h 272"/>
                  <a:gd name="T10" fmla="*/ 279 w 307"/>
                  <a:gd name="T11" fmla="*/ 83 h 272"/>
                  <a:gd name="T12" fmla="*/ 173 w 307"/>
                  <a:gd name="T13" fmla="*/ 54 h 272"/>
                </a:gdLst>
                <a:ahLst/>
                <a:cxnLst>
                  <a:cxn ang="0">
                    <a:pos x="T0" y="T1"/>
                  </a:cxn>
                  <a:cxn ang="0">
                    <a:pos x="T2" y="T3"/>
                  </a:cxn>
                  <a:cxn ang="0">
                    <a:pos x="T4" y="T5"/>
                  </a:cxn>
                  <a:cxn ang="0">
                    <a:pos x="T6" y="T7"/>
                  </a:cxn>
                  <a:cxn ang="0">
                    <a:pos x="T8" y="T9"/>
                  </a:cxn>
                  <a:cxn ang="0">
                    <a:pos x="T10" y="T11"/>
                  </a:cxn>
                  <a:cxn ang="0">
                    <a:pos x="T12" y="T13"/>
                  </a:cxn>
                </a:cxnLst>
                <a:rect l="0" t="0" r="r" b="b"/>
                <a:pathLst>
                  <a:path w="307" h="272">
                    <a:moveTo>
                      <a:pt x="173" y="54"/>
                    </a:moveTo>
                    <a:cubicBezTo>
                      <a:pt x="152" y="65"/>
                      <a:pt x="112" y="0"/>
                      <a:pt x="56" y="66"/>
                    </a:cubicBezTo>
                    <a:cubicBezTo>
                      <a:pt x="0" y="132"/>
                      <a:pt x="48" y="256"/>
                      <a:pt x="93" y="264"/>
                    </a:cubicBezTo>
                    <a:cubicBezTo>
                      <a:pt x="138" y="272"/>
                      <a:pt x="159" y="238"/>
                      <a:pt x="168" y="252"/>
                    </a:cubicBezTo>
                    <a:cubicBezTo>
                      <a:pt x="178" y="266"/>
                      <a:pt x="222" y="272"/>
                      <a:pt x="251" y="233"/>
                    </a:cubicBezTo>
                    <a:cubicBezTo>
                      <a:pt x="280" y="195"/>
                      <a:pt x="307" y="125"/>
                      <a:pt x="279" y="83"/>
                    </a:cubicBezTo>
                    <a:cubicBezTo>
                      <a:pt x="251" y="40"/>
                      <a:pt x="235" y="21"/>
                      <a:pt x="173" y="54"/>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22" name="Freeform 76"/>
              <p:cNvSpPr>
                <a:spLocks/>
              </p:cNvSpPr>
              <p:nvPr userDrawn="1"/>
            </p:nvSpPr>
            <p:spPr bwMode="auto">
              <a:xfrm>
                <a:off x="2007714" y="1473549"/>
                <a:ext cx="307687" cy="270870"/>
              </a:xfrm>
              <a:custGeom>
                <a:avLst/>
                <a:gdLst>
                  <a:gd name="T0" fmla="*/ 104 w 114"/>
                  <a:gd name="T1" fmla="*/ 29 h 101"/>
                  <a:gd name="T2" fmla="*/ 21 w 114"/>
                  <a:gd name="T3" fmla="*/ 88 h 101"/>
                  <a:gd name="T4" fmla="*/ 26 w 114"/>
                  <a:gd name="T5" fmla="*/ 80 h 101"/>
                  <a:gd name="T6" fmla="*/ 46 w 114"/>
                  <a:gd name="T7" fmla="*/ 61 h 101"/>
                  <a:gd name="T8" fmla="*/ 71 w 114"/>
                  <a:gd name="T9" fmla="*/ 46 h 101"/>
                  <a:gd name="T10" fmla="*/ 80 w 114"/>
                  <a:gd name="T11" fmla="*/ 43 h 101"/>
                  <a:gd name="T12" fmla="*/ 83 w 114"/>
                  <a:gd name="T13" fmla="*/ 42 h 101"/>
                  <a:gd name="T14" fmla="*/ 84 w 114"/>
                  <a:gd name="T15" fmla="*/ 42 h 101"/>
                  <a:gd name="T16" fmla="*/ 84 w 114"/>
                  <a:gd name="T17" fmla="*/ 43 h 101"/>
                  <a:gd name="T18" fmla="*/ 81 w 114"/>
                  <a:gd name="T19" fmla="*/ 45 h 101"/>
                  <a:gd name="T20" fmla="*/ 73 w 114"/>
                  <a:gd name="T21" fmla="*/ 50 h 101"/>
                  <a:gd name="T22" fmla="*/ 63 w 114"/>
                  <a:gd name="T23" fmla="*/ 58 h 101"/>
                  <a:gd name="T24" fmla="*/ 52 w 114"/>
                  <a:gd name="T25" fmla="*/ 67 h 101"/>
                  <a:gd name="T26" fmla="*/ 31 w 114"/>
                  <a:gd name="T27" fmla="*/ 86 h 101"/>
                  <a:gd name="T28" fmla="*/ 25 w 114"/>
                  <a:gd name="T29" fmla="*/ 91 h 101"/>
                  <a:gd name="T30" fmla="*/ 27 w 114"/>
                  <a:gd name="T31" fmla="*/ 93 h 101"/>
                  <a:gd name="T32" fmla="*/ 104 w 114"/>
                  <a:gd name="T33" fmla="*/ 2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01">
                    <a:moveTo>
                      <a:pt x="104" y="29"/>
                    </a:moveTo>
                    <a:cubicBezTo>
                      <a:pt x="96" y="0"/>
                      <a:pt x="0" y="66"/>
                      <a:pt x="21" y="88"/>
                    </a:cubicBezTo>
                    <a:cubicBezTo>
                      <a:pt x="22" y="86"/>
                      <a:pt x="24" y="84"/>
                      <a:pt x="26" y="80"/>
                    </a:cubicBezTo>
                    <a:cubicBezTo>
                      <a:pt x="31" y="74"/>
                      <a:pt x="38" y="67"/>
                      <a:pt x="46" y="61"/>
                    </a:cubicBezTo>
                    <a:cubicBezTo>
                      <a:pt x="55" y="54"/>
                      <a:pt x="64" y="49"/>
                      <a:pt x="71" y="46"/>
                    </a:cubicBezTo>
                    <a:cubicBezTo>
                      <a:pt x="74" y="45"/>
                      <a:pt x="77" y="44"/>
                      <a:pt x="80" y="43"/>
                    </a:cubicBezTo>
                    <a:cubicBezTo>
                      <a:pt x="82" y="42"/>
                      <a:pt x="83" y="42"/>
                      <a:pt x="83" y="42"/>
                    </a:cubicBezTo>
                    <a:cubicBezTo>
                      <a:pt x="83" y="42"/>
                      <a:pt x="84" y="42"/>
                      <a:pt x="84" y="42"/>
                    </a:cubicBezTo>
                    <a:cubicBezTo>
                      <a:pt x="84" y="43"/>
                      <a:pt x="84" y="43"/>
                      <a:pt x="84" y="43"/>
                    </a:cubicBezTo>
                    <a:cubicBezTo>
                      <a:pt x="84" y="43"/>
                      <a:pt x="83" y="44"/>
                      <a:pt x="81" y="45"/>
                    </a:cubicBezTo>
                    <a:cubicBezTo>
                      <a:pt x="79" y="46"/>
                      <a:pt x="76" y="48"/>
                      <a:pt x="73" y="50"/>
                    </a:cubicBezTo>
                    <a:cubicBezTo>
                      <a:pt x="70" y="53"/>
                      <a:pt x="67" y="55"/>
                      <a:pt x="63" y="58"/>
                    </a:cubicBezTo>
                    <a:cubicBezTo>
                      <a:pt x="59" y="61"/>
                      <a:pt x="56" y="64"/>
                      <a:pt x="52" y="67"/>
                    </a:cubicBezTo>
                    <a:cubicBezTo>
                      <a:pt x="44" y="74"/>
                      <a:pt x="37" y="81"/>
                      <a:pt x="31" y="86"/>
                    </a:cubicBezTo>
                    <a:cubicBezTo>
                      <a:pt x="29" y="88"/>
                      <a:pt x="27" y="90"/>
                      <a:pt x="25" y="91"/>
                    </a:cubicBezTo>
                    <a:cubicBezTo>
                      <a:pt x="26" y="92"/>
                      <a:pt x="26" y="92"/>
                      <a:pt x="27" y="93"/>
                    </a:cubicBezTo>
                    <a:cubicBezTo>
                      <a:pt x="51" y="101"/>
                      <a:pt x="114" y="60"/>
                      <a:pt x="104" y="29"/>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23" name="Freeform 83"/>
              <p:cNvSpPr>
                <a:spLocks/>
              </p:cNvSpPr>
              <p:nvPr userDrawn="1"/>
            </p:nvSpPr>
            <p:spPr bwMode="auto">
              <a:xfrm>
                <a:off x="916348" y="1683933"/>
                <a:ext cx="236682" cy="205124"/>
              </a:xfrm>
              <a:custGeom>
                <a:avLst/>
                <a:gdLst>
                  <a:gd name="T0" fmla="*/ 82 w 89"/>
                  <a:gd name="T1" fmla="*/ 17 h 77"/>
                  <a:gd name="T2" fmla="*/ 69 w 89"/>
                  <a:gd name="T3" fmla="*/ 13 h 77"/>
                  <a:gd name="T4" fmla="*/ 54 w 89"/>
                  <a:gd name="T5" fmla="*/ 6 h 77"/>
                  <a:gd name="T6" fmla="*/ 48 w 89"/>
                  <a:gd name="T7" fmla="*/ 2 h 77"/>
                  <a:gd name="T8" fmla="*/ 45 w 89"/>
                  <a:gd name="T9" fmla="*/ 0 h 77"/>
                  <a:gd name="T10" fmla="*/ 44 w 89"/>
                  <a:gd name="T11" fmla="*/ 0 h 77"/>
                  <a:gd name="T12" fmla="*/ 15 w 89"/>
                  <a:gd name="T13" fmla="*/ 28 h 77"/>
                  <a:gd name="T14" fmla="*/ 47 w 89"/>
                  <a:gd name="T15" fmla="*/ 74 h 77"/>
                  <a:gd name="T16" fmla="*/ 72 w 89"/>
                  <a:gd name="T17" fmla="*/ 31 h 77"/>
                  <a:gd name="T18" fmla="*/ 82 w 89"/>
                  <a:gd name="T19"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7">
                    <a:moveTo>
                      <a:pt x="82" y="17"/>
                    </a:moveTo>
                    <a:cubicBezTo>
                      <a:pt x="78" y="16"/>
                      <a:pt x="73" y="15"/>
                      <a:pt x="69" y="13"/>
                    </a:cubicBezTo>
                    <a:cubicBezTo>
                      <a:pt x="63" y="11"/>
                      <a:pt x="59" y="9"/>
                      <a:pt x="54" y="6"/>
                    </a:cubicBezTo>
                    <a:cubicBezTo>
                      <a:pt x="52" y="5"/>
                      <a:pt x="50" y="4"/>
                      <a:pt x="48" y="2"/>
                    </a:cubicBezTo>
                    <a:cubicBezTo>
                      <a:pt x="47" y="1"/>
                      <a:pt x="46" y="1"/>
                      <a:pt x="45" y="0"/>
                    </a:cubicBezTo>
                    <a:cubicBezTo>
                      <a:pt x="44" y="0"/>
                      <a:pt x="44" y="0"/>
                      <a:pt x="44" y="0"/>
                    </a:cubicBezTo>
                    <a:cubicBezTo>
                      <a:pt x="41" y="9"/>
                      <a:pt x="25" y="14"/>
                      <a:pt x="15" y="28"/>
                    </a:cubicBezTo>
                    <a:cubicBezTo>
                      <a:pt x="0" y="49"/>
                      <a:pt x="4" y="70"/>
                      <a:pt x="47" y="74"/>
                    </a:cubicBezTo>
                    <a:cubicBezTo>
                      <a:pt x="89" y="77"/>
                      <a:pt x="72" y="51"/>
                      <a:pt x="72" y="31"/>
                    </a:cubicBezTo>
                    <a:cubicBezTo>
                      <a:pt x="71" y="23"/>
                      <a:pt x="76" y="19"/>
                      <a:pt x="82" y="17"/>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24" name="Freeform 84"/>
              <p:cNvSpPr>
                <a:spLocks/>
              </p:cNvSpPr>
              <p:nvPr userDrawn="1"/>
            </p:nvSpPr>
            <p:spPr bwMode="auto">
              <a:xfrm>
                <a:off x="1126732" y="965998"/>
                <a:ext cx="320836" cy="152528"/>
              </a:xfrm>
              <a:custGeom>
                <a:avLst/>
                <a:gdLst>
                  <a:gd name="T0" fmla="*/ 18 w 119"/>
                  <a:gd name="T1" fmla="*/ 48 h 57"/>
                  <a:gd name="T2" fmla="*/ 23 w 119"/>
                  <a:gd name="T3" fmla="*/ 50 h 57"/>
                  <a:gd name="T4" fmla="*/ 29 w 119"/>
                  <a:gd name="T5" fmla="*/ 51 h 57"/>
                  <a:gd name="T6" fmla="*/ 45 w 119"/>
                  <a:gd name="T7" fmla="*/ 54 h 57"/>
                  <a:gd name="T8" fmla="*/ 54 w 119"/>
                  <a:gd name="T9" fmla="*/ 56 h 57"/>
                  <a:gd name="T10" fmla="*/ 63 w 119"/>
                  <a:gd name="T11" fmla="*/ 57 h 57"/>
                  <a:gd name="T12" fmla="*/ 73 w 119"/>
                  <a:gd name="T13" fmla="*/ 57 h 57"/>
                  <a:gd name="T14" fmla="*/ 82 w 119"/>
                  <a:gd name="T15" fmla="*/ 57 h 57"/>
                  <a:gd name="T16" fmla="*/ 98 w 119"/>
                  <a:gd name="T17" fmla="*/ 56 h 57"/>
                  <a:gd name="T18" fmla="*/ 103 w 119"/>
                  <a:gd name="T19" fmla="*/ 55 h 57"/>
                  <a:gd name="T20" fmla="*/ 117 w 119"/>
                  <a:gd name="T21" fmla="*/ 39 h 57"/>
                  <a:gd name="T22" fmla="*/ 103 w 119"/>
                  <a:gd name="T23" fmla="*/ 33 h 57"/>
                  <a:gd name="T24" fmla="*/ 63 w 119"/>
                  <a:gd name="T25" fmla="*/ 1 h 57"/>
                  <a:gd name="T26" fmla="*/ 26 w 119"/>
                  <a:gd name="T27" fmla="*/ 23 h 57"/>
                  <a:gd name="T28" fmla="*/ 17 w 119"/>
                  <a:gd name="T29" fmla="*/ 48 h 57"/>
                  <a:gd name="T30" fmla="*/ 18 w 119"/>
                  <a:gd name="T31"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57">
                    <a:moveTo>
                      <a:pt x="18" y="48"/>
                    </a:moveTo>
                    <a:cubicBezTo>
                      <a:pt x="19" y="49"/>
                      <a:pt x="21" y="49"/>
                      <a:pt x="23" y="50"/>
                    </a:cubicBezTo>
                    <a:cubicBezTo>
                      <a:pt x="24" y="50"/>
                      <a:pt x="27" y="51"/>
                      <a:pt x="29" y="51"/>
                    </a:cubicBezTo>
                    <a:cubicBezTo>
                      <a:pt x="34" y="52"/>
                      <a:pt x="39" y="54"/>
                      <a:pt x="45" y="54"/>
                    </a:cubicBezTo>
                    <a:cubicBezTo>
                      <a:pt x="48" y="55"/>
                      <a:pt x="51" y="55"/>
                      <a:pt x="54" y="56"/>
                    </a:cubicBezTo>
                    <a:cubicBezTo>
                      <a:pt x="57" y="56"/>
                      <a:pt x="60" y="56"/>
                      <a:pt x="63" y="57"/>
                    </a:cubicBezTo>
                    <a:cubicBezTo>
                      <a:pt x="66" y="57"/>
                      <a:pt x="70" y="57"/>
                      <a:pt x="73" y="57"/>
                    </a:cubicBezTo>
                    <a:cubicBezTo>
                      <a:pt x="76" y="57"/>
                      <a:pt x="79" y="57"/>
                      <a:pt x="82" y="57"/>
                    </a:cubicBezTo>
                    <a:cubicBezTo>
                      <a:pt x="88" y="57"/>
                      <a:pt x="93" y="57"/>
                      <a:pt x="98" y="56"/>
                    </a:cubicBezTo>
                    <a:cubicBezTo>
                      <a:pt x="100" y="56"/>
                      <a:pt x="101" y="56"/>
                      <a:pt x="103" y="55"/>
                    </a:cubicBezTo>
                    <a:cubicBezTo>
                      <a:pt x="109" y="53"/>
                      <a:pt x="116" y="48"/>
                      <a:pt x="117" y="39"/>
                    </a:cubicBezTo>
                    <a:cubicBezTo>
                      <a:pt x="119" y="23"/>
                      <a:pt x="103" y="33"/>
                      <a:pt x="103" y="33"/>
                    </a:cubicBezTo>
                    <a:cubicBezTo>
                      <a:pt x="103" y="33"/>
                      <a:pt x="97" y="1"/>
                      <a:pt x="63" y="1"/>
                    </a:cubicBezTo>
                    <a:cubicBezTo>
                      <a:pt x="29" y="0"/>
                      <a:pt x="26" y="23"/>
                      <a:pt x="26" y="23"/>
                    </a:cubicBezTo>
                    <a:cubicBezTo>
                      <a:pt x="4" y="20"/>
                      <a:pt x="0" y="31"/>
                      <a:pt x="17" y="48"/>
                    </a:cubicBezTo>
                    <a:cubicBezTo>
                      <a:pt x="17" y="48"/>
                      <a:pt x="18" y="48"/>
                      <a:pt x="18" y="48"/>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25" name="Freeform 85"/>
              <p:cNvSpPr>
                <a:spLocks/>
              </p:cNvSpPr>
              <p:nvPr userDrawn="1"/>
            </p:nvSpPr>
            <p:spPr bwMode="auto">
              <a:xfrm>
                <a:off x="1084655" y="1707602"/>
                <a:ext cx="286649" cy="244572"/>
              </a:xfrm>
              <a:custGeom>
                <a:avLst/>
                <a:gdLst>
                  <a:gd name="T0" fmla="*/ 82 w 107"/>
                  <a:gd name="T1" fmla="*/ 0 h 91"/>
                  <a:gd name="T2" fmla="*/ 81 w 107"/>
                  <a:gd name="T3" fmla="*/ 0 h 91"/>
                  <a:gd name="T4" fmla="*/ 68 w 107"/>
                  <a:gd name="T5" fmla="*/ 6 h 91"/>
                  <a:gd name="T6" fmla="*/ 61 w 107"/>
                  <a:gd name="T7" fmla="*/ 8 h 91"/>
                  <a:gd name="T8" fmla="*/ 54 w 107"/>
                  <a:gd name="T9" fmla="*/ 9 h 91"/>
                  <a:gd name="T10" fmla="*/ 46 w 107"/>
                  <a:gd name="T11" fmla="*/ 10 h 91"/>
                  <a:gd name="T12" fmla="*/ 38 w 107"/>
                  <a:gd name="T13" fmla="*/ 10 h 91"/>
                  <a:gd name="T14" fmla="*/ 35 w 107"/>
                  <a:gd name="T15" fmla="*/ 10 h 91"/>
                  <a:gd name="T16" fmla="*/ 39 w 107"/>
                  <a:gd name="T17" fmla="*/ 23 h 91"/>
                  <a:gd name="T18" fmla="*/ 53 w 107"/>
                  <a:gd name="T19" fmla="*/ 80 h 91"/>
                  <a:gd name="T20" fmla="*/ 87 w 107"/>
                  <a:gd name="T21" fmla="*/ 35 h 91"/>
                  <a:gd name="T22" fmla="*/ 82 w 107"/>
                  <a:gd name="T2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91">
                    <a:moveTo>
                      <a:pt x="82" y="0"/>
                    </a:moveTo>
                    <a:cubicBezTo>
                      <a:pt x="82" y="0"/>
                      <a:pt x="81" y="0"/>
                      <a:pt x="81" y="0"/>
                    </a:cubicBezTo>
                    <a:cubicBezTo>
                      <a:pt x="77" y="3"/>
                      <a:pt x="73" y="4"/>
                      <a:pt x="68" y="6"/>
                    </a:cubicBezTo>
                    <a:cubicBezTo>
                      <a:pt x="66" y="7"/>
                      <a:pt x="64" y="7"/>
                      <a:pt x="61" y="8"/>
                    </a:cubicBezTo>
                    <a:cubicBezTo>
                      <a:pt x="59" y="8"/>
                      <a:pt x="56" y="9"/>
                      <a:pt x="54" y="9"/>
                    </a:cubicBezTo>
                    <a:cubicBezTo>
                      <a:pt x="51" y="9"/>
                      <a:pt x="49" y="10"/>
                      <a:pt x="46" y="10"/>
                    </a:cubicBezTo>
                    <a:cubicBezTo>
                      <a:pt x="43" y="10"/>
                      <a:pt x="41" y="10"/>
                      <a:pt x="38" y="10"/>
                    </a:cubicBezTo>
                    <a:cubicBezTo>
                      <a:pt x="35" y="10"/>
                      <a:pt x="35" y="10"/>
                      <a:pt x="35" y="10"/>
                    </a:cubicBezTo>
                    <a:cubicBezTo>
                      <a:pt x="39" y="13"/>
                      <a:pt x="41" y="17"/>
                      <a:pt x="39" y="23"/>
                    </a:cubicBezTo>
                    <a:cubicBezTo>
                      <a:pt x="31" y="42"/>
                      <a:pt x="0" y="68"/>
                      <a:pt x="53" y="80"/>
                    </a:cubicBezTo>
                    <a:cubicBezTo>
                      <a:pt x="107" y="91"/>
                      <a:pt x="100" y="55"/>
                      <a:pt x="87" y="35"/>
                    </a:cubicBezTo>
                    <a:cubicBezTo>
                      <a:pt x="79" y="22"/>
                      <a:pt x="77" y="11"/>
                      <a:pt x="82" y="0"/>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26" name="Freeform 86"/>
              <p:cNvSpPr>
                <a:spLocks/>
              </p:cNvSpPr>
              <p:nvPr userDrawn="1"/>
            </p:nvSpPr>
            <p:spPr bwMode="auto">
              <a:xfrm>
                <a:off x="1105694" y="1497218"/>
                <a:ext cx="134121" cy="52596"/>
              </a:xfrm>
              <a:custGeom>
                <a:avLst/>
                <a:gdLst>
                  <a:gd name="T0" fmla="*/ 42 w 50"/>
                  <a:gd name="T1" fmla="*/ 14 h 20"/>
                  <a:gd name="T2" fmla="*/ 38 w 50"/>
                  <a:gd name="T3" fmla="*/ 12 h 20"/>
                  <a:gd name="T4" fmla="*/ 33 w 50"/>
                  <a:gd name="T5" fmla="*/ 10 h 20"/>
                  <a:gd name="T6" fmla="*/ 29 w 50"/>
                  <a:gd name="T7" fmla="*/ 8 h 20"/>
                  <a:gd name="T8" fmla="*/ 26 w 50"/>
                  <a:gd name="T9" fmla="*/ 6 h 20"/>
                  <a:gd name="T10" fmla="*/ 21 w 50"/>
                  <a:gd name="T11" fmla="*/ 6 h 20"/>
                  <a:gd name="T12" fmla="*/ 15 w 50"/>
                  <a:gd name="T13" fmla="*/ 5 h 20"/>
                  <a:gd name="T14" fmla="*/ 11 w 50"/>
                  <a:gd name="T15" fmla="*/ 4 h 20"/>
                  <a:gd name="T16" fmla="*/ 6 w 50"/>
                  <a:gd name="T17" fmla="*/ 3 h 20"/>
                  <a:gd name="T18" fmla="*/ 2 w 50"/>
                  <a:gd name="T19" fmla="*/ 1 h 20"/>
                  <a:gd name="T20" fmla="*/ 0 w 50"/>
                  <a:gd name="T21" fmla="*/ 0 h 20"/>
                  <a:gd name="T22" fmla="*/ 1 w 50"/>
                  <a:gd name="T23" fmla="*/ 3 h 20"/>
                  <a:gd name="T24" fmla="*/ 5 w 50"/>
                  <a:gd name="T25" fmla="*/ 7 h 20"/>
                  <a:gd name="T26" fmla="*/ 10 w 50"/>
                  <a:gd name="T27" fmla="*/ 12 h 20"/>
                  <a:gd name="T28" fmla="*/ 12 w 50"/>
                  <a:gd name="T29" fmla="*/ 14 h 20"/>
                  <a:gd name="T30" fmla="*/ 15 w 50"/>
                  <a:gd name="T31" fmla="*/ 15 h 20"/>
                  <a:gd name="T32" fmla="*/ 19 w 50"/>
                  <a:gd name="T33" fmla="*/ 17 h 20"/>
                  <a:gd name="T34" fmla="*/ 22 w 50"/>
                  <a:gd name="T35" fmla="*/ 18 h 20"/>
                  <a:gd name="T36" fmla="*/ 23 w 50"/>
                  <a:gd name="T37" fmla="*/ 18 h 20"/>
                  <a:gd name="T38" fmla="*/ 24 w 50"/>
                  <a:gd name="T39" fmla="*/ 19 h 20"/>
                  <a:gd name="T40" fmla="*/ 25 w 50"/>
                  <a:gd name="T41" fmla="*/ 19 h 20"/>
                  <a:gd name="T42" fmla="*/ 29 w 50"/>
                  <a:gd name="T43" fmla="*/ 20 h 20"/>
                  <a:gd name="T44" fmla="*/ 32 w 50"/>
                  <a:gd name="T45" fmla="*/ 20 h 20"/>
                  <a:gd name="T46" fmla="*/ 35 w 50"/>
                  <a:gd name="T47" fmla="*/ 20 h 20"/>
                  <a:gd name="T48" fmla="*/ 47 w 50"/>
                  <a:gd name="T49" fmla="*/ 17 h 20"/>
                  <a:gd name="T50" fmla="*/ 50 w 50"/>
                  <a:gd name="T51" fmla="*/ 15 h 20"/>
                  <a:gd name="T52" fmla="*/ 47 w 50"/>
                  <a:gd name="T53" fmla="*/ 15 h 20"/>
                  <a:gd name="T54" fmla="*/ 42 w 50"/>
                  <a:gd name="T5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20">
                    <a:moveTo>
                      <a:pt x="42" y="14"/>
                    </a:moveTo>
                    <a:cubicBezTo>
                      <a:pt x="41" y="13"/>
                      <a:pt x="39" y="13"/>
                      <a:pt x="38" y="12"/>
                    </a:cubicBezTo>
                    <a:cubicBezTo>
                      <a:pt x="36" y="12"/>
                      <a:pt x="35" y="11"/>
                      <a:pt x="33" y="10"/>
                    </a:cubicBezTo>
                    <a:cubicBezTo>
                      <a:pt x="32" y="9"/>
                      <a:pt x="30" y="9"/>
                      <a:pt x="29" y="8"/>
                    </a:cubicBezTo>
                    <a:cubicBezTo>
                      <a:pt x="28" y="7"/>
                      <a:pt x="27" y="6"/>
                      <a:pt x="26" y="6"/>
                    </a:cubicBezTo>
                    <a:cubicBezTo>
                      <a:pt x="24" y="6"/>
                      <a:pt x="22" y="6"/>
                      <a:pt x="21" y="6"/>
                    </a:cubicBezTo>
                    <a:cubicBezTo>
                      <a:pt x="19" y="6"/>
                      <a:pt x="17" y="5"/>
                      <a:pt x="15" y="5"/>
                    </a:cubicBezTo>
                    <a:cubicBezTo>
                      <a:pt x="14" y="5"/>
                      <a:pt x="12" y="5"/>
                      <a:pt x="11" y="4"/>
                    </a:cubicBezTo>
                    <a:cubicBezTo>
                      <a:pt x="9" y="4"/>
                      <a:pt x="7" y="3"/>
                      <a:pt x="6" y="3"/>
                    </a:cubicBezTo>
                    <a:cubicBezTo>
                      <a:pt x="4" y="2"/>
                      <a:pt x="3" y="2"/>
                      <a:pt x="2" y="1"/>
                    </a:cubicBezTo>
                    <a:cubicBezTo>
                      <a:pt x="1" y="1"/>
                      <a:pt x="0" y="1"/>
                      <a:pt x="0" y="0"/>
                    </a:cubicBezTo>
                    <a:cubicBezTo>
                      <a:pt x="0" y="1"/>
                      <a:pt x="1" y="2"/>
                      <a:pt x="1" y="3"/>
                    </a:cubicBezTo>
                    <a:cubicBezTo>
                      <a:pt x="2" y="4"/>
                      <a:pt x="4" y="6"/>
                      <a:pt x="5" y="7"/>
                    </a:cubicBezTo>
                    <a:cubicBezTo>
                      <a:pt x="6" y="9"/>
                      <a:pt x="8" y="10"/>
                      <a:pt x="10" y="12"/>
                    </a:cubicBezTo>
                    <a:cubicBezTo>
                      <a:pt x="11" y="12"/>
                      <a:pt x="12" y="13"/>
                      <a:pt x="12" y="14"/>
                    </a:cubicBezTo>
                    <a:cubicBezTo>
                      <a:pt x="13" y="14"/>
                      <a:pt x="14" y="15"/>
                      <a:pt x="15" y="15"/>
                    </a:cubicBezTo>
                    <a:cubicBezTo>
                      <a:pt x="16" y="16"/>
                      <a:pt x="18" y="16"/>
                      <a:pt x="19" y="17"/>
                    </a:cubicBezTo>
                    <a:cubicBezTo>
                      <a:pt x="22" y="18"/>
                      <a:pt x="22" y="18"/>
                      <a:pt x="22" y="18"/>
                    </a:cubicBezTo>
                    <a:cubicBezTo>
                      <a:pt x="22" y="18"/>
                      <a:pt x="23" y="18"/>
                      <a:pt x="23" y="18"/>
                    </a:cubicBezTo>
                    <a:cubicBezTo>
                      <a:pt x="24" y="19"/>
                      <a:pt x="24" y="19"/>
                      <a:pt x="24" y="19"/>
                    </a:cubicBezTo>
                    <a:cubicBezTo>
                      <a:pt x="25" y="19"/>
                      <a:pt x="25" y="19"/>
                      <a:pt x="25" y="19"/>
                    </a:cubicBezTo>
                    <a:cubicBezTo>
                      <a:pt x="27" y="19"/>
                      <a:pt x="28" y="20"/>
                      <a:pt x="29" y="20"/>
                    </a:cubicBezTo>
                    <a:cubicBezTo>
                      <a:pt x="30" y="20"/>
                      <a:pt x="31" y="20"/>
                      <a:pt x="32" y="20"/>
                    </a:cubicBezTo>
                    <a:cubicBezTo>
                      <a:pt x="33" y="20"/>
                      <a:pt x="34" y="20"/>
                      <a:pt x="35" y="20"/>
                    </a:cubicBezTo>
                    <a:cubicBezTo>
                      <a:pt x="40" y="20"/>
                      <a:pt x="44" y="18"/>
                      <a:pt x="47" y="17"/>
                    </a:cubicBezTo>
                    <a:cubicBezTo>
                      <a:pt x="48" y="16"/>
                      <a:pt x="49" y="16"/>
                      <a:pt x="50" y="15"/>
                    </a:cubicBezTo>
                    <a:cubicBezTo>
                      <a:pt x="47" y="15"/>
                      <a:pt x="47" y="15"/>
                      <a:pt x="47" y="15"/>
                    </a:cubicBezTo>
                    <a:cubicBezTo>
                      <a:pt x="46" y="15"/>
                      <a:pt x="44" y="14"/>
                      <a:pt x="42" y="14"/>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27" name="Freeform 87"/>
              <p:cNvSpPr>
                <a:spLocks/>
              </p:cNvSpPr>
              <p:nvPr userDrawn="1"/>
            </p:nvSpPr>
            <p:spPr bwMode="auto">
              <a:xfrm>
                <a:off x="1139880" y="1347319"/>
                <a:ext cx="128861" cy="97303"/>
              </a:xfrm>
              <a:custGeom>
                <a:avLst/>
                <a:gdLst>
                  <a:gd name="T0" fmla="*/ 11 w 48"/>
                  <a:gd name="T1" fmla="*/ 30 h 36"/>
                  <a:gd name="T2" fmla="*/ 16 w 48"/>
                  <a:gd name="T3" fmla="*/ 33 h 36"/>
                  <a:gd name="T4" fmla="*/ 19 w 48"/>
                  <a:gd name="T5" fmla="*/ 34 h 36"/>
                  <a:gd name="T6" fmla="*/ 21 w 48"/>
                  <a:gd name="T7" fmla="*/ 35 h 36"/>
                  <a:gd name="T8" fmla="*/ 31 w 48"/>
                  <a:gd name="T9" fmla="*/ 36 h 36"/>
                  <a:gd name="T10" fmla="*/ 44 w 48"/>
                  <a:gd name="T11" fmla="*/ 31 h 36"/>
                  <a:gd name="T12" fmla="*/ 46 w 48"/>
                  <a:gd name="T13" fmla="*/ 29 h 36"/>
                  <a:gd name="T14" fmla="*/ 47 w 48"/>
                  <a:gd name="T15" fmla="*/ 28 h 36"/>
                  <a:gd name="T16" fmla="*/ 47 w 48"/>
                  <a:gd name="T17" fmla="*/ 26 h 36"/>
                  <a:gd name="T18" fmla="*/ 48 w 48"/>
                  <a:gd name="T19" fmla="*/ 21 h 36"/>
                  <a:gd name="T20" fmla="*/ 41 w 48"/>
                  <a:gd name="T21" fmla="*/ 8 h 36"/>
                  <a:gd name="T22" fmla="*/ 32 w 48"/>
                  <a:gd name="T23" fmla="*/ 3 h 36"/>
                  <a:gd name="T24" fmla="*/ 20 w 48"/>
                  <a:gd name="T25" fmla="*/ 0 h 36"/>
                  <a:gd name="T26" fmla="*/ 8 w 48"/>
                  <a:gd name="T27" fmla="*/ 3 h 36"/>
                  <a:gd name="T28" fmla="*/ 4 w 48"/>
                  <a:gd name="T29" fmla="*/ 6 h 36"/>
                  <a:gd name="T30" fmla="*/ 2 w 48"/>
                  <a:gd name="T31" fmla="*/ 9 h 36"/>
                  <a:gd name="T32" fmla="*/ 1 w 48"/>
                  <a:gd name="T33" fmla="*/ 10 h 36"/>
                  <a:gd name="T34" fmla="*/ 1 w 48"/>
                  <a:gd name="T35" fmla="*/ 11 h 36"/>
                  <a:gd name="T36" fmla="*/ 3 w 48"/>
                  <a:gd name="T37" fmla="*/ 22 h 36"/>
                  <a:gd name="T38" fmla="*/ 11 w 48"/>
                  <a:gd name="T3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36">
                    <a:moveTo>
                      <a:pt x="11" y="30"/>
                    </a:moveTo>
                    <a:cubicBezTo>
                      <a:pt x="13" y="31"/>
                      <a:pt x="14" y="32"/>
                      <a:pt x="16" y="33"/>
                    </a:cubicBezTo>
                    <a:cubicBezTo>
                      <a:pt x="17" y="33"/>
                      <a:pt x="18" y="34"/>
                      <a:pt x="19" y="34"/>
                    </a:cubicBezTo>
                    <a:cubicBezTo>
                      <a:pt x="20" y="34"/>
                      <a:pt x="21" y="34"/>
                      <a:pt x="21" y="35"/>
                    </a:cubicBezTo>
                    <a:cubicBezTo>
                      <a:pt x="25" y="36"/>
                      <a:pt x="28" y="36"/>
                      <a:pt x="31" y="36"/>
                    </a:cubicBezTo>
                    <a:cubicBezTo>
                      <a:pt x="37" y="35"/>
                      <a:pt x="42" y="33"/>
                      <a:pt x="44" y="31"/>
                    </a:cubicBezTo>
                    <a:cubicBezTo>
                      <a:pt x="45" y="30"/>
                      <a:pt x="45" y="30"/>
                      <a:pt x="46" y="29"/>
                    </a:cubicBezTo>
                    <a:cubicBezTo>
                      <a:pt x="46" y="29"/>
                      <a:pt x="46" y="29"/>
                      <a:pt x="47" y="28"/>
                    </a:cubicBezTo>
                    <a:cubicBezTo>
                      <a:pt x="47" y="27"/>
                      <a:pt x="47" y="27"/>
                      <a:pt x="47" y="26"/>
                    </a:cubicBezTo>
                    <a:cubicBezTo>
                      <a:pt x="47" y="26"/>
                      <a:pt x="48" y="25"/>
                      <a:pt x="48" y="21"/>
                    </a:cubicBezTo>
                    <a:cubicBezTo>
                      <a:pt x="48" y="18"/>
                      <a:pt x="46" y="13"/>
                      <a:pt x="41" y="8"/>
                    </a:cubicBezTo>
                    <a:cubicBezTo>
                      <a:pt x="39" y="6"/>
                      <a:pt x="36" y="4"/>
                      <a:pt x="32" y="3"/>
                    </a:cubicBezTo>
                    <a:cubicBezTo>
                      <a:pt x="28" y="1"/>
                      <a:pt x="25" y="0"/>
                      <a:pt x="20" y="0"/>
                    </a:cubicBezTo>
                    <a:cubicBezTo>
                      <a:pt x="16" y="0"/>
                      <a:pt x="12" y="1"/>
                      <a:pt x="8" y="3"/>
                    </a:cubicBezTo>
                    <a:cubicBezTo>
                      <a:pt x="6" y="4"/>
                      <a:pt x="5" y="5"/>
                      <a:pt x="4" y="6"/>
                    </a:cubicBezTo>
                    <a:cubicBezTo>
                      <a:pt x="3" y="7"/>
                      <a:pt x="2" y="8"/>
                      <a:pt x="2" y="9"/>
                    </a:cubicBezTo>
                    <a:cubicBezTo>
                      <a:pt x="2" y="9"/>
                      <a:pt x="2" y="9"/>
                      <a:pt x="1" y="10"/>
                    </a:cubicBezTo>
                    <a:cubicBezTo>
                      <a:pt x="1" y="11"/>
                      <a:pt x="1" y="11"/>
                      <a:pt x="1" y="11"/>
                    </a:cubicBezTo>
                    <a:cubicBezTo>
                      <a:pt x="0" y="15"/>
                      <a:pt x="1" y="19"/>
                      <a:pt x="3" y="22"/>
                    </a:cubicBezTo>
                    <a:cubicBezTo>
                      <a:pt x="5" y="25"/>
                      <a:pt x="8" y="28"/>
                      <a:pt x="11" y="30"/>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28" name="Freeform 88"/>
              <p:cNvSpPr>
                <a:spLocks noEditPoints="1"/>
              </p:cNvSpPr>
              <p:nvPr userDrawn="1"/>
            </p:nvSpPr>
            <p:spPr bwMode="auto">
              <a:xfrm>
                <a:off x="837454" y="1034373"/>
                <a:ext cx="815238" cy="662710"/>
              </a:xfrm>
              <a:custGeom>
                <a:avLst/>
                <a:gdLst>
                  <a:gd name="T0" fmla="*/ 264 w 304"/>
                  <a:gd name="T1" fmla="*/ 164 h 246"/>
                  <a:gd name="T2" fmla="*/ 244 w 304"/>
                  <a:gd name="T3" fmla="*/ 175 h 246"/>
                  <a:gd name="T4" fmla="*/ 220 w 304"/>
                  <a:gd name="T5" fmla="*/ 174 h 246"/>
                  <a:gd name="T6" fmla="*/ 224 w 304"/>
                  <a:gd name="T7" fmla="*/ 154 h 246"/>
                  <a:gd name="T8" fmla="*/ 207 w 304"/>
                  <a:gd name="T9" fmla="*/ 37 h 246"/>
                  <a:gd name="T10" fmla="*/ 143 w 304"/>
                  <a:gd name="T11" fmla="*/ 34 h 246"/>
                  <a:gd name="T12" fmla="*/ 71 w 304"/>
                  <a:gd name="T13" fmla="*/ 86 h 246"/>
                  <a:gd name="T14" fmla="*/ 62 w 304"/>
                  <a:gd name="T15" fmla="*/ 109 h 246"/>
                  <a:gd name="T16" fmla="*/ 48 w 304"/>
                  <a:gd name="T17" fmla="*/ 98 h 246"/>
                  <a:gd name="T18" fmla="*/ 35 w 304"/>
                  <a:gd name="T19" fmla="*/ 71 h 246"/>
                  <a:gd name="T20" fmla="*/ 35 w 304"/>
                  <a:gd name="T21" fmla="*/ 38 h 246"/>
                  <a:gd name="T22" fmla="*/ 21 w 304"/>
                  <a:gd name="T23" fmla="*/ 7 h 246"/>
                  <a:gd name="T24" fmla="*/ 0 w 304"/>
                  <a:gd name="T25" fmla="*/ 33 h 246"/>
                  <a:gd name="T26" fmla="*/ 11 w 304"/>
                  <a:gd name="T27" fmla="*/ 82 h 246"/>
                  <a:gd name="T28" fmla="*/ 38 w 304"/>
                  <a:gd name="T29" fmla="*/ 112 h 246"/>
                  <a:gd name="T30" fmla="*/ 59 w 304"/>
                  <a:gd name="T31" fmla="*/ 121 h 246"/>
                  <a:gd name="T32" fmla="*/ 59 w 304"/>
                  <a:gd name="T33" fmla="*/ 212 h 246"/>
                  <a:gd name="T34" fmla="*/ 78 w 304"/>
                  <a:gd name="T35" fmla="*/ 230 h 246"/>
                  <a:gd name="T36" fmla="*/ 116 w 304"/>
                  <a:gd name="T37" fmla="*/ 245 h 246"/>
                  <a:gd name="T38" fmla="*/ 151 w 304"/>
                  <a:gd name="T39" fmla="*/ 245 h 246"/>
                  <a:gd name="T40" fmla="*/ 185 w 304"/>
                  <a:gd name="T41" fmla="*/ 234 h 246"/>
                  <a:gd name="T42" fmla="*/ 214 w 304"/>
                  <a:gd name="T43" fmla="*/ 189 h 246"/>
                  <a:gd name="T44" fmla="*/ 255 w 304"/>
                  <a:gd name="T45" fmla="*/ 199 h 246"/>
                  <a:gd name="T46" fmla="*/ 287 w 304"/>
                  <a:gd name="T47" fmla="*/ 191 h 246"/>
                  <a:gd name="T48" fmla="*/ 292 w 304"/>
                  <a:gd name="T49" fmla="*/ 158 h 246"/>
                  <a:gd name="T50" fmla="*/ 119 w 304"/>
                  <a:gd name="T51" fmla="*/ 114 h 246"/>
                  <a:gd name="T52" fmla="*/ 167 w 304"/>
                  <a:gd name="T53" fmla="*/ 143 h 246"/>
                  <a:gd name="T54" fmla="*/ 162 w 304"/>
                  <a:gd name="T55" fmla="*/ 151 h 246"/>
                  <a:gd name="T56" fmla="*/ 108 w 304"/>
                  <a:gd name="T57" fmla="*/ 125 h 246"/>
                  <a:gd name="T58" fmla="*/ 117 w 304"/>
                  <a:gd name="T59" fmla="*/ 90 h 246"/>
                  <a:gd name="T60" fmla="*/ 156 w 304"/>
                  <a:gd name="T61" fmla="*/ 101 h 246"/>
                  <a:gd name="T62" fmla="*/ 161 w 304"/>
                  <a:gd name="T63" fmla="*/ 188 h 246"/>
                  <a:gd name="T64" fmla="*/ 136 w 304"/>
                  <a:gd name="T65" fmla="*/ 199 h 246"/>
                  <a:gd name="T66" fmla="*/ 121 w 304"/>
                  <a:gd name="T67" fmla="*/ 198 h 246"/>
                  <a:gd name="T68" fmla="*/ 105 w 304"/>
                  <a:gd name="T69" fmla="*/ 190 h 246"/>
                  <a:gd name="T70" fmla="*/ 93 w 304"/>
                  <a:gd name="T71" fmla="*/ 168 h 246"/>
                  <a:gd name="T72" fmla="*/ 79 w 304"/>
                  <a:gd name="T73" fmla="*/ 151 h 246"/>
                  <a:gd name="T74" fmla="*/ 83 w 304"/>
                  <a:gd name="T75" fmla="*/ 144 h 246"/>
                  <a:gd name="T76" fmla="*/ 97 w 304"/>
                  <a:gd name="T77" fmla="*/ 153 h 246"/>
                  <a:gd name="T78" fmla="*/ 111 w 304"/>
                  <a:gd name="T79" fmla="*/ 154 h 246"/>
                  <a:gd name="T80" fmla="*/ 154 w 304"/>
                  <a:gd name="T81" fmla="*/ 169 h 246"/>
                  <a:gd name="T82" fmla="*/ 169 w 304"/>
                  <a:gd name="T83" fmla="*/ 175 h 246"/>
                  <a:gd name="T84" fmla="*/ 185 w 304"/>
                  <a:gd name="T85" fmla="*/ 181 h 246"/>
                  <a:gd name="T86" fmla="*/ 186 w 304"/>
                  <a:gd name="T87" fmla="*/ 84 h 246"/>
                  <a:gd name="T88" fmla="*/ 176 w 304"/>
                  <a:gd name="T89" fmla="*/ 74 h 246"/>
                  <a:gd name="T90" fmla="*/ 160 w 304"/>
                  <a:gd name="T91" fmla="*/ 76 h 246"/>
                  <a:gd name="T92" fmla="*/ 150 w 304"/>
                  <a:gd name="T93" fmla="*/ 78 h 246"/>
                  <a:gd name="T94" fmla="*/ 141 w 304"/>
                  <a:gd name="T95" fmla="*/ 66 h 246"/>
                  <a:gd name="T96" fmla="*/ 128 w 304"/>
                  <a:gd name="T97" fmla="*/ 62 h 246"/>
                  <a:gd name="T98" fmla="*/ 115 w 304"/>
                  <a:gd name="T99" fmla="*/ 70 h 246"/>
                  <a:gd name="T100" fmla="*/ 115 w 304"/>
                  <a:gd name="T101" fmla="*/ 65 h 246"/>
                  <a:gd name="T102" fmla="*/ 131 w 304"/>
                  <a:gd name="T103" fmla="*/ 57 h 246"/>
                  <a:gd name="T104" fmla="*/ 148 w 304"/>
                  <a:gd name="T105" fmla="*/ 62 h 246"/>
                  <a:gd name="T106" fmla="*/ 167 w 304"/>
                  <a:gd name="T107" fmla="*/ 67 h 246"/>
                  <a:gd name="T108" fmla="*/ 184 w 304"/>
                  <a:gd name="T109" fmla="*/ 74 h 246"/>
                  <a:gd name="T110" fmla="*/ 193 w 304"/>
                  <a:gd name="T111" fmla="*/ 9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246">
                    <a:moveTo>
                      <a:pt x="292" y="158"/>
                    </a:moveTo>
                    <a:cubicBezTo>
                      <a:pt x="284" y="153"/>
                      <a:pt x="271" y="155"/>
                      <a:pt x="265" y="163"/>
                    </a:cubicBezTo>
                    <a:cubicBezTo>
                      <a:pt x="265" y="163"/>
                      <a:pt x="265" y="163"/>
                      <a:pt x="265" y="163"/>
                    </a:cubicBezTo>
                    <a:cubicBezTo>
                      <a:pt x="265" y="163"/>
                      <a:pt x="265" y="164"/>
                      <a:pt x="265" y="164"/>
                    </a:cubicBezTo>
                    <a:cubicBezTo>
                      <a:pt x="265" y="164"/>
                      <a:pt x="264" y="164"/>
                      <a:pt x="264" y="164"/>
                    </a:cubicBezTo>
                    <a:cubicBezTo>
                      <a:pt x="264" y="165"/>
                      <a:pt x="263" y="165"/>
                      <a:pt x="262" y="166"/>
                    </a:cubicBezTo>
                    <a:cubicBezTo>
                      <a:pt x="262" y="167"/>
                      <a:pt x="261" y="168"/>
                      <a:pt x="259" y="168"/>
                    </a:cubicBezTo>
                    <a:cubicBezTo>
                      <a:pt x="258" y="169"/>
                      <a:pt x="257" y="170"/>
                      <a:pt x="255" y="171"/>
                    </a:cubicBezTo>
                    <a:cubicBezTo>
                      <a:pt x="254" y="172"/>
                      <a:pt x="252" y="172"/>
                      <a:pt x="250" y="173"/>
                    </a:cubicBezTo>
                    <a:cubicBezTo>
                      <a:pt x="248" y="174"/>
                      <a:pt x="246" y="174"/>
                      <a:pt x="244" y="175"/>
                    </a:cubicBezTo>
                    <a:cubicBezTo>
                      <a:pt x="242" y="175"/>
                      <a:pt x="240" y="176"/>
                      <a:pt x="237" y="176"/>
                    </a:cubicBezTo>
                    <a:cubicBezTo>
                      <a:pt x="235" y="176"/>
                      <a:pt x="233" y="176"/>
                      <a:pt x="231" y="176"/>
                    </a:cubicBezTo>
                    <a:cubicBezTo>
                      <a:pt x="228" y="176"/>
                      <a:pt x="226" y="176"/>
                      <a:pt x="224" y="176"/>
                    </a:cubicBezTo>
                    <a:cubicBezTo>
                      <a:pt x="223" y="175"/>
                      <a:pt x="222" y="175"/>
                      <a:pt x="221" y="175"/>
                    </a:cubicBezTo>
                    <a:cubicBezTo>
                      <a:pt x="221" y="175"/>
                      <a:pt x="220" y="175"/>
                      <a:pt x="220" y="174"/>
                    </a:cubicBezTo>
                    <a:cubicBezTo>
                      <a:pt x="219" y="174"/>
                      <a:pt x="219" y="174"/>
                      <a:pt x="218" y="174"/>
                    </a:cubicBezTo>
                    <a:cubicBezTo>
                      <a:pt x="216" y="173"/>
                      <a:pt x="214" y="173"/>
                      <a:pt x="213" y="172"/>
                    </a:cubicBezTo>
                    <a:cubicBezTo>
                      <a:pt x="211" y="171"/>
                      <a:pt x="210" y="171"/>
                      <a:pt x="209" y="170"/>
                    </a:cubicBezTo>
                    <a:cubicBezTo>
                      <a:pt x="209" y="166"/>
                      <a:pt x="209" y="162"/>
                      <a:pt x="209" y="159"/>
                    </a:cubicBezTo>
                    <a:cubicBezTo>
                      <a:pt x="210" y="145"/>
                      <a:pt x="208" y="146"/>
                      <a:pt x="224" y="154"/>
                    </a:cubicBezTo>
                    <a:cubicBezTo>
                      <a:pt x="240" y="162"/>
                      <a:pt x="255" y="144"/>
                      <a:pt x="258" y="122"/>
                    </a:cubicBezTo>
                    <a:cubicBezTo>
                      <a:pt x="261" y="100"/>
                      <a:pt x="251" y="71"/>
                      <a:pt x="231" y="81"/>
                    </a:cubicBezTo>
                    <a:cubicBezTo>
                      <a:pt x="212" y="92"/>
                      <a:pt x="214" y="83"/>
                      <a:pt x="215" y="59"/>
                    </a:cubicBezTo>
                    <a:cubicBezTo>
                      <a:pt x="215" y="49"/>
                      <a:pt x="214" y="42"/>
                      <a:pt x="211" y="36"/>
                    </a:cubicBezTo>
                    <a:cubicBezTo>
                      <a:pt x="210" y="36"/>
                      <a:pt x="208" y="36"/>
                      <a:pt x="207" y="37"/>
                    </a:cubicBezTo>
                    <a:cubicBezTo>
                      <a:pt x="205" y="37"/>
                      <a:pt x="202" y="38"/>
                      <a:pt x="199" y="38"/>
                    </a:cubicBezTo>
                    <a:cubicBezTo>
                      <a:pt x="196" y="39"/>
                      <a:pt x="193" y="39"/>
                      <a:pt x="190" y="39"/>
                    </a:cubicBezTo>
                    <a:cubicBezTo>
                      <a:pt x="184" y="40"/>
                      <a:pt x="177" y="39"/>
                      <a:pt x="171" y="39"/>
                    </a:cubicBezTo>
                    <a:cubicBezTo>
                      <a:pt x="164" y="38"/>
                      <a:pt x="158" y="37"/>
                      <a:pt x="151" y="36"/>
                    </a:cubicBezTo>
                    <a:cubicBezTo>
                      <a:pt x="148" y="35"/>
                      <a:pt x="146" y="35"/>
                      <a:pt x="143" y="34"/>
                    </a:cubicBezTo>
                    <a:cubicBezTo>
                      <a:pt x="140" y="33"/>
                      <a:pt x="137" y="32"/>
                      <a:pt x="135" y="32"/>
                    </a:cubicBezTo>
                    <a:cubicBezTo>
                      <a:pt x="132" y="31"/>
                      <a:pt x="130" y="30"/>
                      <a:pt x="128" y="29"/>
                    </a:cubicBezTo>
                    <a:cubicBezTo>
                      <a:pt x="125" y="31"/>
                      <a:pt x="123" y="34"/>
                      <a:pt x="120" y="37"/>
                    </a:cubicBezTo>
                    <a:cubicBezTo>
                      <a:pt x="100" y="62"/>
                      <a:pt x="109" y="0"/>
                      <a:pt x="77" y="26"/>
                    </a:cubicBezTo>
                    <a:cubicBezTo>
                      <a:pt x="45" y="52"/>
                      <a:pt x="54" y="86"/>
                      <a:pt x="71" y="86"/>
                    </a:cubicBezTo>
                    <a:cubicBezTo>
                      <a:pt x="88" y="86"/>
                      <a:pt x="81" y="91"/>
                      <a:pt x="71" y="106"/>
                    </a:cubicBezTo>
                    <a:cubicBezTo>
                      <a:pt x="70" y="108"/>
                      <a:pt x="69" y="110"/>
                      <a:pt x="67" y="112"/>
                    </a:cubicBezTo>
                    <a:cubicBezTo>
                      <a:pt x="67" y="112"/>
                      <a:pt x="66" y="111"/>
                      <a:pt x="65" y="111"/>
                    </a:cubicBezTo>
                    <a:cubicBezTo>
                      <a:pt x="65" y="111"/>
                      <a:pt x="64" y="110"/>
                      <a:pt x="63" y="110"/>
                    </a:cubicBezTo>
                    <a:cubicBezTo>
                      <a:pt x="63" y="110"/>
                      <a:pt x="63" y="110"/>
                      <a:pt x="62" y="109"/>
                    </a:cubicBezTo>
                    <a:cubicBezTo>
                      <a:pt x="62" y="109"/>
                      <a:pt x="62" y="109"/>
                      <a:pt x="61" y="109"/>
                    </a:cubicBezTo>
                    <a:cubicBezTo>
                      <a:pt x="60" y="108"/>
                      <a:pt x="58" y="107"/>
                      <a:pt x="56" y="105"/>
                    </a:cubicBezTo>
                    <a:cubicBezTo>
                      <a:pt x="54" y="104"/>
                      <a:pt x="52" y="102"/>
                      <a:pt x="51" y="101"/>
                    </a:cubicBezTo>
                    <a:cubicBezTo>
                      <a:pt x="50" y="100"/>
                      <a:pt x="50" y="100"/>
                      <a:pt x="49" y="99"/>
                    </a:cubicBezTo>
                    <a:cubicBezTo>
                      <a:pt x="49" y="99"/>
                      <a:pt x="48" y="98"/>
                      <a:pt x="48" y="98"/>
                    </a:cubicBezTo>
                    <a:cubicBezTo>
                      <a:pt x="47" y="97"/>
                      <a:pt x="46" y="96"/>
                      <a:pt x="45" y="95"/>
                    </a:cubicBezTo>
                    <a:cubicBezTo>
                      <a:pt x="44" y="92"/>
                      <a:pt x="42" y="90"/>
                      <a:pt x="41" y="87"/>
                    </a:cubicBezTo>
                    <a:cubicBezTo>
                      <a:pt x="40" y="86"/>
                      <a:pt x="39" y="85"/>
                      <a:pt x="39" y="83"/>
                    </a:cubicBezTo>
                    <a:cubicBezTo>
                      <a:pt x="38" y="82"/>
                      <a:pt x="38" y="81"/>
                      <a:pt x="37" y="79"/>
                    </a:cubicBezTo>
                    <a:cubicBezTo>
                      <a:pt x="36" y="76"/>
                      <a:pt x="35" y="74"/>
                      <a:pt x="35" y="71"/>
                    </a:cubicBezTo>
                    <a:cubicBezTo>
                      <a:pt x="34" y="68"/>
                      <a:pt x="34" y="65"/>
                      <a:pt x="33" y="62"/>
                    </a:cubicBezTo>
                    <a:cubicBezTo>
                      <a:pt x="33" y="59"/>
                      <a:pt x="33" y="57"/>
                      <a:pt x="33" y="54"/>
                    </a:cubicBezTo>
                    <a:cubicBezTo>
                      <a:pt x="33" y="52"/>
                      <a:pt x="33" y="50"/>
                      <a:pt x="33" y="48"/>
                    </a:cubicBezTo>
                    <a:cubicBezTo>
                      <a:pt x="33" y="45"/>
                      <a:pt x="34" y="44"/>
                      <a:pt x="34" y="42"/>
                    </a:cubicBezTo>
                    <a:cubicBezTo>
                      <a:pt x="34" y="41"/>
                      <a:pt x="35" y="39"/>
                      <a:pt x="35" y="38"/>
                    </a:cubicBezTo>
                    <a:cubicBezTo>
                      <a:pt x="35" y="38"/>
                      <a:pt x="35" y="38"/>
                      <a:pt x="36" y="37"/>
                    </a:cubicBezTo>
                    <a:cubicBezTo>
                      <a:pt x="36" y="37"/>
                      <a:pt x="36" y="37"/>
                      <a:pt x="36" y="36"/>
                    </a:cubicBezTo>
                    <a:cubicBezTo>
                      <a:pt x="36" y="36"/>
                      <a:pt x="36" y="36"/>
                      <a:pt x="36" y="36"/>
                    </a:cubicBezTo>
                    <a:cubicBezTo>
                      <a:pt x="37" y="34"/>
                      <a:pt x="37" y="32"/>
                      <a:pt x="38" y="30"/>
                    </a:cubicBezTo>
                    <a:cubicBezTo>
                      <a:pt x="39" y="18"/>
                      <a:pt x="32" y="8"/>
                      <a:pt x="21" y="7"/>
                    </a:cubicBezTo>
                    <a:cubicBezTo>
                      <a:pt x="11" y="5"/>
                      <a:pt x="2" y="13"/>
                      <a:pt x="0" y="25"/>
                    </a:cubicBezTo>
                    <a:cubicBezTo>
                      <a:pt x="0" y="26"/>
                      <a:pt x="0" y="26"/>
                      <a:pt x="0" y="26"/>
                    </a:cubicBezTo>
                    <a:cubicBezTo>
                      <a:pt x="0" y="26"/>
                      <a:pt x="0" y="27"/>
                      <a:pt x="0" y="28"/>
                    </a:cubicBezTo>
                    <a:cubicBezTo>
                      <a:pt x="0" y="28"/>
                      <a:pt x="0" y="29"/>
                      <a:pt x="0" y="30"/>
                    </a:cubicBezTo>
                    <a:cubicBezTo>
                      <a:pt x="0" y="31"/>
                      <a:pt x="0" y="32"/>
                      <a:pt x="0" y="33"/>
                    </a:cubicBezTo>
                    <a:cubicBezTo>
                      <a:pt x="0" y="35"/>
                      <a:pt x="0" y="38"/>
                      <a:pt x="0" y="40"/>
                    </a:cubicBezTo>
                    <a:cubicBezTo>
                      <a:pt x="0" y="43"/>
                      <a:pt x="0" y="46"/>
                      <a:pt x="1" y="50"/>
                    </a:cubicBezTo>
                    <a:cubicBezTo>
                      <a:pt x="1" y="53"/>
                      <a:pt x="2" y="56"/>
                      <a:pt x="3" y="60"/>
                    </a:cubicBezTo>
                    <a:cubicBezTo>
                      <a:pt x="4" y="63"/>
                      <a:pt x="5" y="67"/>
                      <a:pt x="6" y="71"/>
                    </a:cubicBezTo>
                    <a:cubicBezTo>
                      <a:pt x="8" y="74"/>
                      <a:pt x="9" y="78"/>
                      <a:pt x="11" y="82"/>
                    </a:cubicBezTo>
                    <a:cubicBezTo>
                      <a:pt x="13" y="85"/>
                      <a:pt x="15" y="89"/>
                      <a:pt x="17" y="92"/>
                    </a:cubicBezTo>
                    <a:cubicBezTo>
                      <a:pt x="18" y="94"/>
                      <a:pt x="20" y="95"/>
                      <a:pt x="21" y="97"/>
                    </a:cubicBezTo>
                    <a:cubicBezTo>
                      <a:pt x="22" y="99"/>
                      <a:pt x="23" y="100"/>
                      <a:pt x="25" y="101"/>
                    </a:cubicBezTo>
                    <a:cubicBezTo>
                      <a:pt x="28" y="104"/>
                      <a:pt x="30" y="107"/>
                      <a:pt x="33" y="109"/>
                    </a:cubicBezTo>
                    <a:cubicBezTo>
                      <a:pt x="35" y="110"/>
                      <a:pt x="36" y="111"/>
                      <a:pt x="38" y="112"/>
                    </a:cubicBezTo>
                    <a:cubicBezTo>
                      <a:pt x="38" y="113"/>
                      <a:pt x="39" y="113"/>
                      <a:pt x="40" y="114"/>
                    </a:cubicBezTo>
                    <a:cubicBezTo>
                      <a:pt x="40" y="114"/>
                      <a:pt x="41" y="114"/>
                      <a:pt x="42" y="115"/>
                    </a:cubicBezTo>
                    <a:cubicBezTo>
                      <a:pt x="45" y="116"/>
                      <a:pt x="47" y="118"/>
                      <a:pt x="50" y="119"/>
                    </a:cubicBezTo>
                    <a:cubicBezTo>
                      <a:pt x="53" y="120"/>
                      <a:pt x="55" y="120"/>
                      <a:pt x="57" y="121"/>
                    </a:cubicBezTo>
                    <a:cubicBezTo>
                      <a:pt x="58" y="121"/>
                      <a:pt x="58" y="121"/>
                      <a:pt x="59" y="121"/>
                    </a:cubicBezTo>
                    <a:cubicBezTo>
                      <a:pt x="59" y="121"/>
                      <a:pt x="60" y="122"/>
                      <a:pt x="60" y="122"/>
                    </a:cubicBezTo>
                    <a:cubicBezTo>
                      <a:pt x="61" y="122"/>
                      <a:pt x="62" y="122"/>
                      <a:pt x="62" y="122"/>
                    </a:cubicBezTo>
                    <a:cubicBezTo>
                      <a:pt x="52" y="144"/>
                      <a:pt x="42" y="182"/>
                      <a:pt x="54" y="207"/>
                    </a:cubicBezTo>
                    <a:cubicBezTo>
                      <a:pt x="55" y="207"/>
                      <a:pt x="56" y="208"/>
                      <a:pt x="56" y="209"/>
                    </a:cubicBezTo>
                    <a:cubicBezTo>
                      <a:pt x="57" y="210"/>
                      <a:pt x="58" y="211"/>
                      <a:pt x="59" y="212"/>
                    </a:cubicBezTo>
                    <a:cubicBezTo>
                      <a:pt x="59" y="213"/>
                      <a:pt x="60" y="214"/>
                      <a:pt x="61" y="216"/>
                    </a:cubicBezTo>
                    <a:cubicBezTo>
                      <a:pt x="62" y="217"/>
                      <a:pt x="63" y="218"/>
                      <a:pt x="65" y="219"/>
                    </a:cubicBezTo>
                    <a:cubicBezTo>
                      <a:pt x="66" y="220"/>
                      <a:pt x="67" y="221"/>
                      <a:pt x="68" y="222"/>
                    </a:cubicBezTo>
                    <a:cubicBezTo>
                      <a:pt x="70" y="224"/>
                      <a:pt x="71" y="225"/>
                      <a:pt x="73" y="226"/>
                    </a:cubicBezTo>
                    <a:cubicBezTo>
                      <a:pt x="74" y="227"/>
                      <a:pt x="76" y="228"/>
                      <a:pt x="78" y="230"/>
                    </a:cubicBezTo>
                    <a:cubicBezTo>
                      <a:pt x="79" y="230"/>
                      <a:pt x="79" y="231"/>
                      <a:pt x="80" y="231"/>
                    </a:cubicBezTo>
                    <a:cubicBezTo>
                      <a:pt x="81" y="232"/>
                      <a:pt x="82" y="232"/>
                      <a:pt x="83" y="233"/>
                    </a:cubicBezTo>
                    <a:cubicBezTo>
                      <a:pt x="85" y="234"/>
                      <a:pt x="87" y="235"/>
                      <a:pt x="89" y="236"/>
                    </a:cubicBezTo>
                    <a:cubicBezTo>
                      <a:pt x="93" y="238"/>
                      <a:pt x="97" y="240"/>
                      <a:pt x="102" y="241"/>
                    </a:cubicBezTo>
                    <a:cubicBezTo>
                      <a:pt x="106" y="243"/>
                      <a:pt x="111" y="244"/>
                      <a:pt x="116" y="245"/>
                    </a:cubicBezTo>
                    <a:cubicBezTo>
                      <a:pt x="118" y="245"/>
                      <a:pt x="121" y="245"/>
                      <a:pt x="123" y="245"/>
                    </a:cubicBezTo>
                    <a:cubicBezTo>
                      <a:pt x="124" y="246"/>
                      <a:pt x="126" y="246"/>
                      <a:pt x="127" y="246"/>
                    </a:cubicBezTo>
                    <a:cubicBezTo>
                      <a:pt x="130" y="246"/>
                      <a:pt x="130" y="246"/>
                      <a:pt x="130" y="246"/>
                    </a:cubicBezTo>
                    <a:cubicBezTo>
                      <a:pt x="135" y="246"/>
                      <a:pt x="140" y="246"/>
                      <a:pt x="144" y="246"/>
                    </a:cubicBezTo>
                    <a:cubicBezTo>
                      <a:pt x="147" y="246"/>
                      <a:pt x="149" y="245"/>
                      <a:pt x="151" y="245"/>
                    </a:cubicBezTo>
                    <a:cubicBezTo>
                      <a:pt x="153" y="245"/>
                      <a:pt x="155" y="245"/>
                      <a:pt x="157" y="244"/>
                    </a:cubicBezTo>
                    <a:cubicBezTo>
                      <a:pt x="161" y="243"/>
                      <a:pt x="165" y="242"/>
                      <a:pt x="169" y="241"/>
                    </a:cubicBezTo>
                    <a:cubicBezTo>
                      <a:pt x="170" y="240"/>
                      <a:pt x="172" y="240"/>
                      <a:pt x="174" y="239"/>
                    </a:cubicBezTo>
                    <a:cubicBezTo>
                      <a:pt x="175" y="239"/>
                      <a:pt x="177" y="238"/>
                      <a:pt x="178" y="237"/>
                    </a:cubicBezTo>
                    <a:cubicBezTo>
                      <a:pt x="181" y="236"/>
                      <a:pt x="183" y="235"/>
                      <a:pt x="185" y="234"/>
                    </a:cubicBezTo>
                    <a:cubicBezTo>
                      <a:pt x="187" y="233"/>
                      <a:pt x="188" y="232"/>
                      <a:pt x="189" y="232"/>
                    </a:cubicBezTo>
                    <a:cubicBezTo>
                      <a:pt x="206" y="218"/>
                      <a:pt x="210" y="201"/>
                      <a:pt x="210" y="187"/>
                    </a:cubicBezTo>
                    <a:cubicBezTo>
                      <a:pt x="210" y="187"/>
                      <a:pt x="210" y="187"/>
                      <a:pt x="210" y="187"/>
                    </a:cubicBezTo>
                    <a:cubicBezTo>
                      <a:pt x="211" y="187"/>
                      <a:pt x="211" y="188"/>
                      <a:pt x="212" y="188"/>
                    </a:cubicBezTo>
                    <a:cubicBezTo>
                      <a:pt x="212" y="188"/>
                      <a:pt x="213" y="189"/>
                      <a:pt x="214" y="189"/>
                    </a:cubicBezTo>
                    <a:cubicBezTo>
                      <a:pt x="215" y="190"/>
                      <a:pt x="216" y="191"/>
                      <a:pt x="217" y="191"/>
                    </a:cubicBezTo>
                    <a:cubicBezTo>
                      <a:pt x="220" y="193"/>
                      <a:pt x="223" y="194"/>
                      <a:pt x="226" y="195"/>
                    </a:cubicBezTo>
                    <a:cubicBezTo>
                      <a:pt x="229" y="196"/>
                      <a:pt x="232" y="197"/>
                      <a:pt x="236" y="198"/>
                    </a:cubicBezTo>
                    <a:cubicBezTo>
                      <a:pt x="239" y="198"/>
                      <a:pt x="242" y="199"/>
                      <a:pt x="245" y="199"/>
                    </a:cubicBezTo>
                    <a:cubicBezTo>
                      <a:pt x="249" y="199"/>
                      <a:pt x="252" y="200"/>
                      <a:pt x="255" y="199"/>
                    </a:cubicBezTo>
                    <a:cubicBezTo>
                      <a:pt x="258" y="199"/>
                      <a:pt x="261" y="199"/>
                      <a:pt x="264" y="199"/>
                    </a:cubicBezTo>
                    <a:cubicBezTo>
                      <a:pt x="267" y="198"/>
                      <a:pt x="270" y="198"/>
                      <a:pt x="273" y="197"/>
                    </a:cubicBezTo>
                    <a:cubicBezTo>
                      <a:pt x="275" y="196"/>
                      <a:pt x="277" y="196"/>
                      <a:pt x="280" y="195"/>
                    </a:cubicBezTo>
                    <a:cubicBezTo>
                      <a:pt x="282" y="194"/>
                      <a:pt x="283" y="193"/>
                      <a:pt x="285" y="192"/>
                    </a:cubicBezTo>
                    <a:cubicBezTo>
                      <a:pt x="286" y="192"/>
                      <a:pt x="286" y="192"/>
                      <a:pt x="287" y="191"/>
                    </a:cubicBezTo>
                    <a:cubicBezTo>
                      <a:pt x="288" y="191"/>
                      <a:pt x="288" y="191"/>
                      <a:pt x="289" y="191"/>
                    </a:cubicBezTo>
                    <a:cubicBezTo>
                      <a:pt x="289" y="190"/>
                      <a:pt x="290" y="190"/>
                      <a:pt x="290" y="190"/>
                    </a:cubicBezTo>
                    <a:cubicBezTo>
                      <a:pt x="292" y="188"/>
                      <a:pt x="292" y="188"/>
                      <a:pt x="292" y="188"/>
                    </a:cubicBezTo>
                    <a:cubicBezTo>
                      <a:pt x="294" y="187"/>
                      <a:pt x="296" y="186"/>
                      <a:pt x="298" y="184"/>
                    </a:cubicBezTo>
                    <a:cubicBezTo>
                      <a:pt x="304" y="175"/>
                      <a:pt x="301" y="164"/>
                      <a:pt x="292" y="158"/>
                    </a:cubicBezTo>
                    <a:close/>
                    <a:moveTo>
                      <a:pt x="108" y="125"/>
                    </a:moveTo>
                    <a:cubicBezTo>
                      <a:pt x="109" y="123"/>
                      <a:pt x="109" y="123"/>
                      <a:pt x="109" y="123"/>
                    </a:cubicBezTo>
                    <a:cubicBezTo>
                      <a:pt x="109" y="123"/>
                      <a:pt x="109" y="122"/>
                      <a:pt x="110" y="122"/>
                    </a:cubicBezTo>
                    <a:cubicBezTo>
                      <a:pt x="111" y="120"/>
                      <a:pt x="111" y="119"/>
                      <a:pt x="112" y="118"/>
                    </a:cubicBezTo>
                    <a:cubicBezTo>
                      <a:pt x="114" y="116"/>
                      <a:pt x="117" y="115"/>
                      <a:pt x="119" y="114"/>
                    </a:cubicBezTo>
                    <a:cubicBezTo>
                      <a:pt x="124" y="112"/>
                      <a:pt x="129" y="111"/>
                      <a:pt x="134" y="112"/>
                    </a:cubicBezTo>
                    <a:cubicBezTo>
                      <a:pt x="138" y="112"/>
                      <a:pt x="143" y="113"/>
                      <a:pt x="147" y="115"/>
                    </a:cubicBezTo>
                    <a:cubicBezTo>
                      <a:pt x="151" y="117"/>
                      <a:pt x="154" y="119"/>
                      <a:pt x="157" y="121"/>
                    </a:cubicBezTo>
                    <a:cubicBezTo>
                      <a:pt x="163" y="126"/>
                      <a:pt x="166" y="132"/>
                      <a:pt x="167" y="137"/>
                    </a:cubicBezTo>
                    <a:cubicBezTo>
                      <a:pt x="167" y="139"/>
                      <a:pt x="167" y="141"/>
                      <a:pt x="167" y="143"/>
                    </a:cubicBezTo>
                    <a:cubicBezTo>
                      <a:pt x="166" y="144"/>
                      <a:pt x="166" y="145"/>
                      <a:pt x="166" y="145"/>
                    </a:cubicBezTo>
                    <a:cubicBezTo>
                      <a:pt x="166" y="145"/>
                      <a:pt x="166" y="145"/>
                      <a:pt x="166" y="145"/>
                    </a:cubicBezTo>
                    <a:cubicBezTo>
                      <a:pt x="166" y="145"/>
                      <a:pt x="166" y="145"/>
                      <a:pt x="166" y="146"/>
                    </a:cubicBezTo>
                    <a:cubicBezTo>
                      <a:pt x="165" y="147"/>
                      <a:pt x="165" y="148"/>
                      <a:pt x="164" y="149"/>
                    </a:cubicBezTo>
                    <a:cubicBezTo>
                      <a:pt x="164" y="150"/>
                      <a:pt x="163" y="150"/>
                      <a:pt x="162" y="151"/>
                    </a:cubicBezTo>
                    <a:cubicBezTo>
                      <a:pt x="160" y="154"/>
                      <a:pt x="157" y="156"/>
                      <a:pt x="153" y="158"/>
                    </a:cubicBezTo>
                    <a:cubicBezTo>
                      <a:pt x="140" y="161"/>
                      <a:pt x="126" y="158"/>
                      <a:pt x="118" y="152"/>
                    </a:cubicBezTo>
                    <a:cubicBezTo>
                      <a:pt x="118" y="152"/>
                      <a:pt x="118" y="152"/>
                      <a:pt x="118" y="152"/>
                    </a:cubicBezTo>
                    <a:cubicBezTo>
                      <a:pt x="115" y="149"/>
                      <a:pt x="111" y="146"/>
                      <a:pt x="109" y="142"/>
                    </a:cubicBezTo>
                    <a:cubicBezTo>
                      <a:pt x="107" y="137"/>
                      <a:pt x="106" y="131"/>
                      <a:pt x="108" y="125"/>
                    </a:cubicBezTo>
                    <a:close/>
                    <a:moveTo>
                      <a:pt x="117" y="90"/>
                    </a:moveTo>
                    <a:cubicBezTo>
                      <a:pt x="119" y="84"/>
                      <a:pt x="125" y="81"/>
                      <a:pt x="131" y="83"/>
                    </a:cubicBezTo>
                    <a:cubicBezTo>
                      <a:pt x="137" y="85"/>
                      <a:pt x="141" y="92"/>
                      <a:pt x="138" y="98"/>
                    </a:cubicBezTo>
                    <a:cubicBezTo>
                      <a:pt x="136" y="104"/>
                      <a:pt x="130" y="107"/>
                      <a:pt x="124" y="105"/>
                    </a:cubicBezTo>
                    <a:cubicBezTo>
                      <a:pt x="118" y="103"/>
                      <a:pt x="115" y="96"/>
                      <a:pt x="117" y="90"/>
                    </a:cubicBezTo>
                    <a:close/>
                    <a:moveTo>
                      <a:pt x="156" y="101"/>
                    </a:moveTo>
                    <a:cubicBezTo>
                      <a:pt x="158" y="95"/>
                      <a:pt x="165" y="92"/>
                      <a:pt x="171" y="94"/>
                    </a:cubicBezTo>
                    <a:cubicBezTo>
                      <a:pt x="177" y="96"/>
                      <a:pt x="180" y="102"/>
                      <a:pt x="178" y="108"/>
                    </a:cubicBezTo>
                    <a:cubicBezTo>
                      <a:pt x="176" y="114"/>
                      <a:pt x="169" y="117"/>
                      <a:pt x="163" y="115"/>
                    </a:cubicBezTo>
                    <a:cubicBezTo>
                      <a:pt x="157" y="113"/>
                      <a:pt x="154" y="107"/>
                      <a:pt x="156" y="101"/>
                    </a:cubicBezTo>
                    <a:close/>
                    <a:moveTo>
                      <a:pt x="185" y="181"/>
                    </a:moveTo>
                    <a:cubicBezTo>
                      <a:pt x="183" y="182"/>
                      <a:pt x="180" y="183"/>
                      <a:pt x="178" y="184"/>
                    </a:cubicBezTo>
                    <a:cubicBezTo>
                      <a:pt x="175" y="185"/>
                      <a:pt x="172" y="186"/>
                      <a:pt x="170" y="186"/>
                    </a:cubicBezTo>
                    <a:cubicBezTo>
                      <a:pt x="165" y="187"/>
                      <a:pt x="165" y="187"/>
                      <a:pt x="165" y="187"/>
                    </a:cubicBezTo>
                    <a:cubicBezTo>
                      <a:pt x="164" y="188"/>
                      <a:pt x="162" y="188"/>
                      <a:pt x="161" y="188"/>
                    </a:cubicBezTo>
                    <a:cubicBezTo>
                      <a:pt x="160" y="188"/>
                      <a:pt x="158" y="188"/>
                      <a:pt x="157" y="188"/>
                    </a:cubicBezTo>
                    <a:cubicBezTo>
                      <a:pt x="156" y="189"/>
                      <a:pt x="155" y="189"/>
                      <a:pt x="154" y="190"/>
                    </a:cubicBezTo>
                    <a:cubicBezTo>
                      <a:pt x="153" y="191"/>
                      <a:pt x="152" y="193"/>
                      <a:pt x="150" y="194"/>
                    </a:cubicBezTo>
                    <a:cubicBezTo>
                      <a:pt x="148" y="195"/>
                      <a:pt x="146" y="196"/>
                      <a:pt x="144" y="197"/>
                    </a:cubicBezTo>
                    <a:cubicBezTo>
                      <a:pt x="142" y="198"/>
                      <a:pt x="139" y="199"/>
                      <a:pt x="136" y="199"/>
                    </a:cubicBezTo>
                    <a:cubicBezTo>
                      <a:pt x="135" y="199"/>
                      <a:pt x="134" y="200"/>
                      <a:pt x="132" y="200"/>
                    </a:cubicBezTo>
                    <a:cubicBezTo>
                      <a:pt x="131" y="200"/>
                      <a:pt x="129" y="200"/>
                      <a:pt x="128" y="199"/>
                    </a:cubicBezTo>
                    <a:cubicBezTo>
                      <a:pt x="126" y="199"/>
                      <a:pt x="125" y="199"/>
                      <a:pt x="124" y="199"/>
                    </a:cubicBezTo>
                    <a:cubicBezTo>
                      <a:pt x="122" y="198"/>
                      <a:pt x="122" y="198"/>
                      <a:pt x="122" y="198"/>
                    </a:cubicBezTo>
                    <a:cubicBezTo>
                      <a:pt x="121" y="198"/>
                      <a:pt x="121" y="198"/>
                      <a:pt x="121" y="198"/>
                    </a:cubicBezTo>
                    <a:cubicBezTo>
                      <a:pt x="120" y="198"/>
                      <a:pt x="120" y="198"/>
                      <a:pt x="120" y="198"/>
                    </a:cubicBezTo>
                    <a:cubicBezTo>
                      <a:pt x="118" y="197"/>
                      <a:pt x="117" y="197"/>
                      <a:pt x="116" y="196"/>
                    </a:cubicBezTo>
                    <a:cubicBezTo>
                      <a:pt x="114" y="196"/>
                      <a:pt x="113" y="195"/>
                      <a:pt x="112" y="194"/>
                    </a:cubicBezTo>
                    <a:cubicBezTo>
                      <a:pt x="110" y="194"/>
                      <a:pt x="109" y="193"/>
                      <a:pt x="108" y="192"/>
                    </a:cubicBezTo>
                    <a:cubicBezTo>
                      <a:pt x="107" y="191"/>
                      <a:pt x="106" y="190"/>
                      <a:pt x="105" y="190"/>
                    </a:cubicBezTo>
                    <a:cubicBezTo>
                      <a:pt x="104" y="189"/>
                      <a:pt x="103" y="188"/>
                      <a:pt x="102" y="187"/>
                    </a:cubicBezTo>
                    <a:cubicBezTo>
                      <a:pt x="101" y="186"/>
                      <a:pt x="101" y="185"/>
                      <a:pt x="100" y="184"/>
                    </a:cubicBezTo>
                    <a:cubicBezTo>
                      <a:pt x="99" y="183"/>
                      <a:pt x="98" y="182"/>
                      <a:pt x="98" y="181"/>
                    </a:cubicBezTo>
                    <a:cubicBezTo>
                      <a:pt x="97" y="180"/>
                      <a:pt x="97" y="179"/>
                      <a:pt x="96" y="178"/>
                    </a:cubicBezTo>
                    <a:cubicBezTo>
                      <a:pt x="94" y="174"/>
                      <a:pt x="94" y="171"/>
                      <a:pt x="93" y="168"/>
                    </a:cubicBezTo>
                    <a:cubicBezTo>
                      <a:pt x="92" y="168"/>
                      <a:pt x="91" y="167"/>
                      <a:pt x="89" y="166"/>
                    </a:cubicBezTo>
                    <a:cubicBezTo>
                      <a:pt x="88" y="165"/>
                      <a:pt x="87" y="164"/>
                      <a:pt x="86" y="162"/>
                    </a:cubicBezTo>
                    <a:cubicBezTo>
                      <a:pt x="85" y="161"/>
                      <a:pt x="84" y="160"/>
                      <a:pt x="83" y="159"/>
                    </a:cubicBezTo>
                    <a:cubicBezTo>
                      <a:pt x="82" y="158"/>
                      <a:pt x="81" y="156"/>
                      <a:pt x="80" y="155"/>
                    </a:cubicBezTo>
                    <a:cubicBezTo>
                      <a:pt x="80" y="153"/>
                      <a:pt x="79" y="152"/>
                      <a:pt x="79" y="151"/>
                    </a:cubicBezTo>
                    <a:cubicBezTo>
                      <a:pt x="78" y="149"/>
                      <a:pt x="78" y="148"/>
                      <a:pt x="77" y="146"/>
                    </a:cubicBezTo>
                    <a:cubicBezTo>
                      <a:pt x="77" y="142"/>
                      <a:pt x="77" y="142"/>
                      <a:pt x="77" y="142"/>
                    </a:cubicBezTo>
                    <a:cubicBezTo>
                      <a:pt x="77" y="141"/>
                      <a:pt x="78" y="140"/>
                      <a:pt x="79" y="140"/>
                    </a:cubicBezTo>
                    <a:cubicBezTo>
                      <a:pt x="80" y="140"/>
                      <a:pt x="81" y="140"/>
                      <a:pt x="81" y="141"/>
                    </a:cubicBezTo>
                    <a:cubicBezTo>
                      <a:pt x="83" y="144"/>
                      <a:pt x="83" y="144"/>
                      <a:pt x="83" y="144"/>
                    </a:cubicBezTo>
                    <a:cubicBezTo>
                      <a:pt x="84" y="145"/>
                      <a:pt x="85" y="146"/>
                      <a:pt x="85" y="147"/>
                    </a:cubicBezTo>
                    <a:cubicBezTo>
                      <a:pt x="86" y="148"/>
                      <a:pt x="87" y="148"/>
                      <a:pt x="88" y="149"/>
                    </a:cubicBezTo>
                    <a:cubicBezTo>
                      <a:pt x="89" y="150"/>
                      <a:pt x="90" y="150"/>
                      <a:pt x="91" y="151"/>
                    </a:cubicBezTo>
                    <a:cubicBezTo>
                      <a:pt x="91" y="151"/>
                      <a:pt x="93" y="152"/>
                      <a:pt x="94" y="152"/>
                    </a:cubicBezTo>
                    <a:cubicBezTo>
                      <a:pt x="95" y="153"/>
                      <a:pt x="96" y="153"/>
                      <a:pt x="97" y="153"/>
                    </a:cubicBezTo>
                    <a:cubicBezTo>
                      <a:pt x="98" y="154"/>
                      <a:pt x="99" y="154"/>
                      <a:pt x="100" y="154"/>
                    </a:cubicBezTo>
                    <a:cubicBezTo>
                      <a:pt x="101" y="154"/>
                      <a:pt x="102" y="154"/>
                      <a:pt x="103" y="154"/>
                    </a:cubicBezTo>
                    <a:cubicBezTo>
                      <a:pt x="104" y="154"/>
                      <a:pt x="105" y="154"/>
                      <a:pt x="106" y="154"/>
                    </a:cubicBezTo>
                    <a:cubicBezTo>
                      <a:pt x="107" y="154"/>
                      <a:pt x="108" y="154"/>
                      <a:pt x="109" y="154"/>
                    </a:cubicBezTo>
                    <a:cubicBezTo>
                      <a:pt x="110" y="154"/>
                      <a:pt x="110" y="154"/>
                      <a:pt x="111" y="154"/>
                    </a:cubicBezTo>
                    <a:cubicBezTo>
                      <a:pt x="118" y="160"/>
                      <a:pt x="130" y="165"/>
                      <a:pt x="143" y="165"/>
                    </a:cubicBezTo>
                    <a:cubicBezTo>
                      <a:pt x="145" y="165"/>
                      <a:pt x="147" y="165"/>
                      <a:pt x="149" y="165"/>
                    </a:cubicBezTo>
                    <a:cubicBezTo>
                      <a:pt x="149" y="165"/>
                      <a:pt x="150" y="165"/>
                      <a:pt x="150" y="165"/>
                    </a:cubicBezTo>
                    <a:cubicBezTo>
                      <a:pt x="150" y="166"/>
                      <a:pt x="151" y="166"/>
                      <a:pt x="152" y="167"/>
                    </a:cubicBezTo>
                    <a:cubicBezTo>
                      <a:pt x="153" y="168"/>
                      <a:pt x="153" y="168"/>
                      <a:pt x="154" y="169"/>
                    </a:cubicBezTo>
                    <a:cubicBezTo>
                      <a:pt x="157" y="171"/>
                      <a:pt x="157" y="171"/>
                      <a:pt x="157" y="171"/>
                    </a:cubicBezTo>
                    <a:cubicBezTo>
                      <a:pt x="158" y="171"/>
                      <a:pt x="159" y="172"/>
                      <a:pt x="160" y="172"/>
                    </a:cubicBezTo>
                    <a:cubicBezTo>
                      <a:pt x="161" y="173"/>
                      <a:pt x="162" y="173"/>
                      <a:pt x="163" y="174"/>
                    </a:cubicBezTo>
                    <a:cubicBezTo>
                      <a:pt x="164" y="174"/>
                      <a:pt x="165" y="174"/>
                      <a:pt x="166" y="175"/>
                    </a:cubicBezTo>
                    <a:cubicBezTo>
                      <a:pt x="169" y="175"/>
                      <a:pt x="169" y="175"/>
                      <a:pt x="169" y="175"/>
                    </a:cubicBezTo>
                    <a:cubicBezTo>
                      <a:pt x="172" y="176"/>
                      <a:pt x="174" y="176"/>
                      <a:pt x="176" y="176"/>
                    </a:cubicBezTo>
                    <a:cubicBezTo>
                      <a:pt x="179" y="176"/>
                      <a:pt x="181" y="176"/>
                      <a:pt x="184" y="176"/>
                    </a:cubicBezTo>
                    <a:cubicBezTo>
                      <a:pt x="184" y="176"/>
                      <a:pt x="184" y="176"/>
                      <a:pt x="184" y="176"/>
                    </a:cubicBezTo>
                    <a:cubicBezTo>
                      <a:pt x="186" y="176"/>
                      <a:pt x="187" y="177"/>
                      <a:pt x="187" y="179"/>
                    </a:cubicBezTo>
                    <a:cubicBezTo>
                      <a:pt x="187" y="180"/>
                      <a:pt x="186" y="180"/>
                      <a:pt x="185" y="181"/>
                    </a:cubicBezTo>
                    <a:close/>
                    <a:moveTo>
                      <a:pt x="192" y="94"/>
                    </a:moveTo>
                    <a:cubicBezTo>
                      <a:pt x="191" y="94"/>
                      <a:pt x="190" y="93"/>
                      <a:pt x="190" y="93"/>
                    </a:cubicBezTo>
                    <a:cubicBezTo>
                      <a:pt x="190" y="92"/>
                      <a:pt x="190" y="92"/>
                      <a:pt x="190" y="92"/>
                    </a:cubicBezTo>
                    <a:cubicBezTo>
                      <a:pt x="187" y="87"/>
                      <a:pt x="187" y="87"/>
                      <a:pt x="187" y="87"/>
                    </a:cubicBezTo>
                    <a:cubicBezTo>
                      <a:pt x="187" y="86"/>
                      <a:pt x="186" y="85"/>
                      <a:pt x="186" y="84"/>
                    </a:cubicBezTo>
                    <a:cubicBezTo>
                      <a:pt x="185" y="83"/>
                      <a:pt x="185" y="82"/>
                      <a:pt x="184" y="82"/>
                    </a:cubicBezTo>
                    <a:cubicBezTo>
                      <a:pt x="182" y="79"/>
                      <a:pt x="182" y="79"/>
                      <a:pt x="182" y="79"/>
                    </a:cubicBezTo>
                    <a:cubicBezTo>
                      <a:pt x="182" y="79"/>
                      <a:pt x="181" y="78"/>
                      <a:pt x="180" y="77"/>
                    </a:cubicBezTo>
                    <a:cubicBezTo>
                      <a:pt x="179" y="77"/>
                      <a:pt x="179" y="76"/>
                      <a:pt x="178" y="76"/>
                    </a:cubicBezTo>
                    <a:cubicBezTo>
                      <a:pt x="177" y="75"/>
                      <a:pt x="176" y="75"/>
                      <a:pt x="176" y="74"/>
                    </a:cubicBezTo>
                    <a:cubicBezTo>
                      <a:pt x="173" y="74"/>
                      <a:pt x="173" y="74"/>
                      <a:pt x="173" y="74"/>
                    </a:cubicBezTo>
                    <a:cubicBezTo>
                      <a:pt x="170" y="73"/>
                      <a:pt x="170" y="73"/>
                      <a:pt x="170" y="73"/>
                    </a:cubicBezTo>
                    <a:cubicBezTo>
                      <a:pt x="168" y="73"/>
                      <a:pt x="168" y="73"/>
                      <a:pt x="168" y="73"/>
                    </a:cubicBezTo>
                    <a:cubicBezTo>
                      <a:pt x="165" y="74"/>
                      <a:pt x="165" y="74"/>
                      <a:pt x="165" y="74"/>
                    </a:cubicBezTo>
                    <a:cubicBezTo>
                      <a:pt x="163" y="74"/>
                      <a:pt x="162" y="75"/>
                      <a:pt x="160" y="76"/>
                    </a:cubicBezTo>
                    <a:cubicBezTo>
                      <a:pt x="159" y="76"/>
                      <a:pt x="158" y="77"/>
                      <a:pt x="158" y="77"/>
                    </a:cubicBezTo>
                    <a:cubicBezTo>
                      <a:pt x="157" y="78"/>
                      <a:pt x="156" y="78"/>
                      <a:pt x="155" y="79"/>
                    </a:cubicBezTo>
                    <a:cubicBezTo>
                      <a:pt x="155" y="79"/>
                      <a:pt x="155" y="79"/>
                      <a:pt x="155" y="79"/>
                    </a:cubicBezTo>
                    <a:cubicBezTo>
                      <a:pt x="155" y="79"/>
                      <a:pt x="155" y="79"/>
                      <a:pt x="155" y="79"/>
                    </a:cubicBezTo>
                    <a:cubicBezTo>
                      <a:pt x="153" y="80"/>
                      <a:pt x="151" y="80"/>
                      <a:pt x="150" y="78"/>
                    </a:cubicBezTo>
                    <a:cubicBezTo>
                      <a:pt x="149" y="77"/>
                      <a:pt x="149" y="77"/>
                      <a:pt x="149" y="77"/>
                    </a:cubicBezTo>
                    <a:cubicBezTo>
                      <a:pt x="149" y="76"/>
                      <a:pt x="149" y="75"/>
                      <a:pt x="148" y="74"/>
                    </a:cubicBezTo>
                    <a:cubicBezTo>
                      <a:pt x="148" y="74"/>
                      <a:pt x="147" y="73"/>
                      <a:pt x="147" y="72"/>
                    </a:cubicBezTo>
                    <a:cubicBezTo>
                      <a:pt x="146" y="70"/>
                      <a:pt x="145" y="69"/>
                      <a:pt x="143" y="67"/>
                    </a:cubicBezTo>
                    <a:cubicBezTo>
                      <a:pt x="143" y="67"/>
                      <a:pt x="142" y="66"/>
                      <a:pt x="141" y="66"/>
                    </a:cubicBezTo>
                    <a:cubicBezTo>
                      <a:pt x="141" y="65"/>
                      <a:pt x="140" y="65"/>
                      <a:pt x="139" y="64"/>
                    </a:cubicBezTo>
                    <a:cubicBezTo>
                      <a:pt x="138" y="64"/>
                      <a:pt x="137" y="63"/>
                      <a:pt x="136" y="63"/>
                    </a:cubicBezTo>
                    <a:cubicBezTo>
                      <a:pt x="136" y="63"/>
                      <a:pt x="135" y="63"/>
                      <a:pt x="134" y="62"/>
                    </a:cubicBezTo>
                    <a:cubicBezTo>
                      <a:pt x="133" y="62"/>
                      <a:pt x="132" y="62"/>
                      <a:pt x="131" y="62"/>
                    </a:cubicBezTo>
                    <a:cubicBezTo>
                      <a:pt x="130" y="62"/>
                      <a:pt x="129" y="62"/>
                      <a:pt x="128" y="62"/>
                    </a:cubicBezTo>
                    <a:cubicBezTo>
                      <a:pt x="127" y="63"/>
                      <a:pt x="126" y="63"/>
                      <a:pt x="125" y="63"/>
                    </a:cubicBezTo>
                    <a:cubicBezTo>
                      <a:pt x="123" y="64"/>
                      <a:pt x="123" y="64"/>
                      <a:pt x="123" y="64"/>
                    </a:cubicBezTo>
                    <a:cubicBezTo>
                      <a:pt x="120" y="66"/>
                      <a:pt x="120" y="66"/>
                      <a:pt x="120" y="66"/>
                    </a:cubicBezTo>
                    <a:cubicBezTo>
                      <a:pt x="119" y="66"/>
                      <a:pt x="118" y="67"/>
                      <a:pt x="118" y="68"/>
                    </a:cubicBezTo>
                    <a:cubicBezTo>
                      <a:pt x="117" y="68"/>
                      <a:pt x="116" y="69"/>
                      <a:pt x="115" y="70"/>
                    </a:cubicBezTo>
                    <a:cubicBezTo>
                      <a:pt x="113" y="72"/>
                      <a:pt x="113" y="72"/>
                      <a:pt x="113" y="72"/>
                    </a:cubicBezTo>
                    <a:cubicBezTo>
                      <a:pt x="112" y="73"/>
                      <a:pt x="111" y="73"/>
                      <a:pt x="110" y="72"/>
                    </a:cubicBezTo>
                    <a:cubicBezTo>
                      <a:pt x="110" y="71"/>
                      <a:pt x="110" y="70"/>
                      <a:pt x="110" y="69"/>
                    </a:cubicBezTo>
                    <a:cubicBezTo>
                      <a:pt x="112" y="67"/>
                      <a:pt x="112" y="67"/>
                      <a:pt x="112" y="67"/>
                    </a:cubicBezTo>
                    <a:cubicBezTo>
                      <a:pt x="113" y="66"/>
                      <a:pt x="114" y="65"/>
                      <a:pt x="115" y="65"/>
                    </a:cubicBezTo>
                    <a:cubicBezTo>
                      <a:pt x="116" y="64"/>
                      <a:pt x="116" y="63"/>
                      <a:pt x="117" y="62"/>
                    </a:cubicBezTo>
                    <a:cubicBezTo>
                      <a:pt x="120" y="60"/>
                      <a:pt x="120" y="60"/>
                      <a:pt x="120" y="60"/>
                    </a:cubicBezTo>
                    <a:cubicBezTo>
                      <a:pt x="121" y="60"/>
                      <a:pt x="122" y="59"/>
                      <a:pt x="123" y="59"/>
                    </a:cubicBezTo>
                    <a:cubicBezTo>
                      <a:pt x="125" y="58"/>
                      <a:pt x="126" y="58"/>
                      <a:pt x="127" y="57"/>
                    </a:cubicBezTo>
                    <a:cubicBezTo>
                      <a:pt x="128" y="57"/>
                      <a:pt x="129" y="57"/>
                      <a:pt x="131" y="57"/>
                    </a:cubicBezTo>
                    <a:cubicBezTo>
                      <a:pt x="132" y="56"/>
                      <a:pt x="133" y="57"/>
                      <a:pt x="134" y="57"/>
                    </a:cubicBezTo>
                    <a:cubicBezTo>
                      <a:pt x="136" y="57"/>
                      <a:pt x="137" y="57"/>
                      <a:pt x="138" y="57"/>
                    </a:cubicBezTo>
                    <a:cubicBezTo>
                      <a:pt x="139" y="58"/>
                      <a:pt x="141" y="58"/>
                      <a:pt x="142" y="58"/>
                    </a:cubicBezTo>
                    <a:cubicBezTo>
                      <a:pt x="143" y="59"/>
                      <a:pt x="144" y="59"/>
                      <a:pt x="145" y="60"/>
                    </a:cubicBezTo>
                    <a:cubicBezTo>
                      <a:pt x="146" y="61"/>
                      <a:pt x="147" y="61"/>
                      <a:pt x="148" y="62"/>
                    </a:cubicBezTo>
                    <a:cubicBezTo>
                      <a:pt x="150" y="64"/>
                      <a:pt x="152" y="66"/>
                      <a:pt x="153" y="68"/>
                    </a:cubicBezTo>
                    <a:cubicBezTo>
                      <a:pt x="154" y="68"/>
                      <a:pt x="154" y="69"/>
                      <a:pt x="155" y="70"/>
                    </a:cubicBezTo>
                    <a:cubicBezTo>
                      <a:pt x="155" y="70"/>
                      <a:pt x="156" y="69"/>
                      <a:pt x="157" y="69"/>
                    </a:cubicBezTo>
                    <a:cubicBezTo>
                      <a:pt x="159" y="68"/>
                      <a:pt x="161" y="67"/>
                      <a:pt x="164" y="67"/>
                    </a:cubicBezTo>
                    <a:cubicBezTo>
                      <a:pt x="165" y="67"/>
                      <a:pt x="166" y="67"/>
                      <a:pt x="167" y="67"/>
                    </a:cubicBezTo>
                    <a:cubicBezTo>
                      <a:pt x="169" y="67"/>
                      <a:pt x="170" y="67"/>
                      <a:pt x="171" y="67"/>
                    </a:cubicBezTo>
                    <a:cubicBezTo>
                      <a:pt x="172" y="67"/>
                      <a:pt x="173" y="67"/>
                      <a:pt x="175" y="68"/>
                    </a:cubicBezTo>
                    <a:cubicBezTo>
                      <a:pt x="178" y="69"/>
                      <a:pt x="178" y="69"/>
                      <a:pt x="178" y="69"/>
                    </a:cubicBezTo>
                    <a:cubicBezTo>
                      <a:pt x="179" y="70"/>
                      <a:pt x="180" y="70"/>
                      <a:pt x="181" y="71"/>
                    </a:cubicBezTo>
                    <a:cubicBezTo>
                      <a:pt x="182" y="72"/>
                      <a:pt x="183" y="73"/>
                      <a:pt x="184" y="74"/>
                    </a:cubicBezTo>
                    <a:cubicBezTo>
                      <a:pt x="185" y="74"/>
                      <a:pt x="185" y="75"/>
                      <a:pt x="186" y="76"/>
                    </a:cubicBezTo>
                    <a:cubicBezTo>
                      <a:pt x="188" y="79"/>
                      <a:pt x="188" y="79"/>
                      <a:pt x="188" y="79"/>
                    </a:cubicBezTo>
                    <a:cubicBezTo>
                      <a:pt x="189" y="80"/>
                      <a:pt x="189" y="81"/>
                      <a:pt x="189" y="82"/>
                    </a:cubicBezTo>
                    <a:cubicBezTo>
                      <a:pt x="190" y="83"/>
                      <a:pt x="191" y="84"/>
                      <a:pt x="191" y="85"/>
                    </a:cubicBezTo>
                    <a:cubicBezTo>
                      <a:pt x="193" y="91"/>
                      <a:pt x="193" y="91"/>
                      <a:pt x="193" y="91"/>
                    </a:cubicBezTo>
                    <a:cubicBezTo>
                      <a:pt x="193" y="92"/>
                      <a:pt x="193" y="93"/>
                      <a:pt x="192" y="94"/>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29" name="Freeform 89"/>
              <p:cNvSpPr>
                <a:spLocks/>
              </p:cNvSpPr>
              <p:nvPr userDrawn="1"/>
            </p:nvSpPr>
            <p:spPr bwMode="auto">
              <a:xfrm>
                <a:off x="1342376" y="2354533"/>
                <a:ext cx="452326" cy="741604"/>
              </a:xfrm>
              <a:custGeom>
                <a:avLst/>
                <a:gdLst>
                  <a:gd name="T0" fmla="*/ 1 w 168"/>
                  <a:gd name="T1" fmla="*/ 145 h 275"/>
                  <a:gd name="T2" fmla="*/ 53 w 168"/>
                  <a:gd name="T3" fmla="*/ 199 h 275"/>
                  <a:gd name="T4" fmla="*/ 82 w 168"/>
                  <a:gd name="T5" fmla="*/ 236 h 275"/>
                  <a:gd name="T6" fmla="*/ 1 w 168"/>
                  <a:gd name="T7" fmla="*/ 145 h 275"/>
                </a:gdLst>
                <a:ahLst/>
                <a:cxnLst>
                  <a:cxn ang="0">
                    <a:pos x="T0" y="T1"/>
                  </a:cxn>
                  <a:cxn ang="0">
                    <a:pos x="T2" y="T3"/>
                  </a:cxn>
                  <a:cxn ang="0">
                    <a:pos x="T4" y="T5"/>
                  </a:cxn>
                  <a:cxn ang="0">
                    <a:pos x="T6" y="T7"/>
                  </a:cxn>
                </a:cxnLst>
                <a:rect l="0" t="0" r="r" b="b"/>
                <a:pathLst>
                  <a:path w="168" h="275">
                    <a:moveTo>
                      <a:pt x="1" y="145"/>
                    </a:moveTo>
                    <a:cubicBezTo>
                      <a:pt x="1" y="0"/>
                      <a:pt x="168" y="134"/>
                      <a:pt x="53" y="199"/>
                    </a:cubicBezTo>
                    <a:cubicBezTo>
                      <a:pt x="53" y="199"/>
                      <a:pt x="89" y="196"/>
                      <a:pt x="82" y="236"/>
                    </a:cubicBezTo>
                    <a:cubicBezTo>
                      <a:pt x="76" y="275"/>
                      <a:pt x="0" y="226"/>
                      <a:pt x="1" y="145"/>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30" name="Freeform 90"/>
              <p:cNvSpPr>
                <a:spLocks/>
              </p:cNvSpPr>
              <p:nvPr userDrawn="1"/>
            </p:nvSpPr>
            <p:spPr bwMode="auto">
              <a:xfrm>
                <a:off x="963684" y="2585955"/>
                <a:ext cx="481254" cy="573296"/>
              </a:xfrm>
              <a:custGeom>
                <a:avLst/>
                <a:gdLst>
                  <a:gd name="T0" fmla="*/ 109 w 179"/>
                  <a:gd name="T1" fmla="*/ 74 h 213"/>
                  <a:gd name="T2" fmla="*/ 128 w 179"/>
                  <a:gd name="T3" fmla="*/ 149 h 213"/>
                  <a:gd name="T4" fmla="*/ 147 w 179"/>
                  <a:gd name="T5" fmla="*/ 194 h 213"/>
                  <a:gd name="T6" fmla="*/ 109 w 179"/>
                  <a:gd name="T7" fmla="*/ 74 h 213"/>
                </a:gdLst>
                <a:ahLst/>
                <a:cxnLst>
                  <a:cxn ang="0">
                    <a:pos x="T0" y="T1"/>
                  </a:cxn>
                  <a:cxn ang="0">
                    <a:pos x="T2" y="T3"/>
                  </a:cxn>
                  <a:cxn ang="0">
                    <a:pos x="T4" y="T5"/>
                  </a:cxn>
                  <a:cxn ang="0">
                    <a:pos x="T6" y="T7"/>
                  </a:cxn>
                </a:cxnLst>
                <a:rect l="0" t="0" r="r" b="b"/>
                <a:pathLst>
                  <a:path w="179" h="213">
                    <a:moveTo>
                      <a:pt x="109" y="74"/>
                    </a:moveTo>
                    <a:cubicBezTo>
                      <a:pt x="0" y="0"/>
                      <a:pt x="56" y="213"/>
                      <a:pt x="128" y="149"/>
                    </a:cubicBezTo>
                    <a:cubicBezTo>
                      <a:pt x="128" y="149"/>
                      <a:pt x="115" y="180"/>
                      <a:pt x="147" y="194"/>
                    </a:cubicBezTo>
                    <a:cubicBezTo>
                      <a:pt x="179" y="209"/>
                      <a:pt x="170" y="116"/>
                      <a:pt x="109" y="74"/>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31" name="Freeform 91"/>
              <p:cNvSpPr>
                <a:spLocks/>
              </p:cNvSpPr>
              <p:nvPr userDrawn="1"/>
            </p:nvSpPr>
            <p:spPr bwMode="auto">
              <a:xfrm>
                <a:off x="1260851" y="2709555"/>
                <a:ext cx="63115" cy="65746"/>
              </a:xfrm>
              <a:custGeom>
                <a:avLst/>
                <a:gdLst>
                  <a:gd name="T0" fmla="*/ 11 w 23"/>
                  <a:gd name="T1" fmla="*/ 23 h 24"/>
                  <a:gd name="T2" fmla="*/ 0 w 23"/>
                  <a:gd name="T3" fmla="*/ 11 h 24"/>
                  <a:gd name="T4" fmla="*/ 12 w 23"/>
                  <a:gd name="T5" fmla="*/ 0 h 24"/>
                  <a:gd name="T6" fmla="*/ 23 w 23"/>
                  <a:gd name="T7" fmla="*/ 13 h 24"/>
                  <a:gd name="T8" fmla="*/ 11 w 23"/>
                  <a:gd name="T9" fmla="*/ 23 h 24"/>
                </a:gdLst>
                <a:ahLst/>
                <a:cxnLst>
                  <a:cxn ang="0">
                    <a:pos x="T0" y="T1"/>
                  </a:cxn>
                  <a:cxn ang="0">
                    <a:pos x="T2" y="T3"/>
                  </a:cxn>
                  <a:cxn ang="0">
                    <a:pos x="T4" y="T5"/>
                  </a:cxn>
                  <a:cxn ang="0">
                    <a:pos x="T6" y="T7"/>
                  </a:cxn>
                  <a:cxn ang="0">
                    <a:pos x="T8" y="T9"/>
                  </a:cxn>
                </a:cxnLst>
                <a:rect l="0" t="0" r="r" b="b"/>
                <a:pathLst>
                  <a:path w="23" h="24">
                    <a:moveTo>
                      <a:pt x="11" y="23"/>
                    </a:moveTo>
                    <a:cubicBezTo>
                      <a:pt x="4" y="23"/>
                      <a:pt x="0" y="17"/>
                      <a:pt x="0" y="11"/>
                    </a:cubicBezTo>
                    <a:cubicBezTo>
                      <a:pt x="1" y="5"/>
                      <a:pt x="6" y="0"/>
                      <a:pt x="12" y="0"/>
                    </a:cubicBezTo>
                    <a:cubicBezTo>
                      <a:pt x="19" y="1"/>
                      <a:pt x="23" y="6"/>
                      <a:pt x="23" y="13"/>
                    </a:cubicBezTo>
                    <a:cubicBezTo>
                      <a:pt x="22" y="19"/>
                      <a:pt x="17" y="24"/>
                      <a:pt x="11" y="23"/>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33" name="Freeform 113"/>
              <p:cNvSpPr>
                <a:spLocks noEditPoints="1"/>
              </p:cNvSpPr>
              <p:nvPr userDrawn="1"/>
            </p:nvSpPr>
            <p:spPr bwMode="auto">
              <a:xfrm>
                <a:off x="945275" y="2057365"/>
                <a:ext cx="357653" cy="465475"/>
              </a:xfrm>
              <a:custGeom>
                <a:avLst/>
                <a:gdLst>
                  <a:gd name="T0" fmla="*/ 66 w 133"/>
                  <a:gd name="T1" fmla="*/ 8 h 173"/>
                  <a:gd name="T2" fmla="*/ 2 w 133"/>
                  <a:gd name="T3" fmla="*/ 72 h 173"/>
                  <a:gd name="T4" fmla="*/ 45 w 133"/>
                  <a:gd name="T5" fmla="*/ 126 h 173"/>
                  <a:gd name="T6" fmla="*/ 54 w 133"/>
                  <a:gd name="T7" fmla="*/ 163 h 173"/>
                  <a:gd name="T8" fmla="*/ 130 w 133"/>
                  <a:gd name="T9" fmla="*/ 72 h 173"/>
                  <a:gd name="T10" fmla="*/ 66 w 133"/>
                  <a:gd name="T11" fmla="*/ 8 h 173"/>
                  <a:gd name="T12" fmla="*/ 33 w 133"/>
                  <a:gd name="T13" fmla="*/ 79 h 173"/>
                  <a:gd name="T14" fmla="*/ 23 w 133"/>
                  <a:gd name="T15" fmla="*/ 67 h 173"/>
                  <a:gd name="T16" fmla="*/ 35 w 133"/>
                  <a:gd name="T17" fmla="*/ 57 h 173"/>
                  <a:gd name="T18" fmla="*/ 46 w 133"/>
                  <a:gd name="T19" fmla="*/ 69 h 173"/>
                  <a:gd name="T20" fmla="*/ 33 w 133"/>
                  <a:gd name="T21" fmla="*/ 79 h 173"/>
                  <a:gd name="T22" fmla="*/ 69 w 133"/>
                  <a:gd name="T23" fmla="*/ 79 h 173"/>
                  <a:gd name="T24" fmla="*/ 58 w 133"/>
                  <a:gd name="T25" fmla="*/ 67 h 173"/>
                  <a:gd name="T26" fmla="*/ 70 w 133"/>
                  <a:gd name="T27" fmla="*/ 57 h 173"/>
                  <a:gd name="T28" fmla="*/ 81 w 133"/>
                  <a:gd name="T29" fmla="*/ 69 h 173"/>
                  <a:gd name="T30" fmla="*/ 69 w 133"/>
                  <a:gd name="T31" fmla="*/ 79 h 173"/>
                  <a:gd name="T32" fmla="*/ 102 w 133"/>
                  <a:gd name="T33" fmla="*/ 79 h 173"/>
                  <a:gd name="T34" fmla="*/ 92 w 133"/>
                  <a:gd name="T35" fmla="*/ 67 h 173"/>
                  <a:gd name="T36" fmla="*/ 104 w 133"/>
                  <a:gd name="T37" fmla="*/ 57 h 173"/>
                  <a:gd name="T38" fmla="*/ 115 w 133"/>
                  <a:gd name="T39" fmla="*/ 69 h 173"/>
                  <a:gd name="T40" fmla="*/ 102 w 133"/>
                  <a:gd name="T41" fmla="*/ 7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173">
                    <a:moveTo>
                      <a:pt x="66" y="8"/>
                    </a:moveTo>
                    <a:cubicBezTo>
                      <a:pt x="3" y="0"/>
                      <a:pt x="0" y="30"/>
                      <a:pt x="2" y="72"/>
                    </a:cubicBezTo>
                    <a:cubicBezTo>
                      <a:pt x="4" y="114"/>
                      <a:pt x="17" y="125"/>
                      <a:pt x="45" y="126"/>
                    </a:cubicBezTo>
                    <a:cubicBezTo>
                      <a:pt x="73" y="126"/>
                      <a:pt x="33" y="173"/>
                      <a:pt x="54" y="163"/>
                    </a:cubicBezTo>
                    <a:cubicBezTo>
                      <a:pt x="76" y="153"/>
                      <a:pt x="128" y="134"/>
                      <a:pt x="130" y="72"/>
                    </a:cubicBezTo>
                    <a:cubicBezTo>
                      <a:pt x="133" y="10"/>
                      <a:pt x="123" y="14"/>
                      <a:pt x="66" y="8"/>
                    </a:cubicBezTo>
                    <a:close/>
                    <a:moveTo>
                      <a:pt x="33" y="79"/>
                    </a:moveTo>
                    <a:cubicBezTo>
                      <a:pt x="27" y="79"/>
                      <a:pt x="22" y="74"/>
                      <a:pt x="23" y="67"/>
                    </a:cubicBezTo>
                    <a:cubicBezTo>
                      <a:pt x="23" y="61"/>
                      <a:pt x="29" y="56"/>
                      <a:pt x="35" y="57"/>
                    </a:cubicBezTo>
                    <a:cubicBezTo>
                      <a:pt x="41" y="57"/>
                      <a:pt x="46" y="63"/>
                      <a:pt x="46" y="69"/>
                    </a:cubicBezTo>
                    <a:cubicBezTo>
                      <a:pt x="45" y="75"/>
                      <a:pt x="40" y="80"/>
                      <a:pt x="33" y="79"/>
                    </a:cubicBezTo>
                    <a:close/>
                    <a:moveTo>
                      <a:pt x="69" y="79"/>
                    </a:moveTo>
                    <a:cubicBezTo>
                      <a:pt x="62" y="79"/>
                      <a:pt x="58" y="74"/>
                      <a:pt x="58" y="67"/>
                    </a:cubicBezTo>
                    <a:cubicBezTo>
                      <a:pt x="59" y="61"/>
                      <a:pt x="64" y="56"/>
                      <a:pt x="70" y="57"/>
                    </a:cubicBezTo>
                    <a:cubicBezTo>
                      <a:pt x="77" y="57"/>
                      <a:pt x="81" y="63"/>
                      <a:pt x="81" y="69"/>
                    </a:cubicBezTo>
                    <a:cubicBezTo>
                      <a:pt x="80" y="75"/>
                      <a:pt x="75" y="80"/>
                      <a:pt x="69" y="79"/>
                    </a:cubicBezTo>
                    <a:close/>
                    <a:moveTo>
                      <a:pt x="102" y="79"/>
                    </a:moveTo>
                    <a:cubicBezTo>
                      <a:pt x="96" y="79"/>
                      <a:pt x="91" y="74"/>
                      <a:pt x="92" y="67"/>
                    </a:cubicBezTo>
                    <a:cubicBezTo>
                      <a:pt x="92" y="61"/>
                      <a:pt x="98" y="56"/>
                      <a:pt x="104" y="57"/>
                    </a:cubicBezTo>
                    <a:cubicBezTo>
                      <a:pt x="110" y="57"/>
                      <a:pt x="115" y="63"/>
                      <a:pt x="115" y="69"/>
                    </a:cubicBezTo>
                    <a:cubicBezTo>
                      <a:pt x="114" y="75"/>
                      <a:pt x="109" y="80"/>
                      <a:pt x="102" y="79"/>
                    </a:cubicBezTo>
                    <a:close/>
                  </a:path>
                </a:pathLst>
              </a:custGeom>
              <a:solidFill>
                <a:srgbClr val="00B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grpSp>
        <p:sp>
          <p:nvSpPr>
            <p:cNvPr id="14" name="Freeform 5"/>
            <p:cNvSpPr>
              <a:spLocks noEditPoints="1"/>
            </p:cNvSpPr>
            <p:nvPr userDrawn="1"/>
          </p:nvSpPr>
          <p:spPr bwMode="auto">
            <a:xfrm>
              <a:off x="-1825" y="303538"/>
              <a:ext cx="996952" cy="988556"/>
            </a:xfrm>
            <a:custGeom>
              <a:avLst/>
              <a:gdLst>
                <a:gd name="T0" fmla="*/ 925 w 1133"/>
                <a:gd name="T1" fmla="*/ 270 h 1122"/>
                <a:gd name="T2" fmla="*/ 473 w 1133"/>
                <a:gd name="T3" fmla="*/ 76 h 1122"/>
                <a:gd name="T4" fmla="*/ 338 w 1133"/>
                <a:gd name="T5" fmla="*/ 258 h 1122"/>
                <a:gd name="T6" fmla="*/ 0 w 1133"/>
                <a:gd name="T7" fmla="*/ 314 h 1122"/>
                <a:gd name="T8" fmla="*/ 0 w 1133"/>
                <a:gd name="T9" fmla="*/ 900 h 1122"/>
                <a:gd name="T10" fmla="*/ 56 w 1133"/>
                <a:gd name="T11" fmla="*/ 969 h 1122"/>
                <a:gd name="T12" fmla="*/ 314 w 1133"/>
                <a:gd name="T13" fmla="*/ 902 h 1122"/>
                <a:gd name="T14" fmla="*/ 553 w 1133"/>
                <a:gd name="T15" fmla="*/ 612 h 1122"/>
                <a:gd name="T16" fmla="*/ 1071 w 1133"/>
                <a:gd name="T17" fmla="*/ 654 h 1122"/>
                <a:gd name="T18" fmla="*/ 925 w 1133"/>
                <a:gd name="T19" fmla="*/ 270 h 1122"/>
                <a:gd name="T20" fmla="*/ 244 w 1133"/>
                <a:gd name="T21" fmla="*/ 572 h 1122"/>
                <a:gd name="T22" fmla="*/ 274 w 1133"/>
                <a:gd name="T23" fmla="*/ 658 h 1122"/>
                <a:gd name="T24" fmla="*/ 192 w 1133"/>
                <a:gd name="T25" fmla="*/ 616 h 1122"/>
                <a:gd name="T26" fmla="*/ 134 w 1133"/>
                <a:gd name="T27" fmla="*/ 595 h 1122"/>
                <a:gd name="T28" fmla="*/ 58 w 1133"/>
                <a:gd name="T29" fmla="*/ 624 h 1122"/>
                <a:gd name="T30" fmla="*/ 63 w 1133"/>
                <a:gd name="T31" fmla="*/ 539 h 1122"/>
                <a:gd name="T32" fmla="*/ 139 w 1133"/>
                <a:gd name="T33" fmla="*/ 533 h 1122"/>
                <a:gd name="T34" fmla="*/ 105 w 1133"/>
                <a:gd name="T35" fmla="*/ 496 h 1122"/>
                <a:gd name="T36" fmla="*/ 88 w 1133"/>
                <a:gd name="T37" fmla="*/ 407 h 1122"/>
                <a:gd name="T38" fmla="*/ 162 w 1133"/>
                <a:gd name="T39" fmla="*/ 451 h 1122"/>
                <a:gd name="T40" fmla="*/ 212 w 1133"/>
                <a:gd name="T41" fmla="*/ 464 h 1122"/>
                <a:gd name="T42" fmla="*/ 297 w 1133"/>
                <a:gd name="T43" fmla="*/ 442 h 1122"/>
                <a:gd name="T44" fmla="*/ 261 w 1133"/>
                <a:gd name="T45" fmla="*/ 523 h 1122"/>
                <a:gd name="T46" fmla="*/ 244 w 1133"/>
                <a:gd name="T47" fmla="*/ 572 h 1122"/>
                <a:gd name="T48" fmla="*/ 560 w 1133"/>
                <a:gd name="T49" fmla="*/ 420 h 1122"/>
                <a:gd name="T50" fmla="*/ 516 w 1133"/>
                <a:gd name="T51" fmla="*/ 369 h 1122"/>
                <a:gd name="T52" fmla="*/ 567 w 1133"/>
                <a:gd name="T53" fmla="*/ 325 h 1122"/>
                <a:gd name="T54" fmla="*/ 611 w 1133"/>
                <a:gd name="T55" fmla="*/ 377 h 1122"/>
                <a:gd name="T56" fmla="*/ 560 w 1133"/>
                <a:gd name="T57" fmla="*/ 420 h 1122"/>
                <a:gd name="T58" fmla="*/ 684 w 1133"/>
                <a:gd name="T59" fmla="*/ 303 h 1122"/>
                <a:gd name="T60" fmla="*/ 640 w 1133"/>
                <a:gd name="T61" fmla="*/ 251 h 1122"/>
                <a:gd name="T62" fmla="*/ 691 w 1133"/>
                <a:gd name="T63" fmla="*/ 208 h 1122"/>
                <a:gd name="T64" fmla="*/ 735 w 1133"/>
                <a:gd name="T65" fmla="*/ 259 h 1122"/>
                <a:gd name="T66" fmla="*/ 684 w 1133"/>
                <a:gd name="T67" fmla="*/ 303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3" h="1122">
                  <a:moveTo>
                    <a:pt x="925" y="270"/>
                  </a:moveTo>
                  <a:cubicBezTo>
                    <a:pt x="717" y="18"/>
                    <a:pt x="516" y="0"/>
                    <a:pt x="473" y="76"/>
                  </a:cubicBezTo>
                  <a:cubicBezTo>
                    <a:pt x="431" y="151"/>
                    <a:pt x="461" y="200"/>
                    <a:pt x="338" y="258"/>
                  </a:cubicBezTo>
                  <a:cubicBezTo>
                    <a:pt x="234" y="307"/>
                    <a:pt x="118" y="262"/>
                    <a:pt x="0" y="314"/>
                  </a:cubicBezTo>
                  <a:cubicBezTo>
                    <a:pt x="0" y="358"/>
                    <a:pt x="0" y="877"/>
                    <a:pt x="0" y="900"/>
                  </a:cubicBezTo>
                  <a:cubicBezTo>
                    <a:pt x="18" y="925"/>
                    <a:pt x="37" y="949"/>
                    <a:pt x="56" y="969"/>
                  </a:cubicBezTo>
                  <a:cubicBezTo>
                    <a:pt x="201" y="1122"/>
                    <a:pt x="280" y="1104"/>
                    <a:pt x="314" y="902"/>
                  </a:cubicBezTo>
                  <a:cubicBezTo>
                    <a:pt x="336" y="776"/>
                    <a:pt x="412" y="652"/>
                    <a:pt x="553" y="612"/>
                  </a:cubicBezTo>
                  <a:cubicBezTo>
                    <a:pt x="832" y="534"/>
                    <a:pt x="1025" y="712"/>
                    <a:pt x="1071" y="654"/>
                  </a:cubicBezTo>
                  <a:cubicBezTo>
                    <a:pt x="1118" y="596"/>
                    <a:pt x="1133" y="521"/>
                    <a:pt x="925" y="270"/>
                  </a:cubicBezTo>
                  <a:close/>
                  <a:moveTo>
                    <a:pt x="244" y="572"/>
                  </a:moveTo>
                  <a:cubicBezTo>
                    <a:pt x="287" y="581"/>
                    <a:pt x="311" y="622"/>
                    <a:pt x="274" y="658"/>
                  </a:cubicBezTo>
                  <a:cubicBezTo>
                    <a:pt x="239" y="693"/>
                    <a:pt x="188" y="658"/>
                    <a:pt x="192" y="616"/>
                  </a:cubicBezTo>
                  <a:cubicBezTo>
                    <a:pt x="196" y="573"/>
                    <a:pt x="151" y="549"/>
                    <a:pt x="134" y="595"/>
                  </a:cubicBezTo>
                  <a:cubicBezTo>
                    <a:pt x="118" y="642"/>
                    <a:pt x="81" y="638"/>
                    <a:pt x="58" y="624"/>
                  </a:cubicBezTo>
                  <a:cubicBezTo>
                    <a:pt x="27" y="605"/>
                    <a:pt x="34" y="553"/>
                    <a:pt x="63" y="539"/>
                  </a:cubicBezTo>
                  <a:cubicBezTo>
                    <a:pt x="95" y="523"/>
                    <a:pt x="122" y="548"/>
                    <a:pt x="139" y="533"/>
                  </a:cubicBezTo>
                  <a:cubicBezTo>
                    <a:pt x="158" y="516"/>
                    <a:pt x="139" y="494"/>
                    <a:pt x="105" y="496"/>
                  </a:cubicBezTo>
                  <a:cubicBezTo>
                    <a:pt x="56" y="500"/>
                    <a:pt x="41" y="427"/>
                    <a:pt x="88" y="407"/>
                  </a:cubicBezTo>
                  <a:cubicBezTo>
                    <a:pt x="122" y="393"/>
                    <a:pt x="160" y="401"/>
                    <a:pt x="162" y="451"/>
                  </a:cubicBezTo>
                  <a:cubicBezTo>
                    <a:pt x="164" y="500"/>
                    <a:pt x="206" y="510"/>
                    <a:pt x="212" y="464"/>
                  </a:cubicBezTo>
                  <a:cubicBezTo>
                    <a:pt x="219" y="421"/>
                    <a:pt x="268" y="416"/>
                    <a:pt x="297" y="442"/>
                  </a:cubicBezTo>
                  <a:cubicBezTo>
                    <a:pt x="326" y="468"/>
                    <a:pt x="305" y="529"/>
                    <a:pt x="261" y="523"/>
                  </a:cubicBezTo>
                  <a:cubicBezTo>
                    <a:pt x="203" y="516"/>
                    <a:pt x="200" y="564"/>
                    <a:pt x="244" y="572"/>
                  </a:cubicBezTo>
                  <a:close/>
                  <a:moveTo>
                    <a:pt x="560" y="420"/>
                  </a:moveTo>
                  <a:cubicBezTo>
                    <a:pt x="534" y="418"/>
                    <a:pt x="514" y="395"/>
                    <a:pt x="516" y="369"/>
                  </a:cubicBezTo>
                  <a:cubicBezTo>
                    <a:pt x="519" y="343"/>
                    <a:pt x="541" y="323"/>
                    <a:pt x="567" y="325"/>
                  </a:cubicBezTo>
                  <a:cubicBezTo>
                    <a:pt x="593" y="328"/>
                    <a:pt x="613" y="350"/>
                    <a:pt x="611" y="377"/>
                  </a:cubicBezTo>
                  <a:cubicBezTo>
                    <a:pt x="609" y="403"/>
                    <a:pt x="586" y="422"/>
                    <a:pt x="560" y="420"/>
                  </a:cubicBezTo>
                  <a:close/>
                  <a:moveTo>
                    <a:pt x="684" y="303"/>
                  </a:moveTo>
                  <a:cubicBezTo>
                    <a:pt x="657" y="300"/>
                    <a:pt x="638" y="278"/>
                    <a:pt x="640" y="251"/>
                  </a:cubicBezTo>
                  <a:cubicBezTo>
                    <a:pt x="642" y="225"/>
                    <a:pt x="665" y="206"/>
                    <a:pt x="691" y="208"/>
                  </a:cubicBezTo>
                  <a:cubicBezTo>
                    <a:pt x="717" y="210"/>
                    <a:pt x="737" y="233"/>
                    <a:pt x="735" y="259"/>
                  </a:cubicBezTo>
                  <a:cubicBezTo>
                    <a:pt x="732" y="285"/>
                    <a:pt x="710" y="305"/>
                    <a:pt x="684" y="30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3867" dirty="0"/>
            </a:p>
          </p:txBody>
        </p:sp>
      </p:grpSp>
      <p:pic>
        <p:nvPicPr>
          <p:cNvPr id="4" name="Picture 3"/>
          <p:cNvPicPr>
            <a:picLocks noChangeAspect="1"/>
          </p:cNvPicPr>
          <p:nvPr userDrawn="1"/>
        </p:nvPicPr>
        <p:blipFill>
          <a:blip r:embed="rId2"/>
          <a:stretch>
            <a:fillRect/>
          </a:stretch>
        </p:blipFill>
        <p:spPr>
          <a:xfrm>
            <a:off x="6242614" y="548387"/>
            <a:ext cx="1612251" cy="633984"/>
          </a:xfrm>
          <a:prstGeom prst="rect">
            <a:avLst/>
          </a:prstGeom>
        </p:spPr>
      </p:pic>
    </p:spTree>
    <p:extLst>
      <p:ext uri="{BB962C8B-B14F-4D97-AF65-F5344CB8AC3E}">
        <p14:creationId xmlns:p14="http://schemas.microsoft.com/office/powerpoint/2010/main" val="28534515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lide Icon Yellow">
    <p:bg>
      <p:bgPr>
        <a:solidFill>
          <a:schemeClr val="accent2"/>
        </a:solidFill>
        <a:effectLst/>
      </p:bgPr>
    </p:bg>
    <p:spTree>
      <p:nvGrpSpPr>
        <p:cNvPr id="1" name=""/>
        <p:cNvGrpSpPr/>
        <p:nvPr/>
      </p:nvGrpSpPr>
      <p:grpSpPr>
        <a:xfrm>
          <a:off x="0" y="0"/>
          <a:ext cx="0" cy="0"/>
          <a:chOff x="0" y="0"/>
          <a:chExt cx="0" cy="0"/>
        </a:xfrm>
      </p:grpSpPr>
      <p:sp>
        <p:nvSpPr>
          <p:cNvPr id="123" name="Title 1"/>
          <p:cNvSpPr>
            <a:spLocks noGrp="1"/>
          </p:cNvSpPr>
          <p:nvPr>
            <p:ph type="ctrTitle" hasCustomPrompt="1"/>
          </p:nvPr>
        </p:nvSpPr>
        <p:spPr>
          <a:xfrm>
            <a:off x="6238810" y="2461751"/>
            <a:ext cx="5148859" cy="3135980"/>
          </a:xfrm>
        </p:spPr>
        <p:txBody>
          <a:bodyPr anchor="t" anchorCtr="0">
            <a:normAutofit/>
          </a:bodyPr>
          <a:lstStyle>
            <a:lvl1pPr>
              <a:defRPr sz="4800" baseline="0">
                <a:solidFill>
                  <a:schemeClr val="bg1"/>
                </a:solidFill>
                <a:latin typeface="+mj-lt"/>
              </a:defRPr>
            </a:lvl1pPr>
          </a:lstStyle>
          <a:p>
            <a:r>
              <a:rPr lang="en-US" dirty="0"/>
              <a:t>Click to edit your</a:t>
            </a:r>
            <a:br>
              <a:rPr lang="en-US" dirty="0"/>
            </a:br>
            <a:r>
              <a:rPr lang="en-US" dirty="0"/>
              <a:t>Presentation Title Here</a:t>
            </a:r>
          </a:p>
        </p:txBody>
      </p:sp>
      <p:sp>
        <p:nvSpPr>
          <p:cNvPr id="237" name="Content Placeholder 4"/>
          <p:cNvSpPr>
            <a:spLocks noGrp="1"/>
          </p:cNvSpPr>
          <p:nvPr>
            <p:ph sz="quarter" idx="11"/>
          </p:nvPr>
        </p:nvSpPr>
        <p:spPr>
          <a:xfrm>
            <a:off x="6238810" y="6184901"/>
            <a:ext cx="5148859" cy="258532"/>
          </a:xfrm>
        </p:spPr>
        <p:txBody>
          <a:bodyPr vert="horz" lIns="0" tIns="0" rIns="0" bIns="0" rtlCol="0" anchor="t" anchorCtr="0">
            <a:noAutofit/>
          </a:bodyPr>
          <a:lstStyle>
            <a:lvl1pPr marL="0" indent="0" algn="l" defTabSz="457178" rtl="0" eaLnBrk="1" latinLnBrk="0" hangingPunct="1">
              <a:lnSpc>
                <a:spcPct val="90000"/>
              </a:lnSpc>
              <a:spcBef>
                <a:spcPts val="800"/>
              </a:spcBef>
              <a:buClr>
                <a:schemeClr val="accent1"/>
              </a:buClr>
              <a:buFont typeface="Arial" panose="020B0604020202020204" pitchFamily="34" charset="0"/>
              <a:buNone/>
              <a:defRPr lang="en-US" sz="1867" b="0" i="0" kern="1200" baseline="0" dirty="0" smtClean="0">
                <a:solidFill>
                  <a:schemeClr val="bg1"/>
                </a:solidFill>
                <a:latin typeface="+mn-lt"/>
                <a:ea typeface="+mn-ea"/>
                <a:cs typeface="+mn-cs"/>
              </a:defRPr>
            </a:lvl1pPr>
          </a:lstStyle>
          <a:p>
            <a:pPr marL="0" lvl="0" indent="0">
              <a:spcBef>
                <a:spcPts val="800"/>
              </a:spcBef>
              <a:buNone/>
            </a:pPr>
            <a:r>
              <a:rPr lang="en-US"/>
              <a:t>Click to edit Master text styles</a:t>
            </a:r>
          </a:p>
        </p:txBody>
      </p:sp>
      <p:sp>
        <p:nvSpPr>
          <p:cNvPr id="238" name="Subtitle 2"/>
          <p:cNvSpPr>
            <a:spLocks noGrp="1"/>
          </p:cNvSpPr>
          <p:nvPr>
            <p:ph type="subTitle" idx="1" hasCustomPrompt="1"/>
          </p:nvPr>
        </p:nvSpPr>
        <p:spPr>
          <a:xfrm>
            <a:off x="6238810" y="5813733"/>
            <a:ext cx="5148859" cy="295777"/>
          </a:xfrm>
          <a:prstGeom prst="rect">
            <a:avLst/>
          </a:prstGeom>
        </p:spPr>
        <p:txBody>
          <a:bodyPr anchor="t" anchorCtr="0">
            <a:normAutofit/>
          </a:bodyPr>
          <a:lstStyle>
            <a:lvl1pPr marL="0" indent="0" algn="l">
              <a:spcBef>
                <a:spcPts val="800"/>
              </a:spcBef>
              <a:buNone/>
              <a:defRPr sz="1867" baseline="0">
                <a:solidFill>
                  <a:schemeClr val="bg1"/>
                </a:solidFill>
                <a:latin typeface="+mn-lt"/>
              </a:defRPr>
            </a:lvl1pPr>
            <a:lvl2pPr marL="457178" indent="0" algn="ctr">
              <a:buNone/>
              <a:defRPr>
                <a:solidFill>
                  <a:schemeClr val="tx1">
                    <a:tint val="75000"/>
                  </a:schemeClr>
                </a:solidFill>
              </a:defRPr>
            </a:lvl2pPr>
            <a:lvl3pPr marL="914356"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Presenter’s name here</a:t>
            </a:r>
          </a:p>
        </p:txBody>
      </p:sp>
      <p:grpSp>
        <p:nvGrpSpPr>
          <p:cNvPr id="2" name="Group 1"/>
          <p:cNvGrpSpPr/>
          <p:nvPr userDrawn="1"/>
        </p:nvGrpSpPr>
        <p:grpSpPr>
          <a:xfrm>
            <a:off x="-22951" y="278155"/>
            <a:ext cx="5214517" cy="6192303"/>
            <a:chOff x="-12910" y="208616"/>
            <a:chExt cx="2933166" cy="4644227"/>
          </a:xfrm>
        </p:grpSpPr>
        <p:grpSp>
          <p:nvGrpSpPr>
            <p:cNvPr id="176" name="Group 175"/>
            <p:cNvGrpSpPr/>
            <p:nvPr userDrawn="1"/>
          </p:nvGrpSpPr>
          <p:grpSpPr>
            <a:xfrm>
              <a:off x="-12910" y="208616"/>
              <a:ext cx="2933166" cy="4644227"/>
              <a:chOff x="-12910" y="208616"/>
              <a:chExt cx="2933166" cy="4644227"/>
            </a:xfrm>
            <a:solidFill>
              <a:schemeClr val="bg1"/>
            </a:solidFill>
          </p:grpSpPr>
          <p:sp>
            <p:nvSpPr>
              <p:cNvPr id="177" name="Freeform 12"/>
              <p:cNvSpPr>
                <a:spLocks/>
              </p:cNvSpPr>
              <p:nvPr userDrawn="1"/>
            </p:nvSpPr>
            <p:spPr bwMode="auto">
              <a:xfrm>
                <a:off x="1589577" y="553119"/>
                <a:ext cx="536479" cy="578556"/>
              </a:xfrm>
              <a:custGeom>
                <a:avLst/>
                <a:gdLst>
                  <a:gd name="T0" fmla="*/ 25 w 200"/>
                  <a:gd name="T1" fmla="*/ 95 h 215"/>
                  <a:gd name="T2" fmla="*/ 70 w 200"/>
                  <a:gd name="T3" fmla="*/ 140 h 215"/>
                  <a:gd name="T4" fmla="*/ 97 w 200"/>
                  <a:gd name="T5" fmla="*/ 163 h 215"/>
                  <a:gd name="T6" fmla="*/ 127 w 200"/>
                  <a:gd name="T7" fmla="*/ 184 h 215"/>
                  <a:gd name="T8" fmla="*/ 158 w 200"/>
                  <a:gd name="T9" fmla="*/ 203 h 215"/>
                  <a:gd name="T10" fmla="*/ 182 w 200"/>
                  <a:gd name="T11" fmla="*/ 215 h 215"/>
                  <a:gd name="T12" fmla="*/ 185 w 200"/>
                  <a:gd name="T13" fmla="*/ 209 h 215"/>
                  <a:gd name="T14" fmla="*/ 193 w 200"/>
                  <a:gd name="T15" fmla="*/ 192 h 215"/>
                  <a:gd name="T16" fmla="*/ 200 w 200"/>
                  <a:gd name="T17" fmla="*/ 177 h 215"/>
                  <a:gd name="T18" fmla="*/ 194 w 200"/>
                  <a:gd name="T19" fmla="*/ 175 h 215"/>
                  <a:gd name="T20" fmla="*/ 162 w 200"/>
                  <a:gd name="T21" fmla="*/ 148 h 215"/>
                  <a:gd name="T22" fmla="*/ 140 w 200"/>
                  <a:gd name="T23" fmla="*/ 115 h 215"/>
                  <a:gd name="T24" fmla="*/ 113 w 200"/>
                  <a:gd name="T25" fmla="*/ 51 h 215"/>
                  <a:gd name="T26" fmla="*/ 99 w 200"/>
                  <a:gd name="T27" fmla="*/ 4 h 215"/>
                  <a:gd name="T28" fmla="*/ 98 w 200"/>
                  <a:gd name="T29" fmla="*/ 0 h 215"/>
                  <a:gd name="T30" fmla="*/ 0 w 200"/>
                  <a:gd name="T31" fmla="*/ 65 h 215"/>
                  <a:gd name="T32" fmla="*/ 25 w 200"/>
                  <a:gd name="T33" fmla="*/ 9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15">
                    <a:moveTo>
                      <a:pt x="25" y="95"/>
                    </a:moveTo>
                    <a:cubicBezTo>
                      <a:pt x="38" y="109"/>
                      <a:pt x="53" y="125"/>
                      <a:pt x="70" y="140"/>
                    </a:cubicBezTo>
                    <a:cubicBezTo>
                      <a:pt x="79" y="148"/>
                      <a:pt x="88" y="155"/>
                      <a:pt x="97" y="163"/>
                    </a:cubicBezTo>
                    <a:cubicBezTo>
                      <a:pt x="107" y="170"/>
                      <a:pt x="117" y="178"/>
                      <a:pt x="127" y="184"/>
                    </a:cubicBezTo>
                    <a:cubicBezTo>
                      <a:pt x="137" y="191"/>
                      <a:pt x="148" y="197"/>
                      <a:pt x="158" y="203"/>
                    </a:cubicBezTo>
                    <a:cubicBezTo>
                      <a:pt x="166" y="207"/>
                      <a:pt x="174" y="211"/>
                      <a:pt x="182" y="215"/>
                    </a:cubicBezTo>
                    <a:cubicBezTo>
                      <a:pt x="183" y="213"/>
                      <a:pt x="184" y="211"/>
                      <a:pt x="185" y="209"/>
                    </a:cubicBezTo>
                    <a:cubicBezTo>
                      <a:pt x="188" y="204"/>
                      <a:pt x="191" y="198"/>
                      <a:pt x="193" y="192"/>
                    </a:cubicBezTo>
                    <a:cubicBezTo>
                      <a:pt x="196" y="188"/>
                      <a:pt x="198" y="182"/>
                      <a:pt x="200" y="177"/>
                    </a:cubicBezTo>
                    <a:cubicBezTo>
                      <a:pt x="198" y="177"/>
                      <a:pt x="196" y="176"/>
                      <a:pt x="194" y="175"/>
                    </a:cubicBezTo>
                    <a:cubicBezTo>
                      <a:pt x="181" y="169"/>
                      <a:pt x="171" y="158"/>
                      <a:pt x="162" y="148"/>
                    </a:cubicBezTo>
                    <a:cubicBezTo>
                      <a:pt x="153" y="137"/>
                      <a:pt x="146" y="126"/>
                      <a:pt x="140" y="115"/>
                    </a:cubicBezTo>
                    <a:cubicBezTo>
                      <a:pt x="128" y="93"/>
                      <a:pt x="119" y="70"/>
                      <a:pt x="113" y="51"/>
                    </a:cubicBezTo>
                    <a:cubicBezTo>
                      <a:pt x="106" y="32"/>
                      <a:pt x="102" y="16"/>
                      <a:pt x="99" y="4"/>
                    </a:cubicBezTo>
                    <a:cubicBezTo>
                      <a:pt x="98" y="3"/>
                      <a:pt x="98" y="1"/>
                      <a:pt x="98" y="0"/>
                    </a:cubicBezTo>
                    <a:cubicBezTo>
                      <a:pt x="58" y="10"/>
                      <a:pt x="24" y="34"/>
                      <a:pt x="0" y="65"/>
                    </a:cubicBezTo>
                    <a:cubicBezTo>
                      <a:pt x="6" y="73"/>
                      <a:pt x="15" y="84"/>
                      <a:pt x="25"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78" name="Freeform 13"/>
              <p:cNvSpPr>
                <a:spLocks/>
              </p:cNvSpPr>
              <p:nvPr userDrawn="1"/>
            </p:nvSpPr>
            <p:spPr bwMode="auto">
              <a:xfrm>
                <a:off x="1494904" y="752984"/>
                <a:ext cx="554889" cy="481254"/>
              </a:xfrm>
              <a:custGeom>
                <a:avLst/>
                <a:gdLst>
                  <a:gd name="T0" fmla="*/ 26 w 206"/>
                  <a:gd name="T1" fmla="*/ 146 h 179"/>
                  <a:gd name="T2" fmla="*/ 39 w 206"/>
                  <a:gd name="T3" fmla="*/ 151 h 179"/>
                  <a:gd name="T4" fmla="*/ 52 w 206"/>
                  <a:gd name="T5" fmla="*/ 154 h 179"/>
                  <a:gd name="T6" fmla="*/ 66 w 206"/>
                  <a:gd name="T7" fmla="*/ 158 h 179"/>
                  <a:gd name="T8" fmla="*/ 81 w 206"/>
                  <a:gd name="T9" fmla="*/ 161 h 179"/>
                  <a:gd name="T10" fmla="*/ 97 w 206"/>
                  <a:gd name="T11" fmla="*/ 163 h 179"/>
                  <a:gd name="T12" fmla="*/ 113 w 206"/>
                  <a:gd name="T13" fmla="*/ 164 h 179"/>
                  <a:gd name="T14" fmla="*/ 130 w 206"/>
                  <a:gd name="T15" fmla="*/ 165 h 179"/>
                  <a:gd name="T16" fmla="*/ 146 w 206"/>
                  <a:gd name="T17" fmla="*/ 167 h 179"/>
                  <a:gd name="T18" fmla="*/ 180 w 206"/>
                  <a:gd name="T19" fmla="*/ 175 h 179"/>
                  <a:gd name="T20" fmla="*/ 188 w 206"/>
                  <a:gd name="T21" fmla="*/ 178 h 179"/>
                  <a:gd name="T22" fmla="*/ 189 w 206"/>
                  <a:gd name="T23" fmla="*/ 179 h 179"/>
                  <a:gd name="T24" fmla="*/ 206 w 206"/>
                  <a:gd name="T25" fmla="*/ 157 h 179"/>
                  <a:gd name="T26" fmla="*/ 184 w 206"/>
                  <a:gd name="T27" fmla="*/ 146 h 179"/>
                  <a:gd name="T28" fmla="*/ 152 w 206"/>
                  <a:gd name="T29" fmla="*/ 125 h 179"/>
                  <a:gd name="T30" fmla="*/ 94 w 206"/>
                  <a:gd name="T31" fmla="*/ 78 h 179"/>
                  <a:gd name="T32" fmla="*/ 50 w 206"/>
                  <a:gd name="T33" fmla="*/ 30 h 179"/>
                  <a:gd name="T34" fmla="*/ 29 w 206"/>
                  <a:gd name="T35" fmla="*/ 0 h 179"/>
                  <a:gd name="T36" fmla="*/ 0 w 206"/>
                  <a:gd name="T37" fmla="*/ 97 h 179"/>
                  <a:gd name="T38" fmla="*/ 5 w 206"/>
                  <a:gd name="T39" fmla="*/ 137 h 179"/>
                  <a:gd name="T40" fmla="*/ 26 w 206"/>
                  <a:gd name="T41" fmla="*/ 14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 h="179">
                    <a:moveTo>
                      <a:pt x="26" y="146"/>
                    </a:moveTo>
                    <a:cubicBezTo>
                      <a:pt x="30" y="148"/>
                      <a:pt x="34" y="149"/>
                      <a:pt x="39" y="151"/>
                    </a:cubicBezTo>
                    <a:cubicBezTo>
                      <a:pt x="43" y="152"/>
                      <a:pt x="47" y="153"/>
                      <a:pt x="52" y="154"/>
                    </a:cubicBezTo>
                    <a:cubicBezTo>
                      <a:pt x="56" y="156"/>
                      <a:pt x="61" y="157"/>
                      <a:pt x="66" y="158"/>
                    </a:cubicBezTo>
                    <a:cubicBezTo>
                      <a:pt x="71" y="159"/>
                      <a:pt x="76" y="160"/>
                      <a:pt x="81" y="161"/>
                    </a:cubicBezTo>
                    <a:cubicBezTo>
                      <a:pt x="86" y="162"/>
                      <a:pt x="91" y="162"/>
                      <a:pt x="97" y="163"/>
                    </a:cubicBezTo>
                    <a:cubicBezTo>
                      <a:pt x="102" y="163"/>
                      <a:pt x="107" y="164"/>
                      <a:pt x="113" y="164"/>
                    </a:cubicBezTo>
                    <a:cubicBezTo>
                      <a:pt x="118" y="165"/>
                      <a:pt x="124" y="165"/>
                      <a:pt x="130" y="165"/>
                    </a:cubicBezTo>
                    <a:cubicBezTo>
                      <a:pt x="135" y="166"/>
                      <a:pt x="141" y="166"/>
                      <a:pt x="146" y="167"/>
                    </a:cubicBezTo>
                    <a:cubicBezTo>
                      <a:pt x="158" y="169"/>
                      <a:pt x="169" y="171"/>
                      <a:pt x="180" y="175"/>
                    </a:cubicBezTo>
                    <a:cubicBezTo>
                      <a:pt x="188" y="178"/>
                      <a:pt x="188" y="178"/>
                      <a:pt x="188" y="178"/>
                    </a:cubicBezTo>
                    <a:cubicBezTo>
                      <a:pt x="188" y="179"/>
                      <a:pt x="189" y="179"/>
                      <a:pt x="189" y="179"/>
                    </a:cubicBezTo>
                    <a:cubicBezTo>
                      <a:pt x="195" y="172"/>
                      <a:pt x="201" y="165"/>
                      <a:pt x="206" y="157"/>
                    </a:cubicBezTo>
                    <a:cubicBezTo>
                      <a:pt x="199" y="153"/>
                      <a:pt x="192" y="150"/>
                      <a:pt x="184" y="146"/>
                    </a:cubicBezTo>
                    <a:cubicBezTo>
                      <a:pt x="173" y="139"/>
                      <a:pt x="162" y="133"/>
                      <a:pt x="152" y="125"/>
                    </a:cubicBezTo>
                    <a:cubicBezTo>
                      <a:pt x="131" y="111"/>
                      <a:pt x="111" y="95"/>
                      <a:pt x="94" y="78"/>
                    </a:cubicBezTo>
                    <a:cubicBezTo>
                      <a:pt x="77" y="61"/>
                      <a:pt x="62" y="45"/>
                      <a:pt x="50" y="30"/>
                    </a:cubicBezTo>
                    <a:cubicBezTo>
                      <a:pt x="42" y="19"/>
                      <a:pt x="34" y="9"/>
                      <a:pt x="29" y="0"/>
                    </a:cubicBezTo>
                    <a:cubicBezTo>
                      <a:pt x="11" y="28"/>
                      <a:pt x="0" y="61"/>
                      <a:pt x="0" y="97"/>
                    </a:cubicBezTo>
                    <a:cubicBezTo>
                      <a:pt x="0" y="110"/>
                      <a:pt x="2" y="124"/>
                      <a:pt x="5" y="137"/>
                    </a:cubicBezTo>
                    <a:cubicBezTo>
                      <a:pt x="11" y="140"/>
                      <a:pt x="18" y="143"/>
                      <a:pt x="26"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79" name="Freeform 14"/>
              <p:cNvSpPr>
                <a:spLocks/>
              </p:cNvSpPr>
              <p:nvPr userDrawn="1"/>
            </p:nvSpPr>
            <p:spPr bwMode="auto">
              <a:xfrm>
                <a:off x="1870965" y="539971"/>
                <a:ext cx="310316" cy="460216"/>
              </a:xfrm>
              <a:custGeom>
                <a:avLst/>
                <a:gdLst>
                  <a:gd name="T0" fmla="*/ 1 w 115"/>
                  <a:gd name="T1" fmla="*/ 7 h 171"/>
                  <a:gd name="T2" fmla="*/ 17 w 115"/>
                  <a:gd name="T3" fmla="*/ 53 h 171"/>
                  <a:gd name="T4" fmla="*/ 45 w 115"/>
                  <a:gd name="T5" fmla="*/ 114 h 171"/>
                  <a:gd name="T6" fmla="*/ 66 w 115"/>
                  <a:gd name="T7" fmla="*/ 145 h 171"/>
                  <a:gd name="T8" fmla="*/ 95 w 115"/>
                  <a:gd name="T9" fmla="*/ 169 h 171"/>
                  <a:gd name="T10" fmla="*/ 99 w 115"/>
                  <a:gd name="T11" fmla="*/ 171 h 171"/>
                  <a:gd name="T12" fmla="*/ 102 w 115"/>
                  <a:gd name="T13" fmla="*/ 163 h 171"/>
                  <a:gd name="T14" fmla="*/ 110 w 115"/>
                  <a:gd name="T15" fmla="*/ 127 h 171"/>
                  <a:gd name="T16" fmla="*/ 114 w 115"/>
                  <a:gd name="T17" fmla="*/ 93 h 171"/>
                  <a:gd name="T18" fmla="*/ 115 w 115"/>
                  <a:gd name="T19" fmla="*/ 62 h 171"/>
                  <a:gd name="T20" fmla="*/ 111 w 115"/>
                  <a:gd name="T21" fmla="*/ 17 h 171"/>
                  <a:gd name="T22" fmla="*/ 36 w 115"/>
                  <a:gd name="T23" fmla="*/ 0 h 171"/>
                  <a:gd name="T24" fmla="*/ 0 w 115"/>
                  <a:gd name="T25" fmla="*/ 4 h 171"/>
                  <a:gd name="T26" fmla="*/ 1 w 115"/>
                  <a:gd name="T27" fmla="*/ 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71">
                    <a:moveTo>
                      <a:pt x="1" y="7"/>
                    </a:moveTo>
                    <a:cubicBezTo>
                      <a:pt x="4" y="19"/>
                      <a:pt x="10" y="34"/>
                      <a:pt x="17" y="53"/>
                    </a:cubicBezTo>
                    <a:cubicBezTo>
                      <a:pt x="24" y="72"/>
                      <a:pt x="33" y="93"/>
                      <a:pt x="45" y="114"/>
                    </a:cubicBezTo>
                    <a:cubicBezTo>
                      <a:pt x="51" y="125"/>
                      <a:pt x="58" y="136"/>
                      <a:pt x="66" y="145"/>
                    </a:cubicBezTo>
                    <a:cubicBezTo>
                      <a:pt x="74" y="155"/>
                      <a:pt x="84" y="164"/>
                      <a:pt x="95" y="169"/>
                    </a:cubicBezTo>
                    <a:cubicBezTo>
                      <a:pt x="96" y="170"/>
                      <a:pt x="98" y="170"/>
                      <a:pt x="99" y="171"/>
                    </a:cubicBezTo>
                    <a:cubicBezTo>
                      <a:pt x="100" y="168"/>
                      <a:pt x="101" y="165"/>
                      <a:pt x="102" y="163"/>
                    </a:cubicBezTo>
                    <a:cubicBezTo>
                      <a:pt x="106" y="151"/>
                      <a:pt x="108" y="139"/>
                      <a:pt x="110" y="127"/>
                    </a:cubicBezTo>
                    <a:cubicBezTo>
                      <a:pt x="112" y="116"/>
                      <a:pt x="114" y="104"/>
                      <a:pt x="114" y="93"/>
                    </a:cubicBezTo>
                    <a:cubicBezTo>
                      <a:pt x="115" y="82"/>
                      <a:pt x="115" y="72"/>
                      <a:pt x="115" y="62"/>
                    </a:cubicBezTo>
                    <a:cubicBezTo>
                      <a:pt x="114" y="43"/>
                      <a:pt x="113" y="28"/>
                      <a:pt x="111" y="17"/>
                    </a:cubicBezTo>
                    <a:cubicBezTo>
                      <a:pt x="88" y="6"/>
                      <a:pt x="63" y="0"/>
                      <a:pt x="36" y="0"/>
                    </a:cubicBezTo>
                    <a:cubicBezTo>
                      <a:pt x="24" y="0"/>
                      <a:pt x="11" y="1"/>
                      <a:pt x="0" y="4"/>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80" name="Freeform 15"/>
              <p:cNvSpPr>
                <a:spLocks/>
              </p:cNvSpPr>
              <p:nvPr userDrawn="1"/>
            </p:nvSpPr>
            <p:spPr bwMode="auto">
              <a:xfrm>
                <a:off x="2204950" y="603086"/>
                <a:ext cx="191976" cy="404989"/>
              </a:xfrm>
              <a:custGeom>
                <a:avLst/>
                <a:gdLst>
                  <a:gd name="T0" fmla="*/ 8 w 72"/>
                  <a:gd name="T1" fmla="*/ 37 h 150"/>
                  <a:gd name="T2" fmla="*/ 10 w 72"/>
                  <a:gd name="T3" fmla="*/ 70 h 150"/>
                  <a:gd name="T4" fmla="*/ 9 w 72"/>
                  <a:gd name="T5" fmla="*/ 106 h 150"/>
                  <a:gd name="T6" fmla="*/ 1 w 72"/>
                  <a:gd name="T7" fmla="*/ 145 h 150"/>
                  <a:gd name="T8" fmla="*/ 0 w 72"/>
                  <a:gd name="T9" fmla="*/ 150 h 150"/>
                  <a:gd name="T10" fmla="*/ 7 w 72"/>
                  <a:gd name="T11" fmla="*/ 150 h 150"/>
                  <a:gd name="T12" fmla="*/ 40 w 72"/>
                  <a:gd name="T13" fmla="*/ 139 h 150"/>
                  <a:gd name="T14" fmla="*/ 60 w 72"/>
                  <a:gd name="T15" fmla="*/ 113 h 150"/>
                  <a:gd name="T16" fmla="*/ 70 w 72"/>
                  <a:gd name="T17" fmla="*/ 83 h 150"/>
                  <a:gd name="T18" fmla="*/ 72 w 72"/>
                  <a:gd name="T19" fmla="*/ 78 h 150"/>
                  <a:gd name="T20" fmla="*/ 1 w 72"/>
                  <a:gd name="T21" fmla="*/ 0 h 150"/>
                  <a:gd name="T22" fmla="*/ 8 w 72"/>
                  <a:gd name="T23" fmla="*/ 3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50">
                    <a:moveTo>
                      <a:pt x="8" y="37"/>
                    </a:moveTo>
                    <a:cubicBezTo>
                      <a:pt x="9" y="47"/>
                      <a:pt x="10" y="58"/>
                      <a:pt x="10" y="70"/>
                    </a:cubicBezTo>
                    <a:cubicBezTo>
                      <a:pt x="11" y="81"/>
                      <a:pt x="10" y="94"/>
                      <a:pt x="9" y="106"/>
                    </a:cubicBezTo>
                    <a:cubicBezTo>
                      <a:pt x="7" y="119"/>
                      <a:pt x="5" y="132"/>
                      <a:pt x="1" y="145"/>
                    </a:cubicBezTo>
                    <a:cubicBezTo>
                      <a:pt x="1" y="147"/>
                      <a:pt x="0" y="149"/>
                      <a:pt x="0" y="150"/>
                    </a:cubicBezTo>
                    <a:cubicBezTo>
                      <a:pt x="2" y="150"/>
                      <a:pt x="5" y="150"/>
                      <a:pt x="7" y="150"/>
                    </a:cubicBezTo>
                    <a:cubicBezTo>
                      <a:pt x="19" y="149"/>
                      <a:pt x="31" y="146"/>
                      <a:pt x="40" y="139"/>
                    </a:cubicBezTo>
                    <a:cubicBezTo>
                      <a:pt x="49" y="132"/>
                      <a:pt x="55" y="123"/>
                      <a:pt x="60" y="113"/>
                    </a:cubicBezTo>
                    <a:cubicBezTo>
                      <a:pt x="65" y="103"/>
                      <a:pt x="68" y="93"/>
                      <a:pt x="70" y="83"/>
                    </a:cubicBezTo>
                    <a:cubicBezTo>
                      <a:pt x="71" y="81"/>
                      <a:pt x="71" y="80"/>
                      <a:pt x="72" y="78"/>
                    </a:cubicBezTo>
                    <a:cubicBezTo>
                      <a:pt x="56" y="45"/>
                      <a:pt x="32" y="18"/>
                      <a:pt x="1" y="0"/>
                    </a:cubicBezTo>
                    <a:cubicBezTo>
                      <a:pt x="3" y="10"/>
                      <a:pt x="6" y="22"/>
                      <a:pt x="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81" name="Freeform 16"/>
              <p:cNvSpPr>
                <a:spLocks/>
              </p:cNvSpPr>
              <p:nvPr userDrawn="1"/>
            </p:nvSpPr>
            <p:spPr bwMode="auto">
              <a:xfrm>
                <a:off x="1513312" y="1144825"/>
                <a:ext cx="473364" cy="294538"/>
              </a:xfrm>
              <a:custGeom>
                <a:avLst/>
                <a:gdLst>
                  <a:gd name="T0" fmla="*/ 98 w 176"/>
                  <a:gd name="T1" fmla="*/ 107 h 109"/>
                  <a:gd name="T2" fmla="*/ 114 w 176"/>
                  <a:gd name="T3" fmla="*/ 95 h 109"/>
                  <a:gd name="T4" fmla="*/ 135 w 176"/>
                  <a:gd name="T5" fmla="*/ 79 h 109"/>
                  <a:gd name="T6" fmla="*/ 147 w 176"/>
                  <a:gd name="T7" fmla="*/ 69 h 109"/>
                  <a:gd name="T8" fmla="*/ 158 w 176"/>
                  <a:gd name="T9" fmla="*/ 59 h 109"/>
                  <a:gd name="T10" fmla="*/ 176 w 176"/>
                  <a:gd name="T11" fmla="*/ 41 h 109"/>
                  <a:gd name="T12" fmla="*/ 170 w 176"/>
                  <a:gd name="T13" fmla="*/ 38 h 109"/>
                  <a:gd name="T14" fmla="*/ 138 w 176"/>
                  <a:gd name="T15" fmla="*/ 31 h 109"/>
                  <a:gd name="T16" fmla="*/ 122 w 176"/>
                  <a:gd name="T17" fmla="*/ 29 h 109"/>
                  <a:gd name="T18" fmla="*/ 105 w 176"/>
                  <a:gd name="T19" fmla="*/ 27 h 109"/>
                  <a:gd name="T20" fmla="*/ 89 w 176"/>
                  <a:gd name="T21" fmla="*/ 26 h 109"/>
                  <a:gd name="T22" fmla="*/ 73 w 176"/>
                  <a:gd name="T23" fmla="*/ 23 h 109"/>
                  <a:gd name="T24" fmla="*/ 57 w 176"/>
                  <a:gd name="T25" fmla="*/ 20 h 109"/>
                  <a:gd name="T26" fmla="*/ 43 w 176"/>
                  <a:gd name="T27" fmla="*/ 17 h 109"/>
                  <a:gd name="T28" fmla="*/ 29 w 176"/>
                  <a:gd name="T29" fmla="*/ 12 h 109"/>
                  <a:gd name="T30" fmla="*/ 17 w 176"/>
                  <a:gd name="T31" fmla="*/ 8 h 109"/>
                  <a:gd name="T32" fmla="*/ 0 w 176"/>
                  <a:gd name="T33" fmla="*/ 0 h 109"/>
                  <a:gd name="T34" fmla="*/ 94 w 176"/>
                  <a:gd name="T35" fmla="*/ 109 h 109"/>
                  <a:gd name="T36" fmla="*/ 98 w 176"/>
                  <a:gd name="T3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09">
                    <a:moveTo>
                      <a:pt x="98" y="107"/>
                    </a:moveTo>
                    <a:cubicBezTo>
                      <a:pt x="102" y="104"/>
                      <a:pt x="108" y="100"/>
                      <a:pt x="114" y="95"/>
                    </a:cubicBezTo>
                    <a:cubicBezTo>
                      <a:pt x="121" y="91"/>
                      <a:pt x="128" y="85"/>
                      <a:pt x="135" y="79"/>
                    </a:cubicBezTo>
                    <a:cubicBezTo>
                      <a:pt x="139" y="76"/>
                      <a:pt x="143" y="73"/>
                      <a:pt x="147" y="69"/>
                    </a:cubicBezTo>
                    <a:cubicBezTo>
                      <a:pt x="150" y="66"/>
                      <a:pt x="154" y="63"/>
                      <a:pt x="158" y="59"/>
                    </a:cubicBezTo>
                    <a:cubicBezTo>
                      <a:pt x="164" y="53"/>
                      <a:pt x="170" y="47"/>
                      <a:pt x="176" y="41"/>
                    </a:cubicBezTo>
                    <a:cubicBezTo>
                      <a:pt x="170" y="38"/>
                      <a:pt x="170" y="38"/>
                      <a:pt x="170" y="38"/>
                    </a:cubicBezTo>
                    <a:cubicBezTo>
                      <a:pt x="160" y="35"/>
                      <a:pt x="149" y="32"/>
                      <a:pt x="138" y="31"/>
                    </a:cubicBezTo>
                    <a:cubicBezTo>
                      <a:pt x="133" y="29"/>
                      <a:pt x="127" y="29"/>
                      <a:pt x="122" y="29"/>
                    </a:cubicBezTo>
                    <a:cubicBezTo>
                      <a:pt x="116" y="28"/>
                      <a:pt x="111" y="28"/>
                      <a:pt x="105" y="27"/>
                    </a:cubicBezTo>
                    <a:cubicBezTo>
                      <a:pt x="100" y="27"/>
                      <a:pt x="94" y="27"/>
                      <a:pt x="89" y="26"/>
                    </a:cubicBezTo>
                    <a:cubicBezTo>
                      <a:pt x="83" y="25"/>
                      <a:pt x="78" y="25"/>
                      <a:pt x="73" y="23"/>
                    </a:cubicBezTo>
                    <a:cubicBezTo>
                      <a:pt x="67" y="23"/>
                      <a:pt x="62" y="22"/>
                      <a:pt x="57" y="20"/>
                    </a:cubicBezTo>
                    <a:cubicBezTo>
                      <a:pt x="52" y="19"/>
                      <a:pt x="47" y="18"/>
                      <a:pt x="43" y="17"/>
                    </a:cubicBezTo>
                    <a:cubicBezTo>
                      <a:pt x="38" y="15"/>
                      <a:pt x="33" y="14"/>
                      <a:pt x="29" y="12"/>
                    </a:cubicBezTo>
                    <a:cubicBezTo>
                      <a:pt x="25" y="11"/>
                      <a:pt x="21" y="9"/>
                      <a:pt x="17" y="8"/>
                    </a:cubicBezTo>
                    <a:cubicBezTo>
                      <a:pt x="11" y="5"/>
                      <a:pt x="5" y="3"/>
                      <a:pt x="0" y="0"/>
                    </a:cubicBezTo>
                    <a:cubicBezTo>
                      <a:pt x="14" y="48"/>
                      <a:pt x="49" y="88"/>
                      <a:pt x="94" y="109"/>
                    </a:cubicBezTo>
                    <a:cubicBezTo>
                      <a:pt x="95" y="109"/>
                      <a:pt x="96" y="108"/>
                      <a:pt x="98"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82" name="Freeform 17"/>
              <p:cNvSpPr>
                <a:spLocks/>
              </p:cNvSpPr>
              <p:nvPr userDrawn="1"/>
            </p:nvSpPr>
            <p:spPr bwMode="auto">
              <a:xfrm>
                <a:off x="1805221" y="1286834"/>
                <a:ext cx="315576" cy="197236"/>
              </a:xfrm>
              <a:custGeom>
                <a:avLst/>
                <a:gdLst>
                  <a:gd name="T0" fmla="*/ 118 w 118"/>
                  <a:gd name="T1" fmla="*/ 55 h 73"/>
                  <a:gd name="T2" fmla="*/ 118 w 118"/>
                  <a:gd name="T3" fmla="*/ 43 h 73"/>
                  <a:gd name="T4" fmla="*/ 109 w 118"/>
                  <a:gd name="T5" fmla="*/ 20 h 73"/>
                  <a:gd name="T6" fmla="*/ 100 w 118"/>
                  <a:gd name="T7" fmla="*/ 9 h 73"/>
                  <a:gd name="T8" fmla="*/ 95 w 118"/>
                  <a:gd name="T9" fmla="*/ 4 h 73"/>
                  <a:gd name="T10" fmla="*/ 90 w 118"/>
                  <a:gd name="T11" fmla="*/ 0 h 73"/>
                  <a:gd name="T12" fmla="*/ 65 w 118"/>
                  <a:gd name="T13" fmla="*/ 23 h 73"/>
                  <a:gd name="T14" fmla="*/ 52 w 118"/>
                  <a:gd name="T15" fmla="*/ 33 h 73"/>
                  <a:gd name="T16" fmla="*/ 39 w 118"/>
                  <a:gd name="T17" fmla="*/ 42 h 73"/>
                  <a:gd name="T18" fmla="*/ 15 w 118"/>
                  <a:gd name="T19" fmla="*/ 56 h 73"/>
                  <a:gd name="T20" fmla="*/ 0 w 118"/>
                  <a:gd name="T21" fmla="*/ 63 h 73"/>
                  <a:gd name="T22" fmla="*/ 61 w 118"/>
                  <a:gd name="T23" fmla="*/ 73 h 73"/>
                  <a:gd name="T24" fmla="*/ 117 w 118"/>
                  <a:gd name="T25" fmla="*/ 64 h 73"/>
                  <a:gd name="T26" fmla="*/ 118 w 118"/>
                  <a:gd name="T2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73">
                    <a:moveTo>
                      <a:pt x="118" y="55"/>
                    </a:moveTo>
                    <a:cubicBezTo>
                      <a:pt x="118" y="51"/>
                      <a:pt x="118" y="47"/>
                      <a:pt x="118" y="43"/>
                    </a:cubicBezTo>
                    <a:cubicBezTo>
                      <a:pt x="116" y="36"/>
                      <a:pt x="114" y="27"/>
                      <a:pt x="109" y="20"/>
                    </a:cubicBezTo>
                    <a:cubicBezTo>
                      <a:pt x="107" y="16"/>
                      <a:pt x="103" y="13"/>
                      <a:pt x="100" y="9"/>
                    </a:cubicBezTo>
                    <a:cubicBezTo>
                      <a:pt x="99" y="7"/>
                      <a:pt x="97" y="6"/>
                      <a:pt x="95" y="4"/>
                    </a:cubicBezTo>
                    <a:cubicBezTo>
                      <a:pt x="93" y="3"/>
                      <a:pt x="92" y="1"/>
                      <a:pt x="90" y="0"/>
                    </a:cubicBezTo>
                    <a:cubicBezTo>
                      <a:pt x="82" y="8"/>
                      <a:pt x="74" y="16"/>
                      <a:pt x="65" y="23"/>
                    </a:cubicBezTo>
                    <a:cubicBezTo>
                      <a:pt x="61" y="27"/>
                      <a:pt x="56" y="30"/>
                      <a:pt x="52" y="33"/>
                    </a:cubicBezTo>
                    <a:cubicBezTo>
                      <a:pt x="47" y="36"/>
                      <a:pt x="43" y="40"/>
                      <a:pt x="39" y="42"/>
                    </a:cubicBezTo>
                    <a:cubicBezTo>
                      <a:pt x="30" y="47"/>
                      <a:pt x="22" y="52"/>
                      <a:pt x="15" y="56"/>
                    </a:cubicBezTo>
                    <a:cubicBezTo>
                      <a:pt x="9" y="58"/>
                      <a:pt x="4" y="61"/>
                      <a:pt x="0" y="63"/>
                    </a:cubicBezTo>
                    <a:cubicBezTo>
                      <a:pt x="19" y="70"/>
                      <a:pt x="40" y="73"/>
                      <a:pt x="61" y="73"/>
                    </a:cubicBezTo>
                    <a:cubicBezTo>
                      <a:pt x="81" y="73"/>
                      <a:pt x="99" y="70"/>
                      <a:pt x="117" y="64"/>
                    </a:cubicBezTo>
                    <a:cubicBezTo>
                      <a:pt x="118" y="61"/>
                      <a:pt x="118" y="58"/>
                      <a:pt x="118"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83" name="Freeform 18"/>
              <p:cNvSpPr>
                <a:spLocks/>
              </p:cNvSpPr>
              <p:nvPr userDrawn="1"/>
            </p:nvSpPr>
            <p:spPr bwMode="auto">
              <a:xfrm>
                <a:off x="2139204" y="855547"/>
                <a:ext cx="302428" cy="368172"/>
              </a:xfrm>
              <a:custGeom>
                <a:avLst/>
                <a:gdLst>
                  <a:gd name="T0" fmla="*/ 94 w 112"/>
                  <a:gd name="T1" fmla="*/ 24 h 137"/>
                  <a:gd name="T2" fmla="*/ 71 w 112"/>
                  <a:gd name="T3" fmla="*/ 55 h 137"/>
                  <a:gd name="T4" fmla="*/ 31 w 112"/>
                  <a:gd name="T5" fmla="*/ 69 h 137"/>
                  <a:gd name="T6" fmla="*/ 20 w 112"/>
                  <a:gd name="T7" fmla="*/ 69 h 137"/>
                  <a:gd name="T8" fmla="*/ 19 w 112"/>
                  <a:gd name="T9" fmla="*/ 72 h 137"/>
                  <a:gd name="T10" fmla="*/ 11 w 112"/>
                  <a:gd name="T11" fmla="*/ 91 h 137"/>
                  <a:gd name="T12" fmla="*/ 2 w 112"/>
                  <a:gd name="T13" fmla="*/ 109 h 137"/>
                  <a:gd name="T14" fmla="*/ 0 w 112"/>
                  <a:gd name="T15" fmla="*/ 113 h 137"/>
                  <a:gd name="T16" fmla="*/ 1 w 112"/>
                  <a:gd name="T17" fmla="*/ 113 h 137"/>
                  <a:gd name="T18" fmla="*/ 16 w 112"/>
                  <a:gd name="T19" fmla="*/ 118 h 137"/>
                  <a:gd name="T20" fmla="*/ 44 w 112"/>
                  <a:gd name="T21" fmla="*/ 127 h 137"/>
                  <a:gd name="T22" fmla="*/ 57 w 112"/>
                  <a:gd name="T23" fmla="*/ 130 h 137"/>
                  <a:gd name="T24" fmla="*/ 69 w 112"/>
                  <a:gd name="T25" fmla="*/ 133 h 137"/>
                  <a:gd name="T26" fmla="*/ 88 w 112"/>
                  <a:gd name="T27" fmla="*/ 136 h 137"/>
                  <a:gd name="T28" fmla="*/ 93 w 112"/>
                  <a:gd name="T29" fmla="*/ 137 h 137"/>
                  <a:gd name="T30" fmla="*/ 112 w 112"/>
                  <a:gd name="T31" fmla="*/ 59 h 137"/>
                  <a:gd name="T32" fmla="*/ 102 w 112"/>
                  <a:gd name="T33" fmla="*/ 0 h 137"/>
                  <a:gd name="T34" fmla="*/ 94 w 112"/>
                  <a:gd name="T35" fmla="*/ 2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37">
                    <a:moveTo>
                      <a:pt x="94" y="24"/>
                    </a:moveTo>
                    <a:cubicBezTo>
                      <a:pt x="89" y="35"/>
                      <a:pt x="82" y="47"/>
                      <a:pt x="71" y="55"/>
                    </a:cubicBezTo>
                    <a:cubicBezTo>
                      <a:pt x="59" y="64"/>
                      <a:pt x="46" y="68"/>
                      <a:pt x="31" y="69"/>
                    </a:cubicBezTo>
                    <a:cubicBezTo>
                      <a:pt x="27" y="69"/>
                      <a:pt x="24" y="69"/>
                      <a:pt x="20" y="69"/>
                    </a:cubicBezTo>
                    <a:cubicBezTo>
                      <a:pt x="20" y="70"/>
                      <a:pt x="19" y="71"/>
                      <a:pt x="19" y="72"/>
                    </a:cubicBezTo>
                    <a:cubicBezTo>
                      <a:pt x="17" y="78"/>
                      <a:pt x="14" y="85"/>
                      <a:pt x="11" y="91"/>
                    </a:cubicBezTo>
                    <a:cubicBezTo>
                      <a:pt x="9" y="97"/>
                      <a:pt x="6" y="103"/>
                      <a:pt x="2" y="109"/>
                    </a:cubicBezTo>
                    <a:cubicBezTo>
                      <a:pt x="2" y="111"/>
                      <a:pt x="1" y="112"/>
                      <a:pt x="0" y="113"/>
                    </a:cubicBezTo>
                    <a:cubicBezTo>
                      <a:pt x="1" y="113"/>
                      <a:pt x="1" y="113"/>
                      <a:pt x="1" y="113"/>
                    </a:cubicBezTo>
                    <a:cubicBezTo>
                      <a:pt x="6" y="115"/>
                      <a:pt x="11" y="117"/>
                      <a:pt x="16" y="118"/>
                    </a:cubicBezTo>
                    <a:cubicBezTo>
                      <a:pt x="26" y="122"/>
                      <a:pt x="35" y="125"/>
                      <a:pt x="44" y="127"/>
                    </a:cubicBezTo>
                    <a:cubicBezTo>
                      <a:pt x="49" y="128"/>
                      <a:pt x="53" y="129"/>
                      <a:pt x="57" y="130"/>
                    </a:cubicBezTo>
                    <a:cubicBezTo>
                      <a:pt x="61" y="131"/>
                      <a:pt x="65" y="132"/>
                      <a:pt x="69" y="133"/>
                    </a:cubicBezTo>
                    <a:cubicBezTo>
                      <a:pt x="76" y="134"/>
                      <a:pt x="82" y="135"/>
                      <a:pt x="88" y="136"/>
                    </a:cubicBezTo>
                    <a:cubicBezTo>
                      <a:pt x="90" y="136"/>
                      <a:pt x="92" y="137"/>
                      <a:pt x="93" y="137"/>
                    </a:cubicBezTo>
                    <a:cubicBezTo>
                      <a:pt x="105" y="113"/>
                      <a:pt x="112" y="87"/>
                      <a:pt x="112" y="59"/>
                    </a:cubicBezTo>
                    <a:cubicBezTo>
                      <a:pt x="112" y="38"/>
                      <a:pt x="108" y="19"/>
                      <a:pt x="102" y="0"/>
                    </a:cubicBezTo>
                    <a:cubicBezTo>
                      <a:pt x="100" y="8"/>
                      <a:pt x="97" y="16"/>
                      <a:pt x="9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84" name="Freeform 19"/>
              <p:cNvSpPr>
                <a:spLocks/>
              </p:cNvSpPr>
              <p:nvPr userDrawn="1"/>
            </p:nvSpPr>
            <p:spPr bwMode="auto">
              <a:xfrm>
                <a:off x="2062941" y="1202680"/>
                <a:ext cx="312947" cy="249832"/>
              </a:xfrm>
              <a:custGeom>
                <a:avLst/>
                <a:gdLst>
                  <a:gd name="T0" fmla="*/ 116 w 117"/>
                  <a:gd name="T1" fmla="*/ 18 h 93"/>
                  <a:gd name="T2" fmla="*/ 96 w 117"/>
                  <a:gd name="T3" fmla="*/ 18 h 93"/>
                  <a:gd name="T4" fmla="*/ 70 w 117"/>
                  <a:gd name="T5" fmla="*/ 14 h 93"/>
                  <a:gd name="T6" fmla="*/ 39 w 117"/>
                  <a:gd name="T7" fmla="*/ 7 h 93"/>
                  <a:gd name="T8" fmla="*/ 23 w 117"/>
                  <a:gd name="T9" fmla="*/ 2 h 93"/>
                  <a:gd name="T10" fmla="*/ 19 w 117"/>
                  <a:gd name="T11" fmla="*/ 0 h 93"/>
                  <a:gd name="T12" fmla="*/ 0 w 117"/>
                  <a:gd name="T13" fmla="*/ 25 h 93"/>
                  <a:gd name="T14" fmla="*/ 5 w 117"/>
                  <a:gd name="T15" fmla="*/ 29 h 93"/>
                  <a:gd name="T16" fmla="*/ 11 w 117"/>
                  <a:gd name="T17" fmla="*/ 35 h 93"/>
                  <a:gd name="T18" fmla="*/ 21 w 117"/>
                  <a:gd name="T19" fmla="*/ 47 h 93"/>
                  <a:gd name="T20" fmla="*/ 30 w 117"/>
                  <a:gd name="T21" fmla="*/ 74 h 93"/>
                  <a:gd name="T22" fmla="*/ 30 w 117"/>
                  <a:gd name="T23" fmla="*/ 87 h 93"/>
                  <a:gd name="T24" fmla="*/ 29 w 117"/>
                  <a:gd name="T25" fmla="*/ 93 h 93"/>
                  <a:gd name="T26" fmla="*/ 117 w 117"/>
                  <a:gd name="T27" fmla="*/ 18 h 93"/>
                  <a:gd name="T28" fmla="*/ 116 w 117"/>
                  <a:gd name="T29" fmla="*/ 1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93">
                    <a:moveTo>
                      <a:pt x="116" y="18"/>
                    </a:moveTo>
                    <a:cubicBezTo>
                      <a:pt x="110" y="18"/>
                      <a:pt x="103" y="18"/>
                      <a:pt x="96" y="18"/>
                    </a:cubicBezTo>
                    <a:cubicBezTo>
                      <a:pt x="88" y="17"/>
                      <a:pt x="79" y="16"/>
                      <a:pt x="70" y="14"/>
                    </a:cubicBezTo>
                    <a:cubicBezTo>
                      <a:pt x="60" y="13"/>
                      <a:pt x="50" y="10"/>
                      <a:pt x="39" y="7"/>
                    </a:cubicBezTo>
                    <a:cubicBezTo>
                      <a:pt x="34" y="5"/>
                      <a:pt x="29" y="3"/>
                      <a:pt x="23" y="2"/>
                    </a:cubicBezTo>
                    <a:cubicBezTo>
                      <a:pt x="22" y="1"/>
                      <a:pt x="21" y="1"/>
                      <a:pt x="19" y="0"/>
                    </a:cubicBezTo>
                    <a:cubicBezTo>
                      <a:pt x="13" y="9"/>
                      <a:pt x="7" y="17"/>
                      <a:pt x="0" y="25"/>
                    </a:cubicBezTo>
                    <a:cubicBezTo>
                      <a:pt x="2" y="26"/>
                      <a:pt x="4" y="28"/>
                      <a:pt x="5" y="29"/>
                    </a:cubicBezTo>
                    <a:cubicBezTo>
                      <a:pt x="7" y="31"/>
                      <a:pt x="9" y="33"/>
                      <a:pt x="11" y="35"/>
                    </a:cubicBezTo>
                    <a:cubicBezTo>
                      <a:pt x="14" y="39"/>
                      <a:pt x="18" y="42"/>
                      <a:pt x="21" y="47"/>
                    </a:cubicBezTo>
                    <a:cubicBezTo>
                      <a:pt x="26" y="56"/>
                      <a:pt x="29" y="65"/>
                      <a:pt x="30" y="74"/>
                    </a:cubicBezTo>
                    <a:cubicBezTo>
                      <a:pt x="30" y="79"/>
                      <a:pt x="31" y="83"/>
                      <a:pt x="30" y="87"/>
                    </a:cubicBezTo>
                    <a:cubicBezTo>
                      <a:pt x="30" y="89"/>
                      <a:pt x="30" y="91"/>
                      <a:pt x="29" y="93"/>
                    </a:cubicBezTo>
                    <a:cubicBezTo>
                      <a:pt x="66" y="79"/>
                      <a:pt x="97" y="52"/>
                      <a:pt x="117" y="18"/>
                    </a:cubicBezTo>
                    <a:cubicBezTo>
                      <a:pt x="116" y="18"/>
                      <a:pt x="116" y="18"/>
                      <a:pt x="11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85" name="Freeform 20"/>
              <p:cNvSpPr>
                <a:spLocks/>
              </p:cNvSpPr>
              <p:nvPr userDrawn="1"/>
            </p:nvSpPr>
            <p:spPr bwMode="auto">
              <a:xfrm>
                <a:off x="180004" y="206525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86" name="Freeform 21"/>
              <p:cNvSpPr>
                <a:spLocks/>
              </p:cNvSpPr>
              <p:nvPr userDrawn="1"/>
            </p:nvSpPr>
            <p:spPr bwMode="auto">
              <a:xfrm>
                <a:off x="-2466" y="2564917"/>
                <a:ext cx="413885" cy="181830"/>
              </a:xfrm>
              <a:custGeom>
                <a:avLst/>
                <a:gdLst>
                  <a:gd name="T0" fmla="*/ 178 w 213"/>
                  <a:gd name="T1" fmla="*/ 0 h 84"/>
                  <a:gd name="T2" fmla="*/ 184 w 213"/>
                  <a:gd name="T3" fmla="*/ 9 h 84"/>
                  <a:gd name="T4" fmla="*/ 190 w 213"/>
                  <a:gd name="T5" fmla="*/ 19 h 84"/>
                  <a:gd name="T6" fmla="*/ 188 w 213"/>
                  <a:gd name="T7" fmla="*/ 30 h 84"/>
                  <a:gd name="T8" fmla="*/ 166 w 213"/>
                  <a:gd name="T9" fmla="*/ 36 h 84"/>
                  <a:gd name="T10" fmla="*/ 153 w 213"/>
                  <a:gd name="T11" fmla="*/ 36 h 84"/>
                  <a:gd name="T12" fmla="*/ 140 w 213"/>
                  <a:gd name="T13" fmla="*/ 12 h 84"/>
                  <a:gd name="T14" fmla="*/ 140 w 213"/>
                  <a:gd name="T15" fmla="*/ 7 h 84"/>
                  <a:gd name="T16" fmla="*/ 95 w 213"/>
                  <a:gd name="T17" fmla="*/ 8 h 84"/>
                  <a:gd name="T18" fmla="*/ 95 w 213"/>
                  <a:gd name="T19" fmla="*/ 22 h 84"/>
                  <a:gd name="T20" fmla="*/ 81 w 213"/>
                  <a:gd name="T21" fmla="*/ 47 h 84"/>
                  <a:gd name="T22" fmla="*/ 62 w 213"/>
                  <a:gd name="T23" fmla="*/ 54 h 84"/>
                  <a:gd name="T24" fmla="*/ 46 w 213"/>
                  <a:gd name="T25" fmla="*/ 47 h 84"/>
                  <a:gd name="T26" fmla="*/ 49 w 213"/>
                  <a:gd name="T27" fmla="*/ 22 h 84"/>
                  <a:gd name="T28" fmla="*/ 58 w 213"/>
                  <a:gd name="T29" fmla="*/ 7 h 84"/>
                  <a:gd name="T30" fmla="*/ 2 w 213"/>
                  <a:gd name="T31" fmla="*/ 49 h 84"/>
                  <a:gd name="T32" fmla="*/ 126 w 213"/>
                  <a:gd name="T33" fmla="*/ 59 h 84"/>
                  <a:gd name="T34" fmla="*/ 212 w 213"/>
                  <a:gd name="T35" fmla="*/ 28 h 84"/>
                  <a:gd name="T36" fmla="*/ 178 w 213"/>
                  <a:gd name="T37" fmla="*/ 0 h 84"/>
                  <a:gd name="connsiteX0" fmla="*/ 8267 w 9864"/>
                  <a:gd name="connsiteY0" fmla="*/ 0 h 8039"/>
                  <a:gd name="connsiteX1" fmla="*/ 8548 w 9864"/>
                  <a:gd name="connsiteY1" fmla="*/ 1071 h 8039"/>
                  <a:gd name="connsiteX2" fmla="*/ 8830 w 9864"/>
                  <a:gd name="connsiteY2" fmla="*/ 2262 h 8039"/>
                  <a:gd name="connsiteX3" fmla="*/ 8736 w 9864"/>
                  <a:gd name="connsiteY3" fmla="*/ 3571 h 8039"/>
                  <a:gd name="connsiteX4" fmla="*/ 7703 w 9864"/>
                  <a:gd name="connsiteY4" fmla="*/ 4286 h 8039"/>
                  <a:gd name="connsiteX5" fmla="*/ 7093 w 9864"/>
                  <a:gd name="connsiteY5" fmla="*/ 4286 h 8039"/>
                  <a:gd name="connsiteX6" fmla="*/ 6483 w 9864"/>
                  <a:gd name="connsiteY6" fmla="*/ 1429 h 8039"/>
                  <a:gd name="connsiteX7" fmla="*/ 6483 w 9864"/>
                  <a:gd name="connsiteY7" fmla="*/ 833 h 8039"/>
                  <a:gd name="connsiteX8" fmla="*/ 4370 w 9864"/>
                  <a:gd name="connsiteY8" fmla="*/ 952 h 8039"/>
                  <a:gd name="connsiteX9" fmla="*/ 4370 w 9864"/>
                  <a:gd name="connsiteY9" fmla="*/ 2619 h 8039"/>
                  <a:gd name="connsiteX10" fmla="*/ 3713 w 9864"/>
                  <a:gd name="connsiteY10" fmla="*/ 5595 h 8039"/>
                  <a:gd name="connsiteX11" fmla="*/ 2821 w 9864"/>
                  <a:gd name="connsiteY11" fmla="*/ 6429 h 8039"/>
                  <a:gd name="connsiteX12" fmla="*/ 2070 w 9864"/>
                  <a:gd name="connsiteY12" fmla="*/ 5595 h 8039"/>
                  <a:gd name="connsiteX13" fmla="*/ 2210 w 9864"/>
                  <a:gd name="connsiteY13" fmla="*/ 2619 h 8039"/>
                  <a:gd name="connsiteX14" fmla="*/ 2633 w 9864"/>
                  <a:gd name="connsiteY14" fmla="*/ 833 h 8039"/>
                  <a:gd name="connsiteX15" fmla="*/ 4 w 9864"/>
                  <a:gd name="connsiteY15" fmla="*/ 5833 h 8039"/>
                  <a:gd name="connsiteX16" fmla="*/ 2646 w 9864"/>
                  <a:gd name="connsiteY16" fmla="*/ 7988 h 8039"/>
                  <a:gd name="connsiteX17" fmla="*/ 5825 w 9864"/>
                  <a:gd name="connsiteY17" fmla="*/ 7024 h 8039"/>
                  <a:gd name="connsiteX18" fmla="*/ 9863 w 9864"/>
                  <a:gd name="connsiteY18" fmla="*/ 3333 h 8039"/>
                  <a:gd name="connsiteX19" fmla="*/ 8267 w 9864"/>
                  <a:gd name="connsiteY19" fmla="*/ 0 h 8039"/>
                  <a:gd name="connsiteX0" fmla="*/ 6463 w 8082"/>
                  <a:gd name="connsiteY0" fmla="*/ 0 h 10001"/>
                  <a:gd name="connsiteX1" fmla="*/ 6748 w 8082"/>
                  <a:gd name="connsiteY1" fmla="*/ 1332 h 10001"/>
                  <a:gd name="connsiteX2" fmla="*/ 7034 w 8082"/>
                  <a:gd name="connsiteY2" fmla="*/ 2814 h 10001"/>
                  <a:gd name="connsiteX3" fmla="*/ 6938 w 8082"/>
                  <a:gd name="connsiteY3" fmla="*/ 4442 h 10001"/>
                  <a:gd name="connsiteX4" fmla="*/ 5891 w 8082"/>
                  <a:gd name="connsiteY4" fmla="*/ 5332 h 10001"/>
                  <a:gd name="connsiteX5" fmla="*/ 5273 w 8082"/>
                  <a:gd name="connsiteY5" fmla="*/ 5332 h 10001"/>
                  <a:gd name="connsiteX6" fmla="*/ 4654 w 8082"/>
                  <a:gd name="connsiteY6" fmla="*/ 1778 h 10001"/>
                  <a:gd name="connsiteX7" fmla="*/ 4654 w 8082"/>
                  <a:gd name="connsiteY7" fmla="*/ 1036 h 10001"/>
                  <a:gd name="connsiteX8" fmla="*/ 2512 w 8082"/>
                  <a:gd name="connsiteY8" fmla="*/ 1184 h 10001"/>
                  <a:gd name="connsiteX9" fmla="*/ 2512 w 8082"/>
                  <a:gd name="connsiteY9" fmla="*/ 3258 h 10001"/>
                  <a:gd name="connsiteX10" fmla="*/ 1846 w 8082"/>
                  <a:gd name="connsiteY10" fmla="*/ 6960 h 10001"/>
                  <a:gd name="connsiteX11" fmla="*/ 942 w 8082"/>
                  <a:gd name="connsiteY11" fmla="*/ 7997 h 10001"/>
                  <a:gd name="connsiteX12" fmla="*/ 181 w 8082"/>
                  <a:gd name="connsiteY12" fmla="*/ 6960 h 10001"/>
                  <a:gd name="connsiteX13" fmla="*/ 322 w 8082"/>
                  <a:gd name="connsiteY13" fmla="*/ 3258 h 10001"/>
                  <a:gd name="connsiteX14" fmla="*/ 751 w 8082"/>
                  <a:gd name="connsiteY14" fmla="*/ 1036 h 10001"/>
                  <a:gd name="connsiteX15" fmla="*/ 764 w 8082"/>
                  <a:gd name="connsiteY15" fmla="*/ 9937 h 10001"/>
                  <a:gd name="connsiteX16" fmla="*/ 3987 w 8082"/>
                  <a:gd name="connsiteY16" fmla="*/ 8737 h 10001"/>
                  <a:gd name="connsiteX17" fmla="*/ 8081 w 8082"/>
                  <a:gd name="connsiteY17" fmla="*/ 4146 h 10001"/>
                  <a:gd name="connsiteX18" fmla="*/ 6463 w 8082"/>
                  <a:gd name="connsiteY18" fmla="*/ 0 h 10001"/>
                  <a:gd name="connsiteX0" fmla="*/ 7775 w 9778"/>
                  <a:gd name="connsiteY0" fmla="*/ 0 h 10000"/>
                  <a:gd name="connsiteX1" fmla="*/ 8127 w 9778"/>
                  <a:gd name="connsiteY1" fmla="*/ 1332 h 10000"/>
                  <a:gd name="connsiteX2" fmla="*/ 8481 w 9778"/>
                  <a:gd name="connsiteY2" fmla="*/ 2814 h 10000"/>
                  <a:gd name="connsiteX3" fmla="*/ 8363 w 9778"/>
                  <a:gd name="connsiteY3" fmla="*/ 4442 h 10000"/>
                  <a:gd name="connsiteX4" fmla="*/ 7067 w 9778"/>
                  <a:gd name="connsiteY4" fmla="*/ 5331 h 10000"/>
                  <a:gd name="connsiteX5" fmla="*/ 6302 w 9778"/>
                  <a:gd name="connsiteY5" fmla="*/ 5331 h 10000"/>
                  <a:gd name="connsiteX6" fmla="*/ 5536 w 9778"/>
                  <a:gd name="connsiteY6" fmla="*/ 1778 h 10000"/>
                  <a:gd name="connsiteX7" fmla="*/ 5536 w 9778"/>
                  <a:gd name="connsiteY7" fmla="*/ 1036 h 10000"/>
                  <a:gd name="connsiteX8" fmla="*/ 2886 w 9778"/>
                  <a:gd name="connsiteY8" fmla="*/ 1184 h 10000"/>
                  <a:gd name="connsiteX9" fmla="*/ 2886 w 9778"/>
                  <a:gd name="connsiteY9" fmla="*/ 3258 h 10000"/>
                  <a:gd name="connsiteX10" fmla="*/ 2062 w 9778"/>
                  <a:gd name="connsiteY10" fmla="*/ 6959 h 10000"/>
                  <a:gd name="connsiteX11" fmla="*/ 944 w 9778"/>
                  <a:gd name="connsiteY11" fmla="*/ 7996 h 10000"/>
                  <a:gd name="connsiteX12" fmla="*/ 2 w 9778"/>
                  <a:gd name="connsiteY12" fmla="*/ 6959 h 10000"/>
                  <a:gd name="connsiteX13" fmla="*/ 707 w 9778"/>
                  <a:gd name="connsiteY13" fmla="*/ 1036 h 10000"/>
                  <a:gd name="connsiteX14" fmla="*/ 723 w 9778"/>
                  <a:gd name="connsiteY14" fmla="*/ 9936 h 10000"/>
                  <a:gd name="connsiteX15" fmla="*/ 4711 w 9778"/>
                  <a:gd name="connsiteY15" fmla="*/ 8736 h 10000"/>
                  <a:gd name="connsiteX16" fmla="*/ 9777 w 9778"/>
                  <a:gd name="connsiteY16" fmla="*/ 4146 h 10000"/>
                  <a:gd name="connsiteX17" fmla="*/ 7775 w 9778"/>
                  <a:gd name="connsiteY17" fmla="*/ 0 h 10000"/>
                  <a:gd name="connsiteX0" fmla="*/ 7965 w 10013"/>
                  <a:gd name="connsiteY0" fmla="*/ 0 h 10000"/>
                  <a:gd name="connsiteX1" fmla="*/ 8325 w 10013"/>
                  <a:gd name="connsiteY1" fmla="*/ 1332 h 10000"/>
                  <a:gd name="connsiteX2" fmla="*/ 8687 w 10013"/>
                  <a:gd name="connsiteY2" fmla="*/ 2814 h 10000"/>
                  <a:gd name="connsiteX3" fmla="*/ 8566 w 10013"/>
                  <a:gd name="connsiteY3" fmla="*/ 4442 h 10000"/>
                  <a:gd name="connsiteX4" fmla="*/ 7240 w 10013"/>
                  <a:gd name="connsiteY4" fmla="*/ 5331 h 10000"/>
                  <a:gd name="connsiteX5" fmla="*/ 6458 w 10013"/>
                  <a:gd name="connsiteY5" fmla="*/ 5331 h 10000"/>
                  <a:gd name="connsiteX6" fmla="*/ 5675 w 10013"/>
                  <a:gd name="connsiteY6" fmla="*/ 1778 h 10000"/>
                  <a:gd name="connsiteX7" fmla="*/ 5675 w 10013"/>
                  <a:gd name="connsiteY7" fmla="*/ 1036 h 10000"/>
                  <a:gd name="connsiteX8" fmla="*/ 2965 w 10013"/>
                  <a:gd name="connsiteY8" fmla="*/ 1184 h 10000"/>
                  <a:gd name="connsiteX9" fmla="*/ 2965 w 10013"/>
                  <a:gd name="connsiteY9" fmla="*/ 3258 h 10000"/>
                  <a:gd name="connsiteX10" fmla="*/ 2122 w 10013"/>
                  <a:gd name="connsiteY10" fmla="*/ 6959 h 10000"/>
                  <a:gd name="connsiteX11" fmla="*/ 978 w 10013"/>
                  <a:gd name="connsiteY11" fmla="*/ 7996 h 10000"/>
                  <a:gd name="connsiteX12" fmla="*/ 15 w 10013"/>
                  <a:gd name="connsiteY12" fmla="*/ 6959 h 10000"/>
                  <a:gd name="connsiteX13" fmla="*/ 752 w 10013"/>
                  <a:gd name="connsiteY13" fmla="*/ 9936 h 10000"/>
                  <a:gd name="connsiteX14" fmla="*/ 4831 w 10013"/>
                  <a:gd name="connsiteY14" fmla="*/ 8736 h 10000"/>
                  <a:gd name="connsiteX15" fmla="*/ 10012 w 10013"/>
                  <a:gd name="connsiteY15" fmla="*/ 4146 h 10000"/>
                  <a:gd name="connsiteX16" fmla="*/ 7965 w 10013"/>
                  <a:gd name="connsiteY16" fmla="*/ 0 h 10000"/>
                  <a:gd name="connsiteX0" fmla="*/ 7492 w 9540"/>
                  <a:gd name="connsiteY0" fmla="*/ 0 h 10000"/>
                  <a:gd name="connsiteX1" fmla="*/ 7852 w 9540"/>
                  <a:gd name="connsiteY1" fmla="*/ 1332 h 10000"/>
                  <a:gd name="connsiteX2" fmla="*/ 8214 w 9540"/>
                  <a:gd name="connsiteY2" fmla="*/ 2814 h 10000"/>
                  <a:gd name="connsiteX3" fmla="*/ 8093 w 9540"/>
                  <a:gd name="connsiteY3" fmla="*/ 4442 h 10000"/>
                  <a:gd name="connsiteX4" fmla="*/ 6767 w 9540"/>
                  <a:gd name="connsiteY4" fmla="*/ 5331 h 10000"/>
                  <a:gd name="connsiteX5" fmla="*/ 5985 w 9540"/>
                  <a:gd name="connsiteY5" fmla="*/ 5331 h 10000"/>
                  <a:gd name="connsiteX6" fmla="*/ 5202 w 9540"/>
                  <a:gd name="connsiteY6" fmla="*/ 1778 h 10000"/>
                  <a:gd name="connsiteX7" fmla="*/ 5202 w 9540"/>
                  <a:gd name="connsiteY7" fmla="*/ 1036 h 10000"/>
                  <a:gd name="connsiteX8" fmla="*/ 2492 w 9540"/>
                  <a:gd name="connsiteY8" fmla="*/ 1184 h 10000"/>
                  <a:gd name="connsiteX9" fmla="*/ 2492 w 9540"/>
                  <a:gd name="connsiteY9" fmla="*/ 3258 h 10000"/>
                  <a:gd name="connsiteX10" fmla="*/ 1649 w 9540"/>
                  <a:gd name="connsiteY10" fmla="*/ 6959 h 10000"/>
                  <a:gd name="connsiteX11" fmla="*/ 505 w 9540"/>
                  <a:gd name="connsiteY11" fmla="*/ 7996 h 10000"/>
                  <a:gd name="connsiteX12" fmla="*/ 279 w 9540"/>
                  <a:gd name="connsiteY12" fmla="*/ 9936 h 10000"/>
                  <a:gd name="connsiteX13" fmla="*/ 4358 w 9540"/>
                  <a:gd name="connsiteY13" fmla="*/ 8736 h 10000"/>
                  <a:gd name="connsiteX14" fmla="*/ 9539 w 9540"/>
                  <a:gd name="connsiteY14" fmla="*/ 4146 h 10000"/>
                  <a:gd name="connsiteX15" fmla="*/ 7492 w 9540"/>
                  <a:gd name="connsiteY15" fmla="*/ 0 h 10000"/>
                  <a:gd name="connsiteX0" fmla="*/ 7561 w 9708"/>
                  <a:gd name="connsiteY0" fmla="*/ 0 h 10000"/>
                  <a:gd name="connsiteX1" fmla="*/ 7939 w 9708"/>
                  <a:gd name="connsiteY1" fmla="*/ 1332 h 10000"/>
                  <a:gd name="connsiteX2" fmla="*/ 8318 w 9708"/>
                  <a:gd name="connsiteY2" fmla="*/ 2814 h 10000"/>
                  <a:gd name="connsiteX3" fmla="*/ 8191 w 9708"/>
                  <a:gd name="connsiteY3" fmla="*/ 4442 h 10000"/>
                  <a:gd name="connsiteX4" fmla="*/ 6801 w 9708"/>
                  <a:gd name="connsiteY4" fmla="*/ 5331 h 10000"/>
                  <a:gd name="connsiteX5" fmla="*/ 5982 w 9708"/>
                  <a:gd name="connsiteY5" fmla="*/ 5331 h 10000"/>
                  <a:gd name="connsiteX6" fmla="*/ 5161 w 9708"/>
                  <a:gd name="connsiteY6" fmla="*/ 1778 h 10000"/>
                  <a:gd name="connsiteX7" fmla="*/ 5161 w 9708"/>
                  <a:gd name="connsiteY7" fmla="*/ 1036 h 10000"/>
                  <a:gd name="connsiteX8" fmla="*/ 2320 w 9708"/>
                  <a:gd name="connsiteY8" fmla="*/ 1184 h 10000"/>
                  <a:gd name="connsiteX9" fmla="*/ 2320 w 9708"/>
                  <a:gd name="connsiteY9" fmla="*/ 3258 h 10000"/>
                  <a:gd name="connsiteX10" fmla="*/ 1437 w 9708"/>
                  <a:gd name="connsiteY10" fmla="*/ 6959 h 10000"/>
                  <a:gd name="connsiteX11" fmla="*/ 237 w 9708"/>
                  <a:gd name="connsiteY11" fmla="*/ 7996 h 10000"/>
                  <a:gd name="connsiteX12" fmla="*/ 0 w 9708"/>
                  <a:gd name="connsiteY12" fmla="*/ 9936 h 10000"/>
                  <a:gd name="connsiteX13" fmla="*/ 4276 w 9708"/>
                  <a:gd name="connsiteY13" fmla="*/ 8736 h 10000"/>
                  <a:gd name="connsiteX14" fmla="*/ 9707 w 9708"/>
                  <a:gd name="connsiteY14" fmla="*/ 4146 h 10000"/>
                  <a:gd name="connsiteX15" fmla="*/ 7561 w 9708"/>
                  <a:gd name="connsiteY1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08" h="10000">
                    <a:moveTo>
                      <a:pt x="7561" y="0"/>
                    </a:moveTo>
                    <a:cubicBezTo>
                      <a:pt x="7624" y="444"/>
                      <a:pt x="7751" y="888"/>
                      <a:pt x="7939" y="1332"/>
                    </a:cubicBezTo>
                    <a:cubicBezTo>
                      <a:pt x="8064" y="1778"/>
                      <a:pt x="8254" y="2370"/>
                      <a:pt x="8318" y="2814"/>
                    </a:cubicBezTo>
                    <a:cubicBezTo>
                      <a:pt x="8380" y="3406"/>
                      <a:pt x="8318" y="3998"/>
                      <a:pt x="8191" y="4442"/>
                    </a:cubicBezTo>
                    <a:cubicBezTo>
                      <a:pt x="7876" y="5182"/>
                      <a:pt x="7307" y="5331"/>
                      <a:pt x="6801" y="5331"/>
                    </a:cubicBezTo>
                    <a:lnTo>
                      <a:pt x="5982" y="5331"/>
                    </a:lnTo>
                    <a:cubicBezTo>
                      <a:pt x="5098" y="5034"/>
                      <a:pt x="5161" y="3258"/>
                      <a:pt x="5161" y="1778"/>
                    </a:cubicBezTo>
                    <a:lnTo>
                      <a:pt x="5161" y="1036"/>
                    </a:lnTo>
                    <a:lnTo>
                      <a:pt x="2320" y="1184"/>
                    </a:lnTo>
                    <a:cubicBezTo>
                      <a:pt x="2257" y="2074"/>
                      <a:pt x="2257" y="2814"/>
                      <a:pt x="2320" y="3258"/>
                    </a:cubicBezTo>
                    <a:cubicBezTo>
                      <a:pt x="2384" y="4590"/>
                      <a:pt x="2384" y="5182"/>
                      <a:pt x="1437" y="6959"/>
                    </a:cubicBezTo>
                    <a:cubicBezTo>
                      <a:pt x="994" y="7551"/>
                      <a:pt x="553" y="7996"/>
                      <a:pt x="237" y="7996"/>
                    </a:cubicBezTo>
                    <a:cubicBezTo>
                      <a:pt x="-2" y="8492"/>
                      <a:pt x="53" y="8634"/>
                      <a:pt x="0" y="9936"/>
                    </a:cubicBezTo>
                    <a:cubicBezTo>
                      <a:pt x="1307" y="10183"/>
                      <a:pt x="2660" y="9702"/>
                      <a:pt x="4276" y="8736"/>
                    </a:cubicBezTo>
                    <a:cubicBezTo>
                      <a:pt x="6929" y="7848"/>
                      <a:pt x="9643" y="9032"/>
                      <a:pt x="9707" y="4146"/>
                    </a:cubicBezTo>
                    <a:cubicBezTo>
                      <a:pt x="9770" y="444"/>
                      <a:pt x="8318" y="0"/>
                      <a:pt x="75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87" name="Freeform 22"/>
              <p:cNvSpPr>
                <a:spLocks/>
              </p:cNvSpPr>
              <p:nvPr userDrawn="1"/>
            </p:nvSpPr>
            <p:spPr bwMode="auto">
              <a:xfrm>
                <a:off x="27475" y="1655006"/>
                <a:ext cx="239313" cy="142009"/>
              </a:xfrm>
              <a:custGeom>
                <a:avLst/>
                <a:gdLst>
                  <a:gd name="T0" fmla="*/ 10 w 90"/>
                  <a:gd name="T1" fmla="*/ 49 h 52"/>
                  <a:gd name="T2" fmla="*/ 43 w 90"/>
                  <a:gd name="T3" fmla="*/ 42 h 52"/>
                  <a:gd name="T4" fmla="*/ 45 w 90"/>
                  <a:gd name="T5" fmla="*/ 41 h 52"/>
                  <a:gd name="T6" fmla="*/ 84 w 90"/>
                  <a:gd name="T7" fmla="*/ 44 h 52"/>
                  <a:gd name="T8" fmla="*/ 90 w 90"/>
                  <a:gd name="T9" fmla="*/ 41 h 52"/>
                  <a:gd name="T10" fmla="*/ 40 w 90"/>
                  <a:gd name="T11" fmla="*/ 5 h 52"/>
                  <a:gd name="T12" fmla="*/ 9 w 90"/>
                  <a:gd name="T13" fmla="*/ 49 h 52"/>
                  <a:gd name="T14" fmla="*/ 10 w 90"/>
                  <a:gd name="T15" fmla="*/ 49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52">
                    <a:moveTo>
                      <a:pt x="10" y="49"/>
                    </a:moveTo>
                    <a:cubicBezTo>
                      <a:pt x="26" y="52"/>
                      <a:pt x="36" y="47"/>
                      <a:pt x="43" y="42"/>
                    </a:cubicBezTo>
                    <a:cubicBezTo>
                      <a:pt x="45" y="41"/>
                      <a:pt x="45" y="41"/>
                      <a:pt x="45" y="41"/>
                    </a:cubicBezTo>
                    <a:cubicBezTo>
                      <a:pt x="54" y="36"/>
                      <a:pt x="68" y="34"/>
                      <a:pt x="84" y="44"/>
                    </a:cubicBezTo>
                    <a:cubicBezTo>
                      <a:pt x="90" y="41"/>
                      <a:pt x="90" y="41"/>
                      <a:pt x="90" y="41"/>
                    </a:cubicBezTo>
                    <a:cubicBezTo>
                      <a:pt x="90" y="41"/>
                      <a:pt x="88" y="0"/>
                      <a:pt x="40" y="5"/>
                    </a:cubicBezTo>
                    <a:cubicBezTo>
                      <a:pt x="0" y="8"/>
                      <a:pt x="6" y="40"/>
                      <a:pt x="9" y="49"/>
                    </a:cubicBezTo>
                    <a:cubicBezTo>
                      <a:pt x="9" y="49"/>
                      <a:pt x="10" y="49"/>
                      <a:pt x="1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88" name="Freeform 23"/>
              <p:cNvSpPr>
                <a:spLocks/>
              </p:cNvSpPr>
              <p:nvPr userDrawn="1"/>
            </p:nvSpPr>
            <p:spPr bwMode="auto">
              <a:xfrm>
                <a:off x="140556" y="1828573"/>
                <a:ext cx="163048" cy="76265"/>
              </a:xfrm>
              <a:custGeom>
                <a:avLst/>
                <a:gdLst>
                  <a:gd name="T0" fmla="*/ 30 w 60"/>
                  <a:gd name="T1" fmla="*/ 24 h 29"/>
                  <a:gd name="T2" fmla="*/ 35 w 60"/>
                  <a:gd name="T3" fmla="*/ 23 h 29"/>
                  <a:gd name="T4" fmla="*/ 43 w 60"/>
                  <a:gd name="T5" fmla="*/ 25 h 29"/>
                  <a:gd name="T6" fmla="*/ 44 w 60"/>
                  <a:gd name="T7" fmla="*/ 25 h 29"/>
                  <a:gd name="T8" fmla="*/ 45 w 60"/>
                  <a:gd name="T9" fmla="*/ 26 h 29"/>
                  <a:gd name="T10" fmla="*/ 48 w 60"/>
                  <a:gd name="T11" fmla="*/ 26 h 29"/>
                  <a:gd name="T12" fmla="*/ 52 w 60"/>
                  <a:gd name="T13" fmla="*/ 26 h 29"/>
                  <a:gd name="T14" fmla="*/ 56 w 60"/>
                  <a:gd name="T15" fmla="*/ 24 h 29"/>
                  <a:gd name="T16" fmla="*/ 58 w 60"/>
                  <a:gd name="T17" fmla="*/ 20 h 29"/>
                  <a:gd name="T18" fmla="*/ 60 w 60"/>
                  <a:gd name="T19" fmla="*/ 16 h 29"/>
                  <a:gd name="T20" fmla="*/ 60 w 60"/>
                  <a:gd name="T21" fmla="*/ 11 h 29"/>
                  <a:gd name="T22" fmla="*/ 59 w 60"/>
                  <a:gd name="T23" fmla="*/ 8 h 29"/>
                  <a:gd name="T24" fmla="*/ 57 w 60"/>
                  <a:gd name="T25" fmla="*/ 6 h 29"/>
                  <a:gd name="T26" fmla="*/ 56 w 60"/>
                  <a:gd name="T27" fmla="*/ 4 h 29"/>
                  <a:gd name="T28" fmla="*/ 55 w 60"/>
                  <a:gd name="T29" fmla="*/ 4 h 29"/>
                  <a:gd name="T30" fmla="*/ 55 w 60"/>
                  <a:gd name="T31" fmla="*/ 3 h 29"/>
                  <a:gd name="T32" fmla="*/ 52 w 60"/>
                  <a:gd name="T33" fmla="*/ 1 h 29"/>
                  <a:gd name="T34" fmla="*/ 44 w 60"/>
                  <a:gd name="T35" fmla="*/ 2 h 29"/>
                  <a:gd name="T36" fmla="*/ 38 w 60"/>
                  <a:gd name="T37" fmla="*/ 5 h 29"/>
                  <a:gd name="T38" fmla="*/ 30 w 60"/>
                  <a:gd name="T39" fmla="*/ 7 h 29"/>
                  <a:gd name="T40" fmla="*/ 22 w 60"/>
                  <a:gd name="T41" fmla="*/ 5 h 29"/>
                  <a:gd name="T42" fmla="*/ 15 w 60"/>
                  <a:gd name="T43" fmla="*/ 4 h 29"/>
                  <a:gd name="T44" fmla="*/ 3 w 60"/>
                  <a:gd name="T45" fmla="*/ 10 h 29"/>
                  <a:gd name="T46" fmla="*/ 0 w 60"/>
                  <a:gd name="T47" fmla="*/ 19 h 29"/>
                  <a:gd name="T48" fmla="*/ 4 w 60"/>
                  <a:gd name="T49" fmla="*/ 28 h 29"/>
                  <a:gd name="T50" fmla="*/ 18 w 60"/>
                  <a:gd name="T51" fmla="*/ 28 h 29"/>
                  <a:gd name="T52" fmla="*/ 19 w 60"/>
                  <a:gd name="T53" fmla="*/ 29 h 29"/>
                  <a:gd name="T54" fmla="*/ 21 w 60"/>
                  <a:gd name="T55" fmla="*/ 28 h 29"/>
                  <a:gd name="T56" fmla="*/ 28 w 60"/>
                  <a:gd name="T57" fmla="*/ 25 h 29"/>
                  <a:gd name="T58" fmla="*/ 30 w 60"/>
                  <a:gd name="T5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29">
                    <a:moveTo>
                      <a:pt x="30" y="24"/>
                    </a:moveTo>
                    <a:cubicBezTo>
                      <a:pt x="31" y="23"/>
                      <a:pt x="33" y="23"/>
                      <a:pt x="35" y="23"/>
                    </a:cubicBezTo>
                    <a:cubicBezTo>
                      <a:pt x="38" y="23"/>
                      <a:pt x="40" y="24"/>
                      <a:pt x="43" y="25"/>
                    </a:cubicBezTo>
                    <a:cubicBezTo>
                      <a:pt x="44" y="25"/>
                      <a:pt x="44" y="25"/>
                      <a:pt x="44" y="25"/>
                    </a:cubicBezTo>
                    <a:cubicBezTo>
                      <a:pt x="44" y="25"/>
                      <a:pt x="45" y="25"/>
                      <a:pt x="45" y="26"/>
                    </a:cubicBezTo>
                    <a:cubicBezTo>
                      <a:pt x="46" y="26"/>
                      <a:pt x="48" y="26"/>
                      <a:pt x="48" y="26"/>
                    </a:cubicBezTo>
                    <a:cubicBezTo>
                      <a:pt x="49" y="26"/>
                      <a:pt x="51" y="26"/>
                      <a:pt x="52" y="26"/>
                    </a:cubicBezTo>
                    <a:cubicBezTo>
                      <a:pt x="54" y="26"/>
                      <a:pt x="55" y="25"/>
                      <a:pt x="56" y="24"/>
                    </a:cubicBezTo>
                    <a:cubicBezTo>
                      <a:pt x="57" y="23"/>
                      <a:pt x="58" y="21"/>
                      <a:pt x="58" y="20"/>
                    </a:cubicBezTo>
                    <a:cubicBezTo>
                      <a:pt x="59" y="19"/>
                      <a:pt x="59" y="17"/>
                      <a:pt x="60" y="16"/>
                    </a:cubicBezTo>
                    <a:cubicBezTo>
                      <a:pt x="60" y="14"/>
                      <a:pt x="60" y="13"/>
                      <a:pt x="60" y="11"/>
                    </a:cubicBezTo>
                    <a:cubicBezTo>
                      <a:pt x="59" y="10"/>
                      <a:pt x="59" y="9"/>
                      <a:pt x="59" y="8"/>
                    </a:cubicBezTo>
                    <a:cubicBezTo>
                      <a:pt x="58" y="7"/>
                      <a:pt x="58" y="6"/>
                      <a:pt x="57" y="6"/>
                    </a:cubicBezTo>
                    <a:cubicBezTo>
                      <a:pt x="56" y="5"/>
                      <a:pt x="56" y="4"/>
                      <a:pt x="56" y="4"/>
                    </a:cubicBezTo>
                    <a:cubicBezTo>
                      <a:pt x="55" y="4"/>
                      <a:pt x="55" y="4"/>
                      <a:pt x="55" y="4"/>
                    </a:cubicBezTo>
                    <a:cubicBezTo>
                      <a:pt x="55" y="3"/>
                      <a:pt x="55" y="3"/>
                      <a:pt x="55" y="3"/>
                    </a:cubicBezTo>
                    <a:cubicBezTo>
                      <a:pt x="55" y="3"/>
                      <a:pt x="54" y="2"/>
                      <a:pt x="52" y="1"/>
                    </a:cubicBezTo>
                    <a:cubicBezTo>
                      <a:pt x="50" y="1"/>
                      <a:pt x="47" y="0"/>
                      <a:pt x="44" y="2"/>
                    </a:cubicBezTo>
                    <a:cubicBezTo>
                      <a:pt x="42" y="2"/>
                      <a:pt x="41" y="4"/>
                      <a:pt x="38" y="5"/>
                    </a:cubicBezTo>
                    <a:cubicBezTo>
                      <a:pt x="36" y="6"/>
                      <a:pt x="33" y="7"/>
                      <a:pt x="30" y="7"/>
                    </a:cubicBezTo>
                    <a:cubicBezTo>
                      <a:pt x="27" y="7"/>
                      <a:pt x="24" y="6"/>
                      <a:pt x="22" y="5"/>
                    </a:cubicBezTo>
                    <a:cubicBezTo>
                      <a:pt x="19" y="4"/>
                      <a:pt x="17" y="4"/>
                      <a:pt x="15" y="4"/>
                    </a:cubicBezTo>
                    <a:cubicBezTo>
                      <a:pt x="10" y="5"/>
                      <a:pt x="6" y="7"/>
                      <a:pt x="3" y="10"/>
                    </a:cubicBezTo>
                    <a:cubicBezTo>
                      <a:pt x="1" y="13"/>
                      <a:pt x="0" y="16"/>
                      <a:pt x="0" y="19"/>
                    </a:cubicBezTo>
                    <a:cubicBezTo>
                      <a:pt x="1" y="24"/>
                      <a:pt x="3" y="27"/>
                      <a:pt x="4" y="28"/>
                    </a:cubicBezTo>
                    <a:cubicBezTo>
                      <a:pt x="8" y="27"/>
                      <a:pt x="12" y="26"/>
                      <a:pt x="18" y="28"/>
                    </a:cubicBezTo>
                    <a:cubicBezTo>
                      <a:pt x="18" y="28"/>
                      <a:pt x="19" y="29"/>
                      <a:pt x="19" y="29"/>
                    </a:cubicBezTo>
                    <a:cubicBezTo>
                      <a:pt x="20" y="29"/>
                      <a:pt x="20" y="29"/>
                      <a:pt x="21" y="28"/>
                    </a:cubicBezTo>
                    <a:cubicBezTo>
                      <a:pt x="23" y="28"/>
                      <a:pt x="25" y="27"/>
                      <a:pt x="28" y="25"/>
                    </a:cubicBezTo>
                    <a:cubicBezTo>
                      <a:pt x="29" y="25"/>
                      <a:pt x="29" y="24"/>
                      <a:pt x="3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89" name="Freeform 24"/>
              <p:cNvSpPr>
                <a:spLocks/>
              </p:cNvSpPr>
              <p:nvPr userDrawn="1"/>
            </p:nvSpPr>
            <p:spPr bwMode="auto">
              <a:xfrm>
                <a:off x="306234" y="2115220"/>
                <a:ext cx="97303" cy="105192"/>
              </a:xfrm>
              <a:custGeom>
                <a:avLst/>
                <a:gdLst>
                  <a:gd name="T0" fmla="*/ 0 w 36"/>
                  <a:gd name="T1" fmla="*/ 9 h 39"/>
                  <a:gd name="T2" fmla="*/ 5 w 36"/>
                  <a:gd name="T3" fmla="*/ 32 h 39"/>
                  <a:gd name="T4" fmla="*/ 7 w 36"/>
                  <a:gd name="T5" fmla="*/ 39 h 39"/>
                  <a:gd name="T6" fmla="*/ 24 w 36"/>
                  <a:gd name="T7" fmla="*/ 11 h 39"/>
                  <a:gd name="T8" fmla="*/ 14 w 36"/>
                  <a:gd name="T9" fmla="*/ 0 h 39"/>
                  <a:gd name="T10" fmla="*/ 13 w 36"/>
                  <a:gd name="T11" fmla="*/ 2 h 39"/>
                  <a:gd name="T12" fmla="*/ 4 w 36"/>
                  <a:gd name="T13" fmla="*/ 8 h 39"/>
                  <a:gd name="T14" fmla="*/ 0 w 36"/>
                  <a:gd name="T15" fmla="*/ 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0" y="9"/>
                    </a:moveTo>
                    <a:cubicBezTo>
                      <a:pt x="2" y="17"/>
                      <a:pt x="4" y="25"/>
                      <a:pt x="5" y="32"/>
                    </a:cubicBezTo>
                    <a:cubicBezTo>
                      <a:pt x="6" y="35"/>
                      <a:pt x="6" y="37"/>
                      <a:pt x="7" y="39"/>
                    </a:cubicBezTo>
                    <a:cubicBezTo>
                      <a:pt x="17" y="36"/>
                      <a:pt x="36" y="27"/>
                      <a:pt x="24" y="11"/>
                    </a:cubicBezTo>
                    <a:cubicBezTo>
                      <a:pt x="20" y="7"/>
                      <a:pt x="17" y="3"/>
                      <a:pt x="14" y="0"/>
                    </a:cubicBezTo>
                    <a:cubicBezTo>
                      <a:pt x="14" y="1"/>
                      <a:pt x="13" y="1"/>
                      <a:pt x="13" y="2"/>
                    </a:cubicBezTo>
                    <a:cubicBezTo>
                      <a:pt x="10" y="3"/>
                      <a:pt x="7" y="6"/>
                      <a:pt x="4" y="8"/>
                    </a:cubicBezTo>
                    <a:cubicBezTo>
                      <a:pt x="3" y="8"/>
                      <a:pt x="1"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90" name="Freeform 25"/>
              <p:cNvSpPr>
                <a:spLocks/>
              </p:cNvSpPr>
              <p:nvPr userDrawn="1"/>
            </p:nvSpPr>
            <p:spPr bwMode="auto">
              <a:xfrm>
                <a:off x="30104" y="1605039"/>
                <a:ext cx="439178" cy="546998"/>
              </a:xfrm>
              <a:custGeom>
                <a:avLst/>
                <a:gdLst>
                  <a:gd name="T0" fmla="*/ 132 w 164"/>
                  <a:gd name="T1" fmla="*/ 1 h 203"/>
                  <a:gd name="T2" fmla="*/ 116 w 164"/>
                  <a:gd name="T3" fmla="*/ 29 h 203"/>
                  <a:gd name="T4" fmla="*/ 107 w 164"/>
                  <a:gd name="T5" fmla="*/ 39 h 203"/>
                  <a:gd name="T6" fmla="*/ 121 w 164"/>
                  <a:gd name="T7" fmla="*/ 78 h 203"/>
                  <a:gd name="T8" fmla="*/ 105 w 164"/>
                  <a:gd name="T9" fmla="*/ 85 h 203"/>
                  <a:gd name="T10" fmla="*/ 107 w 164"/>
                  <a:gd name="T11" fmla="*/ 87 h 203"/>
                  <a:gd name="T12" fmla="*/ 110 w 164"/>
                  <a:gd name="T13" fmla="*/ 92 h 203"/>
                  <a:gd name="T14" fmla="*/ 109 w 164"/>
                  <a:gd name="T15" fmla="*/ 107 h 203"/>
                  <a:gd name="T16" fmla="*/ 105 w 164"/>
                  <a:gd name="T17" fmla="*/ 114 h 203"/>
                  <a:gd name="T18" fmla="*/ 97 w 164"/>
                  <a:gd name="T19" fmla="*/ 119 h 203"/>
                  <a:gd name="T20" fmla="*/ 88 w 164"/>
                  <a:gd name="T21" fmla="*/ 119 h 203"/>
                  <a:gd name="T22" fmla="*/ 84 w 164"/>
                  <a:gd name="T23" fmla="*/ 118 h 203"/>
                  <a:gd name="T24" fmla="*/ 82 w 164"/>
                  <a:gd name="T25" fmla="*/ 117 h 203"/>
                  <a:gd name="T26" fmla="*/ 81 w 164"/>
                  <a:gd name="T27" fmla="*/ 117 h 203"/>
                  <a:gd name="T28" fmla="*/ 77 w 164"/>
                  <a:gd name="T29" fmla="*/ 115 h 203"/>
                  <a:gd name="T30" fmla="*/ 76 w 164"/>
                  <a:gd name="T31" fmla="*/ 115 h 203"/>
                  <a:gd name="T32" fmla="*/ 74 w 164"/>
                  <a:gd name="T33" fmla="*/ 116 h 203"/>
                  <a:gd name="T34" fmla="*/ 68 w 164"/>
                  <a:gd name="T35" fmla="*/ 118 h 203"/>
                  <a:gd name="T36" fmla="*/ 71 w 164"/>
                  <a:gd name="T37" fmla="*/ 130 h 203"/>
                  <a:gd name="T38" fmla="*/ 68 w 164"/>
                  <a:gd name="T39" fmla="*/ 143 h 203"/>
                  <a:gd name="T40" fmla="*/ 61 w 164"/>
                  <a:gd name="T41" fmla="*/ 147 h 203"/>
                  <a:gd name="T42" fmla="*/ 58 w 164"/>
                  <a:gd name="T43" fmla="*/ 148 h 203"/>
                  <a:gd name="T44" fmla="*/ 56 w 164"/>
                  <a:gd name="T45" fmla="*/ 149 h 203"/>
                  <a:gd name="T46" fmla="*/ 43 w 164"/>
                  <a:gd name="T47" fmla="*/ 161 h 203"/>
                  <a:gd name="T48" fmla="*/ 24 w 164"/>
                  <a:gd name="T49" fmla="*/ 176 h 203"/>
                  <a:gd name="T50" fmla="*/ 4 w 164"/>
                  <a:gd name="T51" fmla="*/ 181 h 203"/>
                  <a:gd name="T52" fmla="*/ 0 w 164"/>
                  <a:gd name="T53" fmla="*/ 198 h 203"/>
                  <a:gd name="T54" fmla="*/ 8 w 164"/>
                  <a:gd name="T55" fmla="*/ 199 h 203"/>
                  <a:gd name="T56" fmla="*/ 21 w 164"/>
                  <a:gd name="T57" fmla="*/ 201 h 203"/>
                  <a:gd name="T58" fmla="*/ 36 w 164"/>
                  <a:gd name="T59" fmla="*/ 202 h 203"/>
                  <a:gd name="T60" fmla="*/ 51 w 164"/>
                  <a:gd name="T61" fmla="*/ 203 h 203"/>
                  <a:gd name="T62" fmla="*/ 65 w 164"/>
                  <a:gd name="T63" fmla="*/ 202 h 203"/>
                  <a:gd name="T64" fmla="*/ 80 w 164"/>
                  <a:gd name="T65" fmla="*/ 200 h 203"/>
                  <a:gd name="T66" fmla="*/ 93 w 164"/>
                  <a:gd name="T67" fmla="*/ 196 h 203"/>
                  <a:gd name="T68" fmla="*/ 104 w 164"/>
                  <a:gd name="T69" fmla="*/ 192 h 203"/>
                  <a:gd name="T70" fmla="*/ 112 w 164"/>
                  <a:gd name="T71" fmla="*/ 187 h 203"/>
                  <a:gd name="T72" fmla="*/ 113 w 164"/>
                  <a:gd name="T73" fmla="*/ 186 h 203"/>
                  <a:gd name="T74" fmla="*/ 96 w 164"/>
                  <a:gd name="T75" fmla="*/ 125 h 203"/>
                  <a:gd name="T76" fmla="*/ 151 w 164"/>
                  <a:gd name="T77" fmla="*/ 107 h 203"/>
                  <a:gd name="T78" fmla="*/ 132 w 164"/>
                  <a:gd name="T79" fmla="*/ 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203">
                    <a:moveTo>
                      <a:pt x="132" y="1"/>
                    </a:moveTo>
                    <a:cubicBezTo>
                      <a:pt x="99" y="0"/>
                      <a:pt x="116" y="29"/>
                      <a:pt x="116" y="29"/>
                    </a:cubicBezTo>
                    <a:cubicBezTo>
                      <a:pt x="116" y="29"/>
                      <a:pt x="103" y="26"/>
                      <a:pt x="107" y="39"/>
                    </a:cubicBezTo>
                    <a:cubicBezTo>
                      <a:pt x="110" y="53"/>
                      <a:pt x="132" y="37"/>
                      <a:pt x="121" y="78"/>
                    </a:cubicBezTo>
                    <a:cubicBezTo>
                      <a:pt x="105" y="85"/>
                      <a:pt x="105" y="85"/>
                      <a:pt x="105" y="85"/>
                    </a:cubicBezTo>
                    <a:cubicBezTo>
                      <a:pt x="106" y="85"/>
                      <a:pt x="107" y="86"/>
                      <a:pt x="107" y="87"/>
                    </a:cubicBezTo>
                    <a:cubicBezTo>
                      <a:pt x="108" y="89"/>
                      <a:pt x="109" y="90"/>
                      <a:pt x="110" y="92"/>
                    </a:cubicBezTo>
                    <a:cubicBezTo>
                      <a:pt x="111" y="96"/>
                      <a:pt x="111" y="101"/>
                      <a:pt x="109" y="107"/>
                    </a:cubicBezTo>
                    <a:cubicBezTo>
                      <a:pt x="108" y="109"/>
                      <a:pt x="107" y="112"/>
                      <a:pt x="105" y="114"/>
                    </a:cubicBezTo>
                    <a:cubicBezTo>
                      <a:pt x="103" y="116"/>
                      <a:pt x="100" y="118"/>
                      <a:pt x="97" y="119"/>
                    </a:cubicBezTo>
                    <a:cubicBezTo>
                      <a:pt x="94" y="120"/>
                      <a:pt x="91" y="120"/>
                      <a:pt x="88" y="119"/>
                    </a:cubicBezTo>
                    <a:cubicBezTo>
                      <a:pt x="86" y="119"/>
                      <a:pt x="86" y="118"/>
                      <a:pt x="84" y="118"/>
                    </a:cubicBezTo>
                    <a:cubicBezTo>
                      <a:pt x="82" y="117"/>
                      <a:pt x="82" y="117"/>
                      <a:pt x="82" y="117"/>
                    </a:cubicBezTo>
                    <a:cubicBezTo>
                      <a:pt x="81" y="117"/>
                      <a:pt x="81" y="117"/>
                      <a:pt x="81" y="117"/>
                    </a:cubicBezTo>
                    <a:cubicBezTo>
                      <a:pt x="79" y="116"/>
                      <a:pt x="77" y="115"/>
                      <a:pt x="77" y="115"/>
                    </a:cubicBezTo>
                    <a:cubicBezTo>
                      <a:pt x="76" y="115"/>
                      <a:pt x="77" y="115"/>
                      <a:pt x="76" y="115"/>
                    </a:cubicBezTo>
                    <a:cubicBezTo>
                      <a:pt x="75" y="115"/>
                      <a:pt x="74" y="116"/>
                      <a:pt x="74" y="116"/>
                    </a:cubicBezTo>
                    <a:cubicBezTo>
                      <a:pt x="71" y="117"/>
                      <a:pt x="69" y="118"/>
                      <a:pt x="68" y="118"/>
                    </a:cubicBezTo>
                    <a:cubicBezTo>
                      <a:pt x="70" y="122"/>
                      <a:pt x="71" y="126"/>
                      <a:pt x="71" y="130"/>
                    </a:cubicBezTo>
                    <a:cubicBezTo>
                      <a:pt x="71" y="134"/>
                      <a:pt x="71" y="138"/>
                      <a:pt x="68" y="143"/>
                    </a:cubicBezTo>
                    <a:cubicBezTo>
                      <a:pt x="66" y="145"/>
                      <a:pt x="64" y="147"/>
                      <a:pt x="61" y="147"/>
                    </a:cubicBezTo>
                    <a:cubicBezTo>
                      <a:pt x="58" y="148"/>
                      <a:pt x="58" y="148"/>
                      <a:pt x="58" y="148"/>
                    </a:cubicBezTo>
                    <a:cubicBezTo>
                      <a:pt x="56" y="149"/>
                      <a:pt x="56" y="149"/>
                      <a:pt x="56" y="149"/>
                    </a:cubicBezTo>
                    <a:cubicBezTo>
                      <a:pt x="51" y="152"/>
                      <a:pt x="48" y="156"/>
                      <a:pt x="43" y="161"/>
                    </a:cubicBezTo>
                    <a:cubicBezTo>
                      <a:pt x="38" y="166"/>
                      <a:pt x="32" y="172"/>
                      <a:pt x="24" y="176"/>
                    </a:cubicBezTo>
                    <a:cubicBezTo>
                      <a:pt x="18" y="179"/>
                      <a:pt x="11" y="180"/>
                      <a:pt x="4" y="181"/>
                    </a:cubicBezTo>
                    <a:cubicBezTo>
                      <a:pt x="4" y="184"/>
                      <a:pt x="3" y="191"/>
                      <a:pt x="0" y="198"/>
                    </a:cubicBezTo>
                    <a:cubicBezTo>
                      <a:pt x="2" y="198"/>
                      <a:pt x="5" y="199"/>
                      <a:pt x="8" y="199"/>
                    </a:cubicBezTo>
                    <a:cubicBezTo>
                      <a:pt x="12" y="200"/>
                      <a:pt x="17" y="200"/>
                      <a:pt x="21" y="201"/>
                    </a:cubicBezTo>
                    <a:cubicBezTo>
                      <a:pt x="26" y="201"/>
                      <a:pt x="31" y="202"/>
                      <a:pt x="36" y="202"/>
                    </a:cubicBezTo>
                    <a:cubicBezTo>
                      <a:pt x="41" y="202"/>
                      <a:pt x="46" y="203"/>
                      <a:pt x="51" y="203"/>
                    </a:cubicBezTo>
                    <a:cubicBezTo>
                      <a:pt x="56" y="203"/>
                      <a:pt x="61" y="202"/>
                      <a:pt x="65" y="202"/>
                    </a:cubicBezTo>
                    <a:cubicBezTo>
                      <a:pt x="70" y="201"/>
                      <a:pt x="75" y="201"/>
                      <a:pt x="80" y="200"/>
                    </a:cubicBezTo>
                    <a:cubicBezTo>
                      <a:pt x="84" y="199"/>
                      <a:pt x="88" y="197"/>
                      <a:pt x="93" y="196"/>
                    </a:cubicBezTo>
                    <a:cubicBezTo>
                      <a:pt x="96" y="195"/>
                      <a:pt x="100" y="193"/>
                      <a:pt x="104" y="192"/>
                    </a:cubicBezTo>
                    <a:cubicBezTo>
                      <a:pt x="107" y="190"/>
                      <a:pt x="110" y="188"/>
                      <a:pt x="112" y="187"/>
                    </a:cubicBezTo>
                    <a:cubicBezTo>
                      <a:pt x="113" y="186"/>
                      <a:pt x="113" y="186"/>
                      <a:pt x="113" y="186"/>
                    </a:cubicBezTo>
                    <a:cubicBezTo>
                      <a:pt x="103" y="175"/>
                      <a:pt x="95" y="163"/>
                      <a:pt x="96" y="125"/>
                    </a:cubicBezTo>
                    <a:cubicBezTo>
                      <a:pt x="96" y="125"/>
                      <a:pt x="139" y="124"/>
                      <a:pt x="151" y="107"/>
                    </a:cubicBezTo>
                    <a:cubicBezTo>
                      <a:pt x="164" y="90"/>
                      <a:pt x="164" y="2"/>
                      <a:pt x="13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91" name="Freeform 26"/>
              <p:cNvSpPr>
                <a:spLocks/>
              </p:cNvSpPr>
              <p:nvPr userDrawn="1"/>
            </p:nvSpPr>
            <p:spPr bwMode="auto">
              <a:xfrm>
                <a:off x="-2378" y="2157297"/>
                <a:ext cx="114008" cy="105968"/>
              </a:xfrm>
              <a:custGeom>
                <a:avLst/>
                <a:gdLst>
                  <a:gd name="T0" fmla="*/ 28 w 53"/>
                  <a:gd name="T1" fmla="*/ 2 h 40"/>
                  <a:gd name="T2" fmla="*/ 17 w 53"/>
                  <a:gd name="T3" fmla="*/ 0 h 40"/>
                  <a:gd name="T4" fmla="*/ 12 w 53"/>
                  <a:gd name="T5" fmla="*/ 6 h 40"/>
                  <a:gd name="T6" fmla="*/ 24 w 53"/>
                  <a:gd name="T7" fmla="*/ 36 h 40"/>
                  <a:gd name="T8" fmla="*/ 39 w 53"/>
                  <a:gd name="T9" fmla="*/ 38 h 40"/>
                  <a:gd name="T10" fmla="*/ 53 w 53"/>
                  <a:gd name="T11" fmla="*/ 6 h 40"/>
                  <a:gd name="T12" fmla="*/ 42 w 53"/>
                  <a:gd name="T13" fmla="*/ 4 h 40"/>
                  <a:gd name="T14" fmla="*/ 28 w 53"/>
                  <a:gd name="T15" fmla="*/ 2 h 40"/>
                  <a:gd name="connsiteX0" fmla="*/ 3455 w 8172"/>
                  <a:gd name="connsiteY0" fmla="*/ 500 h 9828"/>
                  <a:gd name="connsiteX1" fmla="*/ 1380 w 8172"/>
                  <a:gd name="connsiteY1" fmla="*/ 0 h 9828"/>
                  <a:gd name="connsiteX2" fmla="*/ 436 w 8172"/>
                  <a:gd name="connsiteY2" fmla="*/ 1500 h 9828"/>
                  <a:gd name="connsiteX3" fmla="*/ 144 w 8172"/>
                  <a:gd name="connsiteY3" fmla="*/ 6195 h 9828"/>
                  <a:gd name="connsiteX4" fmla="*/ 2700 w 8172"/>
                  <a:gd name="connsiteY4" fmla="*/ 9000 h 9828"/>
                  <a:gd name="connsiteX5" fmla="*/ 5530 w 8172"/>
                  <a:gd name="connsiteY5" fmla="*/ 9500 h 9828"/>
                  <a:gd name="connsiteX6" fmla="*/ 8172 w 8172"/>
                  <a:gd name="connsiteY6" fmla="*/ 1500 h 9828"/>
                  <a:gd name="connsiteX7" fmla="*/ 6097 w 8172"/>
                  <a:gd name="connsiteY7" fmla="*/ 1000 h 9828"/>
                  <a:gd name="connsiteX8" fmla="*/ 3455 w 8172"/>
                  <a:gd name="connsiteY8" fmla="*/ 500 h 9828"/>
                  <a:gd name="connsiteX0" fmla="*/ 4052 w 9824"/>
                  <a:gd name="connsiteY0" fmla="*/ 509 h 10000"/>
                  <a:gd name="connsiteX1" fmla="*/ 1513 w 9824"/>
                  <a:gd name="connsiteY1" fmla="*/ 0 h 10000"/>
                  <a:gd name="connsiteX2" fmla="*/ 358 w 9824"/>
                  <a:gd name="connsiteY2" fmla="*/ 1526 h 10000"/>
                  <a:gd name="connsiteX3" fmla="*/ 0 w 9824"/>
                  <a:gd name="connsiteY3" fmla="*/ 6303 h 10000"/>
                  <a:gd name="connsiteX4" fmla="*/ 3128 w 9824"/>
                  <a:gd name="connsiteY4" fmla="*/ 9158 h 10000"/>
                  <a:gd name="connsiteX5" fmla="*/ 6591 w 9824"/>
                  <a:gd name="connsiteY5" fmla="*/ 9666 h 10000"/>
                  <a:gd name="connsiteX6" fmla="*/ 9824 w 9824"/>
                  <a:gd name="connsiteY6" fmla="*/ 1526 h 10000"/>
                  <a:gd name="connsiteX7" fmla="*/ 7285 w 9824"/>
                  <a:gd name="connsiteY7" fmla="*/ 1018 h 10000"/>
                  <a:gd name="connsiteX8" fmla="*/ 4052 w 9824"/>
                  <a:gd name="connsiteY8" fmla="*/ 50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4" h="10000">
                    <a:moveTo>
                      <a:pt x="4052" y="509"/>
                    </a:moveTo>
                    <a:cubicBezTo>
                      <a:pt x="3359" y="254"/>
                      <a:pt x="2435" y="254"/>
                      <a:pt x="1513" y="0"/>
                    </a:cubicBezTo>
                    <a:cubicBezTo>
                      <a:pt x="1281" y="509"/>
                      <a:pt x="820" y="1018"/>
                      <a:pt x="358" y="1526"/>
                    </a:cubicBezTo>
                    <a:cubicBezTo>
                      <a:pt x="105" y="2576"/>
                      <a:pt x="770" y="3684"/>
                      <a:pt x="0" y="6303"/>
                    </a:cubicBezTo>
                    <a:cubicBezTo>
                      <a:pt x="462" y="7575"/>
                      <a:pt x="2029" y="8597"/>
                      <a:pt x="3128" y="9158"/>
                    </a:cubicBezTo>
                    <a:cubicBezTo>
                      <a:pt x="4513" y="10175"/>
                      <a:pt x="5668" y="10175"/>
                      <a:pt x="6591" y="9666"/>
                    </a:cubicBezTo>
                    <a:cubicBezTo>
                      <a:pt x="8439" y="8649"/>
                      <a:pt x="9593" y="5851"/>
                      <a:pt x="9824" y="1526"/>
                    </a:cubicBezTo>
                    <a:cubicBezTo>
                      <a:pt x="9131" y="1272"/>
                      <a:pt x="8208" y="1272"/>
                      <a:pt x="7285" y="1018"/>
                    </a:cubicBezTo>
                    <a:cubicBezTo>
                      <a:pt x="6130" y="1018"/>
                      <a:pt x="5206" y="763"/>
                      <a:pt x="405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92" name="Freeform 27"/>
              <p:cNvSpPr>
                <a:spLocks/>
              </p:cNvSpPr>
              <p:nvPr userDrawn="1"/>
            </p:nvSpPr>
            <p:spPr bwMode="auto">
              <a:xfrm>
                <a:off x="-12910" y="2149408"/>
                <a:ext cx="369904" cy="543833"/>
              </a:xfrm>
              <a:custGeom>
                <a:avLst/>
                <a:gdLst>
                  <a:gd name="T0" fmla="*/ 105 w 156"/>
                  <a:gd name="T1" fmla="*/ 5 h 205"/>
                  <a:gd name="T2" fmla="*/ 90 w 156"/>
                  <a:gd name="T3" fmla="*/ 8 h 205"/>
                  <a:gd name="T4" fmla="*/ 75 w 156"/>
                  <a:gd name="T5" fmla="*/ 9 h 205"/>
                  <a:gd name="T6" fmla="*/ 62 w 156"/>
                  <a:gd name="T7" fmla="*/ 9 h 205"/>
                  <a:gd name="T8" fmla="*/ 44 w 156"/>
                  <a:gd name="T9" fmla="*/ 47 h 205"/>
                  <a:gd name="T10" fmla="*/ 36 w 156"/>
                  <a:gd name="T11" fmla="*/ 49 h 205"/>
                  <a:gd name="T12" fmla="*/ 31 w 156"/>
                  <a:gd name="T13" fmla="*/ 48 h 205"/>
                  <a:gd name="T14" fmla="*/ 14 w 156"/>
                  <a:gd name="T15" fmla="*/ 112 h 205"/>
                  <a:gd name="T16" fmla="*/ 18 w 156"/>
                  <a:gd name="T17" fmla="*/ 157 h 205"/>
                  <a:gd name="T18" fmla="*/ 8 w 156"/>
                  <a:gd name="T19" fmla="*/ 182 h 205"/>
                  <a:gd name="T20" fmla="*/ 5 w 156"/>
                  <a:gd name="T21" fmla="*/ 198 h 205"/>
                  <a:gd name="T22" fmla="*/ 31 w 156"/>
                  <a:gd name="T23" fmla="*/ 196 h 205"/>
                  <a:gd name="T24" fmla="*/ 42 w 156"/>
                  <a:gd name="T25" fmla="*/ 178 h 205"/>
                  <a:gd name="T26" fmla="*/ 43 w 156"/>
                  <a:gd name="T27" fmla="*/ 161 h 205"/>
                  <a:gd name="T28" fmla="*/ 56 w 156"/>
                  <a:gd name="T29" fmla="*/ 137 h 205"/>
                  <a:gd name="T30" fmla="*/ 70 w 156"/>
                  <a:gd name="T31" fmla="*/ 98 h 205"/>
                  <a:gd name="T32" fmla="*/ 82 w 156"/>
                  <a:gd name="T33" fmla="*/ 33 h 205"/>
                  <a:gd name="T34" fmla="*/ 95 w 156"/>
                  <a:gd name="T35" fmla="*/ 98 h 205"/>
                  <a:gd name="T36" fmla="*/ 91 w 156"/>
                  <a:gd name="T37" fmla="*/ 136 h 205"/>
                  <a:gd name="T38" fmla="*/ 94 w 156"/>
                  <a:gd name="T39" fmla="*/ 139 h 205"/>
                  <a:gd name="T40" fmla="*/ 101 w 156"/>
                  <a:gd name="T41" fmla="*/ 167 h 205"/>
                  <a:gd name="T42" fmla="*/ 108 w 156"/>
                  <a:gd name="T43" fmla="*/ 184 h 205"/>
                  <a:gd name="T44" fmla="*/ 137 w 156"/>
                  <a:gd name="T45" fmla="*/ 181 h 205"/>
                  <a:gd name="T46" fmla="*/ 138 w 156"/>
                  <a:gd name="T47" fmla="*/ 176 h 205"/>
                  <a:gd name="T48" fmla="*/ 133 w 156"/>
                  <a:gd name="T49" fmla="*/ 168 h 205"/>
                  <a:gd name="T50" fmla="*/ 125 w 156"/>
                  <a:gd name="T51" fmla="*/ 150 h 205"/>
                  <a:gd name="T52" fmla="*/ 139 w 156"/>
                  <a:gd name="T53" fmla="*/ 126 h 205"/>
                  <a:gd name="T54" fmla="*/ 131 w 156"/>
                  <a:gd name="T55" fmla="*/ 44 h 205"/>
                  <a:gd name="T56" fmla="*/ 126 w 156"/>
                  <a:gd name="T57" fmla="*/ 22 h 205"/>
                  <a:gd name="T58" fmla="*/ 121 w 156"/>
                  <a:gd name="T59" fmla="*/ 0 h 205"/>
                  <a:gd name="T60" fmla="*/ 119 w 156"/>
                  <a:gd name="T61" fmla="*/ 1 h 205"/>
                  <a:gd name="T62" fmla="*/ 105 w 156"/>
                  <a:gd name="T63" fmla="*/ 5 h 205"/>
                  <a:gd name="connsiteX0" fmla="*/ 6558 w 9217"/>
                  <a:gd name="connsiteY0" fmla="*/ 244 h 9865"/>
                  <a:gd name="connsiteX1" fmla="*/ 5596 w 9217"/>
                  <a:gd name="connsiteY1" fmla="*/ 390 h 9865"/>
                  <a:gd name="connsiteX2" fmla="*/ 4635 w 9217"/>
                  <a:gd name="connsiteY2" fmla="*/ 439 h 9865"/>
                  <a:gd name="connsiteX3" fmla="*/ 3801 w 9217"/>
                  <a:gd name="connsiteY3" fmla="*/ 439 h 9865"/>
                  <a:gd name="connsiteX4" fmla="*/ 2648 w 9217"/>
                  <a:gd name="connsiteY4" fmla="*/ 2293 h 9865"/>
                  <a:gd name="connsiteX5" fmla="*/ 2135 w 9217"/>
                  <a:gd name="connsiteY5" fmla="*/ 2390 h 9865"/>
                  <a:gd name="connsiteX6" fmla="*/ 1814 w 9217"/>
                  <a:gd name="connsiteY6" fmla="*/ 2341 h 9865"/>
                  <a:gd name="connsiteX7" fmla="*/ 724 w 9217"/>
                  <a:gd name="connsiteY7" fmla="*/ 5463 h 9865"/>
                  <a:gd name="connsiteX8" fmla="*/ 981 w 9217"/>
                  <a:gd name="connsiteY8" fmla="*/ 7659 h 9865"/>
                  <a:gd name="connsiteX9" fmla="*/ 793 w 9217"/>
                  <a:gd name="connsiteY9" fmla="*/ 8551 h 9865"/>
                  <a:gd name="connsiteX10" fmla="*/ 340 w 9217"/>
                  <a:gd name="connsiteY10" fmla="*/ 8878 h 9865"/>
                  <a:gd name="connsiteX11" fmla="*/ 148 w 9217"/>
                  <a:gd name="connsiteY11" fmla="*/ 9659 h 9865"/>
                  <a:gd name="connsiteX12" fmla="*/ 1814 w 9217"/>
                  <a:gd name="connsiteY12" fmla="*/ 9561 h 9865"/>
                  <a:gd name="connsiteX13" fmla="*/ 2519 w 9217"/>
                  <a:gd name="connsiteY13" fmla="*/ 8683 h 9865"/>
                  <a:gd name="connsiteX14" fmla="*/ 2583 w 9217"/>
                  <a:gd name="connsiteY14" fmla="*/ 7854 h 9865"/>
                  <a:gd name="connsiteX15" fmla="*/ 3417 w 9217"/>
                  <a:gd name="connsiteY15" fmla="*/ 6683 h 9865"/>
                  <a:gd name="connsiteX16" fmla="*/ 4314 w 9217"/>
                  <a:gd name="connsiteY16" fmla="*/ 4780 h 9865"/>
                  <a:gd name="connsiteX17" fmla="*/ 5083 w 9217"/>
                  <a:gd name="connsiteY17" fmla="*/ 1610 h 9865"/>
                  <a:gd name="connsiteX18" fmla="*/ 5917 w 9217"/>
                  <a:gd name="connsiteY18" fmla="*/ 4780 h 9865"/>
                  <a:gd name="connsiteX19" fmla="*/ 5660 w 9217"/>
                  <a:gd name="connsiteY19" fmla="*/ 6634 h 9865"/>
                  <a:gd name="connsiteX20" fmla="*/ 5853 w 9217"/>
                  <a:gd name="connsiteY20" fmla="*/ 6780 h 9865"/>
                  <a:gd name="connsiteX21" fmla="*/ 6301 w 9217"/>
                  <a:gd name="connsiteY21" fmla="*/ 8146 h 9865"/>
                  <a:gd name="connsiteX22" fmla="*/ 6750 w 9217"/>
                  <a:gd name="connsiteY22" fmla="*/ 8976 h 9865"/>
                  <a:gd name="connsiteX23" fmla="*/ 8609 w 9217"/>
                  <a:gd name="connsiteY23" fmla="*/ 8829 h 9865"/>
                  <a:gd name="connsiteX24" fmla="*/ 8673 w 9217"/>
                  <a:gd name="connsiteY24" fmla="*/ 8585 h 9865"/>
                  <a:gd name="connsiteX25" fmla="*/ 8353 w 9217"/>
                  <a:gd name="connsiteY25" fmla="*/ 8195 h 9865"/>
                  <a:gd name="connsiteX26" fmla="*/ 7840 w 9217"/>
                  <a:gd name="connsiteY26" fmla="*/ 7317 h 9865"/>
                  <a:gd name="connsiteX27" fmla="*/ 8737 w 9217"/>
                  <a:gd name="connsiteY27" fmla="*/ 6146 h 9865"/>
                  <a:gd name="connsiteX28" fmla="*/ 8224 w 9217"/>
                  <a:gd name="connsiteY28" fmla="*/ 2146 h 9865"/>
                  <a:gd name="connsiteX29" fmla="*/ 7904 w 9217"/>
                  <a:gd name="connsiteY29" fmla="*/ 1073 h 9865"/>
                  <a:gd name="connsiteX30" fmla="*/ 7583 w 9217"/>
                  <a:gd name="connsiteY30" fmla="*/ 0 h 9865"/>
                  <a:gd name="connsiteX31" fmla="*/ 7455 w 9217"/>
                  <a:gd name="connsiteY31" fmla="*/ 49 h 9865"/>
                  <a:gd name="connsiteX32" fmla="*/ 6558 w 9217"/>
                  <a:gd name="connsiteY32" fmla="*/ 244 h 9865"/>
                  <a:gd name="connsiteX0" fmla="*/ 7115 w 10000"/>
                  <a:gd name="connsiteY0" fmla="*/ 247 h 10001"/>
                  <a:gd name="connsiteX1" fmla="*/ 6071 w 10000"/>
                  <a:gd name="connsiteY1" fmla="*/ 395 h 10001"/>
                  <a:gd name="connsiteX2" fmla="*/ 5029 w 10000"/>
                  <a:gd name="connsiteY2" fmla="*/ 445 h 10001"/>
                  <a:gd name="connsiteX3" fmla="*/ 4124 w 10000"/>
                  <a:gd name="connsiteY3" fmla="*/ 445 h 10001"/>
                  <a:gd name="connsiteX4" fmla="*/ 2873 w 10000"/>
                  <a:gd name="connsiteY4" fmla="*/ 2324 h 10001"/>
                  <a:gd name="connsiteX5" fmla="*/ 2316 w 10000"/>
                  <a:gd name="connsiteY5" fmla="*/ 2423 h 10001"/>
                  <a:gd name="connsiteX6" fmla="*/ 1968 w 10000"/>
                  <a:gd name="connsiteY6" fmla="*/ 2373 h 10001"/>
                  <a:gd name="connsiteX7" fmla="*/ 786 w 10000"/>
                  <a:gd name="connsiteY7" fmla="*/ 5538 h 10001"/>
                  <a:gd name="connsiteX8" fmla="*/ 1064 w 10000"/>
                  <a:gd name="connsiteY8" fmla="*/ 7764 h 10001"/>
                  <a:gd name="connsiteX9" fmla="*/ 736 w 10000"/>
                  <a:gd name="connsiteY9" fmla="*/ 8800 h 10001"/>
                  <a:gd name="connsiteX10" fmla="*/ 369 w 10000"/>
                  <a:gd name="connsiteY10" fmla="*/ 8999 h 10001"/>
                  <a:gd name="connsiteX11" fmla="*/ 161 w 10000"/>
                  <a:gd name="connsiteY11" fmla="*/ 9791 h 10001"/>
                  <a:gd name="connsiteX12" fmla="*/ 1968 w 10000"/>
                  <a:gd name="connsiteY12" fmla="*/ 9692 h 10001"/>
                  <a:gd name="connsiteX13" fmla="*/ 2733 w 10000"/>
                  <a:gd name="connsiteY13" fmla="*/ 8802 h 10001"/>
                  <a:gd name="connsiteX14" fmla="*/ 2802 w 10000"/>
                  <a:gd name="connsiteY14" fmla="*/ 7961 h 10001"/>
                  <a:gd name="connsiteX15" fmla="*/ 3707 w 10000"/>
                  <a:gd name="connsiteY15" fmla="*/ 6774 h 10001"/>
                  <a:gd name="connsiteX16" fmla="*/ 4680 w 10000"/>
                  <a:gd name="connsiteY16" fmla="*/ 4845 h 10001"/>
                  <a:gd name="connsiteX17" fmla="*/ 5515 w 10000"/>
                  <a:gd name="connsiteY17" fmla="*/ 1632 h 10001"/>
                  <a:gd name="connsiteX18" fmla="*/ 6420 w 10000"/>
                  <a:gd name="connsiteY18" fmla="*/ 4845 h 10001"/>
                  <a:gd name="connsiteX19" fmla="*/ 6141 w 10000"/>
                  <a:gd name="connsiteY19" fmla="*/ 6725 h 10001"/>
                  <a:gd name="connsiteX20" fmla="*/ 6350 w 10000"/>
                  <a:gd name="connsiteY20" fmla="*/ 6873 h 10001"/>
                  <a:gd name="connsiteX21" fmla="*/ 6836 w 10000"/>
                  <a:gd name="connsiteY21" fmla="*/ 8257 h 10001"/>
                  <a:gd name="connsiteX22" fmla="*/ 7323 w 10000"/>
                  <a:gd name="connsiteY22" fmla="*/ 9099 h 10001"/>
                  <a:gd name="connsiteX23" fmla="*/ 9340 w 10000"/>
                  <a:gd name="connsiteY23" fmla="*/ 8950 h 10001"/>
                  <a:gd name="connsiteX24" fmla="*/ 9410 w 10000"/>
                  <a:gd name="connsiteY24" fmla="*/ 8702 h 10001"/>
                  <a:gd name="connsiteX25" fmla="*/ 9063 w 10000"/>
                  <a:gd name="connsiteY25" fmla="*/ 8307 h 10001"/>
                  <a:gd name="connsiteX26" fmla="*/ 8506 w 10000"/>
                  <a:gd name="connsiteY26" fmla="*/ 7417 h 10001"/>
                  <a:gd name="connsiteX27" fmla="*/ 9479 w 10000"/>
                  <a:gd name="connsiteY27" fmla="*/ 6230 h 10001"/>
                  <a:gd name="connsiteX28" fmla="*/ 8923 w 10000"/>
                  <a:gd name="connsiteY28" fmla="*/ 2175 h 10001"/>
                  <a:gd name="connsiteX29" fmla="*/ 8575 w 10000"/>
                  <a:gd name="connsiteY29" fmla="*/ 1088 h 10001"/>
                  <a:gd name="connsiteX30" fmla="*/ 8227 w 10000"/>
                  <a:gd name="connsiteY30" fmla="*/ 0 h 10001"/>
                  <a:gd name="connsiteX31" fmla="*/ 8088 w 10000"/>
                  <a:gd name="connsiteY31" fmla="*/ 50 h 10001"/>
                  <a:gd name="connsiteX32" fmla="*/ 7115 w 10000"/>
                  <a:gd name="connsiteY32" fmla="*/ 247 h 10001"/>
                  <a:gd name="connsiteX0" fmla="*/ 7115 w 10000"/>
                  <a:gd name="connsiteY0" fmla="*/ 247 h 9987"/>
                  <a:gd name="connsiteX1" fmla="*/ 6071 w 10000"/>
                  <a:gd name="connsiteY1" fmla="*/ 395 h 9987"/>
                  <a:gd name="connsiteX2" fmla="*/ 5029 w 10000"/>
                  <a:gd name="connsiteY2" fmla="*/ 445 h 9987"/>
                  <a:gd name="connsiteX3" fmla="*/ 4124 w 10000"/>
                  <a:gd name="connsiteY3" fmla="*/ 445 h 9987"/>
                  <a:gd name="connsiteX4" fmla="*/ 2873 w 10000"/>
                  <a:gd name="connsiteY4" fmla="*/ 2324 h 9987"/>
                  <a:gd name="connsiteX5" fmla="*/ 2316 w 10000"/>
                  <a:gd name="connsiteY5" fmla="*/ 2423 h 9987"/>
                  <a:gd name="connsiteX6" fmla="*/ 1968 w 10000"/>
                  <a:gd name="connsiteY6" fmla="*/ 2373 h 9987"/>
                  <a:gd name="connsiteX7" fmla="*/ 786 w 10000"/>
                  <a:gd name="connsiteY7" fmla="*/ 5538 h 9987"/>
                  <a:gd name="connsiteX8" fmla="*/ 1064 w 10000"/>
                  <a:gd name="connsiteY8" fmla="*/ 7764 h 9987"/>
                  <a:gd name="connsiteX9" fmla="*/ 736 w 10000"/>
                  <a:gd name="connsiteY9" fmla="*/ 8800 h 9987"/>
                  <a:gd name="connsiteX10" fmla="*/ 369 w 10000"/>
                  <a:gd name="connsiteY10" fmla="*/ 8999 h 9987"/>
                  <a:gd name="connsiteX11" fmla="*/ 161 w 10000"/>
                  <a:gd name="connsiteY11" fmla="*/ 9791 h 9987"/>
                  <a:gd name="connsiteX12" fmla="*/ 737 w 10000"/>
                  <a:gd name="connsiteY12" fmla="*/ 9985 h 9987"/>
                  <a:gd name="connsiteX13" fmla="*/ 1968 w 10000"/>
                  <a:gd name="connsiteY13" fmla="*/ 9692 h 9987"/>
                  <a:gd name="connsiteX14" fmla="*/ 2733 w 10000"/>
                  <a:gd name="connsiteY14" fmla="*/ 8802 h 9987"/>
                  <a:gd name="connsiteX15" fmla="*/ 2802 w 10000"/>
                  <a:gd name="connsiteY15" fmla="*/ 7961 h 9987"/>
                  <a:gd name="connsiteX16" fmla="*/ 3707 w 10000"/>
                  <a:gd name="connsiteY16" fmla="*/ 6774 h 9987"/>
                  <a:gd name="connsiteX17" fmla="*/ 4680 w 10000"/>
                  <a:gd name="connsiteY17" fmla="*/ 4845 h 9987"/>
                  <a:gd name="connsiteX18" fmla="*/ 5515 w 10000"/>
                  <a:gd name="connsiteY18" fmla="*/ 1632 h 9987"/>
                  <a:gd name="connsiteX19" fmla="*/ 6420 w 10000"/>
                  <a:gd name="connsiteY19" fmla="*/ 4845 h 9987"/>
                  <a:gd name="connsiteX20" fmla="*/ 6141 w 10000"/>
                  <a:gd name="connsiteY20" fmla="*/ 6725 h 9987"/>
                  <a:gd name="connsiteX21" fmla="*/ 6350 w 10000"/>
                  <a:gd name="connsiteY21" fmla="*/ 6873 h 9987"/>
                  <a:gd name="connsiteX22" fmla="*/ 6836 w 10000"/>
                  <a:gd name="connsiteY22" fmla="*/ 8257 h 9987"/>
                  <a:gd name="connsiteX23" fmla="*/ 7323 w 10000"/>
                  <a:gd name="connsiteY23" fmla="*/ 9099 h 9987"/>
                  <a:gd name="connsiteX24" fmla="*/ 9340 w 10000"/>
                  <a:gd name="connsiteY24" fmla="*/ 8950 h 9987"/>
                  <a:gd name="connsiteX25" fmla="*/ 9410 w 10000"/>
                  <a:gd name="connsiteY25" fmla="*/ 8702 h 9987"/>
                  <a:gd name="connsiteX26" fmla="*/ 9063 w 10000"/>
                  <a:gd name="connsiteY26" fmla="*/ 8307 h 9987"/>
                  <a:gd name="connsiteX27" fmla="*/ 8506 w 10000"/>
                  <a:gd name="connsiteY27" fmla="*/ 7417 h 9987"/>
                  <a:gd name="connsiteX28" fmla="*/ 9479 w 10000"/>
                  <a:gd name="connsiteY28" fmla="*/ 6230 h 9987"/>
                  <a:gd name="connsiteX29" fmla="*/ 8923 w 10000"/>
                  <a:gd name="connsiteY29" fmla="*/ 2175 h 9987"/>
                  <a:gd name="connsiteX30" fmla="*/ 8575 w 10000"/>
                  <a:gd name="connsiteY30" fmla="*/ 1088 h 9987"/>
                  <a:gd name="connsiteX31" fmla="*/ 8227 w 10000"/>
                  <a:gd name="connsiteY31" fmla="*/ 0 h 9987"/>
                  <a:gd name="connsiteX32" fmla="*/ 8088 w 10000"/>
                  <a:gd name="connsiteY32" fmla="*/ 50 h 9987"/>
                  <a:gd name="connsiteX33" fmla="*/ 7115 w 10000"/>
                  <a:gd name="connsiteY33" fmla="*/ 247 h 9987"/>
                  <a:gd name="connsiteX0" fmla="*/ 6954 w 9839"/>
                  <a:gd name="connsiteY0" fmla="*/ 247 h 10003"/>
                  <a:gd name="connsiteX1" fmla="*/ 5910 w 9839"/>
                  <a:gd name="connsiteY1" fmla="*/ 396 h 10003"/>
                  <a:gd name="connsiteX2" fmla="*/ 4868 w 9839"/>
                  <a:gd name="connsiteY2" fmla="*/ 446 h 10003"/>
                  <a:gd name="connsiteX3" fmla="*/ 3963 w 9839"/>
                  <a:gd name="connsiteY3" fmla="*/ 446 h 10003"/>
                  <a:gd name="connsiteX4" fmla="*/ 2712 w 9839"/>
                  <a:gd name="connsiteY4" fmla="*/ 2327 h 10003"/>
                  <a:gd name="connsiteX5" fmla="*/ 2155 w 9839"/>
                  <a:gd name="connsiteY5" fmla="*/ 2426 h 10003"/>
                  <a:gd name="connsiteX6" fmla="*/ 1807 w 9839"/>
                  <a:gd name="connsiteY6" fmla="*/ 2376 h 10003"/>
                  <a:gd name="connsiteX7" fmla="*/ 625 w 9839"/>
                  <a:gd name="connsiteY7" fmla="*/ 5545 h 10003"/>
                  <a:gd name="connsiteX8" fmla="*/ 903 w 9839"/>
                  <a:gd name="connsiteY8" fmla="*/ 7774 h 10003"/>
                  <a:gd name="connsiteX9" fmla="*/ 575 w 9839"/>
                  <a:gd name="connsiteY9" fmla="*/ 8811 h 10003"/>
                  <a:gd name="connsiteX10" fmla="*/ 0 w 9839"/>
                  <a:gd name="connsiteY10" fmla="*/ 9804 h 10003"/>
                  <a:gd name="connsiteX11" fmla="*/ 576 w 9839"/>
                  <a:gd name="connsiteY11" fmla="*/ 9998 h 10003"/>
                  <a:gd name="connsiteX12" fmla="*/ 1807 w 9839"/>
                  <a:gd name="connsiteY12" fmla="*/ 9705 h 10003"/>
                  <a:gd name="connsiteX13" fmla="*/ 2572 w 9839"/>
                  <a:gd name="connsiteY13" fmla="*/ 8813 h 10003"/>
                  <a:gd name="connsiteX14" fmla="*/ 2641 w 9839"/>
                  <a:gd name="connsiteY14" fmla="*/ 7971 h 10003"/>
                  <a:gd name="connsiteX15" fmla="*/ 3546 w 9839"/>
                  <a:gd name="connsiteY15" fmla="*/ 6783 h 10003"/>
                  <a:gd name="connsiteX16" fmla="*/ 4519 w 9839"/>
                  <a:gd name="connsiteY16" fmla="*/ 4851 h 10003"/>
                  <a:gd name="connsiteX17" fmla="*/ 5354 w 9839"/>
                  <a:gd name="connsiteY17" fmla="*/ 1634 h 10003"/>
                  <a:gd name="connsiteX18" fmla="*/ 6259 w 9839"/>
                  <a:gd name="connsiteY18" fmla="*/ 4851 h 10003"/>
                  <a:gd name="connsiteX19" fmla="*/ 5980 w 9839"/>
                  <a:gd name="connsiteY19" fmla="*/ 6734 h 10003"/>
                  <a:gd name="connsiteX20" fmla="*/ 6189 w 9839"/>
                  <a:gd name="connsiteY20" fmla="*/ 6882 h 10003"/>
                  <a:gd name="connsiteX21" fmla="*/ 6675 w 9839"/>
                  <a:gd name="connsiteY21" fmla="*/ 8268 h 10003"/>
                  <a:gd name="connsiteX22" fmla="*/ 7162 w 9839"/>
                  <a:gd name="connsiteY22" fmla="*/ 9111 h 10003"/>
                  <a:gd name="connsiteX23" fmla="*/ 9179 w 9839"/>
                  <a:gd name="connsiteY23" fmla="*/ 8962 h 10003"/>
                  <a:gd name="connsiteX24" fmla="*/ 9249 w 9839"/>
                  <a:gd name="connsiteY24" fmla="*/ 8713 h 10003"/>
                  <a:gd name="connsiteX25" fmla="*/ 8902 w 9839"/>
                  <a:gd name="connsiteY25" fmla="*/ 8318 h 10003"/>
                  <a:gd name="connsiteX26" fmla="*/ 8345 w 9839"/>
                  <a:gd name="connsiteY26" fmla="*/ 7427 h 10003"/>
                  <a:gd name="connsiteX27" fmla="*/ 9318 w 9839"/>
                  <a:gd name="connsiteY27" fmla="*/ 6238 h 10003"/>
                  <a:gd name="connsiteX28" fmla="*/ 8762 w 9839"/>
                  <a:gd name="connsiteY28" fmla="*/ 2178 h 10003"/>
                  <a:gd name="connsiteX29" fmla="*/ 8414 w 9839"/>
                  <a:gd name="connsiteY29" fmla="*/ 1089 h 10003"/>
                  <a:gd name="connsiteX30" fmla="*/ 8066 w 9839"/>
                  <a:gd name="connsiteY30" fmla="*/ 0 h 10003"/>
                  <a:gd name="connsiteX31" fmla="*/ 7927 w 9839"/>
                  <a:gd name="connsiteY31" fmla="*/ 50 h 10003"/>
                  <a:gd name="connsiteX32" fmla="*/ 6954 w 9839"/>
                  <a:gd name="connsiteY32" fmla="*/ 247 h 10003"/>
                  <a:gd name="connsiteX0" fmla="*/ 6823 w 9755"/>
                  <a:gd name="connsiteY0" fmla="*/ 247 h 10040"/>
                  <a:gd name="connsiteX1" fmla="*/ 5762 w 9755"/>
                  <a:gd name="connsiteY1" fmla="*/ 396 h 10040"/>
                  <a:gd name="connsiteX2" fmla="*/ 4703 w 9755"/>
                  <a:gd name="connsiteY2" fmla="*/ 446 h 10040"/>
                  <a:gd name="connsiteX3" fmla="*/ 3783 w 9755"/>
                  <a:gd name="connsiteY3" fmla="*/ 446 h 10040"/>
                  <a:gd name="connsiteX4" fmla="*/ 2511 w 9755"/>
                  <a:gd name="connsiteY4" fmla="*/ 2326 h 10040"/>
                  <a:gd name="connsiteX5" fmla="*/ 1945 w 9755"/>
                  <a:gd name="connsiteY5" fmla="*/ 2425 h 10040"/>
                  <a:gd name="connsiteX6" fmla="*/ 1592 w 9755"/>
                  <a:gd name="connsiteY6" fmla="*/ 2375 h 10040"/>
                  <a:gd name="connsiteX7" fmla="*/ 390 w 9755"/>
                  <a:gd name="connsiteY7" fmla="*/ 5543 h 10040"/>
                  <a:gd name="connsiteX8" fmla="*/ 673 w 9755"/>
                  <a:gd name="connsiteY8" fmla="*/ 7772 h 10040"/>
                  <a:gd name="connsiteX9" fmla="*/ 339 w 9755"/>
                  <a:gd name="connsiteY9" fmla="*/ 8808 h 10040"/>
                  <a:gd name="connsiteX10" fmla="*/ 340 w 9755"/>
                  <a:gd name="connsiteY10" fmla="*/ 9995 h 10040"/>
                  <a:gd name="connsiteX11" fmla="*/ 1592 w 9755"/>
                  <a:gd name="connsiteY11" fmla="*/ 9702 h 10040"/>
                  <a:gd name="connsiteX12" fmla="*/ 2369 w 9755"/>
                  <a:gd name="connsiteY12" fmla="*/ 8810 h 10040"/>
                  <a:gd name="connsiteX13" fmla="*/ 2439 w 9755"/>
                  <a:gd name="connsiteY13" fmla="*/ 7969 h 10040"/>
                  <a:gd name="connsiteX14" fmla="*/ 3359 w 9755"/>
                  <a:gd name="connsiteY14" fmla="*/ 6781 h 10040"/>
                  <a:gd name="connsiteX15" fmla="*/ 4348 w 9755"/>
                  <a:gd name="connsiteY15" fmla="*/ 4850 h 10040"/>
                  <a:gd name="connsiteX16" fmla="*/ 5197 w 9755"/>
                  <a:gd name="connsiteY16" fmla="*/ 1634 h 10040"/>
                  <a:gd name="connsiteX17" fmla="*/ 6116 w 9755"/>
                  <a:gd name="connsiteY17" fmla="*/ 4850 h 10040"/>
                  <a:gd name="connsiteX18" fmla="*/ 5833 w 9755"/>
                  <a:gd name="connsiteY18" fmla="*/ 6732 h 10040"/>
                  <a:gd name="connsiteX19" fmla="*/ 6045 w 9755"/>
                  <a:gd name="connsiteY19" fmla="*/ 6880 h 10040"/>
                  <a:gd name="connsiteX20" fmla="*/ 6539 w 9755"/>
                  <a:gd name="connsiteY20" fmla="*/ 8266 h 10040"/>
                  <a:gd name="connsiteX21" fmla="*/ 7034 w 9755"/>
                  <a:gd name="connsiteY21" fmla="*/ 9108 h 10040"/>
                  <a:gd name="connsiteX22" fmla="*/ 9084 w 9755"/>
                  <a:gd name="connsiteY22" fmla="*/ 8959 h 10040"/>
                  <a:gd name="connsiteX23" fmla="*/ 9155 w 9755"/>
                  <a:gd name="connsiteY23" fmla="*/ 8710 h 10040"/>
                  <a:gd name="connsiteX24" fmla="*/ 8803 w 9755"/>
                  <a:gd name="connsiteY24" fmla="*/ 8316 h 10040"/>
                  <a:gd name="connsiteX25" fmla="*/ 8237 w 9755"/>
                  <a:gd name="connsiteY25" fmla="*/ 7425 h 10040"/>
                  <a:gd name="connsiteX26" fmla="*/ 9225 w 9755"/>
                  <a:gd name="connsiteY26" fmla="*/ 6236 h 10040"/>
                  <a:gd name="connsiteX27" fmla="*/ 8660 w 9755"/>
                  <a:gd name="connsiteY27" fmla="*/ 2177 h 10040"/>
                  <a:gd name="connsiteX28" fmla="*/ 8307 w 9755"/>
                  <a:gd name="connsiteY28" fmla="*/ 1089 h 10040"/>
                  <a:gd name="connsiteX29" fmla="*/ 7953 w 9755"/>
                  <a:gd name="connsiteY29" fmla="*/ 0 h 10040"/>
                  <a:gd name="connsiteX30" fmla="*/ 7812 w 9755"/>
                  <a:gd name="connsiteY30" fmla="*/ 50 h 10040"/>
                  <a:gd name="connsiteX31" fmla="*/ 6823 w 9755"/>
                  <a:gd name="connsiteY31" fmla="*/ 247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755" h="10040">
                    <a:moveTo>
                      <a:pt x="6823" y="247"/>
                    </a:moveTo>
                    <a:cubicBezTo>
                      <a:pt x="6539" y="297"/>
                      <a:pt x="6187" y="396"/>
                      <a:pt x="5762" y="396"/>
                    </a:cubicBezTo>
                    <a:cubicBezTo>
                      <a:pt x="5409" y="446"/>
                      <a:pt x="5055" y="446"/>
                      <a:pt x="4703" y="446"/>
                    </a:cubicBezTo>
                    <a:lnTo>
                      <a:pt x="3783" y="446"/>
                    </a:lnTo>
                    <a:cubicBezTo>
                      <a:pt x="3642" y="1436"/>
                      <a:pt x="3218" y="2079"/>
                      <a:pt x="2511" y="2326"/>
                    </a:cubicBezTo>
                    <a:cubicBezTo>
                      <a:pt x="2369" y="2375"/>
                      <a:pt x="2158" y="2425"/>
                      <a:pt x="1945" y="2425"/>
                    </a:cubicBezTo>
                    <a:cubicBezTo>
                      <a:pt x="1875" y="2425"/>
                      <a:pt x="1733" y="2425"/>
                      <a:pt x="1592" y="2375"/>
                    </a:cubicBezTo>
                    <a:cubicBezTo>
                      <a:pt x="1521" y="3020"/>
                      <a:pt x="1239" y="4554"/>
                      <a:pt x="390" y="5543"/>
                    </a:cubicBezTo>
                    <a:cubicBezTo>
                      <a:pt x="-600" y="6732"/>
                      <a:pt x="603" y="6335"/>
                      <a:pt x="673" y="7772"/>
                    </a:cubicBezTo>
                    <a:cubicBezTo>
                      <a:pt x="686" y="8295"/>
                      <a:pt x="394" y="8438"/>
                      <a:pt x="339" y="8808"/>
                    </a:cubicBezTo>
                    <a:cubicBezTo>
                      <a:pt x="284" y="9178"/>
                      <a:pt x="131" y="9846"/>
                      <a:pt x="340" y="9995"/>
                    </a:cubicBezTo>
                    <a:cubicBezTo>
                      <a:pt x="549" y="10144"/>
                      <a:pt x="1253" y="9899"/>
                      <a:pt x="1592" y="9702"/>
                    </a:cubicBezTo>
                    <a:cubicBezTo>
                      <a:pt x="1930" y="9504"/>
                      <a:pt x="2439" y="9108"/>
                      <a:pt x="2369" y="8810"/>
                    </a:cubicBezTo>
                    <a:cubicBezTo>
                      <a:pt x="2299" y="8612"/>
                      <a:pt x="2299" y="8365"/>
                      <a:pt x="2439" y="7969"/>
                    </a:cubicBezTo>
                    <a:cubicBezTo>
                      <a:pt x="2439" y="7672"/>
                      <a:pt x="2511" y="7078"/>
                      <a:pt x="3359" y="6781"/>
                    </a:cubicBezTo>
                    <a:cubicBezTo>
                      <a:pt x="4419" y="6385"/>
                      <a:pt x="4632" y="6483"/>
                      <a:pt x="4348" y="4850"/>
                    </a:cubicBezTo>
                    <a:cubicBezTo>
                      <a:pt x="4066" y="3217"/>
                      <a:pt x="3995" y="3020"/>
                      <a:pt x="5197" y="1634"/>
                    </a:cubicBezTo>
                    <a:cubicBezTo>
                      <a:pt x="5197" y="1634"/>
                      <a:pt x="6753" y="3614"/>
                      <a:pt x="6116" y="4850"/>
                    </a:cubicBezTo>
                    <a:cubicBezTo>
                      <a:pt x="5550" y="6138"/>
                      <a:pt x="4984" y="6038"/>
                      <a:pt x="5833" y="6732"/>
                    </a:cubicBezTo>
                    <a:lnTo>
                      <a:pt x="6045" y="6880"/>
                    </a:lnTo>
                    <a:cubicBezTo>
                      <a:pt x="6539" y="7327"/>
                      <a:pt x="6539" y="7820"/>
                      <a:pt x="6539" y="8266"/>
                    </a:cubicBezTo>
                    <a:cubicBezTo>
                      <a:pt x="6469" y="8860"/>
                      <a:pt x="6539" y="9058"/>
                      <a:pt x="7034" y="9108"/>
                    </a:cubicBezTo>
                    <a:cubicBezTo>
                      <a:pt x="8025" y="9206"/>
                      <a:pt x="8803" y="9156"/>
                      <a:pt x="9084" y="8959"/>
                    </a:cubicBezTo>
                    <a:cubicBezTo>
                      <a:pt x="9155" y="8909"/>
                      <a:pt x="9225" y="8860"/>
                      <a:pt x="9155" y="8710"/>
                    </a:cubicBezTo>
                    <a:cubicBezTo>
                      <a:pt x="9084" y="8612"/>
                      <a:pt x="8943" y="8463"/>
                      <a:pt x="8803" y="8316"/>
                    </a:cubicBezTo>
                    <a:cubicBezTo>
                      <a:pt x="8519" y="8068"/>
                      <a:pt x="8166" y="7820"/>
                      <a:pt x="8237" y="7425"/>
                    </a:cubicBezTo>
                    <a:cubicBezTo>
                      <a:pt x="8166" y="7078"/>
                      <a:pt x="8237" y="6434"/>
                      <a:pt x="9225" y="6236"/>
                    </a:cubicBezTo>
                    <a:cubicBezTo>
                      <a:pt x="10428" y="5940"/>
                      <a:pt x="9297" y="4405"/>
                      <a:pt x="8660" y="2177"/>
                    </a:cubicBezTo>
                    <a:cubicBezTo>
                      <a:pt x="8519" y="1831"/>
                      <a:pt x="8448" y="1485"/>
                      <a:pt x="8307" y="1089"/>
                    </a:cubicBezTo>
                    <a:cubicBezTo>
                      <a:pt x="8166" y="743"/>
                      <a:pt x="8095" y="396"/>
                      <a:pt x="7953" y="0"/>
                    </a:cubicBezTo>
                    <a:cubicBezTo>
                      <a:pt x="7883" y="0"/>
                      <a:pt x="7883" y="50"/>
                      <a:pt x="7812" y="50"/>
                    </a:cubicBezTo>
                    <a:cubicBezTo>
                      <a:pt x="7530" y="99"/>
                      <a:pt x="7175" y="198"/>
                      <a:pt x="6823" y="2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93" name="Freeform 28"/>
              <p:cNvSpPr>
                <a:spLocks/>
              </p:cNvSpPr>
              <p:nvPr userDrawn="1"/>
            </p:nvSpPr>
            <p:spPr bwMode="auto">
              <a:xfrm>
                <a:off x="-463" y="1772024"/>
                <a:ext cx="267252" cy="302554"/>
              </a:xfrm>
              <a:custGeom>
                <a:avLst/>
                <a:gdLst>
                  <a:gd name="T0" fmla="*/ 144 w 144"/>
                  <a:gd name="T1" fmla="*/ 19 h 112"/>
                  <a:gd name="T2" fmla="*/ 132 w 144"/>
                  <a:gd name="T3" fmla="*/ 10 h 112"/>
                  <a:gd name="T4" fmla="*/ 102 w 144"/>
                  <a:gd name="T5" fmla="*/ 8 h 112"/>
                  <a:gd name="T6" fmla="*/ 100 w 144"/>
                  <a:gd name="T7" fmla="*/ 9 h 112"/>
                  <a:gd name="T8" fmla="*/ 76 w 144"/>
                  <a:gd name="T9" fmla="*/ 17 h 112"/>
                  <a:gd name="T10" fmla="*/ 75 w 144"/>
                  <a:gd name="T11" fmla="*/ 28 h 112"/>
                  <a:gd name="T12" fmla="*/ 16 w 144"/>
                  <a:gd name="T13" fmla="*/ 63 h 112"/>
                  <a:gd name="T14" fmla="*/ 6 w 144"/>
                  <a:gd name="T15" fmla="*/ 91 h 112"/>
                  <a:gd name="T16" fmla="*/ 23 w 144"/>
                  <a:gd name="T17" fmla="*/ 106 h 112"/>
                  <a:gd name="T18" fmla="*/ 38 w 144"/>
                  <a:gd name="T19" fmla="*/ 111 h 112"/>
                  <a:gd name="T20" fmla="*/ 56 w 144"/>
                  <a:gd name="T21" fmla="*/ 111 h 112"/>
                  <a:gd name="T22" fmla="*/ 73 w 144"/>
                  <a:gd name="T23" fmla="*/ 106 h 112"/>
                  <a:gd name="T24" fmla="*/ 87 w 144"/>
                  <a:gd name="T25" fmla="*/ 93 h 112"/>
                  <a:gd name="T26" fmla="*/ 96 w 144"/>
                  <a:gd name="T27" fmla="*/ 85 h 112"/>
                  <a:gd name="T28" fmla="*/ 108 w 144"/>
                  <a:gd name="T29" fmla="*/ 80 h 112"/>
                  <a:gd name="T30" fmla="*/ 111 w 144"/>
                  <a:gd name="T31" fmla="*/ 79 h 112"/>
                  <a:gd name="T32" fmla="*/ 114 w 144"/>
                  <a:gd name="T33" fmla="*/ 79 h 112"/>
                  <a:gd name="T34" fmla="*/ 116 w 144"/>
                  <a:gd name="T35" fmla="*/ 79 h 112"/>
                  <a:gd name="T36" fmla="*/ 118 w 144"/>
                  <a:gd name="T37" fmla="*/ 72 h 112"/>
                  <a:gd name="T38" fmla="*/ 112 w 144"/>
                  <a:gd name="T39" fmla="*/ 59 h 112"/>
                  <a:gd name="T40" fmla="*/ 105 w 144"/>
                  <a:gd name="T41" fmla="*/ 58 h 112"/>
                  <a:gd name="T42" fmla="*/ 101 w 144"/>
                  <a:gd name="T43" fmla="*/ 59 h 112"/>
                  <a:gd name="T44" fmla="*/ 98 w 144"/>
                  <a:gd name="T45" fmla="*/ 61 h 112"/>
                  <a:gd name="T46" fmla="*/ 84 w 144"/>
                  <a:gd name="T47" fmla="*/ 67 h 112"/>
                  <a:gd name="T48" fmla="*/ 72 w 144"/>
                  <a:gd name="T49" fmla="*/ 70 h 112"/>
                  <a:gd name="T50" fmla="*/ 65 w 144"/>
                  <a:gd name="T51" fmla="*/ 66 h 112"/>
                  <a:gd name="T52" fmla="*/ 63 w 144"/>
                  <a:gd name="T53" fmla="*/ 65 h 112"/>
                  <a:gd name="T54" fmla="*/ 63 w 144"/>
                  <a:gd name="T55" fmla="*/ 63 h 112"/>
                  <a:gd name="T56" fmla="*/ 64 w 144"/>
                  <a:gd name="T57" fmla="*/ 63 h 112"/>
                  <a:gd name="T58" fmla="*/ 67 w 144"/>
                  <a:gd name="T59" fmla="*/ 64 h 112"/>
                  <a:gd name="T60" fmla="*/ 73 w 144"/>
                  <a:gd name="T61" fmla="*/ 67 h 112"/>
                  <a:gd name="T62" fmla="*/ 83 w 144"/>
                  <a:gd name="T63" fmla="*/ 63 h 112"/>
                  <a:gd name="T64" fmla="*/ 89 w 144"/>
                  <a:gd name="T65" fmla="*/ 59 h 112"/>
                  <a:gd name="T66" fmla="*/ 88 w 144"/>
                  <a:gd name="T67" fmla="*/ 56 h 112"/>
                  <a:gd name="T68" fmla="*/ 87 w 144"/>
                  <a:gd name="T69" fmla="*/ 51 h 112"/>
                  <a:gd name="T70" fmla="*/ 87 w 144"/>
                  <a:gd name="T71" fmla="*/ 44 h 112"/>
                  <a:gd name="T72" fmla="*/ 94 w 144"/>
                  <a:gd name="T73" fmla="*/ 29 h 112"/>
                  <a:gd name="T74" fmla="*/ 112 w 144"/>
                  <a:gd name="T75" fmla="*/ 23 h 112"/>
                  <a:gd name="T76" fmla="*/ 121 w 144"/>
                  <a:gd name="T77" fmla="*/ 24 h 112"/>
                  <a:gd name="T78" fmla="*/ 127 w 144"/>
                  <a:gd name="T79" fmla="*/ 27 h 112"/>
                  <a:gd name="T80" fmla="*/ 133 w 144"/>
                  <a:gd name="T81" fmla="*/ 26 h 112"/>
                  <a:gd name="T82" fmla="*/ 139 w 144"/>
                  <a:gd name="T83" fmla="*/ 23 h 112"/>
                  <a:gd name="T84" fmla="*/ 144 w 144"/>
                  <a:gd name="T85" fmla="*/ 22 h 112"/>
                  <a:gd name="T86" fmla="*/ 144 w 144"/>
                  <a:gd name="T87" fmla="*/ 19 h 112"/>
                  <a:gd name="connsiteX0" fmla="*/ 9805 w 9805"/>
                  <a:gd name="connsiteY0" fmla="*/ 1305 h 9559"/>
                  <a:gd name="connsiteX1" fmla="*/ 8972 w 9805"/>
                  <a:gd name="connsiteY1" fmla="*/ 502 h 9559"/>
                  <a:gd name="connsiteX2" fmla="*/ 6888 w 9805"/>
                  <a:gd name="connsiteY2" fmla="*/ 323 h 9559"/>
                  <a:gd name="connsiteX3" fmla="*/ 6749 w 9805"/>
                  <a:gd name="connsiteY3" fmla="*/ 413 h 9559"/>
                  <a:gd name="connsiteX4" fmla="*/ 5083 w 9805"/>
                  <a:gd name="connsiteY4" fmla="*/ 1127 h 9559"/>
                  <a:gd name="connsiteX5" fmla="*/ 5013 w 9805"/>
                  <a:gd name="connsiteY5" fmla="*/ 2109 h 9559"/>
                  <a:gd name="connsiteX6" fmla="*/ 2904 w 9805"/>
                  <a:gd name="connsiteY6" fmla="*/ 3767 h 9559"/>
                  <a:gd name="connsiteX7" fmla="*/ 916 w 9805"/>
                  <a:gd name="connsiteY7" fmla="*/ 5234 h 9559"/>
                  <a:gd name="connsiteX8" fmla="*/ 222 w 9805"/>
                  <a:gd name="connsiteY8" fmla="*/ 7734 h 9559"/>
                  <a:gd name="connsiteX9" fmla="*/ 1402 w 9805"/>
                  <a:gd name="connsiteY9" fmla="*/ 9073 h 9559"/>
                  <a:gd name="connsiteX10" fmla="*/ 2444 w 9805"/>
                  <a:gd name="connsiteY10" fmla="*/ 9520 h 9559"/>
                  <a:gd name="connsiteX11" fmla="*/ 3694 w 9805"/>
                  <a:gd name="connsiteY11" fmla="*/ 9520 h 9559"/>
                  <a:gd name="connsiteX12" fmla="*/ 4874 w 9805"/>
                  <a:gd name="connsiteY12" fmla="*/ 9073 h 9559"/>
                  <a:gd name="connsiteX13" fmla="*/ 5847 w 9805"/>
                  <a:gd name="connsiteY13" fmla="*/ 7913 h 9559"/>
                  <a:gd name="connsiteX14" fmla="*/ 6472 w 9805"/>
                  <a:gd name="connsiteY14" fmla="*/ 7198 h 9559"/>
                  <a:gd name="connsiteX15" fmla="*/ 7305 w 9805"/>
                  <a:gd name="connsiteY15" fmla="*/ 6752 h 9559"/>
                  <a:gd name="connsiteX16" fmla="*/ 7513 w 9805"/>
                  <a:gd name="connsiteY16" fmla="*/ 6663 h 9559"/>
                  <a:gd name="connsiteX17" fmla="*/ 7722 w 9805"/>
                  <a:gd name="connsiteY17" fmla="*/ 6663 h 9559"/>
                  <a:gd name="connsiteX18" fmla="*/ 7861 w 9805"/>
                  <a:gd name="connsiteY18" fmla="*/ 6663 h 9559"/>
                  <a:gd name="connsiteX19" fmla="*/ 7999 w 9805"/>
                  <a:gd name="connsiteY19" fmla="*/ 6038 h 9559"/>
                  <a:gd name="connsiteX20" fmla="*/ 7583 w 9805"/>
                  <a:gd name="connsiteY20" fmla="*/ 4877 h 9559"/>
                  <a:gd name="connsiteX21" fmla="*/ 7097 w 9805"/>
                  <a:gd name="connsiteY21" fmla="*/ 4788 h 9559"/>
                  <a:gd name="connsiteX22" fmla="*/ 6819 w 9805"/>
                  <a:gd name="connsiteY22" fmla="*/ 4877 h 9559"/>
                  <a:gd name="connsiteX23" fmla="*/ 6611 w 9805"/>
                  <a:gd name="connsiteY23" fmla="*/ 5055 h 9559"/>
                  <a:gd name="connsiteX24" fmla="*/ 5638 w 9805"/>
                  <a:gd name="connsiteY24" fmla="*/ 5591 h 9559"/>
                  <a:gd name="connsiteX25" fmla="*/ 4805 w 9805"/>
                  <a:gd name="connsiteY25" fmla="*/ 5859 h 9559"/>
                  <a:gd name="connsiteX26" fmla="*/ 4319 w 9805"/>
                  <a:gd name="connsiteY26" fmla="*/ 5502 h 9559"/>
                  <a:gd name="connsiteX27" fmla="*/ 4180 w 9805"/>
                  <a:gd name="connsiteY27" fmla="*/ 5413 h 9559"/>
                  <a:gd name="connsiteX28" fmla="*/ 4180 w 9805"/>
                  <a:gd name="connsiteY28" fmla="*/ 5234 h 9559"/>
                  <a:gd name="connsiteX29" fmla="*/ 4249 w 9805"/>
                  <a:gd name="connsiteY29" fmla="*/ 5234 h 9559"/>
                  <a:gd name="connsiteX30" fmla="*/ 4458 w 9805"/>
                  <a:gd name="connsiteY30" fmla="*/ 5323 h 9559"/>
                  <a:gd name="connsiteX31" fmla="*/ 4874 w 9805"/>
                  <a:gd name="connsiteY31" fmla="*/ 5591 h 9559"/>
                  <a:gd name="connsiteX32" fmla="*/ 5569 w 9805"/>
                  <a:gd name="connsiteY32" fmla="*/ 5234 h 9559"/>
                  <a:gd name="connsiteX33" fmla="*/ 5986 w 9805"/>
                  <a:gd name="connsiteY33" fmla="*/ 4877 h 9559"/>
                  <a:gd name="connsiteX34" fmla="*/ 5916 w 9805"/>
                  <a:gd name="connsiteY34" fmla="*/ 4609 h 9559"/>
                  <a:gd name="connsiteX35" fmla="*/ 5847 w 9805"/>
                  <a:gd name="connsiteY35" fmla="*/ 4163 h 9559"/>
                  <a:gd name="connsiteX36" fmla="*/ 5847 w 9805"/>
                  <a:gd name="connsiteY36" fmla="*/ 3538 h 9559"/>
                  <a:gd name="connsiteX37" fmla="*/ 6333 w 9805"/>
                  <a:gd name="connsiteY37" fmla="*/ 2198 h 9559"/>
                  <a:gd name="connsiteX38" fmla="*/ 7583 w 9805"/>
                  <a:gd name="connsiteY38" fmla="*/ 1663 h 9559"/>
                  <a:gd name="connsiteX39" fmla="*/ 8208 w 9805"/>
                  <a:gd name="connsiteY39" fmla="*/ 1752 h 9559"/>
                  <a:gd name="connsiteX40" fmla="*/ 8624 w 9805"/>
                  <a:gd name="connsiteY40" fmla="*/ 2020 h 9559"/>
                  <a:gd name="connsiteX41" fmla="*/ 9041 w 9805"/>
                  <a:gd name="connsiteY41" fmla="*/ 1930 h 9559"/>
                  <a:gd name="connsiteX42" fmla="*/ 9458 w 9805"/>
                  <a:gd name="connsiteY42" fmla="*/ 1663 h 9559"/>
                  <a:gd name="connsiteX43" fmla="*/ 9805 w 9805"/>
                  <a:gd name="connsiteY43" fmla="*/ 1573 h 9559"/>
                  <a:gd name="connsiteX44" fmla="*/ 9805 w 9805"/>
                  <a:gd name="connsiteY44" fmla="*/ 1305 h 9559"/>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1430 w 10000"/>
                  <a:gd name="connsiteY9" fmla="*/ 9492 h 10068"/>
                  <a:gd name="connsiteX10" fmla="*/ 2996 w 10000"/>
                  <a:gd name="connsiteY10" fmla="*/ 10041 h 10068"/>
                  <a:gd name="connsiteX11" fmla="*/ 3767 w 10000"/>
                  <a:gd name="connsiteY11" fmla="*/ 9959 h 10068"/>
                  <a:gd name="connsiteX12" fmla="*/ 4971 w 10000"/>
                  <a:gd name="connsiteY12" fmla="*/ 9492 h 10068"/>
                  <a:gd name="connsiteX13" fmla="*/ 5963 w 10000"/>
                  <a:gd name="connsiteY13" fmla="*/ 8278 h 10068"/>
                  <a:gd name="connsiteX14" fmla="*/ 6601 w 10000"/>
                  <a:gd name="connsiteY14" fmla="*/ 7530 h 10068"/>
                  <a:gd name="connsiteX15" fmla="*/ 7450 w 10000"/>
                  <a:gd name="connsiteY15" fmla="*/ 7064 h 10068"/>
                  <a:gd name="connsiteX16" fmla="*/ 7662 w 10000"/>
                  <a:gd name="connsiteY16" fmla="*/ 6970 h 10068"/>
                  <a:gd name="connsiteX17" fmla="*/ 7876 w 10000"/>
                  <a:gd name="connsiteY17" fmla="*/ 6970 h 10068"/>
                  <a:gd name="connsiteX18" fmla="*/ 8017 w 10000"/>
                  <a:gd name="connsiteY18" fmla="*/ 6970 h 10068"/>
                  <a:gd name="connsiteX19" fmla="*/ 8158 w 10000"/>
                  <a:gd name="connsiteY19" fmla="*/ 6317 h 10068"/>
                  <a:gd name="connsiteX20" fmla="*/ 7734 w 10000"/>
                  <a:gd name="connsiteY20" fmla="*/ 5102 h 10068"/>
                  <a:gd name="connsiteX21" fmla="*/ 7238 w 10000"/>
                  <a:gd name="connsiteY21" fmla="*/ 5009 h 10068"/>
                  <a:gd name="connsiteX22" fmla="*/ 6955 w 10000"/>
                  <a:gd name="connsiteY22" fmla="*/ 5102 h 10068"/>
                  <a:gd name="connsiteX23" fmla="*/ 6742 w 10000"/>
                  <a:gd name="connsiteY23" fmla="*/ 5288 h 10068"/>
                  <a:gd name="connsiteX24" fmla="*/ 5750 w 10000"/>
                  <a:gd name="connsiteY24" fmla="*/ 5849 h 10068"/>
                  <a:gd name="connsiteX25" fmla="*/ 4901 w 10000"/>
                  <a:gd name="connsiteY25" fmla="*/ 6129 h 10068"/>
                  <a:gd name="connsiteX26" fmla="*/ 4405 w 10000"/>
                  <a:gd name="connsiteY26" fmla="*/ 5756 h 10068"/>
                  <a:gd name="connsiteX27" fmla="*/ 4263 w 10000"/>
                  <a:gd name="connsiteY27" fmla="*/ 5663 h 10068"/>
                  <a:gd name="connsiteX28" fmla="*/ 4263 w 10000"/>
                  <a:gd name="connsiteY28" fmla="*/ 5475 h 10068"/>
                  <a:gd name="connsiteX29" fmla="*/ 4334 w 10000"/>
                  <a:gd name="connsiteY29" fmla="*/ 5475 h 10068"/>
                  <a:gd name="connsiteX30" fmla="*/ 4547 w 10000"/>
                  <a:gd name="connsiteY30" fmla="*/ 5569 h 10068"/>
                  <a:gd name="connsiteX31" fmla="*/ 4971 w 10000"/>
                  <a:gd name="connsiteY31" fmla="*/ 5849 h 10068"/>
                  <a:gd name="connsiteX32" fmla="*/ 5680 w 10000"/>
                  <a:gd name="connsiteY32" fmla="*/ 5475 h 10068"/>
                  <a:gd name="connsiteX33" fmla="*/ 6105 w 10000"/>
                  <a:gd name="connsiteY33" fmla="*/ 5102 h 10068"/>
                  <a:gd name="connsiteX34" fmla="*/ 6034 w 10000"/>
                  <a:gd name="connsiteY34" fmla="*/ 4822 h 10068"/>
                  <a:gd name="connsiteX35" fmla="*/ 5963 w 10000"/>
                  <a:gd name="connsiteY35" fmla="*/ 4355 h 10068"/>
                  <a:gd name="connsiteX36" fmla="*/ 5963 w 10000"/>
                  <a:gd name="connsiteY36" fmla="*/ 3701 h 10068"/>
                  <a:gd name="connsiteX37" fmla="*/ 6459 w 10000"/>
                  <a:gd name="connsiteY37" fmla="*/ 2299 h 10068"/>
                  <a:gd name="connsiteX38" fmla="*/ 7734 w 10000"/>
                  <a:gd name="connsiteY38" fmla="*/ 1740 h 10068"/>
                  <a:gd name="connsiteX39" fmla="*/ 8371 w 10000"/>
                  <a:gd name="connsiteY39" fmla="*/ 1833 h 10068"/>
                  <a:gd name="connsiteX40" fmla="*/ 8796 w 10000"/>
                  <a:gd name="connsiteY40" fmla="*/ 2113 h 10068"/>
                  <a:gd name="connsiteX41" fmla="*/ 9221 w 10000"/>
                  <a:gd name="connsiteY41" fmla="*/ 2019 h 10068"/>
                  <a:gd name="connsiteX42" fmla="*/ 9646 w 10000"/>
                  <a:gd name="connsiteY42" fmla="*/ 1740 h 10068"/>
                  <a:gd name="connsiteX43" fmla="*/ 10000 w 10000"/>
                  <a:gd name="connsiteY43" fmla="*/ 1646 h 10068"/>
                  <a:gd name="connsiteX44" fmla="*/ 10000 w 10000"/>
                  <a:gd name="connsiteY44" fmla="*/ 1365 h 10068"/>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2996 w 10000"/>
                  <a:gd name="connsiteY9" fmla="*/ 10041 h 10068"/>
                  <a:gd name="connsiteX10" fmla="*/ 3767 w 10000"/>
                  <a:gd name="connsiteY10" fmla="*/ 9959 h 10068"/>
                  <a:gd name="connsiteX11" fmla="*/ 4971 w 10000"/>
                  <a:gd name="connsiteY11" fmla="*/ 9492 h 10068"/>
                  <a:gd name="connsiteX12" fmla="*/ 5963 w 10000"/>
                  <a:gd name="connsiteY12" fmla="*/ 8278 h 10068"/>
                  <a:gd name="connsiteX13" fmla="*/ 6601 w 10000"/>
                  <a:gd name="connsiteY13" fmla="*/ 7530 h 10068"/>
                  <a:gd name="connsiteX14" fmla="*/ 7450 w 10000"/>
                  <a:gd name="connsiteY14" fmla="*/ 7064 h 10068"/>
                  <a:gd name="connsiteX15" fmla="*/ 7662 w 10000"/>
                  <a:gd name="connsiteY15" fmla="*/ 6970 h 10068"/>
                  <a:gd name="connsiteX16" fmla="*/ 7876 w 10000"/>
                  <a:gd name="connsiteY16" fmla="*/ 6970 h 10068"/>
                  <a:gd name="connsiteX17" fmla="*/ 8017 w 10000"/>
                  <a:gd name="connsiteY17" fmla="*/ 6970 h 10068"/>
                  <a:gd name="connsiteX18" fmla="*/ 8158 w 10000"/>
                  <a:gd name="connsiteY18" fmla="*/ 6317 h 10068"/>
                  <a:gd name="connsiteX19" fmla="*/ 7734 w 10000"/>
                  <a:gd name="connsiteY19" fmla="*/ 5102 h 10068"/>
                  <a:gd name="connsiteX20" fmla="*/ 7238 w 10000"/>
                  <a:gd name="connsiteY20" fmla="*/ 5009 h 10068"/>
                  <a:gd name="connsiteX21" fmla="*/ 6955 w 10000"/>
                  <a:gd name="connsiteY21" fmla="*/ 5102 h 10068"/>
                  <a:gd name="connsiteX22" fmla="*/ 6742 w 10000"/>
                  <a:gd name="connsiteY22" fmla="*/ 5288 h 10068"/>
                  <a:gd name="connsiteX23" fmla="*/ 5750 w 10000"/>
                  <a:gd name="connsiteY23" fmla="*/ 5849 h 10068"/>
                  <a:gd name="connsiteX24" fmla="*/ 4901 w 10000"/>
                  <a:gd name="connsiteY24" fmla="*/ 6129 h 10068"/>
                  <a:gd name="connsiteX25" fmla="*/ 4405 w 10000"/>
                  <a:gd name="connsiteY25" fmla="*/ 5756 h 10068"/>
                  <a:gd name="connsiteX26" fmla="*/ 4263 w 10000"/>
                  <a:gd name="connsiteY26" fmla="*/ 5663 h 10068"/>
                  <a:gd name="connsiteX27" fmla="*/ 4263 w 10000"/>
                  <a:gd name="connsiteY27" fmla="*/ 5475 h 10068"/>
                  <a:gd name="connsiteX28" fmla="*/ 4334 w 10000"/>
                  <a:gd name="connsiteY28" fmla="*/ 5475 h 10068"/>
                  <a:gd name="connsiteX29" fmla="*/ 4547 w 10000"/>
                  <a:gd name="connsiteY29" fmla="*/ 5569 h 10068"/>
                  <a:gd name="connsiteX30" fmla="*/ 4971 w 10000"/>
                  <a:gd name="connsiteY30" fmla="*/ 5849 h 10068"/>
                  <a:gd name="connsiteX31" fmla="*/ 5680 w 10000"/>
                  <a:gd name="connsiteY31" fmla="*/ 5475 h 10068"/>
                  <a:gd name="connsiteX32" fmla="*/ 6105 w 10000"/>
                  <a:gd name="connsiteY32" fmla="*/ 5102 h 10068"/>
                  <a:gd name="connsiteX33" fmla="*/ 6034 w 10000"/>
                  <a:gd name="connsiteY33" fmla="*/ 4822 h 10068"/>
                  <a:gd name="connsiteX34" fmla="*/ 5963 w 10000"/>
                  <a:gd name="connsiteY34" fmla="*/ 4355 h 10068"/>
                  <a:gd name="connsiteX35" fmla="*/ 5963 w 10000"/>
                  <a:gd name="connsiteY35" fmla="*/ 3701 h 10068"/>
                  <a:gd name="connsiteX36" fmla="*/ 6459 w 10000"/>
                  <a:gd name="connsiteY36" fmla="*/ 2299 h 10068"/>
                  <a:gd name="connsiteX37" fmla="*/ 7734 w 10000"/>
                  <a:gd name="connsiteY37" fmla="*/ 1740 h 10068"/>
                  <a:gd name="connsiteX38" fmla="*/ 8371 w 10000"/>
                  <a:gd name="connsiteY38" fmla="*/ 1833 h 10068"/>
                  <a:gd name="connsiteX39" fmla="*/ 8796 w 10000"/>
                  <a:gd name="connsiteY39" fmla="*/ 2113 h 10068"/>
                  <a:gd name="connsiteX40" fmla="*/ 9221 w 10000"/>
                  <a:gd name="connsiteY40" fmla="*/ 2019 h 10068"/>
                  <a:gd name="connsiteX41" fmla="*/ 9646 w 10000"/>
                  <a:gd name="connsiteY41" fmla="*/ 1740 h 10068"/>
                  <a:gd name="connsiteX42" fmla="*/ 10000 w 10000"/>
                  <a:gd name="connsiteY42" fmla="*/ 1646 h 10068"/>
                  <a:gd name="connsiteX43" fmla="*/ 10000 w 10000"/>
                  <a:gd name="connsiteY43" fmla="*/ 1365 h 10068"/>
                  <a:gd name="connsiteX0" fmla="*/ 9067 w 9067"/>
                  <a:gd name="connsiteY0" fmla="*/ 1365 h 10068"/>
                  <a:gd name="connsiteX1" fmla="*/ 8217 w 9067"/>
                  <a:gd name="connsiteY1" fmla="*/ 525 h 10068"/>
                  <a:gd name="connsiteX2" fmla="*/ 6092 w 9067"/>
                  <a:gd name="connsiteY2" fmla="*/ 338 h 10068"/>
                  <a:gd name="connsiteX3" fmla="*/ 5950 w 9067"/>
                  <a:gd name="connsiteY3" fmla="*/ 432 h 10068"/>
                  <a:gd name="connsiteX4" fmla="*/ 4251 w 9067"/>
                  <a:gd name="connsiteY4" fmla="*/ 1179 h 10068"/>
                  <a:gd name="connsiteX5" fmla="*/ 4180 w 9067"/>
                  <a:gd name="connsiteY5" fmla="*/ 2206 h 10068"/>
                  <a:gd name="connsiteX6" fmla="*/ 2029 w 9067"/>
                  <a:gd name="connsiteY6" fmla="*/ 3941 h 10068"/>
                  <a:gd name="connsiteX7" fmla="*/ 1 w 9067"/>
                  <a:gd name="connsiteY7" fmla="*/ 5475 h 10068"/>
                  <a:gd name="connsiteX8" fmla="*/ 2063 w 9067"/>
                  <a:gd name="connsiteY8" fmla="*/ 10041 h 10068"/>
                  <a:gd name="connsiteX9" fmla="*/ 2834 w 9067"/>
                  <a:gd name="connsiteY9" fmla="*/ 9959 h 10068"/>
                  <a:gd name="connsiteX10" fmla="*/ 4038 w 9067"/>
                  <a:gd name="connsiteY10" fmla="*/ 9492 h 10068"/>
                  <a:gd name="connsiteX11" fmla="*/ 5030 w 9067"/>
                  <a:gd name="connsiteY11" fmla="*/ 8278 h 10068"/>
                  <a:gd name="connsiteX12" fmla="*/ 5668 w 9067"/>
                  <a:gd name="connsiteY12" fmla="*/ 7530 h 10068"/>
                  <a:gd name="connsiteX13" fmla="*/ 6517 w 9067"/>
                  <a:gd name="connsiteY13" fmla="*/ 7064 h 10068"/>
                  <a:gd name="connsiteX14" fmla="*/ 6729 w 9067"/>
                  <a:gd name="connsiteY14" fmla="*/ 6970 h 10068"/>
                  <a:gd name="connsiteX15" fmla="*/ 6943 w 9067"/>
                  <a:gd name="connsiteY15" fmla="*/ 6970 h 10068"/>
                  <a:gd name="connsiteX16" fmla="*/ 7084 w 9067"/>
                  <a:gd name="connsiteY16" fmla="*/ 6970 h 10068"/>
                  <a:gd name="connsiteX17" fmla="*/ 7225 w 9067"/>
                  <a:gd name="connsiteY17" fmla="*/ 6317 h 10068"/>
                  <a:gd name="connsiteX18" fmla="*/ 6801 w 9067"/>
                  <a:gd name="connsiteY18" fmla="*/ 5102 h 10068"/>
                  <a:gd name="connsiteX19" fmla="*/ 6305 w 9067"/>
                  <a:gd name="connsiteY19" fmla="*/ 5009 h 10068"/>
                  <a:gd name="connsiteX20" fmla="*/ 6022 w 9067"/>
                  <a:gd name="connsiteY20" fmla="*/ 5102 h 10068"/>
                  <a:gd name="connsiteX21" fmla="*/ 5809 w 9067"/>
                  <a:gd name="connsiteY21" fmla="*/ 5288 h 10068"/>
                  <a:gd name="connsiteX22" fmla="*/ 4817 w 9067"/>
                  <a:gd name="connsiteY22" fmla="*/ 5849 h 10068"/>
                  <a:gd name="connsiteX23" fmla="*/ 3968 w 9067"/>
                  <a:gd name="connsiteY23" fmla="*/ 6129 h 10068"/>
                  <a:gd name="connsiteX24" fmla="*/ 3472 w 9067"/>
                  <a:gd name="connsiteY24" fmla="*/ 5756 h 10068"/>
                  <a:gd name="connsiteX25" fmla="*/ 3330 w 9067"/>
                  <a:gd name="connsiteY25" fmla="*/ 5663 h 10068"/>
                  <a:gd name="connsiteX26" fmla="*/ 3330 w 9067"/>
                  <a:gd name="connsiteY26" fmla="*/ 5475 h 10068"/>
                  <a:gd name="connsiteX27" fmla="*/ 3401 w 9067"/>
                  <a:gd name="connsiteY27" fmla="*/ 5475 h 10068"/>
                  <a:gd name="connsiteX28" fmla="*/ 3614 w 9067"/>
                  <a:gd name="connsiteY28" fmla="*/ 5569 h 10068"/>
                  <a:gd name="connsiteX29" fmla="*/ 4038 w 9067"/>
                  <a:gd name="connsiteY29" fmla="*/ 5849 h 10068"/>
                  <a:gd name="connsiteX30" fmla="*/ 4747 w 9067"/>
                  <a:gd name="connsiteY30" fmla="*/ 5475 h 10068"/>
                  <a:gd name="connsiteX31" fmla="*/ 5172 w 9067"/>
                  <a:gd name="connsiteY31" fmla="*/ 5102 h 10068"/>
                  <a:gd name="connsiteX32" fmla="*/ 5101 w 9067"/>
                  <a:gd name="connsiteY32" fmla="*/ 4822 h 10068"/>
                  <a:gd name="connsiteX33" fmla="*/ 5030 w 9067"/>
                  <a:gd name="connsiteY33" fmla="*/ 4355 h 10068"/>
                  <a:gd name="connsiteX34" fmla="*/ 5030 w 9067"/>
                  <a:gd name="connsiteY34" fmla="*/ 3701 h 10068"/>
                  <a:gd name="connsiteX35" fmla="*/ 5526 w 9067"/>
                  <a:gd name="connsiteY35" fmla="*/ 2299 h 10068"/>
                  <a:gd name="connsiteX36" fmla="*/ 6801 w 9067"/>
                  <a:gd name="connsiteY36" fmla="*/ 1740 h 10068"/>
                  <a:gd name="connsiteX37" fmla="*/ 7438 w 9067"/>
                  <a:gd name="connsiteY37" fmla="*/ 1833 h 10068"/>
                  <a:gd name="connsiteX38" fmla="*/ 7863 w 9067"/>
                  <a:gd name="connsiteY38" fmla="*/ 2113 h 10068"/>
                  <a:gd name="connsiteX39" fmla="*/ 8288 w 9067"/>
                  <a:gd name="connsiteY39" fmla="*/ 2019 h 10068"/>
                  <a:gd name="connsiteX40" fmla="*/ 8713 w 9067"/>
                  <a:gd name="connsiteY40" fmla="*/ 1740 h 10068"/>
                  <a:gd name="connsiteX41" fmla="*/ 9067 w 9067"/>
                  <a:gd name="connsiteY41" fmla="*/ 1646 h 10068"/>
                  <a:gd name="connsiteX42" fmla="*/ 9067 w 9067"/>
                  <a:gd name="connsiteY42" fmla="*/ 1365 h 10068"/>
                  <a:gd name="connsiteX0" fmla="*/ 7961 w 7961"/>
                  <a:gd name="connsiteY0" fmla="*/ 1356 h 10000"/>
                  <a:gd name="connsiteX1" fmla="*/ 7024 w 7961"/>
                  <a:gd name="connsiteY1" fmla="*/ 521 h 10000"/>
                  <a:gd name="connsiteX2" fmla="*/ 4680 w 7961"/>
                  <a:gd name="connsiteY2" fmla="*/ 336 h 10000"/>
                  <a:gd name="connsiteX3" fmla="*/ 4523 w 7961"/>
                  <a:gd name="connsiteY3" fmla="*/ 429 h 10000"/>
                  <a:gd name="connsiteX4" fmla="*/ 2649 w 7961"/>
                  <a:gd name="connsiteY4" fmla="*/ 1171 h 10000"/>
                  <a:gd name="connsiteX5" fmla="*/ 2571 w 7961"/>
                  <a:gd name="connsiteY5" fmla="*/ 2191 h 10000"/>
                  <a:gd name="connsiteX6" fmla="*/ 199 w 7961"/>
                  <a:gd name="connsiteY6" fmla="*/ 3914 h 10000"/>
                  <a:gd name="connsiteX7" fmla="*/ 236 w 7961"/>
                  <a:gd name="connsiteY7" fmla="*/ 9973 h 10000"/>
                  <a:gd name="connsiteX8" fmla="*/ 1087 w 7961"/>
                  <a:gd name="connsiteY8" fmla="*/ 9892 h 10000"/>
                  <a:gd name="connsiteX9" fmla="*/ 2415 w 7961"/>
                  <a:gd name="connsiteY9" fmla="*/ 9428 h 10000"/>
                  <a:gd name="connsiteX10" fmla="*/ 3509 w 7961"/>
                  <a:gd name="connsiteY10" fmla="*/ 8222 h 10000"/>
                  <a:gd name="connsiteX11" fmla="*/ 4212 w 7961"/>
                  <a:gd name="connsiteY11" fmla="*/ 7479 h 10000"/>
                  <a:gd name="connsiteX12" fmla="*/ 5149 w 7961"/>
                  <a:gd name="connsiteY12" fmla="*/ 7016 h 10000"/>
                  <a:gd name="connsiteX13" fmla="*/ 5382 w 7961"/>
                  <a:gd name="connsiteY13" fmla="*/ 6923 h 10000"/>
                  <a:gd name="connsiteX14" fmla="*/ 5618 w 7961"/>
                  <a:gd name="connsiteY14" fmla="*/ 6923 h 10000"/>
                  <a:gd name="connsiteX15" fmla="*/ 5774 w 7961"/>
                  <a:gd name="connsiteY15" fmla="*/ 6923 h 10000"/>
                  <a:gd name="connsiteX16" fmla="*/ 5929 w 7961"/>
                  <a:gd name="connsiteY16" fmla="*/ 6274 h 10000"/>
                  <a:gd name="connsiteX17" fmla="*/ 5462 w 7961"/>
                  <a:gd name="connsiteY17" fmla="*/ 5068 h 10000"/>
                  <a:gd name="connsiteX18" fmla="*/ 4915 w 7961"/>
                  <a:gd name="connsiteY18" fmla="*/ 4975 h 10000"/>
                  <a:gd name="connsiteX19" fmla="*/ 4603 w 7961"/>
                  <a:gd name="connsiteY19" fmla="*/ 5068 h 10000"/>
                  <a:gd name="connsiteX20" fmla="*/ 4368 w 7961"/>
                  <a:gd name="connsiteY20" fmla="*/ 5252 h 10000"/>
                  <a:gd name="connsiteX21" fmla="*/ 3274 w 7961"/>
                  <a:gd name="connsiteY21" fmla="*/ 5809 h 10000"/>
                  <a:gd name="connsiteX22" fmla="*/ 2337 w 7961"/>
                  <a:gd name="connsiteY22" fmla="*/ 6088 h 10000"/>
                  <a:gd name="connsiteX23" fmla="*/ 1790 w 7961"/>
                  <a:gd name="connsiteY23" fmla="*/ 5717 h 10000"/>
                  <a:gd name="connsiteX24" fmla="*/ 1634 w 7961"/>
                  <a:gd name="connsiteY24" fmla="*/ 5625 h 10000"/>
                  <a:gd name="connsiteX25" fmla="*/ 1634 w 7961"/>
                  <a:gd name="connsiteY25" fmla="*/ 5438 h 10000"/>
                  <a:gd name="connsiteX26" fmla="*/ 1712 w 7961"/>
                  <a:gd name="connsiteY26" fmla="*/ 5438 h 10000"/>
                  <a:gd name="connsiteX27" fmla="*/ 1947 w 7961"/>
                  <a:gd name="connsiteY27" fmla="*/ 5531 h 10000"/>
                  <a:gd name="connsiteX28" fmla="*/ 2415 w 7961"/>
                  <a:gd name="connsiteY28" fmla="*/ 5809 h 10000"/>
                  <a:gd name="connsiteX29" fmla="*/ 3196 w 7961"/>
                  <a:gd name="connsiteY29" fmla="*/ 5438 h 10000"/>
                  <a:gd name="connsiteX30" fmla="*/ 3665 w 7961"/>
                  <a:gd name="connsiteY30" fmla="*/ 5068 h 10000"/>
                  <a:gd name="connsiteX31" fmla="*/ 3587 w 7961"/>
                  <a:gd name="connsiteY31" fmla="*/ 4789 h 10000"/>
                  <a:gd name="connsiteX32" fmla="*/ 3509 w 7961"/>
                  <a:gd name="connsiteY32" fmla="*/ 4326 h 10000"/>
                  <a:gd name="connsiteX33" fmla="*/ 3509 w 7961"/>
                  <a:gd name="connsiteY33" fmla="*/ 3676 h 10000"/>
                  <a:gd name="connsiteX34" fmla="*/ 4056 w 7961"/>
                  <a:gd name="connsiteY34" fmla="*/ 2283 h 10000"/>
                  <a:gd name="connsiteX35" fmla="*/ 5462 w 7961"/>
                  <a:gd name="connsiteY35" fmla="*/ 1728 h 10000"/>
                  <a:gd name="connsiteX36" fmla="*/ 6164 w 7961"/>
                  <a:gd name="connsiteY36" fmla="*/ 1821 h 10000"/>
                  <a:gd name="connsiteX37" fmla="*/ 6633 w 7961"/>
                  <a:gd name="connsiteY37" fmla="*/ 2099 h 10000"/>
                  <a:gd name="connsiteX38" fmla="*/ 7102 w 7961"/>
                  <a:gd name="connsiteY38" fmla="*/ 2005 h 10000"/>
                  <a:gd name="connsiteX39" fmla="*/ 7571 w 7961"/>
                  <a:gd name="connsiteY39" fmla="*/ 1728 h 10000"/>
                  <a:gd name="connsiteX40" fmla="*/ 7961 w 7961"/>
                  <a:gd name="connsiteY40" fmla="*/ 1635 h 10000"/>
                  <a:gd name="connsiteX41" fmla="*/ 7961 w 7961"/>
                  <a:gd name="connsiteY41" fmla="*/ 1356 h 10000"/>
                  <a:gd name="connsiteX0" fmla="*/ 9818 w 9818"/>
                  <a:gd name="connsiteY0" fmla="*/ 1356 h 10000"/>
                  <a:gd name="connsiteX1" fmla="*/ 8641 w 9818"/>
                  <a:gd name="connsiteY1" fmla="*/ 521 h 10000"/>
                  <a:gd name="connsiteX2" fmla="*/ 5697 w 9818"/>
                  <a:gd name="connsiteY2" fmla="*/ 336 h 10000"/>
                  <a:gd name="connsiteX3" fmla="*/ 5499 w 9818"/>
                  <a:gd name="connsiteY3" fmla="*/ 429 h 10000"/>
                  <a:gd name="connsiteX4" fmla="*/ 3145 w 9818"/>
                  <a:gd name="connsiteY4" fmla="*/ 1171 h 10000"/>
                  <a:gd name="connsiteX5" fmla="*/ 3047 w 9818"/>
                  <a:gd name="connsiteY5" fmla="*/ 2191 h 10000"/>
                  <a:gd name="connsiteX6" fmla="*/ 68 w 9818"/>
                  <a:gd name="connsiteY6" fmla="*/ 3914 h 10000"/>
                  <a:gd name="connsiteX7" fmla="*/ 114 w 9818"/>
                  <a:gd name="connsiteY7" fmla="*/ 9973 h 10000"/>
                  <a:gd name="connsiteX8" fmla="*/ 1183 w 9818"/>
                  <a:gd name="connsiteY8" fmla="*/ 9892 h 10000"/>
                  <a:gd name="connsiteX9" fmla="*/ 2852 w 9818"/>
                  <a:gd name="connsiteY9" fmla="*/ 9428 h 10000"/>
                  <a:gd name="connsiteX10" fmla="*/ 4226 w 9818"/>
                  <a:gd name="connsiteY10" fmla="*/ 8222 h 10000"/>
                  <a:gd name="connsiteX11" fmla="*/ 5109 w 9818"/>
                  <a:gd name="connsiteY11" fmla="*/ 7479 h 10000"/>
                  <a:gd name="connsiteX12" fmla="*/ 6286 w 9818"/>
                  <a:gd name="connsiteY12" fmla="*/ 7016 h 10000"/>
                  <a:gd name="connsiteX13" fmla="*/ 6578 w 9818"/>
                  <a:gd name="connsiteY13" fmla="*/ 6923 h 10000"/>
                  <a:gd name="connsiteX14" fmla="*/ 6875 w 9818"/>
                  <a:gd name="connsiteY14" fmla="*/ 6923 h 10000"/>
                  <a:gd name="connsiteX15" fmla="*/ 7071 w 9818"/>
                  <a:gd name="connsiteY15" fmla="*/ 6923 h 10000"/>
                  <a:gd name="connsiteX16" fmla="*/ 7266 w 9818"/>
                  <a:gd name="connsiteY16" fmla="*/ 6274 h 10000"/>
                  <a:gd name="connsiteX17" fmla="*/ 6679 w 9818"/>
                  <a:gd name="connsiteY17" fmla="*/ 5068 h 10000"/>
                  <a:gd name="connsiteX18" fmla="*/ 5992 w 9818"/>
                  <a:gd name="connsiteY18" fmla="*/ 4975 h 10000"/>
                  <a:gd name="connsiteX19" fmla="*/ 5600 w 9818"/>
                  <a:gd name="connsiteY19" fmla="*/ 5068 h 10000"/>
                  <a:gd name="connsiteX20" fmla="*/ 5305 w 9818"/>
                  <a:gd name="connsiteY20" fmla="*/ 5252 h 10000"/>
                  <a:gd name="connsiteX21" fmla="*/ 3931 w 9818"/>
                  <a:gd name="connsiteY21" fmla="*/ 5809 h 10000"/>
                  <a:gd name="connsiteX22" fmla="*/ 2754 w 9818"/>
                  <a:gd name="connsiteY22" fmla="*/ 6088 h 10000"/>
                  <a:gd name="connsiteX23" fmla="*/ 2066 w 9818"/>
                  <a:gd name="connsiteY23" fmla="*/ 5717 h 10000"/>
                  <a:gd name="connsiteX24" fmla="*/ 1871 w 9818"/>
                  <a:gd name="connsiteY24" fmla="*/ 5625 h 10000"/>
                  <a:gd name="connsiteX25" fmla="*/ 1871 w 9818"/>
                  <a:gd name="connsiteY25" fmla="*/ 5438 h 10000"/>
                  <a:gd name="connsiteX26" fmla="*/ 1968 w 9818"/>
                  <a:gd name="connsiteY26" fmla="*/ 5438 h 10000"/>
                  <a:gd name="connsiteX27" fmla="*/ 2264 w 9818"/>
                  <a:gd name="connsiteY27" fmla="*/ 5531 h 10000"/>
                  <a:gd name="connsiteX28" fmla="*/ 2852 w 9818"/>
                  <a:gd name="connsiteY28" fmla="*/ 5809 h 10000"/>
                  <a:gd name="connsiteX29" fmla="*/ 3833 w 9818"/>
                  <a:gd name="connsiteY29" fmla="*/ 5438 h 10000"/>
                  <a:gd name="connsiteX30" fmla="*/ 4422 w 9818"/>
                  <a:gd name="connsiteY30" fmla="*/ 5068 h 10000"/>
                  <a:gd name="connsiteX31" fmla="*/ 4324 w 9818"/>
                  <a:gd name="connsiteY31" fmla="*/ 4789 h 10000"/>
                  <a:gd name="connsiteX32" fmla="*/ 4226 w 9818"/>
                  <a:gd name="connsiteY32" fmla="*/ 4326 h 10000"/>
                  <a:gd name="connsiteX33" fmla="*/ 4226 w 9818"/>
                  <a:gd name="connsiteY33" fmla="*/ 3676 h 10000"/>
                  <a:gd name="connsiteX34" fmla="*/ 4913 w 9818"/>
                  <a:gd name="connsiteY34" fmla="*/ 2283 h 10000"/>
                  <a:gd name="connsiteX35" fmla="*/ 6679 w 9818"/>
                  <a:gd name="connsiteY35" fmla="*/ 1728 h 10000"/>
                  <a:gd name="connsiteX36" fmla="*/ 7561 w 9818"/>
                  <a:gd name="connsiteY36" fmla="*/ 1821 h 10000"/>
                  <a:gd name="connsiteX37" fmla="*/ 8150 w 9818"/>
                  <a:gd name="connsiteY37" fmla="*/ 2099 h 10000"/>
                  <a:gd name="connsiteX38" fmla="*/ 8739 w 9818"/>
                  <a:gd name="connsiteY38" fmla="*/ 2005 h 10000"/>
                  <a:gd name="connsiteX39" fmla="*/ 9328 w 9818"/>
                  <a:gd name="connsiteY39" fmla="*/ 1728 h 10000"/>
                  <a:gd name="connsiteX40" fmla="*/ 9818 w 9818"/>
                  <a:gd name="connsiteY40" fmla="*/ 1635 h 10000"/>
                  <a:gd name="connsiteX41" fmla="*/ 9818 w 9818"/>
                  <a:gd name="connsiteY41" fmla="*/ 1356 h 10000"/>
                  <a:gd name="connsiteX0" fmla="*/ 9949 w 9949"/>
                  <a:gd name="connsiteY0" fmla="*/ 1356 h 10395"/>
                  <a:gd name="connsiteX1" fmla="*/ 8750 w 9949"/>
                  <a:gd name="connsiteY1" fmla="*/ 521 h 10395"/>
                  <a:gd name="connsiteX2" fmla="*/ 5752 w 9949"/>
                  <a:gd name="connsiteY2" fmla="*/ 336 h 10395"/>
                  <a:gd name="connsiteX3" fmla="*/ 5550 w 9949"/>
                  <a:gd name="connsiteY3" fmla="*/ 429 h 10395"/>
                  <a:gd name="connsiteX4" fmla="*/ 3152 w 9949"/>
                  <a:gd name="connsiteY4" fmla="*/ 1171 h 10395"/>
                  <a:gd name="connsiteX5" fmla="*/ 3052 w 9949"/>
                  <a:gd name="connsiteY5" fmla="*/ 2191 h 10395"/>
                  <a:gd name="connsiteX6" fmla="*/ 18 w 9949"/>
                  <a:gd name="connsiteY6" fmla="*/ 3914 h 10395"/>
                  <a:gd name="connsiteX7" fmla="*/ 65 w 9949"/>
                  <a:gd name="connsiteY7" fmla="*/ 9973 h 10395"/>
                  <a:gd name="connsiteX8" fmla="*/ 1154 w 9949"/>
                  <a:gd name="connsiteY8" fmla="*/ 9892 h 10395"/>
                  <a:gd name="connsiteX9" fmla="*/ 2854 w 9949"/>
                  <a:gd name="connsiteY9" fmla="*/ 9428 h 10395"/>
                  <a:gd name="connsiteX10" fmla="*/ 4253 w 9949"/>
                  <a:gd name="connsiteY10" fmla="*/ 8222 h 10395"/>
                  <a:gd name="connsiteX11" fmla="*/ 5153 w 9949"/>
                  <a:gd name="connsiteY11" fmla="*/ 7479 h 10395"/>
                  <a:gd name="connsiteX12" fmla="*/ 6352 w 9949"/>
                  <a:gd name="connsiteY12" fmla="*/ 7016 h 10395"/>
                  <a:gd name="connsiteX13" fmla="*/ 6649 w 9949"/>
                  <a:gd name="connsiteY13" fmla="*/ 6923 h 10395"/>
                  <a:gd name="connsiteX14" fmla="*/ 6951 w 9949"/>
                  <a:gd name="connsiteY14" fmla="*/ 6923 h 10395"/>
                  <a:gd name="connsiteX15" fmla="*/ 7151 w 9949"/>
                  <a:gd name="connsiteY15" fmla="*/ 6923 h 10395"/>
                  <a:gd name="connsiteX16" fmla="*/ 7350 w 9949"/>
                  <a:gd name="connsiteY16" fmla="*/ 6274 h 10395"/>
                  <a:gd name="connsiteX17" fmla="*/ 6752 w 9949"/>
                  <a:gd name="connsiteY17" fmla="*/ 5068 h 10395"/>
                  <a:gd name="connsiteX18" fmla="*/ 6052 w 9949"/>
                  <a:gd name="connsiteY18" fmla="*/ 4975 h 10395"/>
                  <a:gd name="connsiteX19" fmla="*/ 5653 w 9949"/>
                  <a:gd name="connsiteY19" fmla="*/ 5068 h 10395"/>
                  <a:gd name="connsiteX20" fmla="*/ 5352 w 9949"/>
                  <a:gd name="connsiteY20" fmla="*/ 5252 h 10395"/>
                  <a:gd name="connsiteX21" fmla="*/ 3953 w 9949"/>
                  <a:gd name="connsiteY21" fmla="*/ 5809 h 10395"/>
                  <a:gd name="connsiteX22" fmla="*/ 2754 w 9949"/>
                  <a:gd name="connsiteY22" fmla="*/ 6088 h 10395"/>
                  <a:gd name="connsiteX23" fmla="*/ 2053 w 9949"/>
                  <a:gd name="connsiteY23" fmla="*/ 5717 h 10395"/>
                  <a:gd name="connsiteX24" fmla="*/ 1855 w 9949"/>
                  <a:gd name="connsiteY24" fmla="*/ 5625 h 10395"/>
                  <a:gd name="connsiteX25" fmla="*/ 1855 w 9949"/>
                  <a:gd name="connsiteY25" fmla="*/ 5438 h 10395"/>
                  <a:gd name="connsiteX26" fmla="*/ 1953 w 9949"/>
                  <a:gd name="connsiteY26" fmla="*/ 5438 h 10395"/>
                  <a:gd name="connsiteX27" fmla="*/ 2255 w 9949"/>
                  <a:gd name="connsiteY27" fmla="*/ 5531 h 10395"/>
                  <a:gd name="connsiteX28" fmla="*/ 2854 w 9949"/>
                  <a:gd name="connsiteY28" fmla="*/ 5809 h 10395"/>
                  <a:gd name="connsiteX29" fmla="*/ 3853 w 9949"/>
                  <a:gd name="connsiteY29" fmla="*/ 5438 h 10395"/>
                  <a:gd name="connsiteX30" fmla="*/ 4453 w 9949"/>
                  <a:gd name="connsiteY30" fmla="*/ 5068 h 10395"/>
                  <a:gd name="connsiteX31" fmla="*/ 4353 w 9949"/>
                  <a:gd name="connsiteY31" fmla="*/ 4789 h 10395"/>
                  <a:gd name="connsiteX32" fmla="*/ 4253 w 9949"/>
                  <a:gd name="connsiteY32" fmla="*/ 4326 h 10395"/>
                  <a:gd name="connsiteX33" fmla="*/ 4253 w 9949"/>
                  <a:gd name="connsiteY33" fmla="*/ 3676 h 10395"/>
                  <a:gd name="connsiteX34" fmla="*/ 4953 w 9949"/>
                  <a:gd name="connsiteY34" fmla="*/ 2283 h 10395"/>
                  <a:gd name="connsiteX35" fmla="*/ 6752 w 9949"/>
                  <a:gd name="connsiteY35" fmla="*/ 1728 h 10395"/>
                  <a:gd name="connsiteX36" fmla="*/ 7650 w 9949"/>
                  <a:gd name="connsiteY36" fmla="*/ 1821 h 10395"/>
                  <a:gd name="connsiteX37" fmla="*/ 8250 w 9949"/>
                  <a:gd name="connsiteY37" fmla="*/ 2099 h 10395"/>
                  <a:gd name="connsiteX38" fmla="*/ 8850 w 9949"/>
                  <a:gd name="connsiteY38" fmla="*/ 2005 h 10395"/>
                  <a:gd name="connsiteX39" fmla="*/ 9450 w 9949"/>
                  <a:gd name="connsiteY39" fmla="*/ 1728 h 10395"/>
                  <a:gd name="connsiteX40" fmla="*/ 9949 w 9949"/>
                  <a:gd name="connsiteY40" fmla="*/ 1635 h 10395"/>
                  <a:gd name="connsiteX41" fmla="*/ 9949 w 9949"/>
                  <a:gd name="connsiteY41" fmla="*/ 1356 h 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949" h="10395">
                    <a:moveTo>
                      <a:pt x="9949" y="1356"/>
                    </a:moveTo>
                    <a:cubicBezTo>
                      <a:pt x="9349" y="1356"/>
                      <a:pt x="8750" y="1263"/>
                      <a:pt x="8750" y="521"/>
                    </a:cubicBezTo>
                    <a:cubicBezTo>
                      <a:pt x="7251" y="-406"/>
                      <a:pt x="6052" y="151"/>
                      <a:pt x="5752" y="336"/>
                    </a:cubicBezTo>
                    <a:lnTo>
                      <a:pt x="5550" y="429"/>
                    </a:lnTo>
                    <a:cubicBezTo>
                      <a:pt x="5052" y="706"/>
                      <a:pt x="4253" y="1171"/>
                      <a:pt x="3152" y="1171"/>
                    </a:cubicBezTo>
                    <a:cubicBezTo>
                      <a:pt x="3120" y="1511"/>
                      <a:pt x="3087" y="1851"/>
                      <a:pt x="3052" y="2191"/>
                    </a:cubicBezTo>
                    <a:cubicBezTo>
                      <a:pt x="2530" y="2649"/>
                      <a:pt x="516" y="2617"/>
                      <a:pt x="18" y="3914"/>
                    </a:cubicBezTo>
                    <a:cubicBezTo>
                      <a:pt x="-37" y="5211"/>
                      <a:pt x="54" y="8977"/>
                      <a:pt x="65" y="9973"/>
                    </a:cubicBezTo>
                    <a:cubicBezTo>
                      <a:pt x="76" y="10969"/>
                      <a:pt x="554" y="9892"/>
                      <a:pt x="1154" y="9892"/>
                    </a:cubicBezTo>
                    <a:cubicBezTo>
                      <a:pt x="1755" y="9798"/>
                      <a:pt x="2353" y="9706"/>
                      <a:pt x="2854" y="9428"/>
                    </a:cubicBezTo>
                    <a:cubicBezTo>
                      <a:pt x="3452" y="9149"/>
                      <a:pt x="3853" y="8778"/>
                      <a:pt x="4253" y="8222"/>
                    </a:cubicBezTo>
                    <a:cubicBezTo>
                      <a:pt x="4551" y="8036"/>
                      <a:pt x="4752" y="7757"/>
                      <a:pt x="5153" y="7479"/>
                    </a:cubicBezTo>
                    <a:cubicBezTo>
                      <a:pt x="5452" y="7201"/>
                      <a:pt x="5951" y="7109"/>
                      <a:pt x="6352" y="7016"/>
                    </a:cubicBezTo>
                    <a:cubicBezTo>
                      <a:pt x="6451" y="7016"/>
                      <a:pt x="6551" y="7016"/>
                      <a:pt x="6649" y="6923"/>
                    </a:cubicBezTo>
                    <a:lnTo>
                      <a:pt x="6951" y="6923"/>
                    </a:lnTo>
                    <a:lnTo>
                      <a:pt x="7151" y="6923"/>
                    </a:lnTo>
                    <a:cubicBezTo>
                      <a:pt x="7251" y="6830"/>
                      <a:pt x="7350" y="6551"/>
                      <a:pt x="7350" y="6274"/>
                    </a:cubicBezTo>
                    <a:cubicBezTo>
                      <a:pt x="7350" y="5809"/>
                      <a:pt x="7151" y="5252"/>
                      <a:pt x="6752" y="5068"/>
                    </a:cubicBezTo>
                    <a:cubicBezTo>
                      <a:pt x="6551" y="4975"/>
                      <a:pt x="6252" y="4975"/>
                      <a:pt x="6052" y="4975"/>
                    </a:cubicBezTo>
                    <a:cubicBezTo>
                      <a:pt x="5951" y="4975"/>
                      <a:pt x="5851" y="5068"/>
                      <a:pt x="5653" y="5068"/>
                    </a:cubicBezTo>
                    <a:cubicBezTo>
                      <a:pt x="5550" y="5068"/>
                      <a:pt x="5452" y="5160"/>
                      <a:pt x="5352" y="5252"/>
                    </a:cubicBezTo>
                    <a:cubicBezTo>
                      <a:pt x="4852" y="5438"/>
                      <a:pt x="4353" y="5625"/>
                      <a:pt x="3953" y="5809"/>
                    </a:cubicBezTo>
                    <a:cubicBezTo>
                      <a:pt x="3555" y="5902"/>
                      <a:pt x="3252" y="6088"/>
                      <a:pt x="2754" y="6088"/>
                    </a:cubicBezTo>
                    <a:cubicBezTo>
                      <a:pt x="2453" y="5995"/>
                      <a:pt x="2255" y="5809"/>
                      <a:pt x="2053" y="5717"/>
                    </a:cubicBezTo>
                    <a:cubicBezTo>
                      <a:pt x="1953" y="5717"/>
                      <a:pt x="1855" y="5625"/>
                      <a:pt x="1855" y="5625"/>
                    </a:cubicBezTo>
                    <a:cubicBezTo>
                      <a:pt x="1855" y="5625"/>
                      <a:pt x="1755" y="5531"/>
                      <a:pt x="1855" y="5438"/>
                    </a:cubicBezTo>
                    <a:lnTo>
                      <a:pt x="1953" y="5438"/>
                    </a:lnTo>
                    <a:cubicBezTo>
                      <a:pt x="1953" y="5438"/>
                      <a:pt x="2053" y="5438"/>
                      <a:pt x="2255" y="5531"/>
                    </a:cubicBezTo>
                    <a:cubicBezTo>
                      <a:pt x="2353" y="5625"/>
                      <a:pt x="2554" y="5717"/>
                      <a:pt x="2854" y="5809"/>
                    </a:cubicBezTo>
                    <a:cubicBezTo>
                      <a:pt x="3052" y="5809"/>
                      <a:pt x="3452" y="5625"/>
                      <a:pt x="3853" y="5438"/>
                    </a:cubicBezTo>
                    <a:cubicBezTo>
                      <a:pt x="4054" y="5346"/>
                      <a:pt x="4253" y="5252"/>
                      <a:pt x="4453" y="5068"/>
                    </a:cubicBezTo>
                    <a:cubicBezTo>
                      <a:pt x="4453" y="5068"/>
                      <a:pt x="4453" y="4975"/>
                      <a:pt x="4353" y="4789"/>
                    </a:cubicBezTo>
                    <a:cubicBezTo>
                      <a:pt x="4353" y="4697"/>
                      <a:pt x="4253" y="4510"/>
                      <a:pt x="4253" y="4326"/>
                    </a:cubicBezTo>
                    <a:cubicBezTo>
                      <a:pt x="4253" y="4140"/>
                      <a:pt x="4153" y="3954"/>
                      <a:pt x="4253" y="3676"/>
                    </a:cubicBezTo>
                    <a:cubicBezTo>
                      <a:pt x="4253" y="3212"/>
                      <a:pt x="4453" y="2655"/>
                      <a:pt x="4953" y="2283"/>
                    </a:cubicBezTo>
                    <a:cubicBezTo>
                      <a:pt x="5452" y="1821"/>
                      <a:pt x="6052" y="1635"/>
                      <a:pt x="6752" y="1728"/>
                    </a:cubicBezTo>
                    <a:cubicBezTo>
                      <a:pt x="6951" y="1728"/>
                      <a:pt x="7350" y="1728"/>
                      <a:pt x="7650" y="1821"/>
                    </a:cubicBezTo>
                    <a:lnTo>
                      <a:pt x="8250" y="2099"/>
                    </a:lnTo>
                    <a:cubicBezTo>
                      <a:pt x="8551" y="2099"/>
                      <a:pt x="8649" y="2099"/>
                      <a:pt x="8850" y="2005"/>
                    </a:cubicBezTo>
                    <a:lnTo>
                      <a:pt x="9450" y="1728"/>
                    </a:lnTo>
                    <a:cubicBezTo>
                      <a:pt x="9650" y="1635"/>
                      <a:pt x="9748" y="1635"/>
                      <a:pt x="9949" y="1635"/>
                    </a:cubicBezTo>
                    <a:lnTo>
                      <a:pt x="9949" y="13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94" name="Freeform 29"/>
              <p:cNvSpPr>
                <a:spLocks/>
              </p:cNvSpPr>
              <p:nvPr userDrawn="1"/>
            </p:nvSpPr>
            <p:spPr bwMode="auto">
              <a:xfrm>
                <a:off x="1781552" y="3051429"/>
                <a:ext cx="223534" cy="142009"/>
              </a:xfrm>
              <a:custGeom>
                <a:avLst/>
                <a:gdLst>
                  <a:gd name="T0" fmla="*/ 1 w 83"/>
                  <a:gd name="T1" fmla="*/ 9 h 53"/>
                  <a:gd name="T2" fmla="*/ 0 w 83"/>
                  <a:gd name="T3" fmla="*/ 24 h 53"/>
                  <a:gd name="T4" fmla="*/ 0 w 83"/>
                  <a:gd name="T5" fmla="*/ 32 h 53"/>
                  <a:gd name="T6" fmla="*/ 1 w 83"/>
                  <a:gd name="T7" fmla="*/ 40 h 53"/>
                  <a:gd name="T8" fmla="*/ 1 w 83"/>
                  <a:gd name="T9" fmla="*/ 43 h 53"/>
                  <a:gd name="T10" fmla="*/ 83 w 83"/>
                  <a:gd name="T11" fmla="*/ 53 h 53"/>
                  <a:gd name="T12" fmla="*/ 32 w 83"/>
                  <a:gd name="T13" fmla="*/ 35 h 53"/>
                  <a:gd name="T14" fmla="*/ 3 w 83"/>
                  <a:gd name="T15" fmla="*/ 0 h 53"/>
                  <a:gd name="T16" fmla="*/ 1 w 83"/>
                  <a:gd name="T1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53">
                    <a:moveTo>
                      <a:pt x="1" y="9"/>
                    </a:moveTo>
                    <a:cubicBezTo>
                      <a:pt x="1" y="13"/>
                      <a:pt x="0" y="18"/>
                      <a:pt x="0" y="24"/>
                    </a:cubicBezTo>
                    <a:cubicBezTo>
                      <a:pt x="0" y="26"/>
                      <a:pt x="0" y="29"/>
                      <a:pt x="0" y="32"/>
                    </a:cubicBezTo>
                    <a:cubicBezTo>
                      <a:pt x="0" y="35"/>
                      <a:pt x="0" y="38"/>
                      <a:pt x="1" y="40"/>
                    </a:cubicBezTo>
                    <a:cubicBezTo>
                      <a:pt x="1" y="41"/>
                      <a:pt x="1" y="42"/>
                      <a:pt x="1" y="43"/>
                    </a:cubicBezTo>
                    <a:cubicBezTo>
                      <a:pt x="26" y="43"/>
                      <a:pt x="63" y="49"/>
                      <a:pt x="83" y="53"/>
                    </a:cubicBezTo>
                    <a:cubicBezTo>
                      <a:pt x="32" y="35"/>
                      <a:pt x="32" y="35"/>
                      <a:pt x="32" y="35"/>
                    </a:cubicBezTo>
                    <a:cubicBezTo>
                      <a:pt x="3" y="0"/>
                      <a:pt x="3" y="0"/>
                      <a:pt x="3" y="0"/>
                    </a:cubicBezTo>
                    <a:cubicBezTo>
                      <a:pt x="3" y="2"/>
                      <a:pt x="2" y="5"/>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95" name="Freeform 30"/>
              <p:cNvSpPr>
                <a:spLocks noEditPoints="1"/>
              </p:cNvSpPr>
              <p:nvPr userDrawn="1"/>
            </p:nvSpPr>
            <p:spPr bwMode="auto">
              <a:xfrm>
                <a:off x="734891" y="3043541"/>
                <a:ext cx="1072959" cy="988805"/>
              </a:xfrm>
              <a:custGeom>
                <a:avLst/>
                <a:gdLst>
                  <a:gd name="T0" fmla="*/ 393 w 399"/>
                  <a:gd name="T1" fmla="*/ 71 h 368"/>
                  <a:gd name="T2" fmla="*/ 383 w 399"/>
                  <a:gd name="T3" fmla="*/ 55 h 368"/>
                  <a:gd name="T4" fmla="*/ 381 w 399"/>
                  <a:gd name="T5" fmla="*/ 26 h 368"/>
                  <a:gd name="T6" fmla="*/ 386 w 399"/>
                  <a:gd name="T7" fmla="*/ 0 h 368"/>
                  <a:gd name="T8" fmla="*/ 211 w 399"/>
                  <a:gd name="T9" fmla="*/ 186 h 368"/>
                  <a:gd name="T10" fmla="*/ 0 w 399"/>
                  <a:gd name="T11" fmla="*/ 214 h 368"/>
                  <a:gd name="T12" fmla="*/ 26 w 399"/>
                  <a:gd name="T13" fmla="*/ 258 h 368"/>
                  <a:gd name="T14" fmla="*/ 27 w 399"/>
                  <a:gd name="T15" fmla="*/ 258 h 368"/>
                  <a:gd name="T16" fmla="*/ 40 w 399"/>
                  <a:gd name="T17" fmla="*/ 262 h 368"/>
                  <a:gd name="T18" fmla="*/ 66 w 399"/>
                  <a:gd name="T19" fmla="*/ 267 h 368"/>
                  <a:gd name="T20" fmla="*/ 79 w 399"/>
                  <a:gd name="T21" fmla="*/ 267 h 368"/>
                  <a:gd name="T22" fmla="*/ 99 w 399"/>
                  <a:gd name="T23" fmla="*/ 266 h 368"/>
                  <a:gd name="T24" fmla="*/ 116 w 399"/>
                  <a:gd name="T25" fmla="*/ 259 h 368"/>
                  <a:gd name="T26" fmla="*/ 125 w 399"/>
                  <a:gd name="T27" fmla="*/ 253 h 368"/>
                  <a:gd name="T28" fmla="*/ 137 w 399"/>
                  <a:gd name="T29" fmla="*/ 253 h 368"/>
                  <a:gd name="T30" fmla="*/ 152 w 399"/>
                  <a:gd name="T31" fmla="*/ 263 h 368"/>
                  <a:gd name="T32" fmla="*/ 213 w 399"/>
                  <a:gd name="T33" fmla="*/ 238 h 368"/>
                  <a:gd name="T34" fmla="*/ 217 w 399"/>
                  <a:gd name="T35" fmla="*/ 238 h 368"/>
                  <a:gd name="T36" fmla="*/ 229 w 399"/>
                  <a:gd name="T37" fmla="*/ 246 h 368"/>
                  <a:gd name="T38" fmla="*/ 269 w 399"/>
                  <a:gd name="T39" fmla="*/ 222 h 368"/>
                  <a:gd name="T40" fmla="*/ 287 w 399"/>
                  <a:gd name="T41" fmla="*/ 176 h 368"/>
                  <a:gd name="T42" fmla="*/ 290 w 399"/>
                  <a:gd name="T43" fmla="*/ 155 h 368"/>
                  <a:gd name="T44" fmla="*/ 294 w 399"/>
                  <a:gd name="T45" fmla="*/ 158 h 368"/>
                  <a:gd name="T46" fmla="*/ 290 w 399"/>
                  <a:gd name="T47" fmla="*/ 194 h 368"/>
                  <a:gd name="T48" fmla="*/ 247 w 399"/>
                  <a:gd name="T49" fmla="*/ 250 h 368"/>
                  <a:gd name="T50" fmla="*/ 219 w 399"/>
                  <a:gd name="T51" fmla="*/ 249 h 368"/>
                  <a:gd name="T52" fmla="*/ 198 w 399"/>
                  <a:gd name="T53" fmla="*/ 258 h 368"/>
                  <a:gd name="T54" fmla="*/ 150 w 399"/>
                  <a:gd name="T55" fmla="*/ 276 h 368"/>
                  <a:gd name="T56" fmla="*/ 136 w 399"/>
                  <a:gd name="T57" fmla="*/ 271 h 368"/>
                  <a:gd name="T58" fmla="*/ 130 w 399"/>
                  <a:gd name="T59" fmla="*/ 268 h 368"/>
                  <a:gd name="T60" fmla="*/ 109 w 399"/>
                  <a:gd name="T61" fmla="*/ 279 h 368"/>
                  <a:gd name="T62" fmla="*/ 95 w 399"/>
                  <a:gd name="T63" fmla="*/ 282 h 368"/>
                  <a:gd name="T64" fmla="*/ 100 w 399"/>
                  <a:gd name="T65" fmla="*/ 289 h 368"/>
                  <a:gd name="T66" fmla="*/ 221 w 399"/>
                  <a:gd name="T67" fmla="*/ 368 h 368"/>
                  <a:gd name="T68" fmla="*/ 267 w 399"/>
                  <a:gd name="T69" fmla="*/ 358 h 368"/>
                  <a:gd name="T70" fmla="*/ 359 w 399"/>
                  <a:gd name="T71" fmla="*/ 237 h 368"/>
                  <a:gd name="T72" fmla="*/ 399 w 399"/>
                  <a:gd name="T73" fmla="*/ 76 h 368"/>
                  <a:gd name="T74" fmla="*/ 342 w 399"/>
                  <a:gd name="T75" fmla="*/ 43 h 368"/>
                  <a:gd name="T76" fmla="*/ 364 w 399"/>
                  <a:gd name="T77" fmla="*/ 4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9" h="368">
                    <a:moveTo>
                      <a:pt x="399" y="76"/>
                    </a:moveTo>
                    <a:cubicBezTo>
                      <a:pt x="396" y="75"/>
                      <a:pt x="395" y="73"/>
                      <a:pt x="393" y="71"/>
                    </a:cubicBezTo>
                    <a:cubicBezTo>
                      <a:pt x="390" y="69"/>
                      <a:pt x="389" y="66"/>
                      <a:pt x="387" y="63"/>
                    </a:cubicBezTo>
                    <a:cubicBezTo>
                      <a:pt x="385" y="61"/>
                      <a:pt x="385" y="58"/>
                      <a:pt x="383" y="55"/>
                    </a:cubicBezTo>
                    <a:cubicBezTo>
                      <a:pt x="382" y="51"/>
                      <a:pt x="382" y="48"/>
                      <a:pt x="381" y="45"/>
                    </a:cubicBezTo>
                    <a:cubicBezTo>
                      <a:pt x="380" y="38"/>
                      <a:pt x="380" y="32"/>
                      <a:pt x="381" y="26"/>
                    </a:cubicBezTo>
                    <a:cubicBezTo>
                      <a:pt x="381" y="20"/>
                      <a:pt x="382" y="15"/>
                      <a:pt x="383" y="10"/>
                    </a:cubicBezTo>
                    <a:cubicBezTo>
                      <a:pt x="384" y="6"/>
                      <a:pt x="385" y="3"/>
                      <a:pt x="386" y="0"/>
                    </a:cubicBezTo>
                    <a:cubicBezTo>
                      <a:pt x="311" y="25"/>
                      <a:pt x="311" y="25"/>
                      <a:pt x="311" y="25"/>
                    </a:cubicBezTo>
                    <a:cubicBezTo>
                      <a:pt x="211" y="186"/>
                      <a:pt x="211" y="186"/>
                      <a:pt x="211" y="186"/>
                    </a:cubicBezTo>
                    <a:cubicBezTo>
                      <a:pt x="83" y="230"/>
                      <a:pt x="83" y="230"/>
                      <a:pt x="83" y="230"/>
                    </a:cubicBezTo>
                    <a:cubicBezTo>
                      <a:pt x="0" y="214"/>
                      <a:pt x="0" y="214"/>
                      <a:pt x="0" y="214"/>
                    </a:cubicBezTo>
                    <a:cubicBezTo>
                      <a:pt x="2" y="247"/>
                      <a:pt x="2" y="247"/>
                      <a:pt x="2" y="247"/>
                    </a:cubicBezTo>
                    <a:cubicBezTo>
                      <a:pt x="26" y="258"/>
                      <a:pt x="26" y="258"/>
                      <a:pt x="26" y="258"/>
                    </a:cubicBezTo>
                    <a:cubicBezTo>
                      <a:pt x="26" y="258"/>
                      <a:pt x="27" y="258"/>
                      <a:pt x="27" y="258"/>
                    </a:cubicBezTo>
                    <a:cubicBezTo>
                      <a:pt x="27" y="258"/>
                      <a:pt x="27" y="258"/>
                      <a:pt x="27" y="258"/>
                    </a:cubicBezTo>
                    <a:cubicBezTo>
                      <a:pt x="27" y="258"/>
                      <a:pt x="27" y="258"/>
                      <a:pt x="27" y="258"/>
                    </a:cubicBezTo>
                    <a:cubicBezTo>
                      <a:pt x="40" y="262"/>
                      <a:pt x="40" y="262"/>
                      <a:pt x="40" y="262"/>
                    </a:cubicBezTo>
                    <a:cubicBezTo>
                      <a:pt x="45" y="263"/>
                      <a:pt x="49" y="264"/>
                      <a:pt x="53" y="265"/>
                    </a:cubicBezTo>
                    <a:cubicBezTo>
                      <a:pt x="58" y="265"/>
                      <a:pt x="62" y="266"/>
                      <a:pt x="66" y="267"/>
                    </a:cubicBezTo>
                    <a:cubicBezTo>
                      <a:pt x="73" y="267"/>
                      <a:pt x="73" y="267"/>
                      <a:pt x="73" y="267"/>
                    </a:cubicBezTo>
                    <a:cubicBezTo>
                      <a:pt x="75" y="268"/>
                      <a:pt x="77" y="267"/>
                      <a:pt x="79" y="267"/>
                    </a:cubicBezTo>
                    <a:cubicBezTo>
                      <a:pt x="84" y="268"/>
                      <a:pt x="88" y="267"/>
                      <a:pt x="92" y="267"/>
                    </a:cubicBezTo>
                    <a:cubicBezTo>
                      <a:pt x="99" y="266"/>
                      <a:pt x="99" y="266"/>
                      <a:pt x="99" y="266"/>
                    </a:cubicBezTo>
                    <a:cubicBezTo>
                      <a:pt x="105" y="264"/>
                      <a:pt x="105" y="264"/>
                      <a:pt x="105" y="264"/>
                    </a:cubicBezTo>
                    <a:cubicBezTo>
                      <a:pt x="109" y="263"/>
                      <a:pt x="113" y="261"/>
                      <a:pt x="116" y="259"/>
                    </a:cubicBezTo>
                    <a:cubicBezTo>
                      <a:pt x="118" y="258"/>
                      <a:pt x="120" y="257"/>
                      <a:pt x="121" y="256"/>
                    </a:cubicBezTo>
                    <a:cubicBezTo>
                      <a:pt x="123" y="255"/>
                      <a:pt x="125" y="253"/>
                      <a:pt x="125" y="253"/>
                    </a:cubicBezTo>
                    <a:cubicBezTo>
                      <a:pt x="128" y="250"/>
                      <a:pt x="133" y="249"/>
                      <a:pt x="136" y="252"/>
                    </a:cubicBezTo>
                    <a:cubicBezTo>
                      <a:pt x="137" y="253"/>
                      <a:pt x="137" y="253"/>
                      <a:pt x="137" y="253"/>
                    </a:cubicBezTo>
                    <a:cubicBezTo>
                      <a:pt x="137" y="253"/>
                      <a:pt x="137" y="253"/>
                      <a:pt x="137" y="253"/>
                    </a:cubicBezTo>
                    <a:cubicBezTo>
                      <a:pt x="140" y="259"/>
                      <a:pt x="145" y="262"/>
                      <a:pt x="152" y="263"/>
                    </a:cubicBezTo>
                    <a:cubicBezTo>
                      <a:pt x="158" y="264"/>
                      <a:pt x="165" y="263"/>
                      <a:pt x="172" y="261"/>
                    </a:cubicBezTo>
                    <a:cubicBezTo>
                      <a:pt x="187" y="256"/>
                      <a:pt x="200" y="247"/>
                      <a:pt x="213" y="238"/>
                    </a:cubicBezTo>
                    <a:cubicBezTo>
                      <a:pt x="213" y="238"/>
                      <a:pt x="213" y="238"/>
                      <a:pt x="213" y="238"/>
                    </a:cubicBezTo>
                    <a:cubicBezTo>
                      <a:pt x="214" y="237"/>
                      <a:pt x="216" y="237"/>
                      <a:pt x="217" y="238"/>
                    </a:cubicBezTo>
                    <a:cubicBezTo>
                      <a:pt x="217" y="238"/>
                      <a:pt x="217" y="238"/>
                      <a:pt x="217" y="238"/>
                    </a:cubicBezTo>
                    <a:cubicBezTo>
                      <a:pt x="221" y="242"/>
                      <a:pt x="225" y="246"/>
                      <a:pt x="229" y="246"/>
                    </a:cubicBezTo>
                    <a:cubicBezTo>
                      <a:pt x="234" y="247"/>
                      <a:pt x="240" y="246"/>
                      <a:pt x="245" y="244"/>
                    </a:cubicBezTo>
                    <a:cubicBezTo>
                      <a:pt x="254" y="240"/>
                      <a:pt x="263" y="231"/>
                      <a:pt x="269" y="222"/>
                    </a:cubicBezTo>
                    <a:cubicBezTo>
                      <a:pt x="276" y="213"/>
                      <a:pt x="281" y="203"/>
                      <a:pt x="284" y="192"/>
                    </a:cubicBezTo>
                    <a:cubicBezTo>
                      <a:pt x="285" y="187"/>
                      <a:pt x="287" y="181"/>
                      <a:pt x="287" y="176"/>
                    </a:cubicBezTo>
                    <a:cubicBezTo>
                      <a:pt x="288" y="170"/>
                      <a:pt x="288" y="165"/>
                      <a:pt x="287" y="159"/>
                    </a:cubicBezTo>
                    <a:cubicBezTo>
                      <a:pt x="287" y="157"/>
                      <a:pt x="288" y="155"/>
                      <a:pt x="290" y="155"/>
                    </a:cubicBezTo>
                    <a:cubicBezTo>
                      <a:pt x="292" y="155"/>
                      <a:pt x="294" y="157"/>
                      <a:pt x="294" y="158"/>
                    </a:cubicBezTo>
                    <a:cubicBezTo>
                      <a:pt x="294" y="158"/>
                      <a:pt x="294" y="158"/>
                      <a:pt x="294" y="158"/>
                    </a:cubicBezTo>
                    <a:cubicBezTo>
                      <a:pt x="294" y="164"/>
                      <a:pt x="294" y="171"/>
                      <a:pt x="294" y="176"/>
                    </a:cubicBezTo>
                    <a:cubicBezTo>
                      <a:pt x="293" y="182"/>
                      <a:pt x="292" y="188"/>
                      <a:pt x="290" y="194"/>
                    </a:cubicBezTo>
                    <a:cubicBezTo>
                      <a:pt x="287" y="206"/>
                      <a:pt x="282" y="217"/>
                      <a:pt x="275" y="226"/>
                    </a:cubicBezTo>
                    <a:cubicBezTo>
                      <a:pt x="267" y="236"/>
                      <a:pt x="259" y="245"/>
                      <a:pt x="247" y="250"/>
                    </a:cubicBezTo>
                    <a:cubicBezTo>
                      <a:pt x="242" y="253"/>
                      <a:pt x="235" y="254"/>
                      <a:pt x="228" y="253"/>
                    </a:cubicBezTo>
                    <a:cubicBezTo>
                      <a:pt x="225" y="252"/>
                      <a:pt x="222" y="251"/>
                      <a:pt x="219" y="249"/>
                    </a:cubicBezTo>
                    <a:cubicBezTo>
                      <a:pt x="217" y="248"/>
                      <a:pt x="216" y="246"/>
                      <a:pt x="214" y="245"/>
                    </a:cubicBezTo>
                    <a:cubicBezTo>
                      <a:pt x="209" y="250"/>
                      <a:pt x="204" y="254"/>
                      <a:pt x="198" y="258"/>
                    </a:cubicBezTo>
                    <a:cubicBezTo>
                      <a:pt x="191" y="263"/>
                      <a:pt x="184" y="267"/>
                      <a:pt x="176" y="271"/>
                    </a:cubicBezTo>
                    <a:cubicBezTo>
                      <a:pt x="168" y="274"/>
                      <a:pt x="160" y="276"/>
                      <a:pt x="150" y="276"/>
                    </a:cubicBezTo>
                    <a:cubicBezTo>
                      <a:pt x="148" y="276"/>
                      <a:pt x="145" y="275"/>
                      <a:pt x="143" y="274"/>
                    </a:cubicBezTo>
                    <a:cubicBezTo>
                      <a:pt x="141" y="274"/>
                      <a:pt x="138" y="273"/>
                      <a:pt x="136" y="271"/>
                    </a:cubicBezTo>
                    <a:cubicBezTo>
                      <a:pt x="134" y="270"/>
                      <a:pt x="132" y="269"/>
                      <a:pt x="131" y="268"/>
                    </a:cubicBezTo>
                    <a:cubicBezTo>
                      <a:pt x="131" y="268"/>
                      <a:pt x="130" y="268"/>
                      <a:pt x="130" y="268"/>
                    </a:cubicBezTo>
                    <a:cubicBezTo>
                      <a:pt x="128" y="270"/>
                      <a:pt x="126" y="271"/>
                      <a:pt x="124" y="272"/>
                    </a:cubicBezTo>
                    <a:cubicBezTo>
                      <a:pt x="119" y="275"/>
                      <a:pt x="114" y="277"/>
                      <a:pt x="109" y="279"/>
                    </a:cubicBezTo>
                    <a:cubicBezTo>
                      <a:pt x="102" y="281"/>
                      <a:pt x="102" y="281"/>
                      <a:pt x="102" y="281"/>
                    </a:cubicBezTo>
                    <a:cubicBezTo>
                      <a:pt x="95" y="282"/>
                      <a:pt x="95" y="282"/>
                      <a:pt x="95" y="282"/>
                    </a:cubicBezTo>
                    <a:cubicBezTo>
                      <a:pt x="92" y="282"/>
                      <a:pt x="89" y="283"/>
                      <a:pt x="86" y="283"/>
                    </a:cubicBezTo>
                    <a:cubicBezTo>
                      <a:pt x="100" y="289"/>
                      <a:pt x="100" y="289"/>
                      <a:pt x="100" y="289"/>
                    </a:cubicBezTo>
                    <a:cubicBezTo>
                      <a:pt x="203" y="300"/>
                      <a:pt x="203" y="300"/>
                      <a:pt x="203" y="300"/>
                    </a:cubicBezTo>
                    <a:cubicBezTo>
                      <a:pt x="221" y="368"/>
                      <a:pt x="221" y="368"/>
                      <a:pt x="221" y="368"/>
                    </a:cubicBezTo>
                    <a:cubicBezTo>
                      <a:pt x="261" y="303"/>
                      <a:pt x="261" y="303"/>
                      <a:pt x="261" y="303"/>
                    </a:cubicBezTo>
                    <a:cubicBezTo>
                      <a:pt x="267" y="358"/>
                      <a:pt x="267" y="358"/>
                      <a:pt x="267" y="358"/>
                    </a:cubicBezTo>
                    <a:cubicBezTo>
                      <a:pt x="311" y="289"/>
                      <a:pt x="311" y="289"/>
                      <a:pt x="311" y="289"/>
                    </a:cubicBezTo>
                    <a:cubicBezTo>
                      <a:pt x="359" y="237"/>
                      <a:pt x="359" y="237"/>
                      <a:pt x="359" y="237"/>
                    </a:cubicBezTo>
                    <a:cubicBezTo>
                      <a:pt x="399" y="77"/>
                      <a:pt x="399" y="77"/>
                      <a:pt x="399" y="77"/>
                    </a:cubicBezTo>
                    <a:cubicBezTo>
                      <a:pt x="399" y="77"/>
                      <a:pt x="399" y="76"/>
                      <a:pt x="399" y="76"/>
                    </a:cubicBezTo>
                    <a:close/>
                    <a:moveTo>
                      <a:pt x="352" y="55"/>
                    </a:moveTo>
                    <a:cubicBezTo>
                      <a:pt x="346" y="54"/>
                      <a:pt x="341" y="49"/>
                      <a:pt x="342" y="43"/>
                    </a:cubicBezTo>
                    <a:cubicBezTo>
                      <a:pt x="342" y="36"/>
                      <a:pt x="348" y="32"/>
                      <a:pt x="354" y="32"/>
                    </a:cubicBezTo>
                    <a:cubicBezTo>
                      <a:pt x="360" y="33"/>
                      <a:pt x="365" y="38"/>
                      <a:pt x="364" y="44"/>
                    </a:cubicBezTo>
                    <a:cubicBezTo>
                      <a:pt x="364" y="50"/>
                      <a:pt x="358" y="55"/>
                      <a:pt x="35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96" name="Freeform 31"/>
              <p:cNvSpPr>
                <a:spLocks/>
              </p:cNvSpPr>
              <p:nvPr userDrawn="1"/>
            </p:nvSpPr>
            <p:spPr bwMode="auto">
              <a:xfrm>
                <a:off x="1792071" y="3185550"/>
                <a:ext cx="168307" cy="42077"/>
              </a:xfrm>
              <a:custGeom>
                <a:avLst/>
                <a:gdLst>
                  <a:gd name="T0" fmla="*/ 0 w 63"/>
                  <a:gd name="T1" fmla="*/ 0 h 15"/>
                  <a:gd name="T2" fmla="*/ 3 w 63"/>
                  <a:gd name="T3" fmla="*/ 6 h 15"/>
                  <a:gd name="T4" fmla="*/ 7 w 63"/>
                  <a:gd name="T5" fmla="*/ 12 h 15"/>
                  <a:gd name="T6" fmla="*/ 10 w 63"/>
                  <a:gd name="T7" fmla="*/ 15 h 15"/>
                  <a:gd name="T8" fmla="*/ 63 w 63"/>
                  <a:gd name="T9" fmla="*/ 7 h 15"/>
                  <a:gd name="T10" fmla="*/ 0 w 63"/>
                  <a:gd name="T11" fmla="*/ 0 h 15"/>
                </a:gdLst>
                <a:ahLst/>
                <a:cxnLst>
                  <a:cxn ang="0">
                    <a:pos x="T0" y="T1"/>
                  </a:cxn>
                  <a:cxn ang="0">
                    <a:pos x="T2" y="T3"/>
                  </a:cxn>
                  <a:cxn ang="0">
                    <a:pos x="T4" y="T5"/>
                  </a:cxn>
                  <a:cxn ang="0">
                    <a:pos x="T6" y="T7"/>
                  </a:cxn>
                  <a:cxn ang="0">
                    <a:pos x="T8" y="T9"/>
                  </a:cxn>
                  <a:cxn ang="0">
                    <a:pos x="T10" y="T11"/>
                  </a:cxn>
                </a:cxnLst>
                <a:rect l="0" t="0" r="r" b="b"/>
                <a:pathLst>
                  <a:path w="63" h="15">
                    <a:moveTo>
                      <a:pt x="0" y="0"/>
                    </a:moveTo>
                    <a:cubicBezTo>
                      <a:pt x="1" y="2"/>
                      <a:pt x="2" y="4"/>
                      <a:pt x="3" y="6"/>
                    </a:cubicBezTo>
                    <a:cubicBezTo>
                      <a:pt x="4" y="8"/>
                      <a:pt x="5" y="10"/>
                      <a:pt x="7" y="12"/>
                    </a:cubicBezTo>
                    <a:cubicBezTo>
                      <a:pt x="8" y="13"/>
                      <a:pt x="9" y="14"/>
                      <a:pt x="10" y="15"/>
                    </a:cubicBezTo>
                    <a:cubicBezTo>
                      <a:pt x="63" y="7"/>
                      <a:pt x="63" y="7"/>
                      <a:pt x="63" y="7"/>
                    </a:cubicBezTo>
                    <a:cubicBezTo>
                      <a:pt x="43" y="3"/>
                      <a:pt x="18"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97" name="Freeform 35"/>
              <p:cNvSpPr>
                <a:spLocks/>
              </p:cNvSpPr>
              <p:nvPr userDrawn="1"/>
            </p:nvSpPr>
            <p:spPr bwMode="auto">
              <a:xfrm>
                <a:off x="2433742" y="923922"/>
                <a:ext cx="339245" cy="549629"/>
              </a:xfrm>
              <a:custGeom>
                <a:avLst/>
                <a:gdLst>
                  <a:gd name="T0" fmla="*/ 74 w 127"/>
                  <a:gd name="T1" fmla="*/ 169 h 204"/>
                  <a:gd name="T2" fmla="*/ 100 w 127"/>
                  <a:gd name="T3" fmla="*/ 199 h 204"/>
                  <a:gd name="T4" fmla="*/ 105 w 127"/>
                  <a:gd name="T5" fmla="*/ 148 h 204"/>
                  <a:gd name="T6" fmla="*/ 127 w 127"/>
                  <a:gd name="T7" fmla="*/ 116 h 204"/>
                  <a:gd name="T8" fmla="*/ 88 w 127"/>
                  <a:gd name="T9" fmla="*/ 108 h 204"/>
                  <a:gd name="T10" fmla="*/ 30 w 127"/>
                  <a:gd name="T11" fmla="*/ 0 h 204"/>
                  <a:gd name="T12" fmla="*/ 37 w 127"/>
                  <a:gd name="T13" fmla="*/ 120 h 204"/>
                  <a:gd name="T14" fmla="*/ 0 w 127"/>
                  <a:gd name="T15" fmla="*/ 150 h 204"/>
                  <a:gd name="T16" fmla="*/ 37 w 127"/>
                  <a:gd name="T17" fmla="*/ 164 h 204"/>
                  <a:gd name="T18" fmla="*/ 13 w 127"/>
                  <a:gd name="T19" fmla="*/ 204 h 204"/>
                  <a:gd name="T20" fmla="*/ 74 w 127"/>
                  <a:gd name="T21" fmla="*/ 16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4">
                    <a:moveTo>
                      <a:pt x="74" y="169"/>
                    </a:moveTo>
                    <a:cubicBezTo>
                      <a:pt x="74" y="169"/>
                      <a:pt x="82" y="191"/>
                      <a:pt x="100" y="199"/>
                    </a:cubicBezTo>
                    <a:cubicBezTo>
                      <a:pt x="100" y="199"/>
                      <a:pt x="110" y="182"/>
                      <a:pt x="105" y="148"/>
                    </a:cubicBezTo>
                    <a:cubicBezTo>
                      <a:pt x="105" y="148"/>
                      <a:pt x="125" y="133"/>
                      <a:pt x="127" y="116"/>
                    </a:cubicBezTo>
                    <a:cubicBezTo>
                      <a:pt x="88" y="108"/>
                      <a:pt x="88" y="108"/>
                      <a:pt x="88" y="108"/>
                    </a:cubicBezTo>
                    <a:cubicBezTo>
                      <a:pt x="88" y="108"/>
                      <a:pt x="76" y="48"/>
                      <a:pt x="30" y="0"/>
                    </a:cubicBezTo>
                    <a:cubicBezTo>
                      <a:pt x="30" y="0"/>
                      <a:pt x="44" y="68"/>
                      <a:pt x="37" y="120"/>
                    </a:cubicBezTo>
                    <a:cubicBezTo>
                      <a:pt x="0" y="150"/>
                      <a:pt x="0" y="150"/>
                      <a:pt x="0" y="150"/>
                    </a:cubicBezTo>
                    <a:cubicBezTo>
                      <a:pt x="0" y="150"/>
                      <a:pt x="25" y="164"/>
                      <a:pt x="37" y="164"/>
                    </a:cubicBezTo>
                    <a:cubicBezTo>
                      <a:pt x="13" y="204"/>
                      <a:pt x="13" y="204"/>
                      <a:pt x="13" y="204"/>
                    </a:cubicBezTo>
                    <a:cubicBezTo>
                      <a:pt x="13" y="204"/>
                      <a:pt x="49" y="202"/>
                      <a:pt x="74"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98" name="Freeform 36"/>
              <p:cNvSpPr>
                <a:spLocks/>
              </p:cNvSpPr>
              <p:nvPr userDrawn="1"/>
            </p:nvSpPr>
            <p:spPr bwMode="auto">
              <a:xfrm>
                <a:off x="9066" y="939700"/>
                <a:ext cx="667969" cy="686379"/>
              </a:xfrm>
              <a:custGeom>
                <a:avLst/>
                <a:gdLst>
                  <a:gd name="T0" fmla="*/ 44 w 248"/>
                  <a:gd name="T1" fmla="*/ 240 h 255"/>
                  <a:gd name="T2" fmla="*/ 128 w 248"/>
                  <a:gd name="T3" fmla="*/ 166 h 255"/>
                  <a:gd name="T4" fmla="*/ 167 w 248"/>
                  <a:gd name="T5" fmla="*/ 62 h 255"/>
                  <a:gd name="T6" fmla="*/ 185 w 248"/>
                  <a:gd name="T7" fmla="*/ 122 h 255"/>
                  <a:gd name="T8" fmla="*/ 167 w 248"/>
                  <a:gd name="T9" fmla="*/ 13 h 255"/>
                  <a:gd name="T10" fmla="*/ 112 w 248"/>
                  <a:gd name="T11" fmla="*/ 128 h 255"/>
                  <a:gd name="T12" fmla="*/ 75 w 248"/>
                  <a:gd name="T13" fmla="*/ 167 h 255"/>
                  <a:gd name="T14" fmla="*/ 12 w 248"/>
                  <a:gd name="T15" fmla="*/ 176 h 255"/>
                  <a:gd name="T16" fmla="*/ 44 w 248"/>
                  <a:gd name="T17" fmla="*/ 24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55">
                    <a:moveTo>
                      <a:pt x="44" y="240"/>
                    </a:moveTo>
                    <a:cubicBezTo>
                      <a:pt x="84" y="255"/>
                      <a:pt x="118" y="235"/>
                      <a:pt x="128" y="166"/>
                    </a:cubicBezTo>
                    <a:cubicBezTo>
                      <a:pt x="138" y="96"/>
                      <a:pt x="155" y="54"/>
                      <a:pt x="167" y="62"/>
                    </a:cubicBezTo>
                    <a:cubicBezTo>
                      <a:pt x="180" y="69"/>
                      <a:pt x="187" y="102"/>
                      <a:pt x="185" y="122"/>
                    </a:cubicBezTo>
                    <a:cubicBezTo>
                      <a:pt x="184" y="143"/>
                      <a:pt x="248" y="41"/>
                      <a:pt x="167" y="13"/>
                    </a:cubicBezTo>
                    <a:cubicBezTo>
                      <a:pt x="129" y="0"/>
                      <a:pt x="127" y="64"/>
                      <a:pt x="112" y="128"/>
                    </a:cubicBezTo>
                    <a:cubicBezTo>
                      <a:pt x="98" y="193"/>
                      <a:pt x="98" y="187"/>
                      <a:pt x="75" y="167"/>
                    </a:cubicBezTo>
                    <a:cubicBezTo>
                      <a:pt x="51" y="147"/>
                      <a:pt x="24" y="155"/>
                      <a:pt x="12" y="176"/>
                    </a:cubicBezTo>
                    <a:cubicBezTo>
                      <a:pt x="1" y="196"/>
                      <a:pt x="0" y="223"/>
                      <a:pt x="44"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99" name="Freeform 37"/>
              <p:cNvSpPr>
                <a:spLocks/>
              </p:cNvSpPr>
              <p:nvPr userDrawn="1"/>
            </p:nvSpPr>
            <p:spPr bwMode="auto">
              <a:xfrm>
                <a:off x="545545" y="3148733"/>
                <a:ext cx="549629" cy="436547"/>
              </a:xfrm>
              <a:custGeom>
                <a:avLst/>
                <a:gdLst>
                  <a:gd name="T0" fmla="*/ 184 w 205"/>
                  <a:gd name="T1" fmla="*/ 146 h 162"/>
                  <a:gd name="T2" fmla="*/ 137 w 205"/>
                  <a:gd name="T3" fmla="*/ 136 h 162"/>
                  <a:gd name="T4" fmla="*/ 78 w 205"/>
                  <a:gd name="T5" fmla="*/ 67 h 162"/>
                  <a:gd name="T6" fmla="*/ 23 w 205"/>
                  <a:gd name="T7" fmla="*/ 67 h 162"/>
                  <a:gd name="T8" fmla="*/ 18 w 205"/>
                  <a:gd name="T9" fmla="*/ 7 h 162"/>
                  <a:gd name="T10" fmla="*/ 96 w 205"/>
                  <a:gd name="T11" fmla="*/ 4 h 162"/>
                  <a:gd name="T12" fmla="*/ 191 w 205"/>
                  <a:gd name="T13" fmla="*/ 90 h 162"/>
                  <a:gd name="T14" fmla="*/ 184 w 205"/>
                  <a:gd name="T15" fmla="*/ 146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162">
                    <a:moveTo>
                      <a:pt x="184" y="146"/>
                    </a:moveTo>
                    <a:cubicBezTo>
                      <a:pt x="163" y="152"/>
                      <a:pt x="144" y="162"/>
                      <a:pt x="137" y="136"/>
                    </a:cubicBezTo>
                    <a:cubicBezTo>
                      <a:pt x="130" y="109"/>
                      <a:pt x="126" y="69"/>
                      <a:pt x="78" y="67"/>
                    </a:cubicBezTo>
                    <a:cubicBezTo>
                      <a:pt x="29" y="64"/>
                      <a:pt x="33" y="80"/>
                      <a:pt x="23" y="67"/>
                    </a:cubicBezTo>
                    <a:cubicBezTo>
                      <a:pt x="13" y="53"/>
                      <a:pt x="0" y="15"/>
                      <a:pt x="18" y="7"/>
                    </a:cubicBezTo>
                    <a:cubicBezTo>
                      <a:pt x="36" y="0"/>
                      <a:pt x="68" y="0"/>
                      <a:pt x="96" y="4"/>
                    </a:cubicBezTo>
                    <a:cubicBezTo>
                      <a:pt x="125" y="8"/>
                      <a:pt x="176" y="43"/>
                      <a:pt x="191" y="90"/>
                    </a:cubicBezTo>
                    <a:cubicBezTo>
                      <a:pt x="205" y="137"/>
                      <a:pt x="201" y="141"/>
                      <a:pt x="184"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00" name="Freeform 38"/>
              <p:cNvSpPr>
                <a:spLocks/>
              </p:cNvSpPr>
              <p:nvPr userDrawn="1"/>
            </p:nvSpPr>
            <p:spPr bwMode="auto">
              <a:xfrm>
                <a:off x="456132" y="2883122"/>
                <a:ext cx="867834" cy="586446"/>
              </a:xfrm>
              <a:custGeom>
                <a:avLst/>
                <a:gdLst>
                  <a:gd name="T0" fmla="*/ 260 w 323"/>
                  <a:gd name="T1" fmla="*/ 211 h 218"/>
                  <a:gd name="T2" fmla="*/ 321 w 323"/>
                  <a:gd name="T3" fmla="*/ 182 h 218"/>
                  <a:gd name="T4" fmla="*/ 232 w 323"/>
                  <a:gd name="T5" fmla="*/ 47 h 218"/>
                  <a:gd name="T6" fmla="*/ 33 w 323"/>
                  <a:gd name="T7" fmla="*/ 7 h 218"/>
                  <a:gd name="T8" fmla="*/ 3 w 323"/>
                  <a:gd name="T9" fmla="*/ 37 h 218"/>
                  <a:gd name="T10" fmla="*/ 27 w 323"/>
                  <a:gd name="T11" fmla="*/ 78 h 218"/>
                  <a:gd name="T12" fmla="*/ 192 w 323"/>
                  <a:gd name="T13" fmla="*/ 97 h 218"/>
                  <a:gd name="T14" fmla="*/ 260 w 323"/>
                  <a:gd name="T15" fmla="*/ 21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218">
                    <a:moveTo>
                      <a:pt x="260" y="211"/>
                    </a:moveTo>
                    <a:cubicBezTo>
                      <a:pt x="271" y="218"/>
                      <a:pt x="320" y="200"/>
                      <a:pt x="321" y="182"/>
                    </a:cubicBezTo>
                    <a:cubicBezTo>
                      <a:pt x="323" y="164"/>
                      <a:pt x="298" y="91"/>
                      <a:pt x="232" y="47"/>
                    </a:cubicBezTo>
                    <a:cubicBezTo>
                      <a:pt x="166" y="3"/>
                      <a:pt x="65" y="0"/>
                      <a:pt x="33" y="7"/>
                    </a:cubicBezTo>
                    <a:cubicBezTo>
                      <a:pt x="0" y="14"/>
                      <a:pt x="0" y="21"/>
                      <a:pt x="3" y="37"/>
                    </a:cubicBezTo>
                    <a:cubicBezTo>
                      <a:pt x="6" y="53"/>
                      <a:pt x="11" y="80"/>
                      <a:pt x="27" y="78"/>
                    </a:cubicBezTo>
                    <a:cubicBezTo>
                      <a:pt x="43" y="76"/>
                      <a:pt x="132" y="53"/>
                      <a:pt x="192" y="97"/>
                    </a:cubicBezTo>
                    <a:cubicBezTo>
                      <a:pt x="252" y="141"/>
                      <a:pt x="246" y="201"/>
                      <a:pt x="26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01" name="Freeform 39"/>
              <p:cNvSpPr>
                <a:spLocks/>
              </p:cNvSpPr>
              <p:nvPr userDrawn="1"/>
            </p:nvSpPr>
            <p:spPr bwMode="auto">
              <a:xfrm>
                <a:off x="634959" y="3372265"/>
                <a:ext cx="228793" cy="210384"/>
              </a:xfrm>
              <a:custGeom>
                <a:avLst/>
                <a:gdLst>
                  <a:gd name="T0" fmla="*/ 44 w 85"/>
                  <a:gd name="T1" fmla="*/ 7 h 78"/>
                  <a:gd name="T2" fmla="*/ 4 w 85"/>
                  <a:gd name="T3" fmla="*/ 41 h 78"/>
                  <a:gd name="T4" fmla="*/ 47 w 85"/>
                  <a:gd name="T5" fmla="*/ 74 h 78"/>
                  <a:gd name="T6" fmla="*/ 44 w 85"/>
                  <a:gd name="T7" fmla="*/ 7 h 78"/>
                </a:gdLst>
                <a:ahLst/>
                <a:cxnLst>
                  <a:cxn ang="0">
                    <a:pos x="T0" y="T1"/>
                  </a:cxn>
                  <a:cxn ang="0">
                    <a:pos x="T2" y="T3"/>
                  </a:cxn>
                  <a:cxn ang="0">
                    <a:pos x="T4" y="T5"/>
                  </a:cxn>
                  <a:cxn ang="0">
                    <a:pos x="T6" y="T7"/>
                  </a:cxn>
                </a:cxnLst>
                <a:rect l="0" t="0" r="r" b="b"/>
                <a:pathLst>
                  <a:path w="85" h="78">
                    <a:moveTo>
                      <a:pt x="44" y="7"/>
                    </a:moveTo>
                    <a:cubicBezTo>
                      <a:pt x="19" y="0"/>
                      <a:pt x="0" y="25"/>
                      <a:pt x="4" y="41"/>
                    </a:cubicBezTo>
                    <a:cubicBezTo>
                      <a:pt x="8" y="57"/>
                      <a:pt x="16" y="78"/>
                      <a:pt x="47" y="74"/>
                    </a:cubicBezTo>
                    <a:cubicBezTo>
                      <a:pt x="78" y="70"/>
                      <a:pt x="85" y="19"/>
                      <a:pt x="4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02" name="Freeform 40"/>
              <p:cNvSpPr>
                <a:spLocks/>
              </p:cNvSpPr>
              <p:nvPr userDrawn="1"/>
            </p:nvSpPr>
            <p:spPr bwMode="auto">
              <a:xfrm>
                <a:off x="1468606" y="1720750"/>
                <a:ext cx="128861" cy="39448"/>
              </a:xfrm>
              <a:custGeom>
                <a:avLst/>
                <a:gdLst>
                  <a:gd name="T0" fmla="*/ 25 w 48"/>
                  <a:gd name="T1" fmla="*/ 14 h 15"/>
                  <a:gd name="T2" fmla="*/ 38 w 48"/>
                  <a:gd name="T3" fmla="*/ 13 h 15"/>
                  <a:gd name="T4" fmla="*/ 44 w 48"/>
                  <a:gd name="T5" fmla="*/ 12 h 15"/>
                  <a:gd name="T6" fmla="*/ 45 w 48"/>
                  <a:gd name="T7" fmla="*/ 9 h 15"/>
                  <a:gd name="T8" fmla="*/ 48 w 48"/>
                  <a:gd name="T9" fmla="*/ 0 h 15"/>
                  <a:gd name="T10" fmla="*/ 45 w 48"/>
                  <a:gd name="T11" fmla="*/ 1 h 15"/>
                  <a:gd name="T12" fmla="*/ 40 w 48"/>
                  <a:gd name="T13" fmla="*/ 3 h 15"/>
                  <a:gd name="T14" fmla="*/ 35 w 48"/>
                  <a:gd name="T15" fmla="*/ 4 h 15"/>
                  <a:gd name="T16" fmla="*/ 23 w 48"/>
                  <a:gd name="T17" fmla="*/ 5 h 15"/>
                  <a:gd name="T18" fmla="*/ 11 w 48"/>
                  <a:gd name="T19" fmla="*/ 4 h 15"/>
                  <a:gd name="T20" fmla="*/ 5 w 48"/>
                  <a:gd name="T21" fmla="*/ 2 h 15"/>
                  <a:gd name="T22" fmla="*/ 0 w 48"/>
                  <a:gd name="T23" fmla="*/ 1 h 15"/>
                  <a:gd name="T24" fmla="*/ 0 w 48"/>
                  <a:gd name="T25" fmla="*/ 0 h 15"/>
                  <a:gd name="T26" fmla="*/ 3 w 48"/>
                  <a:gd name="T27" fmla="*/ 13 h 15"/>
                  <a:gd name="T28" fmla="*/ 25 w 48"/>
                  <a:gd name="T2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15">
                    <a:moveTo>
                      <a:pt x="25" y="14"/>
                    </a:moveTo>
                    <a:cubicBezTo>
                      <a:pt x="29" y="14"/>
                      <a:pt x="34" y="14"/>
                      <a:pt x="38" y="13"/>
                    </a:cubicBezTo>
                    <a:cubicBezTo>
                      <a:pt x="40" y="13"/>
                      <a:pt x="42" y="13"/>
                      <a:pt x="44" y="12"/>
                    </a:cubicBezTo>
                    <a:cubicBezTo>
                      <a:pt x="44" y="11"/>
                      <a:pt x="45" y="10"/>
                      <a:pt x="45" y="9"/>
                    </a:cubicBezTo>
                    <a:cubicBezTo>
                      <a:pt x="47" y="6"/>
                      <a:pt x="48" y="3"/>
                      <a:pt x="48" y="0"/>
                    </a:cubicBezTo>
                    <a:cubicBezTo>
                      <a:pt x="47" y="0"/>
                      <a:pt x="46" y="1"/>
                      <a:pt x="45" y="1"/>
                    </a:cubicBezTo>
                    <a:cubicBezTo>
                      <a:pt x="44" y="2"/>
                      <a:pt x="42" y="2"/>
                      <a:pt x="40" y="3"/>
                    </a:cubicBezTo>
                    <a:cubicBezTo>
                      <a:pt x="39" y="3"/>
                      <a:pt x="37" y="4"/>
                      <a:pt x="35" y="4"/>
                    </a:cubicBezTo>
                    <a:cubicBezTo>
                      <a:pt x="31" y="5"/>
                      <a:pt x="27" y="5"/>
                      <a:pt x="23" y="5"/>
                    </a:cubicBezTo>
                    <a:cubicBezTo>
                      <a:pt x="19" y="5"/>
                      <a:pt x="14" y="5"/>
                      <a:pt x="11" y="4"/>
                    </a:cubicBezTo>
                    <a:cubicBezTo>
                      <a:pt x="9" y="4"/>
                      <a:pt x="7" y="3"/>
                      <a:pt x="5" y="2"/>
                    </a:cubicBezTo>
                    <a:cubicBezTo>
                      <a:pt x="4" y="2"/>
                      <a:pt x="2" y="1"/>
                      <a:pt x="0" y="1"/>
                    </a:cubicBezTo>
                    <a:cubicBezTo>
                      <a:pt x="0" y="1"/>
                      <a:pt x="0" y="0"/>
                      <a:pt x="0" y="0"/>
                    </a:cubicBezTo>
                    <a:cubicBezTo>
                      <a:pt x="0" y="5"/>
                      <a:pt x="1" y="9"/>
                      <a:pt x="3" y="13"/>
                    </a:cubicBezTo>
                    <a:cubicBezTo>
                      <a:pt x="9" y="14"/>
                      <a:pt x="17" y="15"/>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03" name="Freeform 41"/>
              <p:cNvSpPr>
                <a:spLocks/>
              </p:cNvSpPr>
              <p:nvPr userDrawn="1"/>
            </p:nvSpPr>
            <p:spPr bwMode="auto">
              <a:xfrm>
                <a:off x="1468606" y="1628708"/>
                <a:ext cx="131490" cy="81525"/>
              </a:xfrm>
              <a:custGeom>
                <a:avLst/>
                <a:gdLst>
                  <a:gd name="T0" fmla="*/ 3 w 49"/>
                  <a:gd name="T1" fmla="*/ 27 h 30"/>
                  <a:gd name="T2" fmla="*/ 7 w 49"/>
                  <a:gd name="T3" fmla="*/ 28 h 30"/>
                  <a:gd name="T4" fmla="*/ 12 w 49"/>
                  <a:gd name="T5" fmla="*/ 29 h 30"/>
                  <a:gd name="T6" fmla="*/ 23 w 49"/>
                  <a:gd name="T7" fmla="*/ 30 h 30"/>
                  <a:gd name="T8" fmla="*/ 33 w 49"/>
                  <a:gd name="T9" fmla="*/ 29 h 30"/>
                  <a:gd name="T10" fmla="*/ 43 w 49"/>
                  <a:gd name="T11" fmla="*/ 28 h 30"/>
                  <a:gd name="T12" fmla="*/ 49 w 49"/>
                  <a:gd name="T13" fmla="*/ 26 h 30"/>
                  <a:gd name="T14" fmla="*/ 23 w 49"/>
                  <a:gd name="T15" fmla="*/ 3 h 30"/>
                  <a:gd name="T16" fmla="*/ 0 w 49"/>
                  <a:gd name="T17" fmla="*/ 26 h 30"/>
                  <a:gd name="T18" fmla="*/ 3 w 49"/>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0">
                    <a:moveTo>
                      <a:pt x="3" y="27"/>
                    </a:moveTo>
                    <a:cubicBezTo>
                      <a:pt x="5" y="27"/>
                      <a:pt x="6" y="28"/>
                      <a:pt x="7" y="28"/>
                    </a:cubicBezTo>
                    <a:cubicBezTo>
                      <a:pt x="9" y="28"/>
                      <a:pt x="11" y="29"/>
                      <a:pt x="12" y="29"/>
                    </a:cubicBezTo>
                    <a:cubicBezTo>
                      <a:pt x="16" y="30"/>
                      <a:pt x="19" y="30"/>
                      <a:pt x="23" y="30"/>
                    </a:cubicBezTo>
                    <a:cubicBezTo>
                      <a:pt x="26" y="30"/>
                      <a:pt x="30" y="30"/>
                      <a:pt x="33" y="29"/>
                    </a:cubicBezTo>
                    <a:cubicBezTo>
                      <a:pt x="37" y="29"/>
                      <a:pt x="40" y="28"/>
                      <a:pt x="43" y="28"/>
                    </a:cubicBezTo>
                    <a:cubicBezTo>
                      <a:pt x="45" y="27"/>
                      <a:pt x="47" y="26"/>
                      <a:pt x="49" y="26"/>
                    </a:cubicBezTo>
                    <a:cubicBezTo>
                      <a:pt x="48" y="11"/>
                      <a:pt x="38" y="0"/>
                      <a:pt x="23" y="3"/>
                    </a:cubicBezTo>
                    <a:cubicBezTo>
                      <a:pt x="8" y="6"/>
                      <a:pt x="1" y="15"/>
                      <a:pt x="0" y="26"/>
                    </a:cubicBezTo>
                    <a:cubicBezTo>
                      <a:pt x="1" y="27"/>
                      <a:pt x="2" y="27"/>
                      <a:pt x="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04" name="Freeform 42"/>
              <p:cNvSpPr>
                <a:spLocks/>
              </p:cNvSpPr>
              <p:nvPr userDrawn="1"/>
            </p:nvSpPr>
            <p:spPr bwMode="auto">
              <a:xfrm>
                <a:off x="1302928" y="1952173"/>
                <a:ext cx="407620" cy="583816"/>
              </a:xfrm>
              <a:custGeom>
                <a:avLst/>
                <a:gdLst>
                  <a:gd name="T0" fmla="*/ 135 w 152"/>
                  <a:gd name="T1" fmla="*/ 2 h 217"/>
                  <a:gd name="T2" fmla="*/ 133 w 152"/>
                  <a:gd name="T3" fmla="*/ 4 h 217"/>
                  <a:gd name="T4" fmla="*/ 124 w 152"/>
                  <a:gd name="T5" fmla="*/ 8 h 217"/>
                  <a:gd name="T6" fmla="*/ 113 w 152"/>
                  <a:gd name="T7" fmla="*/ 12 h 217"/>
                  <a:gd name="T8" fmla="*/ 102 w 152"/>
                  <a:gd name="T9" fmla="*/ 14 h 217"/>
                  <a:gd name="T10" fmla="*/ 90 w 152"/>
                  <a:gd name="T11" fmla="*/ 14 h 217"/>
                  <a:gd name="T12" fmla="*/ 67 w 152"/>
                  <a:gd name="T13" fmla="*/ 11 h 217"/>
                  <a:gd name="T14" fmla="*/ 49 w 152"/>
                  <a:gd name="T15" fmla="*/ 4 h 217"/>
                  <a:gd name="T16" fmla="*/ 42 w 152"/>
                  <a:gd name="T17" fmla="*/ 0 h 217"/>
                  <a:gd name="T18" fmla="*/ 80 w 152"/>
                  <a:gd name="T19" fmla="*/ 215 h 217"/>
                  <a:gd name="T20" fmla="*/ 150 w 152"/>
                  <a:gd name="T21" fmla="*/ 104 h 217"/>
                  <a:gd name="T22" fmla="*/ 135 w 152"/>
                  <a:gd name="T23" fmla="*/ 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217">
                    <a:moveTo>
                      <a:pt x="135" y="2"/>
                    </a:moveTo>
                    <a:cubicBezTo>
                      <a:pt x="133" y="4"/>
                      <a:pt x="135" y="2"/>
                      <a:pt x="133" y="4"/>
                    </a:cubicBezTo>
                    <a:cubicBezTo>
                      <a:pt x="130" y="5"/>
                      <a:pt x="127" y="7"/>
                      <a:pt x="124" y="8"/>
                    </a:cubicBezTo>
                    <a:cubicBezTo>
                      <a:pt x="121" y="10"/>
                      <a:pt x="117" y="11"/>
                      <a:pt x="113" y="12"/>
                    </a:cubicBezTo>
                    <a:cubicBezTo>
                      <a:pt x="110" y="13"/>
                      <a:pt x="106" y="13"/>
                      <a:pt x="102" y="14"/>
                    </a:cubicBezTo>
                    <a:cubicBezTo>
                      <a:pt x="98" y="14"/>
                      <a:pt x="94" y="15"/>
                      <a:pt x="90" y="14"/>
                    </a:cubicBezTo>
                    <a:cubicBezTo>
                      <a:pt x="82" y="14"/>
                      <a:pt x="74" y="13"/>
                      <a:pt x="67" y="11"/>
                    </a:cubicBezTo>
                    <a:cubicBezTo>
                      <a:pt x="60" y="9"/>
                      <a:pt x="54" y="6"/>
                      <a:pt x="49" y="4"/>
                    </a:cubicBezTo>
                    <a:cubicBezTo>
                      <a:pt x="46" y="2"/>
                      <a:pt x="44" y="1"/>
                      <a:pt x="42" y="0"/>
                    </a:cubicBezTo>
                    <a:cubicBezTo>
                      <a:pt x="0" y="126"/>
                      <a:pt x="26" y="213"/>
                      <a:pt x="80" y="215"/>
                    </a:cubicBezTo>
                    <a:cubicBezTo>
                      <a:pt x="134" y="217"/>
                      <a:pt x="152" y="184"/>
                      <a:pt x="150" y="104"/>
                    </a:cubicBezTo>
                    <a:cubicBezTo>
                      <a:pt x="149" y="49"/>
                      <a:pt x="137" y="18"/>
                      <a:pt x="13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05" name="Freeform 43"/>
              <p:cNvSpPr>
                <a:spLocks/>
              </p:cNvSpPr>
              <p:nvPr userDrawn="1"/>
            </p:nvSpPr>
            <p:spPr bwMode="auto">
              <a:xfrm>
                <a:off x="1368674" y="1770717"/>
                <a:ext cx="344505" cy="176197"/>
              </a:xfrm>
              <a:custGeom>
                <a:avLst/>
                <a:gdLst>
                  <a:gd name="T0" fmla="*/ 16 w 128"/>
                  <a:gd name="T1" fmla="*/ 55 h 65"/>
                  <a:gd name="T2" fmla="*/ 16 w 128"/>
                  <a:gd name="T3" fmla="*/ 55 h 65"/>
                  <a:gd name="T4" fmla="*/ 22 w 128"/>
                  <a:gd name="T5" fmla="*/ 56 h 65"/>
                  <a:gd name="T6" fmla="*/ 28 w 128"/>
                  <a:gd name="T7" fmla="*/ 58 h 65"/>
                  <a:gd name="T8" fmla="*/ 37 w 128"/>
                  <a:gd name="T9" fmla="*/ 60 h 65"/>
                  <a:gd name="T10" fmla="*/ 46 w 128"/>
                  <a:gd name="T11" fmla="*/ 62 h 65"/>
                  <a:gd name="T12" fmla="*/ 56 w 128"/>
                  <a:gd name="T13" fmla="*/ 64 h 65"/>
                  <a:gd name="T14" fmla="*/ 66 w 128"/>
                  <a:gd name="T15" fmla="*/ 64 h 65"/>
                  <a:gd name="T16" fmla="*/ 76 w 128"/>
                  <a:gd name="T17" fmla="*/ 64 h 65"/>
                  <a:gd name="T18" fmla="*/ 85 w 128"/>
                  <a:gd name="T19" fmla="*/ 63 h 65"/>
                  <a:gd name="T20" fmla="*/ 94 w 128"/>
                  <a:gd name="T21" fmla="*/ 62 h 65"/>
                  <a:gd name="T22" fmla="*/ 101 w 128"/>
                  <a:gd name="T23" fmla="*/ 59 h 65"/>
                  <a:gd name="T24" fmla="*/ 108 w 128"/>
                  <a:gd name="T25" fmla="*/ 56 h 65"/>
                  <a:gd name="T26" fmla="*/ 112 w 128"/>
                  <a:gd name="T27" fmla="*/ 54 h 65"/>
                  <a:gd name="T28" fmla="*/ 113 w 128"/>
                  <a:gd name="T29" fmla="*/ 53 h 65"/>
                  <a:gd name="T30" fmla="*/ 103 w 128"/>
                  <a:gd name="T31" fmla="*/ 15 h 65"/>
                  <a:gd name="T32" fmla="*/ 79 w 128"/>
                  <a:gd name="T33" fmla="*/ 0 h 65"/>
                  <a:gd name="T34" fmla="*/ 76 w 128"/>
                  <a:gd name="T35" fmla="*/ 1 h 65"/>
                  <a:gd name="T36" fmla="*/ 62 w 128"/>
                  <a:gd name="T37" fmla="*/ 2 h 65"/>
                  <a:gd name="T38" fmla="*/ 43 w 128"/>
                  <a:gd name="T39" fmla="*/ 1 h 65"/>
                  <a:gd name="T40" fmla="*/ 11 w 128"/>
                  <a:gd name="T41" fmla="*/ 24 h 65"/>
                  <a:gd name="T42" fmla="*/ 16 w 128"/>
                  <a:gd name="T43"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65">
                    <a:moveTo>
                      <a:pt x="16" y="55"/>
                    </a:moveTo>
                    <a:cubicBezTo>
                      <a:pt x="16" y="55"/>
                      <a:pt x="16" y="55"/>
                      <a:pt x="16" y="55"/>
                    </a:cubicBezTo>
                    <a:cubicBezTo>
                      <a:pt x="18" y="55"/>
                      <a:pt x="20" y="56"/>
                      <a:pt x="22" y="56"/>
                    </a:cubicBezTo>
                    <a:cubicBezTo>
                      <a:pt x="24" y="57"/>
                      <a:pt x="26" y="58"/>
                      <a:pt x="28" y="58"/>
                    </a:cubicBezTo>
                    <a:cubicBezTo>
                      <a:pt x="31" y="59"/>
                      <a:pt x="34" y="60"/>
                      <a:pt x="37" y="60"/>
                    </a:cubicBezTo>
                    <a:cubicBezTo>
                      <a:pt x="40" y="61"/>
                      <a:pt x="43" y="62"/>
                      <a:pt x="46" y="62"/>
                    </a:cubicBezTo>
                    <a:cubicBezTo>
                      <a:pt x="49" y="63"/>
                      <a:pt x="52" y="63"/>
                      <a:pt x="56" y="64"/>
                    </a:cubicBezTo>
                    <a:cubicBezTo>
                      <a:pt x="59" y="64"/>
                      <a:pt x="62" y="65"/>
                      <a:pt x="66" y="64"/>
                    </a:cubicBezTo>
                    <a:cubicBezTo>
                      <a:pt x="69" y="65"/>
                      <a:pt x="72" y="64"/>
                      <a:pt x="76" y="64"/>
                    </a:cubicBezTo>
                    <a:cubicBezTo>
                      <a:pt x="79" y="64"/>
                      <a:pt x="82" y="64"/>
                      <a:pt x="85" y="63"/>
                    </a:cubicBezTo>
                    <a:cubicBezTo>
                      <a:pt x="88" y="63"/>
                      <a:pt x="91" y="62"/>
                      <a:pt x="94" y="62"/>
                    </a:cubicBezTo>
                    <a:cubicBezTo>
                      <a:pt x="97" y="61"/>
                      <a:pt x="99" y="60"/>
                      <a:pt x="101" y="59"/>
                    </a:cubicBezTo>
                    <a:cubicBezTo>
                      <a:pt x="104" y="58"/>
                      <a:pt x="106" y="57"/>
                      <a:pt x="108" y="56"/>
                    </a:cubicBezTo>
                    <a:cubicBezTo>
                      <a:pt x="109" y="55"/>
                      <a:pt x="111" y="55"/>
                      <a:pt x="112" y="54"/>
                    </a:cubicBezTo>
                    <a:cubicBezTo>
                      <a:pt x="113" y="53"/>
                      <a:pt x="113" y="53"/>
                      <a:pt x="113" y="53"/>
                    </a:cubicBezTo>
                    <a:cubicBezTo>
                      <a:pt x="128" y="38"/>
                      <a:pt x="119" y="17"/>
                      <a:pt x="103" y="15"/>
                    </a:cubicBezTo>
                    <a:cubicBezTo>
                      <a:pt x="90" y="13"/>
                      <a:pt x="78" y="12"/>
                      <a:pt x="79" y="0"/>
                    </a:cubicBezTo>
                    <a:cubicBezTo>
                      <a:pt x="78" y="0"/>
                      <a:pt x="77" y="0"/>
                      <a:pt x="76" y="1"/>
                    </a:cubicBezTo>
                    <a:cubicBezTo>
                      <a:pt x="72" y="1"/>
                      <a:pt x="67" y="2"/>
                      <a:pt x="62" y="2"/>
                    </a:cubicBezTo>
                    <a:cubicBezTo>
                      <a:pt x="55" y="2"/>
                      <a:pt x="49" y="2"/>
                      <a:pt x="43" y="1"/>
                    </a:cubicBezTo>
                    <a:cubicBezTo>
                      <a:pt x="50" y="18"/>
                      <a:pt x="21" y="6"/>
                      <a:pt x="11" y="24"/>
                    </a:cubicBezTo>
                    <a:cubicBezTo>
                      <a:pt x="0" y="42"/>
                      <a:pt x="10" y="51"/>
                      <a:pt x="16"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06" name="Freeform 46"/>
              <p:cNvSpPr>
                <a:spLocks noEditPoints="1"/>
              </p:cNvSpPr>
              <p:nvPr userDrawn="1"/>
            </p:nvSpPr>
            <p:spPr bwMode="auto">
              <a:xfrm>
                <a:off x="1763144" y="3372265"/>
                <a:ext cx="307687" cy="333985"/>
              </a:xfrm>
              <a:custGeom>
                <a:avLst/>
                <a:gdLst>
                  <a:gd name="T0" fmla="*/ 101 w 114"/>
                  <a:gd name="T1" fmla="*/ 30 h 124"/>
                  <a:gd name="T2" fmla="*/ 87 w 114"/>
                  <a:gd name="T3" fmla="*/ 32 h 124"/>
                  <a:gd name="T4" fmla="*/ 81 w 114"/>
                  <a:gd name="T5" fmla="*/ 35 h 124"/>
                  <a:gd name="T6" fmla="*/ 75 w 114"/>
                  <a:gd name="T7" fmla="*/ 39 h 124"/>
                  <a:gd name="T8" fmla="*/ 75 w 114"/>
                  <a:gd name="T9" fmla="*/ 39 h 124"/>
                  <a:gd name="T10" fmla="*/ 75 w 114"/>
                  <a:gd name="T11" fmla="*/ 40 h 124"/>
                  <a:gd name="T12" fmla="*/ 70 w 114"/>
                  <a:gd name="T13" fmla="*/ 40 h 124"/>
                  <a:gd name="T14" fmla="*/ 69 w 114"/>
                  <a:gd name="T15" fmla="*/ 37 h 124"/>
                  <a:gd name="T16" fmla="*/ 70 w 114"/>
                  <a:gd name="T17" fmla="*/ 24 h 124"/>
                  <a:gd name="T18" fmla="*/ 66 w 114"/>
                  <a:gd name="T19" fmla="*/ 11 h 124"/>
                  <a:gd name="T20" fmla="*/ 57 w 114"/>
                  <a:gd name="T21" fmla="*/ 2 h 124"/>
                  <a:gd name="T22" fmla="*/ 52 w 114"/>
                  <a:gd name="T23" fmla="*/ 0 h 124"/>
                  <a:gd name="T24" fmla="*/ 29 w 114"/>
                  <a:gd name="T25" fmla="*/ 40 h 124"/>
                  <a:gd name="T26" fmla="*/ 10 w 114"/>
                  <a:gd name="T27" fmla="*/ 119 h 124"/>
                  <a:gd name="T28" fmla="*/ 104 w 114"/>
                  <a:gd name="T29" fmla="*/ 50 h 124"/>
                  <a:gd name="T30" fmla="*/ 114 w 114"/>
                  <a:gd name="T31" fmla="*/ 34 h 124"/>
                  <a:gd name="T32" fmla="*/ 101 w 114"/>
                  <a:gd name="T33" fmla="*/ 30 h 124"/>
                  <a:gd name="T34" fmla="*/ 47 w 114"/>
                  <a:gd name="T35" fmla="*/ 73 h 124"/>
                  <a:gd name="T36" fmla="*/ 36 w 114"/>
                  <a:gd name="T37" fmla="*/ 61 h 124"/>
                  <a:gd name="T38" fmla="*/ 49 w 114"/>
                  <a:gd name="T39" fmla="*/ 51 h 124"/>
                  <a:gd name="T40" fmla="*/ 60 w 114"/>
                  <a:gd name="T41" fmla="*/ 63 h 124"/>
                  <a:gd name="T42" fmla="*/ 47 w 114"/>
                  <a:gd name="T43"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24">
                    <a:moveTo>
                      <a:pt x="101" y="30"/>
                    </a:moveTo>
                    <a:cubicBezTo>
                      <a:pt x="97" y="29"/>
                      <a:pt x="92" y="30"/>
                      <a:pt x="87" y="32"/>
                    </a:cubicBezTo>
                    <a:cubicBezTo>
                      <a:pt x="85" y="32"/>
                      <a:pt x="83" y="33"/>
                      <a:pt x="81" y="35"/>
                    </a:cubicBezTo>
                    <a:cubicBezTo>
                      <a:pt x="79" y="36"/>
                      <a:pt x="77" y="38"/>
                      <a:pt x="75" y="39"/>
                    </a:cubicBezTo>
                    <a:cubicBezTo>
                      <a:pt x="75" y="39"/>
                      <a:pt x="75" y="39"/>
                      <a:pt x="75" y="39"/>
                    </a:cubicBezTo>
                    <a:cubicBezTo>
                      <a:pt x="75" y="40"/>
                      <a:pt x="75" y="40"/>
                      <a:pt x="75" y="40"/>
                    </a:cubicBezTo>
                    <a:cubicBezTo>
                      <a:pt x="73" y="41"/>
                      <a:pt x="71" y="41"/>
                      <a:pt x="70" y="40"/>
                    </a:cubicBezTo>
                    <a:cubicBezTo>
                      <a:pt x="69" y="39"/>
                      <a:pt x="69" y="38"/>
                      <a:pt x="69" y="37"/>
                    </a:cubicBezTo>
                    <a:cubicBezTo>
                      <a:pt x="70" y="33"/>
                      <a:pt x="70" y="28"/>
                      <a:pt x="70" y="24"/>
                    </a:cubicBezTo>
                    <a:cubicBezTo>
                      <a:pt x="69" y="20"/>
                      <a:pt x="68" y="15"/>
                      <a:pt x="66" y="11"/>
                    </a:cubicBezTo>
                    <a:cubicBezTo>
                      <a:pt x="64" y="8"/>
                      <a:pt x="61" y="4"/>
                      <a:pt x="57" y="2"/>
                    </a:cubicBezTo>
                    <a:cubicBezTo>
                      <a:pt x="56" y="1"/>
                      <a:pt x="54" y="1"/>
                      <a:pt x="52" y="0"/>
                    </a:cubicBezTo>
                    <a:cubicBezTo>
                      <a:pt x="43" y="9"/>
                      <a:pt x="36" y="21"/>
                      <a:pt x="29" y="40"/>
                    </a:cubicBezTo>
                    <a:cubicBezTo>
                      <a:pt x="11" y="91"/>
                      <a:pt x="0" y="124"/>
                      <a:pt x="10" y="119"/>
                    </a:cubicBezTo>
                    <a:cubicBezTo>
                      <a:pt x="19" y="113"/>
                      <a:pt x="73" y="99"/>
                      <a:pt x="104" y="50"/>
                    </a:cubicBezTo>
                    <a:cubicBezTo>
                      <a:pt x="108" y="45"/>
                      <a:pt x="111" y="40"/>
                      <a:pt x="114" y="34"/>
                    </a:cubicBezTo>
                    <a:cubicBezTo>
                      <a:pt x="110" y="32"/>
                      <a:pt x="106" y="31"/>
                      <a:pt x="101" y="30"/>
                    </a:cubicBezTo>
                    <a:close/>
                    <a:moveTo>
                      <a:pt x="47" y="73"/>
                    </a:moveTo>
                    <a:cubicBezTo>
                      <a:pt x="41" y="73"/>
                      <a:pt x="36" y="68"/>
                      <a:pt x="36" y="61"/>
                    </a:cubicBezTo>
                    <a:cubicBezTo>
                      <a:pt x="37" y="55"/>
                      <a:pt x="42" y="51"/>
                      <a:pt x="49" y="51"/>
                    </a:cubicBezTo>
                    <a:cubicBezTo>
                      <a:pt x="55" y="51"/>
                      <a:pt x="60" y="57"/>
                      <a:pt x="60" y="63"/>
                    </a:cubicBezTo>
                    <a:cubicBezTo>
                      <a:pt x="59" y="69"/>
                      <a:pt x="54" y="74"/>
                      <a:pt x="47"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07" name="Freeform 47"/>
              <p:cNvSpPr>
                <a:spLocks/>
              </p:cNvSpPr>
              <p:nvPr userDrawn="1"/>
            </p:nvSpPr>
            <p:spPr bwMode="auto">
              <a:xfrm>
                <a:off x="1907782" y="3085617"/>
                <a:ext cx="394470" cy="365543"/>
              </a:xfrm>
              <a:custGeom>
                <a:avLst/>
                <a:gdLst>
                  <a:gd name="T0" fmla="*/ 141 w 146"/>
                  <a:gd name="T1" fmla="*/ 47 h 135"/>
                  <a:gd name="T2" fmla="*/ 112 w 146"/>
                  <a:gd name="T3" fmla="*/ 35 h 135"/>
                  <a:gd name="T4" fmla="*/ 102 w 146"/>
                  <a:gd name="T5" fmla="*/ 19 h 135"/>
                  <a:gd name="T6" fmla="*/ 80 w 146"/>
                  <a:gd name="T7" fmla="*/ 4 h 135"/>
                  <a:gd name="T8" fmla="*/ 57 w 146"/>
                  <a:gd name="T9" fmla="*/ 63 h 135"/>
                  <a:gd name="T10" fmla="*/ 0 w 146"/>
                  <a:gd name="T11" fmla="*/ 104 h 135"/>
                  <a:gd name="T12" fmla="*/ 5 w 146"/>
                  <a:gd name="T13" fmla="*/ 105 h 135"/>
                  <a:gd name="T14" fmla="*/ 16 w 146"/>
                  <a:gd name="T15" fmla="*/ 115 h 135"/>
                  <a:gd name="T16" fmla="*/ 21 w 146"/>
                  <a:gd name="T17" fmla="*/ 129 h 135"/>
                  <a:gd name="T18" fmla="*/ 22 w 146"/>
                  <a:gd name="T19" fmla="*/ 135 h 135"/>
                  <a:gd name="T20" fmla="*/ 29 w 146"/>
                  <a:gd name="T21" fmla="*/ 129 h 135"/>
                  <a:gd name="T22" fmla="*/ 48 w 146"/>
                  <a:gd name="T23" fmla="*/ 125 h 135"/>
                  <a:gd name="T24" fmla="*/ 66 w 146"/>
                  <a:gd name="T25" fmla="*/ 128 h 135"/>
                  <a:gd name="T26" fmla="*/ 103 w 146"/>
                  <a:gd name="T27" fmla="*/ 60 h 135"/>
                  <a:gd name="T28" fmla="*/ 141 w 146"/>
                  <a:gd name="T29"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135">
                    <a:moveTo>
                      <a:pt x="141" y="47"/>
                    </a:moveTo>
                    <a:cubicBezTo>
                      <a:pt x="136" y="38"/>
                      <a:pt x="126" y="34"/>
                      <a:pt x="112" y="35"/>
                    </a:cubicBezTo>
                    <a:cubicBezTo>
                      <a:pt x="98" y="36"/>
                      <a:pt x="106" y="32"/>
                      <a:pt x="102" y="19"/>
                    </a:cubicBezTo>
                    <a:cubicBezTo>
                      <a:pt x="97" y="6"/>
                      <a:pt x="89" y="0"/>
                      <a:pt x="80" y="4"/>
                    </a:cubicBezTo>
                    <a:cubicBezTo>
                      <a:pt x="70" y="8"/>
                      <a:pt x="98" y="29"/>
                      <a:pt x="57" y="63"/>
                    </a:cubicBezTo>
                    <a:cubicBezTo>
                      <a:pt x="33" y="83"/>
                      <a:pt x="15" y="91"/>
                      <a:pt x="0" y="104"/>
                    </a:cubicBezTo>
                    <a:cubicBezTo>
                      <a:pt x="2" y="105"/>
                      <a:pt x="3" y="105"/>
                      <a:pt x="5" y="105"/>
                    </a:cubicBezTo>
                    <a:cubicBezTo>
                      <a:pt x="9" y="108"/>
                      <a:pt x="13" y="111"/>
                      <a:pt x="16" y="115"/>
                    </a:cubicBezTo>
                    <a:cubicBezTo>
                      <a:pt x="19" y="120"/>
                      <a:pt x="20" y="124"/>
                      <a:pt x="21" y="129"/>
                    </a:cubicBezTo>
                    <a:cubicBezTo>
                      <a:pt x="22" y="131"/>
                      <a:pt x="22" y="133"/>
                      <a:pt x="22" y="135"/>
                    </a:cubicBezTo>
                    <a:cubicBezTo>
                      <a:pt x="24" y="133"/>
                      <a:pt x="27" y="131"/>
                      <a:pt x="29" y="129"/>
                    </a:cubicBezTo>
                    <a:cubicBezTo>
                      <a:pt x="35" y="126"/>
                      <a:pt x="41" y="125"/>
                      <a:pt x="48" y="125"/>
                    </a:cubicBezTo>
                    <a:cubicBezTo>
                      <a:pt x="54" y="125"/>
                      <a:pt x="60" y="126"/>
                      <a:pt x="66" y="128"/>
                    </a:cubicBezTo>
                    <a:cubicBezTo>
                      <a:pt x="84" y="92"/>
                      <a:pt x="89" y="63"/>
                      <a:pt x="103" y="60"/>
                    </a:cubicBezTo>
                    <a:cubicBezTo>
                      <a:pt x="120" y="56"/>
                      <a:pt x="146" y="56"/>
                      <a:pt x="141"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08" name="Freeform 48"/>
              <p:cNvSpPr>
                <a:spLocks/>
              </p:cNvSpPr>
              <p:nvPr userDrawn="1"/>
            </p:nvSpPr>
            <p:spPr bwMode="auto">
              <a:xfrm>
                <a:off x="-2410" y="3317040"/>
                <a:ext cx="569818" cy="716873"/>
              </a:xfrm>
              <a:custGeom>
                <a:avLst/>
                <a:gdLst>
                  <a:gd name="T0" fmla="*/ 259 w 296"/>
                  <a:gd name="T1" fmla="*/ 0 h 270"/>
                  <a:gd name="T2" fmla="*/ 231 w 296"/>
                  <a:gd name="T3" fmla="*/ 14 h 270"/>
                  <a:gd name="T4" fmla="*/ 232 w 296"/>
                  <a:gd name="T5" fmla="*/ 15 h 270"/>
                  <a:gd name="T6" fmla="*/ 240 w 296"/>
                  <a:gd name="T7" fmla="*/ 23 h 270"/>
                  <a:gd name="T8" fmla="*/ 249 w 296"/>
                  <a:gd name="T9" fmla="*/ 35 h 270"/>
                  <a:gd name="T10" fmla="*/ 254 w 296"/>
                  <a:gd name="T11" fmla="*/ 42 h 270"/>
                  <a:gd name="T12" fmla="*/ 258 w 296"/>
                  <a:gd name="T13" fmla="*/ 50 h 270"/>
                  <a:gd name="T14" fmla="*/ 264 w 296"/>
                  <a:gd name="T15" fmla="*/ 69 h 270"/>
                  <a:gd name="T16" fmla="*/ 265 w 296"/>
                  <a:gd name="T17" fmla="*/ 74 h 270"/>
                  <a:gd name="T18" fmla="*/ 265 w 296"/>
                  <a:gd name="T19" fmla="*/ 80 h 270"/>
                  <a:gd name="T20" fmla="*/ 263 w 296"/>
                  <a:gd name="T21" fmla="*/ 91 h 270"/>
                  <a:gd name="T22" fmla="*/ 257 w 296"/>
                  <a:gd name="T23" fmla="*/ 102 h 270"/>
                  <a:gd name="T24" fmla="*/ 254 w 296"/>
                  <a:gd name="T25" fmla="*/ 106 h 270"/>
                  <a:gd name="T26" fmla="*/ 252 w 296"/>
                  <a:gd name="T27" fmla="*/ 108 h 270"/>
                  <a:gd name="T28" fmla="*/ 250 w 296"/>
                  <a:gd name="T29" fmla="*/ 110 h 270"/>
                  <a:gd name="T30" fmla="*/ 230 w 296"/>
                  <a:gd name="T31" fmla="*/ 122 h 270"/>
                  <a:gd name="T32" fmla="*/ 208 w 296"/>
                  <a:gd name="T33" fmla="*/ 124 h 270"/>
                  <a:gd name="T34" fmla="*/ 189 w 296"/>
                  <a:gd name="T35" fmla="*/ 118 h 270"/>
                  <a:gd name="T36" fmla="*/ 174 w 296"/>
                  <a:gd name="T37" fmla="*/ 108 h 270"/>
                  <a:gd name="T38" fmla="*/ 154 w 296"/>
                  <a:gd name="T39" fmla="*/ 96 h 270"/>
                  <a:gd name="T40" fmla="*/ 141 w 296"/>
                  <a:gd name="T41" fmla="*/ 109 h 270"/>
                  <a:gd name="T42" fmla="*/ 125 w 296"/>
                  <a:gd name="T43" fmla="*/ 122 h 270"/>
                  <a:gd name="T44" fmla="*/ 134 w 296"/>
                  <a:gd name="T45" fmla="*/ 149 h 270"/>
                  <a:gd name="T46" fmla="*/ 138 w 296"/>
                  <a:gd name="T47" fmla="*/ 166 h 270"/>
                  <a:gd name="T48" fmla="*/ 141 w 296"/>
                  <a:gd name="T49" fmla="*/ 186 h 270"/>
                  <a:gd name="T50" fmla="*/ 137 w 296"/>
                  <a:gd name="T51" fmla="*/ 209 h 270"/>
                  <a:gd name="T52" fmla="*/ 121 w 296"/>
                  <a:gd name="T53" fmla="*/ 228 h 270"/>
                  <a:gd name="T54" fmla="*/ 112 w 296"/>
                  <a:gd name="T55" fmla="*/ 235 h 270"/>
                  <a:gd name="T56" fmla="*/ 110 w 296"/>
                  <a:gd name="T57" fmla="*/ 237 h 270"/>
                  <a:gd name="T58" fmla="*/ 109 w 296"/>
                  <a:gd name="T59" fmla="*/ 237 h 270"/>
                  <a:gd name="T60" fmla="*/ 108 w 296"/>
                  <a:gd name="T61" fmla="*/ 238 h 270"/>
                  <a:gd name="T62" fmla="*/ 107 w 296"/>
                  <a:gd name="T63" fmla="*/ 238 h 270"/>
                  <a:gd name="T64" fmla="*/ 107 w 296"/>
                  <a:gd name="T65" fmla="*/ 239 h 270"/>
                  <a:gd name="T66" fmla="*/ 102 w 296"/>
                  <a:gd name="T67" fmla="*/ 241 h 270"/>
                  <a:gd name="T68" fmla="*/ 96 w 296"/>
                  <a:gd name="T69" fmla="*/ 243 h 270"/>
                  <a:gd name="T70" fmla="*/ 89 w 296"/>
                  <a:gd name="T71" fmla="*/ 245 h 270"/>
                  <a:gd name="T72" fmla="*/ 83 w 296"/>
                  <a:gd name="T73" fmla="*/ 245 h 270"/>
                  <a:gd name="T74" fmla="*/ 77 w 296"/>
                  <a:gd name="T75" fmla="*/ 244 h 270"/>
                  <a:gd name="T76" fmla="*/ 66 w 296"/>
                  <a:gd name="T77" fmla="*/ 240 h 270"/>
                  <a:gd name="T78" fmla="*/ 57 w 296"/>
                  <a:gd name="T79" fmla="*/ 235 h 270"/>
                  <a:gd name="T80" fmla="*/ 43 w 296"/>
                  <a:gd name="T81" fmla="*/ 224 h 270"/>
                  <a:gd name="T82" fmla="*/ 33 w 296"/>
                  <a:gd name="T83" fmla="*/ 212 h 270"/>
                  <a:gd name="T84" fmla="*/ 26 w 296"/>
                  <a:gd name="T85" fmla="*/ 203 h 270"/>
                  <a:gd name="T86" fmla="*/ 25 w 296"/>
                  <a:gd name="T87" fmla="*/ 201 h 270"/>
                  <a:gd name="T88" fmla="*/ 19 w 296"/>
                  <a:gd name="T89" fmla="*/ 206 h 270"/>
                  <a:gd name="T90" fmla="*/ 6 w 296"/>
                  <a:gd name="T91" fmla="*/ 219 h 270"/>
                  <a:gd name="T92" fmla="*/ 0 w 296"/>
                  <a:gd name="T93" fmla="*/ 225 h 270"/>
                  <a:gd name="T94" fmla="*/ 10 w 296"/>
                  <a:gd name="T95" fmla="*/ 227 h 270"/>
                  <a:gd name="T96" fmla="*/ 45 w 296"/>
                  <a:gd name="T97" fmla="*/ 245 h 270"/>
                  <a:gd name="T98" fmla="*/ 113 w 296"/>
                  <a:gd name="T99" fmla="*/ 256 h 270"/>
                  <a:gd name="T100" fmla="*/ 157 w 296"/>
                  <a:gd name="T101" fmla="*/ 167 h 270"/>
                  <a:gd name="T102" fmla="*/ 165 w 296"/>
                  <a:gd name="T103" fmla="*/ 124 h 270"/>
                  <a:gd name="T104" fmla="*/ 238 w 296"/>
                  <a:gd name="T105" fmla="*/ 139 h 270"/>
                  <a:gd name="T106" fmla="*/ 278 w 296"/>
                  <a:gd name="T107" fmla="*/ 44 h 270"/>
                  <a:gd name="T108" fmla="*/ 259 w 296"/>
                  <a:gd name="T109" fmla="*/ 0 h 270"/>
                  <a:gd name="connsiteX0" fmla="*/ 8750 w 9613"/>
                  <a:gd name="connsiteY0" fmla="*/ 0 h 9841"/>
                  <a:gd name="connsiteX1" fmla="*/ 7804 w 9613"/>
                  <a:gd name="connsiteY1" fmla="*/ 519 h 9841"/>
                  <a:gd name="connsiteX2" fmla="*/ 7838 w 9613"/>
                  <a:gd name="connsiteY2" fmla="*/ 556 h 9841"/>
                  <a:gd name="connsiteX3" fmla="*/ 8108 w 9613"/>
                  <a:gd name="connsiteY3" fmla="*/ 852 h 9841"/>
                  <a:gd name="connsiteX4" fmla="*/ 8412 w 9613"/>
                  <a:gd name="connsiteY4" fmla="*/ 1296 h 9841"/>
                  <a:gd name="connsiteX5" fmla="*/ 8581 w 9613"/>
                  <a:gd name="connsiteY5" fmla="*/ 1556 h 9841"/>
                  <a:gd name="connsiteX6" fmla="*/ 8716 w 9613"/>
                  <a:gd name="connsiteY6" fmla="*/ 1852 h 9841"/>
                  <a:gd name="connsiteX7" fmla="*/ 8919 w 9613"/>
                  <a:gd name="connsiteY7" fmla="*/ 2556 h 9841"/>
                  <a:gd name="connsiteX8" fmla="*/ 8953 w 9613"/>
                  <a:gd name="connsiteY8" fmla="*/ 2741 h 9841"/>
                  <a:gd name="connsiteX9" fmla="*/ 8953 w 9613"/>
                  <a:gd name="connsiteY9" fmla="*/ 2963 h 9841"/>
                  <a:gd name="connsiteX10" fmla="*/ 8885 w 9613"/>
                  <a:gd name="connsiteY10" fmla="*/ 3370 h 9841"/>
                  <a:gd name="connsiteX11" fmla="*/ 8682 w 9613"/>
                  <a:gd name="connsiteY11" fmla="*/ 3778 h 9841"/>
                  <a:gd name="connsiteX12" fmla="*/ 8581 w 9613"/>
                  <a:gd name="connsiteY12" fmla="*/ 3926 h 9841"/>
                  <a:gd name="connsiteX13" fmla="*/ 8514 w 9613"/>
                  <a:gd name="connsiteY13" fmla="*/ 4000 h 9841"/>
                  <a:gd name="connsiteX14" fmla="*/ 8446 w 9613"/>
                  <a:gd name="connsiteY14" fmla="*/ 4074 h 9841"/>
                  <a:gd name="connsiteX15" fmla="*/ 7770 w 9613"/>
                  <a:gd name="connsiteY15" fmla="*/ 4519 h 9841"/>
                  <a:gd name="connsiteX16" fmla="*/ 7027 w 9613"/>
                  <a:gd name="connsiteY16" fmla="*/ 4593 h 9841"/>
                  <a:gd name="connsiteX17" fmla="*/ 6385 w 9613"/>
                  <a:gd name="connsiteY17" fmla="*/ 4370 h 9841"/>
                  <a:gd name="connsiteX18" fmla="*/ 5878 w 9613"/>
                  <a:gd name="connsiteY18" fmla="*/ 4000 h 9841"/>
                  <a:gd name="connsiteX19" fmla="*/ 5203 w 9613"/>
                  <a:gd name="connsiteY19" fmla="*/ 3556 h 9841"/>
                  <a:gd name="connsiteX20" fmla="*/ 4764 w 9613"/>
                  <a:gd name="connsiteY20" fmla="*/ 4037 h 9841"/>
                  <a:gd name="connsiteX21" fmla="*/ 4223 w 9613"/>
                  <a:gd name="connsiteY21" fmla="*/ 4519 h 9841"/>
                  <a:gd name="connsiteX22" fmla="*/ 4527 w 9613"/>
                  <a:gd name="connsiteY22" fmla="*/ 5519 h 9841"/>
                  <a:gd name="connsiteX23" fmla="*/ 4662 w 9613"/>
                  <a:gd name="connsiteY23" fmla="*/ 6148 h 9841"/>
                  <a:gd name="connsiteX24" fmla="*/ 4764 w 9613"/>
                  <a:gd name="connsiteY24" fmla="*/ 6889 h 9841"/>
                  <a:gd name="connsiteX25" fmla="*/ 4628 w 9613"/>
                  <a:gd name="connsiteY25" fmla="*/ 7741 h 9841"/>
                  <a:gd name="connsiteX26" fmla="*/ 4088 w 9613"/>
                  <a:gd name="connsiteY26" fmla="*/ 8444 h 9841"/>
                  <a:gd name="connsiteX27" fmla="*/ 3784 w 9613"/>
                  <a:gd name="connsiteY27" fmla="*/ 8704 h 9841"/>
                  <a:gd name="connsiteX28" fmla="*/ 3716 w 9613"/>
                  <a:gd name="connsiteY28" fmla="*/ 8778 h 9841"/>
                  <a:gd name="connsiteX29" fmla="*/ 3682 w 9613"/>
                  <a:gd name="connsiteY29" fmla="*/ 8778 h 9841"/>
                  <a:gd name="connsiteX30" fmla="*/ 3649 w 9613"/>
                  <a:gd name="connsiteY30" fmla="*/ 8815 h 9841"/>
                  <a:gd name="connsiteX31" fmla="*/ 3615 w 9613"/>
                  <a:gd name="connsiteY31" fmla="*/ 8815 h 9841"/>
                  <a:gd name="connsiteX32" fmla="*/ 3615 w 9613"/>
                  <a:gd name="connsiteY32" fmla="*/ 8852 h 9841"/>
                  <a:gd name="connsiteX33" fmla="*/ 3446 w 9613"/>
                  <a:gd name="connsiteY33" fmla="*/ 8926 h 9841"/>
                  <a:gd name="connsiteX34" fmla="*/ 3243 w 9613"/>
                  <a:gd name="connsiteY34" fmla="*/ 9000 h 9841"/>
                  <a:gd name="connsiteX35" fmla="*/ 3007 w 9613"/>
                  <a:gd name="connsiteY35" fmla="*/ 9074 h 9841"/>
                  <a:gd name="connsiteX36" fmla="*/ 2804 w 9613"/>
                  <a:gd name="connsiteY36" fmla="*/ 9074 h 9841"/>
                  <a:gd name="connsiteX37" fmla="*/ 2601 w 9613"/>
                  <a:gd name="connsiteY37" fmla="*/ 9037 h 9841"/>
                  <a:gd name="connsiteX38" fmla="*/ 2230 w 9613"/>
                  <a:gd name="connsiteY38" fmla="*/ 8889 h 9841"/>
                  <a:gd name="connsiteX39" fmla="*/ 1926 w 9613"/>
                  <a:gd name="connsiteY39" fmla="*/ 8704 h 9841"/>
                  <a:gd name="connsiteX40" fmla="*/ 1453 w 9613"/>
                  <a:gd name="connsiteY40" fmla="*/ 8296 h 9841"/>
                  <a:gd name="connsiteX41" fmla="*/ 1115 w 9613"/>
                  <a:gd name="connsiteY41" fmla="*/ 7852 h 9841"/>
                  <a:gd name="connsiteX42" fmla="*/ 878 w 9613"/>
                  <a:gd name="connsiteY42" fmla="*/ 7519 h 9841"/>
                  <a:gd name="connsiteX43" fmla="*/ 845 w 9613"/>
                  <a:gd name="connsiteY43" fmla="*/ 7444 h 9841"/>
                  <a:gd name="connsiteX44" fmla="*/ 642 w 9613"/>
                  <a:gd name="connsiteY44" fmla="*/ 7630 h 9841"/>
                  <a:gd name="connsiteX45" fmla="*/ 203 w 9613"/>
                  <a:gd name="connsiteY45" fmla="*/ 8111 h 9841"/>
                  <a:gd name="connsiteX46" fmla="*/ 0 w 9613"/>
                  <a:gd name="connsiteY46" fmla="*/ 8333 h 9841"/>
                  <a:gd name="connsiteX47" fmla="*/ 338 w 9613"/>
                  <a:gd name="connsiteY47" fmla="*/ 8407 h 9841"/>
                  <a:gd name="connsiteX48" fmla="*/ 1520 w 9613"/>
                  <a:gd name="connsiteY48" fmla="*/ 9074 h 9841"/>
                  <a:gd name="connsiteX49" fmla="*/ 2439 w 9613"/>
                  <a:gd name="connsiteY49" fmla="*/ 9709 h 9841"/>
                  <a:gd name="connsiteX50" fmla="*/ 3818 w 9613"/>
                  <a:gd name="connsiteY50" fmla="*/ 9481 h 9841"/>
                  <a:gd name="connsiteX51" fmla="*/ 5304 w 9613"/>
                  <a:gd name="connsiteY51" fmla="*/ 6185 h 9841"/>
                  <a:gd name="connsiteX52" fmla="*/ 5574 w 9613"/>
                  <a:gd name="connsiteY52" fmla="*/ 4593 h 9841"/>
                  <a:gd name="connsiteX53" fmla="*/ 8041 w 9613"/>
                  <a:gd name="connsiteY53" fmla="*/ 5148 h 9841"/>
                  <a:gd name="connsiteX54" fmla="*/ 9392 w 9613"/>
                  <a:gd name="connsiteY54" fmla="*/ 1630 h 9841"/>
                  <a:gd name="connsiteX55" fmla="*/ 8750 w 9613"/>
                  <a:gd name="connsiteY55" fmla="*/ 0 h 9841"/>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668 w 10000"/>
                  <a:gd name="connsiteY43" fmla="*/ 7753 h 10000"/>
                  <a:gd name="connsiteX44" fmla="*/ 211 w 10000"/>
                  <a:gd name="connsiteY44" fmla="*/ 8242 h 10000"/>
                  <a:gd name="connsiteX45" fmla="*/ 0 w 10000"/>
                  <a:gd name="connsiteY45" fmla="*/ 8468 h 10000"/>
                  <a:gd name="connsiteX46" fmla="*/ 352 w 10000"/>
                  <a:gd name="connsiteY46" fmla="*/ 8543 h 10000"/>
                  <a:gd name="connsiteX47" fmla="*/ 1581 w 10000"/>
                  <a:gd name="connsiteY47" fmla="*/ 9221 h 10000"/>
                  <a:gd name="connsiteX48" fmla="*/ 2537 w 10000"/>
                  <a:gd name="connsiteY48" fmla="*/ 9866 h 10000"/>
                  <a:gd name="connsiteX49" fmla="*/ 3972 w 10000"/>
                  <a:gd name="connsiteY49" fmla="*/ 9634 h 10000"/>
                  <a:gd name="connsiteX50" fmla="*/ 5518 w 10000"/>
                  <a:gd name="connsiteY50" fmla="*/ 6285 h 10000"/>
                  <a:gd name="connsiteX51" fmla="*/ 5798 w 10000"/>
                  <a:gd name="connsiteY51" fmla="*/ 4667 h 10000"/>
                  <a:gd name="connsiteX52" fmla="*/ 8365 w 10000"/>
                  <a:gd name="connsiteY52" fmla="*/ 5231 h 10000"/>
                  <a:gd name="connsiteX53" fmla="*/ 9770 w 10000"/>
                  <a:gd name="connsiteY53" fmla="*/ 1656 h 10000"/>
                  <a:gd name="connsiteX54" fmla="*/ 9102 w 10000"/>
                  <a:gd name="connsiteY54"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211 w 10000"/>
                  <a:gd name="connsiteY43" fmla="*/ 8242 h 10000"/>
                  <a:gd name="connsiteX44" fmla="*/ 0 w 10000"/>
                  <a:gd name="connsiteY44" fmla="*/ 8468 h 10000"/>
                  <a:gd name="connsiteX45" fmla="*/ 352 w 10000"/>
                  <a:gd name="connsiteY45" fmla="*/ 8543 h 10000"/>
                  <a:gd name="connsiteX46" fmla="*/ 1581 w 10000"/>
                  <a:gd name="connsiteY46" fmla="*/ 9221 h 10000"/>
                  <a:gd name="connsiteX47" fmla="*/ 2537 w 10000"/>
                  <a:gd name="connsiteY47" fmla="*/ 9866 h 10000"/>
                  <a:gd name="connsiteX48" fmla="*/ 3972 w 10000"/>
                  <a:gd name="connsiteY48" fmla="*/ 9634 h 10000"/>
                  <a:gd name="connsiteX49" fmla="*/ 5518 w 10000"/>
                  <a:gd name="connsiteY49" fmla="*/ 6285 h 10000"/>
                  <a:gd name="connsiteX50" fmla="*/ 5798 w 10000"/>
                  <a:gd name="connsiteY50" fmla="*/ 4667 h 10000"/>
                  <a:gd name="connsiteX51" fmla="*/ 8365 w 10000"/>
                  <a:gd name="connsiteY51" fmla="*/ 5231 h 10000"/>
                  <a:gd name="connsiteX52" fmla="*/ 9770 w 10000"/>
                  <a:gd name="connsiteY52" fmla="*/ 1656 h 10000"/>
                  <a:gd name="connsiteX53" fmla="*/ 9102 w 10000"/>
                  <a:gd name="connsiteY53"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211 w 10000"/>
                  <a:gd name="connsiteY42" fmla="*/ 8242 h 10000"/>
                  <a:gd name="connsiteX43" fmla="*/ 0 w 10000"/>
                  <a:gd name="connsiteY43" fmla="*/ 8468 h 10000"/>
                  <a:gd name="connsiteX44" fmla="*/ 352 w 10000"/>
                  <a:gd name="connsiteY44" fmla="*/ 8543 h 10000"/>
                  <a:gd name="connsiteX45" fmla="*/ 1581 w 10000"/>
                  <a:gd name="connsiteY45" fmla="*/ 9221 h 10000"/>
                  <a:gd name="connsiteX46" fmla="*/ 2537 w 10000"/>
                  <a:gd name="connsiteY46" fmla="*/ 9866 h 10000"/>
                  <a:gd name="connsiteX47" fmla="*/ 3972 w 10000"/>
                  <a:gd name="connsiteY47" fmla="*/ 9634 h 10000"/>
                  <a:gd name="connsiteX48" fmla="*/ 5518 w 10000"/>
                  <a:gd name="connsiteY48" fmla="*/ 6285 h 10000"/>
                  <a:gd name="connsiteX49" fmla="*/ 5798 w 10000"/>
                  <a:gd name="connsiteY49" fmla="*/ 4667 h 10000"/>
                  <a:gd name="connsiteX50" fmla="*/ 8365 w 10000"/>
                  <a:gd name="connsiteY50" fmla="*/ 5231 h 10000"/>
                  <a:gd name="connsiteX51" fmla="*/ 9770 w 10000"/>
                  <a:gd name="connsiteY51" fmla="*/ 1656 h 10000"/>
                  <a:gd name="connsiteX52" fmla="*/ 9102 w 10000"/>
                  <a:gd name="connsiteY52"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211 w 10000"/>
                  <a:gd name="connsiteY41" fmla="*/ 8242 h 10000"/>
                  <a:gd name="connsiteX42" fmla="*/ 0 w 10000"/>
                  <a:gd name="connsiteY42" fmla="*/ 8468 h 10000"/>
                  <a:gd name="connsiteX43" fmla="*/ 352 w 10000"/>
                  <a:gd name="connsiteY43" fmla="*/ 8543 h 10000"/>
                  <a:gd name="connsiteX44" fmla="*/ 1581 w 10000"/>
                  <a:gd name="connsiteY44" fmla="*/ 9221 h 10000"/>
                  <a:gd name="connsiteX45" fmla="*/ 2537 w 10000"/>
                  <a:gd name="connsiteY45" fmla="*/ 9866 h 10000"/>
                  <a:gd name="connsiteX46" fmla="*/ 3972 w 10000"/>
                  <a:gd name="connsiteY46" fmla="*/ 9634 h 10000"/>
                  <a:gd name="connsiteX47" fmla="*/ 5518 w 10000"/>
                  <a:gd name="connsiteY47" fmla="*/ 6285 h 10000"/>
                  <a:gd name="connsiteX48" fmla="*/ 5798 w 10000"/>
                  <a:gd name="connsiteY48" fmla="*/ 4667 h 10000"/>
                  <a:gd name="connsiteX49" fmla="*/ 8365 w 10000"/>
                  <a:gd name="connsiteY49" fmla="*/ 5231 h 10000"/>
                  <a:gd name="connsiteX50" fmla="*/ 9770 w 10000"/>
                  <a:gd name="connsiteY50" fmla="*/ 1656 h 10000"/>
                  <a:gd name="connsiteX51" fmla="*/ 9102 w 10000"/>
                  <a:gd name="connsiteY51"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211 w 10000"/>
                  <a:gd name="connsiteY40" fmla="*/ 8242 h 10000"/>
                  <a:gd name="connsiteX41" fmla="*/ 0 w 10000"/>
                  <a:gd name="connsiteY41" fmla="*/ 8468 h 10000"/>
                  <a:gd name="connsiteX42" fmla="*/ 352 w 10000"/>
                  <a:gd name="connsiteY42" fmla="*/ 8543 h 10000"/>
                  <a:gd name="connsiteX43" fmla="*/ 1581 w 10000"/>
                  <a:gd name="connsiteY43" fmla="*/ 9221 h 10000"/>
                  <a:gd name="connsiteX44" fmla="*/ 2537 w 10000"/>
                  <a:gd name="connsiteY44" fmla="*/ 9866 h 10000"/>
                  <a:gd name="connsiteX45" fmla="*/ 3972 w 10000"/>
                  <a:gd name="connsiteY45" fmla="*/ 9634 h 10000"/>
                  <a:gd name="connsiteX46" fmla="*/ 5518 w 10000"/>
                  <a:gd name="connsiteY46" fmla="*/ 6285 h 10000"/>
                  <a:gd name="connsiteX47" fmla="*/ 5798 w 10000"/>
                  <a:gd name="connsiteY47" fmla="*/ 4667 h 10000"/>
                  <a:gd name="connsiteX48" fmla="*/ 8365 w 10000"/>
                  <a:gd name="connsiteY48" fmla="*/ 5231 h 10000"/>
                  <a:gd name="connsiteX49" fmla="*/ 9770 w 10000"/>
                  <a:gd name="connsiteY49" fmla="*/ 1656 h 10000"/>
                  <a:gd name="connsiteX50" fmla="*/ 9102 w 10000"/>
                  <a:gd name="connsiteY50"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581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487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2537 w 10000"/>
                  <a:gd name="connsiteY42" fmla="*/ 9866 h 10000"/>
                  <a:gd name="connsiteX43" fmla="*/ 3972 w 10000"/>
                  <a:gd name="connsiteY43" fmla="*/ 9634 h 10000"/>
                  <a:gd name="connsiteX44" fmla="*/ 5518 w 10000"/>
                  <a:gd name="connsiteY44" fmla="*/ 6285 h 10000"/>
                  <a:gd name="connsiteX45" fmla="*/ 5798 w 10000"/>
                  <a:gd name="connsiteY45" fmla="*/ 4667 h 10000"/>
                  <a:gd name="connsiteX46" fmla="*/ 8365 w 10000"/>
                  <a:gd name="connsiteY46" fmla="*/ 5231 h 10000"/>
                  <a:gd name="connsiteX47" fmla="*/ 9770 w 10000"/>
                  <a:gd name="connsiteY47" fmla="*/ 1656 h 10000"/>
                  <a:gd name="connsiteX48" fmla="*/ 9102 w 10000"/>
                  <a:gd name="connsiteY48"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2537 w 10000"/>
                  <a:gd name="connsiteY41" fmla="*/ 9866 h 10000"/>
                  <a:gd name="connsiteX42" fmla="*/ 3972 w 10000"/>
                  <a:gd name="connsiteY42" fmla="*/ 9634 h 10000"/>
                  <a:gd name="connsiteX43" fmla="*/ 5518 w 10000"/>
                  <a:gd name="connsiteY43" fmla="*/ 6285 h 10000"/>
                  <a:gd name="connsiteX44" fmla="*/ 5798 w 10000"/>
                  <a:gd name="connsiteY44" fmla="*/ 4667 h 10000"/>
                  <a:gd name="connsiteX45" fmla="*/ 8365 w 10000"/>
                  <a:gd name="connsiteY45" fmla="*/ 5231 h 10000"/>
                  <a:gd name="connsiteX46" fmla="*/ 9770 w 10000"/>
                  <a:gd name="connsiteY46" fmla="*/ 1656 h 10000"/>
                  <a:gd name="connsiteX47" fmla="*/ 9102 w 10000"/>
                  <a:gd name="connsiteY47"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0 w 10000"/>
                  <a:gd name="connsiteY39" fmla="*/ 8468 h 10000"/>
                  <a:gd name="connsiteX40" fmla="*/ 2537 w 10000"/>
                  <a:gd name="connsiteY40" fmla="*/ 9866 h 10000"/>
                  <a:gd name="connsiteX41" fmla="*/ 3972 w 10000"/>
                  <a:gd name="connsiteY41" fmla="*/ 9634 h 10000"/>
                  <a:gd name="connsiteX42" fmla="*/ 5518 w 10000"/>
                  <a:gd name="connsiteY42" fmla="*/ 6285 h 10000"/>
                  <a:gd name="connsiteX43" fmla="*/ 5798 w 10000"/>
                  <a:gd name="connsiteY43" fmla="*/ 4667 h 10000"/>
                  <a:gd name="connsiteX44" fmla="*/ 8365 w 10000"/>
                  <a:gd name="connsiteY44" fmla="*/ 5231 h 10000"/>
                  <a:gd name="connsiteX45" fmla="*/ 9770 w 10000"/>
                  <a:gd name="connsiteY45" fmla="*/ 1656 h 10000"/>
                  <a:gd name="connsiteX46" fmla="*/ 9102 w 10000"/>
                  <a:gd name="connsiteY46" fmla="*/ 0 h 10000"/>
                  <a:gd name="connsiteX0" fmla="*/ 6800 w 7698"/>
                  <a:gd name="connsiteY0" fmla="*/ 0 h 10000"/>
                  <a:gd name="connsiteX1" fmla="*/ 5816 w 7698"/>
                  <a:gd name="connsiteY1" fmla="*/ 527 h 10000"/>
                  <a:gd name="connsiteX2" fmla="*/ 5852 w 7698"/>
                  <a:gd name="connsiteY2" fmla="*/ 565 h 10000"/>
                  <a:gd name="connsiteX3" fmla="*/ 6132 w 7698"/>
                  <a:gd name="connsiteY3" fmla="*/ 866 h 10000"/>
                  <a:gd name="connsiteX4" fmla="*/ 6449 w 7698"/>
                  <a:gd name="connsiteY4" fmla="*/ 1317 h 10000"/>
                  <a:gd name="connsiteX5" fmla="*/ 6624 w 7698"/>
                  <a:gd name="connsiteY5" fmla="*/ 1581 h 10000"/>
                  <a:gd name="connsiteX6" fmla="*/ 6765 w 7698"/>
                  <a:gd name="connsiteY6" fmla="*/ 1882 h 10000"/>
                  <a:gd name="connsiteX7" fmla="*/ 6976 w 7698"/>
                  <a:gd name="connsiteY7" fmla="*/ 2597 h 10000"/>
                  <a:gd name="connsiteX8" fmla="*/ 7011 w 7698"/>
                  <a:gd name="connsiteY8" fmla="*/ 2785 h 10000"/>
                  <a:gd name="connsiteX9" fmla="*/ 7011 w 7698"/>
                  <a:gd name="connsiteY9" fmla="*/ 3011 h 10000"/>
                  <a:gd name="connsiteX10" fmla="*/ 6941 w 7698"/>
                  <a:gd name="connsiteY10" fmla="*/ 3424 h 10000"/>
                  <a:gd name="connsiteX11" fmla="*/ 6730 w 7698"/>
                  <a:gd name="connsiteY11" fmla="*/ 3839 h 10000"/>
                  <a:gd name="connsiteX12" fmla="*/ 6624 w 7698"/>
                  <a:gd name="connsiteY12" fmla="*/ 3989 h 10000"/>
                  <a:gd name="connsiteX13" fmla="*/ 6555 w 7698"/>
                  <a:gd name="connsiteY13" fmla="*/ 4065 h 10000"/>
                  <a:gd name="connsiteX14" fmla="*/ 6484 w 7698"/>
                  <a:gd name="connsiteY14" fmla="*/ 4140 h 10000"/>
                  <a:gd name="connsiteX15" fmla="*/ 5781 w 7698"/>
                  <a:gd name="connsiteY15" fmla="*/ 4592 h 10000"/>
                  <a:gd name="connsiteX16" fmla="*/ 5008 w 7698"/>
                  <a:gd name="connsiteY16" fmla="*/ 4667 h 10000"/>
                  <a:gd name="connsiteX17" fmla="*/ 4340 w 7698"/>
                  <a:gd name="connsiteY17" fmla="*/ 4441 h 10000"/>
                  <a:gd name="connsiteX18" fmla="*/ 3813 w 7698"/>
                  <a:gd name="connsiteY18" fmla="*/ 4065 h 10000"/>
                  <a:gd name="connsiteX19" fmla="*/ 3110 w 7698"/>
                  <a:gd name="connsiteY19" fmla="*/ 3613 h 10000"/>
                  <a:gd name="connsiteX20" fmla="*/ 2654 w 7698"/>
                  <a:gd name="connsiteY20" fmla="*/ 4102 h 10000"/>
                  <a:gd name="connsiteX21" fmla="*/ 2091 w 7698"/>
                  <a:gd name="connsiteY21" fmla="*/ 4592 h 10000"/>
                  <a:gd name="connsiteX22" fmla="*/ 2407 w 7698"/>
                  <a:gd name="connsiteY22" fmla="*/ 5608 h 10000"/>
                  <a:gd name="connsiteX23" fmla="*/ 2548 w 7698"/>
                  <a:gd name="connsiteY23" fmla="*/ 6247 h 10000"/>
                  <a:gd name="connsiteX24" fmla="*/ 2654 w 7698"/>
                  <a:gd name="connsiteY24" fmla="*/ 7000 h 10000"/>
                  <a:gd name="connsiteX25" fmla="*/ 2512 w 7698"/>
                  <a:gd name="connsiteY25" fmla="*/ 7866 h 10000"/>
                  <a:gd name="connsiteX26" fmla="*/ 1951 w 7698"/>
                  <a:gd name="connsiteY26" fmla="*/ 8580 h 10000"/>
                  <a:gd name="connsiteX27" fmla="*/ 1634 w 7698"/>
                  <a:gd name="connsiteY27" fmla="*/ 8845 h 10000"/>
                  <a:gd name="connsiteX28" fmla="*/ 1564 w 7698"/>
                  <a:gd name="connsiteY28" fmla="*/ 8920 h 10000"/>
                  <a:gd name="connsiteX29" fmla="*/ 1528 w 7698"/>
                  <a:gd name="connsiteY29" fmla="*/ 8920 h 10000"/>
                  <a:gd name="connsiteX30" fmla="*/ 1494 w 7698"/>
                  <a:gd name="connsiteY30" fmla="*/ 8957 h 10000"/>
                  <a:gd name="connsiteX31" fmla="*/ 1459 w 7698"/>
                  <a:gd name="connsiteY31" fmla="*/ 8957 h 10000"/>
                  <a:gd name="connsiteX32" fmla="*/ 1459 w 7698"/>
                  <a:gd name="connsiteY32" fmla="*/ 8995 h 10000"/>
                  <a:gd name="connsiteX33" fmla="*/ 1283 w 7698"/>
                  <a:gd name="connsiteY33" fmla="*/ 9070 h 10000"/>
                  <a:gd name="connsiteX34" fmla="*/ 1072 w 7698"/>
                  <a:gd name="connsiteY34" fmla="*/ 9145 h 10000"/>
                  <a:gd name="connsiteX35" fmla="*/ 826 w 7698"/>
                  <a:gd name="connsiteY35" fmla="*/ 9221 h 10000"/>
                  <a:gd name="connsiteX36" fmla="*/ 615 w 7698"/>
                  <a:gd name="connsiteY36" fmla="*/ 9221 h 10000"/>
                  <a:gd name="connsiteX37" fmla="*/ 404 w 7698"/>
                  <a:gd name="connsiteY37" fmla="*/ 9183 h 10000"/>
                  <a:gd name="connsiteX38" fmla="*/ 18 w 7698"/>
                  <a:gd name="connsiteY38" fmla="*/ 9033 h 10000"/>
                  <a:gd name="connsiteX39" fmla="*/ 235 w 7698"/>
                  <a:gd name="connsiteY39" fmla="*/ 9866 h 10000"/>
                  <a:gd name="connsiteX40" fmla="*/ 1670 w 7698"/>
                  <a:gd name="connsiteY40" fmla="*/ 9634 h 10000"/>
                  <a:gd name="connsiteX41" fmla="*/ 3216 w 7698"/>
                  <a:gd name="connsiteY41" fmla="*/ 6285 h 10000"/>
                  <a:gd name="connsiteX42" fmla="*/ 3496 w 7698"/>
                  <a:gd name="connsiteY42" fmla="*/ 4667 h 10000"/>
                  <a:gd name="connsiteX43" fmla="*/ 6063 w 7698"/>
                  <a:gd name="connsiteY43" fmla="*/ 5231 h 10000"/>
                  <a:gd name="connsiteX44" fmla="*/ 7468 w 7698"/>
                  <a:gd name="connsiteY44" fmla="*/ 1656 h 10000"/>
                  <a:gd name="connsiteX45" fmla="*/ 6800 w 7698"/>
                  <a:gd name="connsiteY45" fmla="*/ 0 h 10000"/>
                  <a:gd name="connsiteX0" fmla="*/ 8737 w 9904"/>
                  <a:gd name="connsiteY0" fmla="*/ 0 h 10000"/>
                  <a:gd name="connsiteX1" fmla="*/ 7459 w 9904"/>
                  <a:gd name="connsiteY1" fmla="*/ 527 h 10000"/>
                  <a:gd name="connsiteX2" fmla="*/ 7506 w 9904"/>
                  <a:gd name="connsiteY2" fmla="*/ 565 h 10000"/>
                  <a:gd name="connsiteX3" fmla="*/ 7870 w 9904"/>
                  <a:gd name="connsiteY3" fmla="*/ 866 h 10000"/>
                  <a:gd name="connsiteX4" fmla="*/ 8282 w 9904"/>
                  <a:gd name="connsiteY4" fmla="*/ 1317 h 10000"/>
                  <a:gd name="connsiteX5" fmla="*/ 8509 w 9904"/>
                  <a:gd name="connsiteY5" fmla="*/ 1581 h 10000"/>
                  <a:gd name="connsiteX6" fmla="*/ 8692 w 9904"/>
                  <a:gd name="connsiteY6" fmla="*/ 1882 h 10000"/>
                  <a:gd name="connsiteX7" fmla="*/ 8966 w 9904"/>
                  <a:gd name="connsiteY7" fmla="*/ 2597 h 10000"/>
                  <a:gd name="connsiteX8" fmla="*/ 9012 w 9904"/>
                  <a:gd name="connsiteY8" fmla="*/ 2785 h 10000"/>
                  <a:gd name="connsiteX9" fmla="*/ 9012 w 9904"/>
                  <a:gd name="connsiteY9" fmla="*/ 3011 h 10000"/>
                  <a:gd name="connsiteX10" fmla="*/ 8921 w 9904"/>
                  <a:gd name="connsiteY10" fmla="*/ 3424 h 10000"/>
                  <a:gd name="connsiteX11" fmla="*/ 8647 w 9904"/>
                  <a:gd name="connsiteY11" fmla="*/ 3839 h 10000"/>
                  <a:gd name="connsiteX12" fmla="*/ 8509 w 9904"/>
                  <a:gd name="connsiteY12" fmla="*/ 3989 h 10000"/>
                  <a:gd name="connsiteX13" fmla="*/ 8419 w 9904"/>
                  <a:gd name="connsiteY13" fmla="*/ 4065 h 10000"/>
                  <a:gd name="connsiteX14" fmla="*/ 8327 w 9904"/>
                  <a:gd name="connsiteY14" fmla="*/ 4140 h 10000"/>
                  <a:gd name="connsiteX15" fmla="*/ 7414 w 9904"/>
                  <a:gd name="connsiteY15" fmla="*/ 4592 h 10000"/>
                  <a:gd name="connsiteX16" fmla="*/ 6410 w 9904"/>
                  <a:gd name="connsiteY16" fmla="*/ 4667 h 10000"/>
                  <a:gd name="connsiteX17" fmla="*/ 5542 w 9904"/>
                  <a:gd name="connsiteY17" fmla="*/ 4441 h 10000"/>
                  <a:gd name="connsiteX18" fmla="*/ 4857 w 9904"/>
                  <a:gd name="connsiteY18" fmla="*/ 4065 h 10000"/>
                  <a:gd name="connsiteX19" fmla="*/ 3944 w 9904"/>
                  <a:gd name="connsiteY19" fmla="*/ 3613 h 10000"/>
                  <a:gd name="connsiteX20" fmla="*/ 3352 w 9904"/>
                  <a:gd name="connsiteY20" fmla="*/ 4102 h 10000"/>
                  <a:gd name="connsiteX21" fmla="*/ 2620 w 9904"/>
                  <a:gd name="connsiteY21" fmla="*/ 4592 h 10000"/>
                  <a:gd name="connsiteX22" fmla="*/ 3031 w 9904"/>
                  <a:gd name="connsiteY22" fmla="*/ 5608 h 10000"/>
                  <a:gd name="connsiteX23" fmla="*/ 3214 w 9904"/>
                  <a:gd name="connsiteY23" fmla="*/ 6247 h 10000"/>
                  <a:gd name="connsiteX24" fmla="*/ 3352 w 9904"/>
                  <a:gd name="connsiteY24" fmla="*/ 7000 h 10000"/>
                  <a:gd name="connsiteX25" fmla="*/ 3167 w 9904"/>
                  <a:gd name="connsiteY25" fmla="*/ 7866 h 10000"/>
                  <a:gd name="connsiteX26" fmla="*/ 2438 w 9904"/>
                  <a:gd name="connsiteY26" fmla="*/ 8580 h 10000"/>
                  <a:gd name="connsiteX27" fmla="*/ 2027 w 9904"/>
                  <a:gd name="connsiteY27" fmla="*/ 8845 h 10000"/>
                  <a:gd name="connsiteX28" fmla="*/ 1936 w 9904"/>
                  <a:gd name="connsiteY28" fmla="*/ 8920 h 10000"/>
                  <a:gd name="connsiteX29" fmla="*/ 1889 w 9904"/>
                  <a:gd name="connsiteY29" fmla="*/ 8920 h 10000"/>
                  <a:gd name="connsiteX30" fmla="*/ 1845 w 9904"/>
                  <a:gd name="connsiteY30" fmla="*/ 8957 h 10000"/>
                  <a:gd name="connsiteX31" fmla="*/ 1799 w 9904"/>
                  <a:gd name="connsiteY31" fmla="*/ 8957 h 10000"/>
                  <a:gd name="connsiteX32" fmla="*/ 1799 w 9904"/>
                  <a:gd name="connsiteY32" fmla="*/ 8995 h 10000"/>
                  <a:gd name="connsiteX33" fmla="*/ 1571 w 9904"/>
                  <a:gd name="connsiteY33" fmla="*/ 9070 h 10000"/>
                  <a:gd name="connsiteX34" fmla="*/ 1297 w 9904"/>
                  <a:gd name="connsiteY34" fmla="*/ 9145 h 10000"/>
                  <a:gd name="connsiteX35" fmla="*/ 977 w 9904"/>
                  <a:gd name="connsiteY35" fmla="*/ 9221 h 10000"/>
                  <a:gd name="connsiteX36" fmla="*/ 703 w 9904"/>
                  <a:gd name="connsiteY36" fmla="*/ 9221 h 10000"/>
                  <a:gd name="connsiteX37" fmla="*/ 429 w 9904"/>
                  <a:gd name="connsiteY37" fmla="*/ 9183 h 10000"/>
                  <a:gd name="connsiteX38" fmla="*/ 89 w 9904"/>
                  <a:gd name="connsiteY38" fmla="*/ 9066 h 10000"/>
                  <a:gd name="connsiteX39" fmla="*/ 209 w 9904"/>
                  <a:gd name="connsiteY39" fmla="*/ 9866 h 10000"/>
                  <a:gd name="connsiteX40" fmla="*/ 2073 w 9904"/>
                  <a:gd name="connsiteY40" fmla="*/ 9634 h 10000"/>
                  <a:gd name="connsiteX41" fmla="*/ 4082 w 9904"/>
                  <a:gd name="connsiteY41" fmla="*/ 6285 h 10000"/>
                  <a:gd name="connsiteX42" fmla="*/ 4445 w 9904"/>
                  <a:gd name="connsiteY42" fmla="*/ 4667 h 10000"/>
                  <a:gd name="connsiteX43" fmla="*/ 7780 w 9904"/>
                  <a:gd name="connsiteY43" fmla="*/ 5231 h 10000"/>
                  <a:gd name="connsiteX44" fmla="*/ 9605 w 9904"/>
                  <a:gd name="connsiteY44" fmla="*/ 1656 h 10000"/>
                  <a:gd name="connsiteX45" fmla="*/ 8737 w 9904"/>
                  <a:gd name="connsiteY45" fmla="*/ 0 h 10000"/>
                  <a:gd name="connsiteX0" fmla="*/ 8737 w 9915"/>
                  <a:gd name="connsiteY0" fmla="*/ 0 h 10000"/>
                  <a:gd name="connsiteX1" fmla="*/ 7446 w 9915"/>
                  <a:gd name="connsiteY1" fmla="*/ 527 h 10000"/>
                  <a:gd name="connsiteX2" fmla="*/ 7494 w 9915"/>
                  <a:gd name="connsiteY2" fmla="*/ 565 h 10000"/>
                  <a:gd name="connsiteX3" fmla="*/ 7861 w 9915"/>
                  <a:gd name="connsiteY3" fmla="*/ 866 h 10000"/>
                  <a:gd name="connsiteX4" fmla="*/ 8277 w 9915"/>
                  <a:gd name="connsiteY4" fmla="*/ 1317 h 10000"/>
                  <a:gd name="connsiteX5" fmla="*/ 8506 w 9915"/>
                  <a:gd name="connsiteY5" fmla="*/ 1581 h 10000"/>
                  <a:gd name="connsiteX6" fmla="*/ 8691 w 9915"/>
                  <a:gd name="connsiteY6" fmla="*/ 1882 h 10000"/>
                  <a:gd name="connsiteX7" fmla="*/ 8968 w 9915"/>
                  <a:gd name="connsiteY7" fmla="*/ 2597 h 10000"/>
                  <a:gd name="connsiteX8" fmla="*/ 9014 w 9915"/>
                  <a:gd name="connsiteY8" fmla="*/ 2785 h 10000"/>
                  <a:gd name="connsiteX9" fmla="*/ 9014 w 9915"/>
                  <a:gd name="connsiteY9" fmla="*/ 3011 h 10000"/>
                  <a:gd name="connsiteX10" fmla="*/ 8922 w 9915"/>
                  <a:gd name="connsiteY10" fmla="*/ 3424 h 10000"/>
                  <a:gd name="connsiteX11" fmla="*/ 8646 w 9915"/>
                  <a:gd name="connsiteY11" fmla="*/ 3839 h 10000"/>
                  <a:gd name="connsiteX12" fmla="*/ 8506 w 9915"/>
                  <a:gd name="connsiteY12" fmla="*/ 3989 h 10000"/>
                  <a:gd name="connsiteX13" fmla="*/ 8416 w 9915"/>
                  <a:gd name="connsiteY13" fmla="*/ 4065 h 10000"/>
                  <a:gd name="connsiteX14" fmla="*/ 8323 w 9915"/>
                  <a:gd name="connsiteY14" fmla="*/ 4140 h 10000"/>
                  <a:gd name="connsiteX15" fmla="*/ 7401 w 9915"/>
                  <a:gd name="connsiteY15" fmla="*/ 4592 h 10000"/>
                  <a:gd name="connsiteX16" fmla="*/ 6387 w 9915"/>
                  <a:gd name="connsiteY16" fmla="*/ 4667 h 10000"/>
                  <a:gd name="connsiteX17" fmla="*/ 5511 w 9915"/>
                  <a:gd name="connsiteY17" fmla="*/ 4441 h 10000"/>
                  <a:gd name="connsiteX18" fmla="*/ 4819 w 9915"/>
                  <a:gd name="connsiteY18" fmla="*/ 4065 h 10000"/>
                  <a:gd name="connsiteX19" fmla="*/ 3897 w 9915"/>
                  <a:gd name="connsiteY19" fmla="*/ 3613 h 10000"/>
                  <a:gd name="connsiteX20" fmla="*/ 3299 w 9915"/>
                  <a:gd name="connsiteY20" fmla="*/ 4102 h 10000"/>
                  <a:gd name="connsiteX21" fmla="*/ 2560 w 9915"/>
                  <a:gd name="connsiteY21" fmla="*/ 4592 h 10000"/>
                  <a:gd name="connsiteX22" fmla="*/ 2975 w 9915"/>
                  <a:gd name="connsiteY22" fmla="*/ 5608 h 10000"/>
                  <a:gd name="connsiteX23" fmla="*/ 3160 w 9915"/>
                  <a:gd name="connsiteY23" fmla="*/ 6247 h 10000"/>
                  <a:gd name="connsiteX24" fmla="*/ 3299 w 9915"/>
                  <a:gd name="connsiteY24" fmla="*/ 7000 h 10000"/>
                  <a:gd name="connsiteX25" fmla="*/ 3113 w 9915"/>
                  <a:gd name="connsiteY25" fmla="*/ 7866 h 10000"/>
                  <a:gd name="connsiteX26" fmla="*/ 2377 w 9915"/>
                  <a:gd name="connsiteY26" fmla="*/ 8580 h 10000"/>
                  <a:gd name="connsiteX27" fmla="*/ 1962 w 9915"/>
                  <a:gd name="connsiteY27" fmla="*/ 8845 h 10000"/>
                  <a:gd name="connsiteX28" fmla="*/ 1870 w 9915"/>
                  <a:gd name="connsiteY28" fmla="*/ 8920 h 10000"/>
                  <a:gd name="connsiteX29" fmla="*/ 1822 w 9915"/>
                  <a:gd name="connsiteY29" fmla="*/ 8920 h 10000"/>
                  <a:gd name="connsiteX30" fmla="*/ 1778 w 9915"/>
                  <a:gd name="connsiteY30" fmla="*/ 8957 h 10000"/>
                  <a:gd name="connsiteX31" fmla="*/ 1731 w 9915"/>
                  <a:gd name="connsiteY31" fmla="*/ 8957 h 10000"/>
                  <a:gd name="connsiteX32" fmla="*/ 1731 w 9915"/>
                  <a:gd name="connsiteY32" fmla="*/ 8995 h 10000"/>
                  <a:gd name="connsiteX33" fmla="*/ 1501 w 9915"/>
                  <a:gd name="connsiteY33" fmla="*/ 9070 h 10000"/>
                  <a:gd name="connsiteX34" fmla="*/ 1225 w 9915"/>
                  <a:gd name="connsiteY34" fmla="*/ 9145 h 10000"/>
                  <a:gd name="connsiteX35" fmla="*/ 901 w 9915"/>
                  <a:gd name="connsiteY35" fmla="*/ 9221 h 10000"/>
                  <a:gd name="connsiteX36" fmla="*/ 625 w 9915"/>
                  <a:gd name="connsiteY36" fmla="*/ 9221 h 10000"/>
                  <a:gd name="connsiteX37" fmla="*/ 348 w 9915"/>
                  <a:gd name="connsiteY37" fmla="*/ 9183 h 10000"/>
                  <a:gd name="connsiteX38" fmla="*/ 5 w 9915"/>
                  <a:gd name="connsiteY38" fmla="*/ 9066 h 10000"/>
                  <a:gd name="connsiteX39" fmla="*/ 126 w 9915"/>
                  <a:gd name="connsiteY39" fmla="*/ 9866 h 10000"/>
                  <a:gd name="connsiteX40" fmla="*/ 2008 w 9915"/>
                  <a:gd name="connsiteY40" fmla="*/ 9634 h 10000"/>
                  <a:gd name="connsiteX41" fmla="*/ 4037 w 9915"/>
                  <a:gd name="connsiteY41" fmla="*/ 6285 h 10000"/>
                  <a:gd name="connsiteX42" fmla="*/ 4403 w 9915"/>
                  <a:gd name="connsiteY42" fmla="*/ 4667 h 10000"/>
                  <a:gd name="connsiteX43" fmla="*/ 7770 w 9915"/>
                  <a:gd name="connsiteY43" fmla="*/ 5231 h 10000"/>
                  <a:gd name="connsiteX44" fmla="*/ 9613 w 9915"/>
                  <a:gd name="connsiteY44" fmla="*/ 1656 h 10000"/>
                  <a:gd name="connsiteX45" fmla="*/ 8737 w 9915"/>
                  <a:gd name="connsiteY45" fmla="*/ 0 h 10000"/>
                  <a:gd name="connsiteX0" fmla="*/ 8731 w 9919"/>
                  <a:gd name="connsiteY0" fmla="*/ 0 h 10000"/>
                  <a:gd name="connsiteX1" fmla="*/ 7429 w 9919"/>
                  <a:gd name="connsiteY1" fmla="*/ 527 h 10000"/>
                  <a:gd name="connsiteX2" fmla="*/ 7477 w 9919"/>
                  <a:gd name="connsiteY2" fmla="*/ 565 h 10000"/>
                  <a:gd name="connsiteX3" fmla="*/ 7847 w 9919"/>
                  <a:gd name="connsiteY3" fmla="*/ 866 h 10000"/>
                  <a:gd name="connsiteX4" fmla="*/ 8267 w 9919"/>
                  <a:gd name="connsiteY4" fmla="*/ 1317 h 10000"/>
                  <a:gd name="connsiteX5" fmla="*/ 8498 w 9919"/>
                  <a:gd name="connsiteY5" fmla="*/ 1581 h 10000"/>
                  <a:gd name="connsiteX6" fmla="*/ 8685 w 9919"/>
                  <a:gd name="connsiteY6" fmla="*/ 1882 h 10000"/>
                  <a:gd name="connsiteX7" fmla="*/ 8964 w 9919"/>
                  <a:gd name="connsiteY7" fmla="*/ 2597 h 10000"/>
                  <a:gd name="connsiteX8" fmla="*/ 9010 w 9919"/>
                  <a:gd name="connsiteY8" fmla="*/ 2785 h 10000"/>
                  <a:gd name="connsiteX9" fmla="*/ 9010 w 9919"/>
                  <a:gd name="connsiteY9" fmla="*/ 3011 h 10000"/>
                  <a:gd name="connsiteX10" fmla="*/ 8917 w 9919"/>
                  <a:gd name="connsiteY10" fmla="*/ 3424 h 10000"/>
                  <a:gd name="connsiteX11" fmla="*/ 8639 w 9919"/>
                  <a:gd name="connsiteY11" fmla="*/ 3839 h 10000"/>
                  <a:gd name="connsiteX12" fmla="*/ 8498 w 9919"/>
                  <a:gd name="connsiteY12" fmla="*/ 3989 h 10000"/>
                  <a:gd name="connsiteX13" fmla="*/ 8407 w 9919"/>
                  <a:gd name="connsiteY13" fmla="*/ 4065 h 10000"/>
                  <a:gd name="connsiteX14" fmla="*/ 8313 w 9919"/>
                  <a:gd name="connsiteY14" fmla="*/ 4140 h 10000"/>
                  <a:gd name="connsiteX15" fmla="*/ 7383 w 9919"/>
                  <a:gd name="connsiteY15" fmla="*/ 4592 h 10000"/>
                  <a:gd name="connsiteX16" fmla="*/ 6361 w 9919"/>
                  <a:gd name="connsiteY16" fmla="*/ 4667 h 10000"/>
                  <a:gd name="connsiteX17" fmla="*/ 5477 w 9919"/>
                  <a:gd name="connsiteY17" fmla="*/ 4441 h 10000"/>
                  <a:gd name="connsiteX18" fmla="*/ 4779 w 9919"/>
                  <a:gd name="connsiteY18" fmla="*/ 4065 h 10000"/>
                  <a:gd name="connsiteX19" fmla="*/ 3849 w 9919"/>
                  <a:gd name="connsiteY19" fmla="*/ 3613 h 10000"/>
                  <a:gd name="connsiteX20" fmla="*/ 3246 w 9919"/>
                  <a:gd name="connsiteY20" fmla="*/ 4102 h 10000"/>
                  <a:gd name="connsiteX21" fmla="*/ 2501 w 9919"/>
                  <a:gd name="connsiteY21" fmla="*/ 4592 h 10000"/>
                  <a:gd name="connsiteX22" fmla="*/ 2920 w 9919"/>
                  <a:gd name="connsiteY22" fmla="*/ 5608 h 10000"/>
                  <a:gd name="connsiteX23" fmla="*/ 3106 w 9919"/>
                  <a:gd name="connsiteY23" fmla="*/ 6247 h 10000"/>
                  <a:gd name="connsiteX24" fmla="*/ 3246 w 9919"/>
                  <a:gd name="connsiteY24" fmla="*/ 7000 h 10000"/>
                  <a:gd name="connsiteX25" fmla="*/ 3059 w 9919"/>
                  <a:gd name="connsiteY25" fmla="*/ 7866 h 10000"/>
                  <a:gd name="connsiteX26" fmla="*/ 2316 w 9919"/>
                  <a:gd name="connsiteY26" fmla="*/ 8580 h 10000"/>
                  <a:gd name="connsiteX27" fmla="*/ 1898 w 9919"/>
                  <a:gd name="connsiteY27" fmla="*/ 8845 h 10000"/>
                  <a:gd name="connsiteX28" fmla="*/ 1805 w 9919"/>
                  <a:gd name="connsiteY28" fmla="*/ 8920 h 10000"/>
                  <a:gd name="connsiteX29" fmla="*/ 1757 w 9919"/>
                  <a:gd name="connsiteY29" fmla="*/ 8920 h 10000"/>
                  <a:gd name="connsiteX30" fmla="*/ 1712 w 9919"/>
                  <a:gd name="connsiteY30" fmla="*/ 8957 h 10000"/>
                  <a:gd name="connsiteX31" fmla="*/ 1665 w 9919"/>
                  <a:gd name="connsiteY31" fmla="*/ 8957 h 10000"/>
                  <a:gd name="connsiteX32" fmla="*/ 1665 w 9919"/>
                  <a:gd name="connsiteY32" fmla="*/ 8995 h 10000"/>
                  <a:gd name="connsiteX33" fmla="*/ 1433 w 9919"/>
                  <a:gd name="connsiteY33" fmla="*/ 9070 h 10000"/>
                  <a:gd name="connsiteX34" fmla="*/ 1155 w 9919"/>
                  <a:gd name="connsiteY34" fmla="*/ 9145 h 10000"/>
                  <a:gd name="connsiteX35" fmla="*/ 828 w 9919"/>
                  <a:gd name="connsiteY35" fmla="*/ 9221 h 10000"/>
                  <a:gd name="connsiteX36" fmla="*/ 549 w 9919"/>
                  <a:gd name="connsiteY36" fmla="*/ 9221 h 10000"/>
                  <a:gd name="connsiteX37" fmla="*/ 270 w 9919"/>
                  <a:gd name="connsiteY37" fmla="*/ 9183 h 10000"/>
                  <a:gd name="connsiteX38" fmla="*/ 7 w 9919"/>
                  <a:gd name="connsiteY38" fmla="*/ 9066 h 10000"/>
                  <a:gd name="connsiteX39" fmla="*/ 46 w 9919"/>
                  <a:gd name="connsiteY39" fmla="*/ 9866 h 10000"/>
                  <a:gd name="connsiteX40" fmla="*/ 1944 w 9919"/>
                  <a:gd name="connsiteY40" fmla="*/ 9634 h 10000"/>
                  <a:gd name="connsiteX41" fmla="*/ 3991 w 9919"/>
                  <a:gd name="connsiteY41" fmla="*/ 6285 h 10000"/>
                  <a:gd name="connsiteX42" fmla="*/ 4360 w 9919"/>
                  <a:gd name="connsiteY42" fmla="*/ 4667 h 10000"/>
                  <a:gd name="connsiteX43" fmla="*/ 7756 w 9919"/>
                  <a:gd name="connsiteY43" fmla="*/ 5231 h 10000"/>
                  <a:gd name="connsiteX44" fmla="*/ 9614 w 9919"/>
                  <a:gd name="connsiteY44" fmla="*/ 1656 h 10000"/>
                  <a:gd name="connsiteX45" fmla="*/ 8731 w 9919"/>
                  <a:gd name="connsiteY45" fmla="*/ 0 h 10000"/>
                  <a:gd name="connsiteX0" fmla="*/ 8763 w 9961"/>
                  <a:gd name="connsiteY0" fmla="*/ 0 h 10000"/>
                  <a:gd name="connsiteX1" fmla="*/ 7451 w 9961"/>
                  <a:gd name="connsiteY1" fmla="*/ 527 h 10000"/>
                  <a:gd name="connsiteX2" fmla="*/ 7499 w 9961"/>
                  <a:gd name="connsiteY2" fmla="*/ 565 h 10000"/>
                  <a:gd name="connsiteX3" fmla="*/ 7872 w 9961"/>
                  <a:gd name="connsiteY3" fmla="*/ 866 h 10000"/>
                  <a:gd name="connsiteX4" fmla="*/ 8296 w 9961"/>
                  <a:gd name="connsiteY4" fmla="*/ 1317 h 10000"/>
                  <a:gd name="connsiteX5" fmla="*/ 8528 w 9961"/>
                  <a:gd name="connsiteY5" fmla="*/ 1581 h 10000"/>
                  <a:gd name="connsiteX6" fmla="*/ 8717 w 9961"/>
                  <a:gd name="connsiteY6" fmla="*/ 1882 h 10000"/>
                  <a:gd name="connsiteX7" fmla="*/ 8998 w 9961"/>
                  <a:gd name="connsiteY7" fmla="*/ 2597 h 10000"/>
                  <a:gd name="connsiteX8" fmla="*/ 9045 w 9961"/>
                  <a:gd name="connsiteY8" fmla="*/ 2785 h 10000"/>
                  <a:gd name="connsiteX9" fmla="*/ 9045 w 9961"/>
                  <a:gd name="connsiteY9" fmla="*/ 3011 h 10000"/>
                  <a:gd name="connsiteX10" fmla="*/ 8951 w 9961"/>
                  <a:gd name="connsiteY10" fmla="*/ 3424 h 10000"/>
                  <a:gd name="connsiteX11" fmla="*/ 8671 w 9961"/>
                  <a:gd name="connsiteY11" fmla="*/ 3839 h 10000"/>
                  <a:gd name="connsiteX12" fmla="*/ 8528 w 9961"/>
                  <a:gd name="connsiteY12" fmla="*/ 3989 h 10000"/>
                  <a:gd name="connsiteX13" fmla="*/ 8437 w 9961"/>
                  <a:gd name="connsiteY13" fmla="*/ 4065 h 10000"/>
                  <a:gd name="connsiteX14" fmla="*/ 8342 w 9961"/>
                  <a:gd name="connsiteY14" fmla="*/ 4140 h 10000"/>
                  <a:gd name="connsiteX15" fmla="*/ 7404 w 9961"/>
                  <a:gd name="connsiteY15" fmla="*/ 4592 h 10000"/>
                  <a:gd name="connsiteX16" fmla="*/ 6374 w 9961"/>
                  <a:gd name="connsiteY16" fmla="*/ 4667 h 10000"/>
                  <a:gd name="connsiteX17" fmla="*/ 5483 w 9961"/>
                  <a:gd name="connsiteY17" fmla="*/ 4441 h 10000"/>
                  <a:gd name="connsiteX18" fmla="*/ 4779 w 9961"/>
                  <a:gd name="connsiteY18" fmla="*/ 4065 h 10000"/>
                  <a:gd name="connsiteX19" fmla="*/ 3841 w 9961"/>
                  <a:gd name="connsiteY19" fmla="*/ 3613 h 10000"/>
                  <a:gd name="connsiteX20" fmla="*/ 3234 w 9961"/>
                  <a:gd name="connsiteY20" fmla="*/ 4102 h 10000"/>
                  <a:gd name="connsiteX21" fmla="*/ 2482 w 9961"/>
                  <a:gd name="connsiteY21" fmla="*/ 4592 h 10000"/>
                  <a:gd name="connsiteX22" fmla="*/ 2905 w 9961"/>
                  <a:gd name="connsiteY22" fmla="*/ 5608 h 10000"/>
                  <a:gd name="connsiteX23" fmla="*/ 3092 w 9961"/>
                  <a:gd name="connsiteY23" fmla="*/ 6247 h 10000"/>
                  <a:gd name="connsiteX24" fmla="*/ 3234 w 9961"/>
                  <a:gd name="connsiteY24" fmla="*/ 7000 h 10000"/>
                  <a:gd name="connsiteX25" fmla="*/ 3045 w 9961"/>
                  <a:gd name="connsiteY25" fmla="*/ 7866 h 10000"/>
                  <a:gd name="connsiteX26" fmla="*/ 2296 w 9961"/>
                  <a:gd name="connsiteY26" fmla="*/ 8580 h 10000"/>
                  <a:gd name="connsiteX27" fmla="*/ 1874 w 9961"/>
                  <a:gd name="connsiteY27" fmla="*/ 8845 h 10000"/>
                  <a:gd name="connsiteX28" fmla="*/ 1781 w 9961"/>
                  <a:gd name="connsiteY28" fmla="*/ 8920 h 10000"/>
                  <a:gd name="connsiteX29" fmla="*/ 1732 w 9961"/>
                  <a:gd name="connsiteY29" fmla="*/ 8920 h 10000"/>
                  <a:gd name="connsiteX30" fmla="*/ 1687 w 9961"/>
                  <a:gd name="connsiteY30" fmla="*/ 8957 h 10000"/>
                  <a:gd name="connsiteX31" fmla="*/ 1640 w 9961"/>
                  <a:gd name="connsiteY31" fmla="*/ 8957 h 10000"/>
                  <a:gd name="connsiteX32" fmla="*/ 1640 w 9961"/>
                  <a:gd name="connsiteY32" fmla="*/ 8995 h 10000"/>
                  <a:gd name="connsiteX33" fmla="*/ 1406 w 9961"/>
                  <a:gd name="connsiteY33" fmla="*/ 9070 h 10000"/>
                  <a:gd name="connsiteX34" fmla="*/ 1125 w 9961"/>
                  <a:gd name="connsiteY34" fmla="*/ 9145 h 10000"/>
                  <a:gd name="connsiteX35" fmla="*/ 796 w 9961"/>
                  <a:gd name="connsiteY35" fmla="*/ 9221 h 10000"/>
                  <a:gd name="connsiteX36" fmla="*/ 514 w 9961"/>
                  <a:gd name="connsiteY36" fmla="*/ 9221 h 10000"/>
                  <a:gd name="connsiteX37" fmla="*/ 233 w 9961"/>
                  <a:gd name="connsiteY37" fmla="*/ 9183 h 10000"/>
                  <a:gd name="connsiteX38" fmla="*/ 10 w 9961"/>
                  <a:gd name="connsiteY38" fmla="*/ 9332 h 10000"/>
                  <a:gd name="connsiteX39" fmla="*/ 7 w 9961"/>
                  <a:gd name="connsiteY39" fmla="*/ 9866 h 10000"/>
                  <a:gd name="connsiteX40" fmla="*/ 1921 w 9961"/>
                  <a:gd name="connsiteY40" fmla="*/ 9634 h 10000"/>
                  <a:gd name="connsiteX41" fmla="*/ 3985 w 9961"/>
                  <a:gd name="connsiteY41" fmla="*/ 6285 h 10000"/>
                  <a:gd name="connsiteX42" fmla="*/ 4357 w 9961"/>
                  <a:gd name="connsiteY42" fmla="*/ 4667 h 10000"/>
                  <a:gd name="connsiteX43" fmla="*/ 7780 w 9961"/>
                  <a:gd name="connsiteY43" fmla="*/ 5231 h 10000"/>
                  <a:gd name="connsiteX44" fmla="*/ 9654 w 9961"/>
                  <a:gd name="connsiteY44" fmla="*/ 1656 h 10000"/>
                  <a:gd name="connsiteX45" fmla="*/ 8763 w 9961"/>
                  <a:gd name="connsiteY45" fmla="*/ 0 h 10000"/>
                  <a:gd name="connsiteX0" fmla="*/ 8790 w 9993"/>
                  <a:gd name="connsiteY0" fmla="*/ 0 h 10000"/>
                  <a:gd name="connsiteX1" fmla="*/ 7473 w 9993"/>
                  <a:gd name="connsiteY1" fmla="*/ 527 h 10000"/>
                  <a:gd name="connsiteX2" fmla="*/ 7521 w 9993"/>
                  <a:gd name="connsiteY2" fmla="*/ 565 h 10000"/>
                  <a:gd name="connsiteX3" fmla="*/ 7896 w 9993"/>
                  <a:gd name="connsiteY3" fmla="*/ 866 h 10000"/>
                  <a:gd name="connsiteX4" fmla="*/ 8321 w 9993"/>
                  <a:gd name="connsiteY4" fmla="*/ 1317 h 10000"/>
                  <a:gd name="connsiteX5" fmla="*/ 8554 w 9993"/>
                  <a:gd name="connsiteY5" fmla="*/ 1581 h 10000"/>
                  <a:gd name="connsiteX6" fmla="*/ 8744 w 9993"/>
                  <a:gd name="connsiteY6" fmla="*/ 1882 h 10000"/>
                  <a:gd name="connsiteX7" fmla="*/ 9026 w 9993"/>
                  <a:gd name="connsiteY7" fmla="*/ 2597 h 10000"/>
                  <a:gd name="connsiteX8" fmla="*/ 9073 w 9993"/>
                  <a:gd name="connsiteY8" fmla="*/ 2785 h 10000"/>
                  <a:gd name="connsiteX9" fmla="*/ 9073 w 9993"/>
                  <a:gd name="connsiteY9" fmla="*/ 3011 h 10000"/>
                  <a:gd name="connsiteX10" fmla="*/ 8979 w 9993"/>
                  <a:gd name="connsiteY10" fmla="*/ 3424 h 10000"/>
                  <a:gd name="connsiteX11" fmla="*/ 8698 w 9993"/>
                  <a:gd name="connsiteY11" fmla="*/ 3839 h 10000"/>
                  <a:gd name="connsiteX12" fmla="*/ 8554 w 9993"/>
                  <a:gd name="connsiteY12" fmla="*/ 3989 h 10000"/>
                  <a:gd name="connsiteX13" fmla="*/ 8463 w 9993"/>
                  <a:gd name="connsiteY13" fmla="*/ 4065 h 10000"/>
                  <a:gd name="connsiteX14" fmla="*/ 8368 w 9993"/>
                  <a:gd name="connsiteY14" fmla="*/ 4140 h 10000"/>
                  <a:gd name="connsiteX15" fmla="*/ 7426 w 9993"/>
                  <a:gd name="connsiteY15" fmla="*/ 4592 h 10000"/>
                  <a:gd name="connsiteX16" fmla="*/ 6392 w 9993"/>
                  <a:gd name="connsiteY16" fmla="*/ 4667 h 10000"/>
                  <a:gd name="connsiteX17" fmla="*/ 5497 w 9993"/>
                  <a:gd name="connsiteY17" fmla="*/ 4441 h 10000"/>
                  <a:gd name="connsiteX18" fmla="*/ 4791 w 9993"/>
                  <a:gd name="connsiteY18" fmla="*/ 4065 h 10000"/>
                  <a:gd name="connsiteX19" fmla="*/ 3849 w 9993"/>
                  <a:gd name="connsiteY19" fmla="*/ 3613 h 10000"/>
                  <a:gd name="connsiteX20" fmla="*/ 3240 w 9993"/>
                  <a:gd name="connsiteY20" fmla="*/ 4102 h 10000"/>
                  <a:gd name="connsiteX21" fmla="*/ 2485 w 9993"/>
                  <a:gd name="connsiteY21" fmla="*/ 4592 h 10000"/>
                  <a:gd name="connsiteX22" fmla="*/ 2909 w 9993"/>
                  <a:gd name="connsiteY22" fmla="*/ 5608 h 10000"/>
                  <a:gd name="connsiteX23" fmla="*/ 3097 w 9993"/>
                  <a:gd name="connsiteY23" fmla="*/ 6247 h 10000"/>
                  <a:gd name="connsiteX24" fmla="*/ 3240 w 9993"/>
                  <a:gd name="connsiteY24" fmla="*/ 7000 h 10000"/>
                  <a:gd name="connsiteX25" fmla="*/ 3050 w 9993"/>
                  <a:gd name="connsiteY25" fmla="*/ 7866 h 10000"/>
                  <a:gd name="connsiteX26" fmla="*/ 2298 w 9993"/>
                  <a:gd name="connsiteY26" fmla="*/ 8580 h 10000"/>
                  <a:gd name="connsiteX27" fmla="*/ 1874 w 9993"/>
                  <a:gd name="connsiteY27" fmla="*/ 8845 h 10000"/>
                  <a:gd name="connsiteX28" fmla="*/ 1781 w 9993"/>
                  <a:gd name="connsiteY28" fmla="*/ 8920 h 10000"/>
                  <a:gd name="connsiteX29" fmla="*/ 1732 w 9993"/>
                  <a:gd name="connsiteY29" fmla="*/ 8920 h 10000"/>
                  <a:gd name="connsiteX30" fmla="*/ 1687 w 9993"/>
                  <a:gd name="connsiteY30" fmla="*/ 8957 h 10000"/>
                  <a:gd name="connsiteX31" fmla="*/ 1639 w 9993"/>
                  <a:gd name="connsiteY31" fmla="*/ 8957 h 10000"/>
                  <a:gd name="connsiteX32" fmla="*/ 1639 w 9993"/>
                  <a:gd name="connsiteY32" fmla="*/ 8995 h 10000"/>
                  <a:gd name="connsiteX33" fmla="*/ 1405 w 9993"/>
                  <a:gd name="connsiteY33" fmla="*/ 9070 h 10000"/>
                  <a:gd name="connsiteX34" fmla="*/ 1122 w 9993"/>
                  <a:gd name="connsiteY34" fmla="*/ 9145 h 10000"/>
                  <a:gd name="connsiteX35" fmla="*/ 792 w 9993"/>
                  <a:gd name="connsiteY35" fmla="*/ 9221 h 10000"/>
                  <a:gd name="connsiteX36" fmla="*/ 509 w 9993"/>
                  <a:gd name="connsiteY36" fmla="*/ 9221 h 10000"/>
                  <a:gd name="connsiteX37" fmla="*/ 227 w 9993"/>
                  <a:gd name="connsiteY37" fmla="*/ 9183 h 10000"/>
                  <a:gd name="connsiteX38" fmla="*/ 87 w 9993"/>
                  <a:gd name="connsiteY38" fmla="*/ 9099 h 10000"/>
                  <a:gd name="connsiteX39" fmla="*/ 0 w 9993"/>
                  <a:gd name="connsiteY39" fmla="*/ 9866 h 10000"/>
                  <a:gd name="connsiteX40" fmla="*/ 1922 w 9993"/>
                  <a:gd name="connsiteY40" fmla="*/ 9634 h 10000"/>
                  <a:gd name="connsiteX41" fmla="*/ 3994 w 9993"/>
                  <a:gd name="connsiteY41" fmla="*/ 6285 h 10000"/>
                  <a:gd name="connsiteX42" fmla="*/ 4367 w 9993"/>
                  <a:gd name="connsiteY42" fmla="*/ 4667 h 10000"/>
                  <a:gd name="connsiteX43" fmla="*/ 7803 w 9993"/>
                  <a:gd name="connsiteY43" fmla="*/ 5231 h 10000"/>
                  <a:gd name="connsiteX44" fmla="*/ 9685 w 9993"/>
                  <a:gd name="connsiteY44" fmla="*/ 1656 h 10000"/>
                  <a:gd name="connsiteX45" fmla="*/ 8790 w 9993"/>
                  <a:gd name="connsiteY4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993" h="10000">
                    <a:moveTo>
                      <a:pt x="8790" y="0"/>
                    </a:moveTo>
                    <a:cubicBezTo>
                      <a:pt x="8368" y="75"/>
                      <a:pt x="7944" y="263"/>
                      <a:pt x="7473" y="527"/>
                    </a:cubicBezTo>
                    <a:cubicBezTo>
                      <a:pt x="7521" y="527"/>
                      <a:pt x="7521" y="527"/>
                      <a:pt x="7521" y="565"/>
                    </a:cubicBezTo>
                    <a:lnTo>
                      <a:pt x="7896" y="866"/>
                    </a:lnTo>
                    <a:cubicBezTo>
                      <a:pt x="8037" y="979"/>
                      <a:pt x="8180" y="1129"/>
                      <a:pt x="8321" y="1317"/>
                    </a:cubicBezTo>
                    <a:cubicBezTo>
                      <a:pt x="8368" y="1392"/>
                      <a:pt x="8463" y="1467"/>
                      <a:pt x="8554" y="1581"/>
                    </a:cubicBezTo>
                    <a:cubicBezTo>
                      <a:pt x="8604" y="1656"/>
                      <a:pt x="8650" y="1769"/>
                      <a:pt x="8744" y="1882"/>
                    </a:cubicBezTo>
                    <a:cubicBezTo>
                      <a:pt x="8887" y="2070"/>
                      <a:pt x="8979" y="2333"/>
                      <a:pt x="9026" y="2597"/>
                    </a:cubicBezTo>
                    <a:cubicBezTo>
                      <a:pt x="9042" y="2660"/>
                      <a:pt x="9056" y="2722"/>
                      <a:pt x="9073" y="2785"/>
                    </a:cubicBezTo>
                    <a:lnTo>
                      <a:pt x="9073" y="3011"/>
                    </a:lnTo>
                    <a:cubicBezTo>
                      <a:pt x="9073" y="3161"/>
                      <a:pt x="9026" y="3274"/>
                      <a:pt x="8979" y="3424"/>
                    </a:cubicBezTo>
                    <a:cubicBezTo>
                      <a:pt x="8887" y="3576"/>
                      <a:pt x="8790" y="3726"/>
                      <a:pt x="8698" y="3839"/>
                    </a:cubicBezTo>
                    <a:lnTo>
                      <a:pt x="8554" y="3989"/>
                    </a:lnTo>
                    <a:cubicBezTo>
                      <a:pt x="8508" y="3989"/>
                      <a:pt x="8508" y="4027"/>
                      <a:pt x="8463" y="4065"/>
                    </a:cubicBezTo>
                    <a:lnTo>
                      <a:pt x="8368" y="4140"/>
                    </a:lnTo>
                    <a:cubicBezTo>
                      <a:pt x="8086" y="4328"/>
                      <a:pt x="7803" y="4478"/>
                      <a:pt x="7426" y="4592"/>
                    </a:cubicBezTo>
                    <a:cubicBezTo>
                      <a:pt x="7098" y="4667"/>
                      <a:pt x="6768" y="4705"/>
                      <a:pt x="6392" y="4667"/>
                    </a:cubicBezTo>
                    <a:cubicBezTo>
                      <a:pt x="6062" y="4630"/>
                      <a:pt x="5780" y="4516"/>
                      <a:pt x="5497" y="4441"/>
                    </a:cubicBezTo>
                    <a:cubicBezTo>
                      <a:pt x="5261" y="4328"/>
                      <a:pt x="5026" y="4177"/>
                      <a:pt x="4791" y="4065"/>
                    </a:cubicBezTo>
                    <a:cubicBezTo>
                      <a:pt x="4415" y="3877"/>
                      <a:pt x="4085" y="3689"/>
                      <a:pt x="3849" y="3613"/>
                    </a:cubicBezTo>
                    <a:lnTo>
                      <a:pt x="3240" y="4102"/>
                    </a:lnTo>
                    <a:cubicBezTo>
                      <a:pt x="3004" y="4290"/>
                      <a:pt x="2768" y="4441"/>
                      <a:pt x="2485" y="4592"/>
                    </a:cubicBezTo>
                    <a:cubicBezTo>
                      <a:pt x="2581" y="4818"/>
                      <a:pt x="2768" y="5156"/>
                      <a:pt x="2909" y="5608"/>
                    </a:cubicBezTo>
                    <a:cubicBezTo>
                      <a:pt x="2958" y="5796"/>
                      <a:pt x="3050" y="5984"/>
                      <a:pt x="3097" y="6247"/>
                    </a:cubicBezTo>
                    <a:cubicBezTo>
                      <a:pt x="3191" y="6473"/>
                      <a:pt x="3240" y="6700"/>
                      <a:pt x="3240" y="7000"/>
                    </a:cubicBezTo>
                    <a:cubicBezTo>
                      <a:pt x="3240" y="7263"/>
                      <a:pt x="3240" y="7602"/>
                      <a:pt x="3050" y="7866"/>
                    </a:cubicBezTo>
                    <a:cubicBezTo>
                      <a:pt x="2861" y="8167"/>
                      <a:pt x="2581" y="8392"/>
                      <a:pt x="2298" y="8580"/>
                    </a:cubicBezTo>
                    <a:cubicBezTo>
                      <a:pt x="2154" y="8694"/>
                      <a:pt x="2015" y="8769"/>
                      <a:pt x="1874" y="8845"/>
                    </a:cubicBezTo>
                    <a:lnTo>
                      <a:pt x="1781" y="8920"/>
                    </a:lnTo>
                    <a:lnTo>
                      <a:pt x="1732" y="8920"/>
                    </a:lnTo>
                    <a:cubicBezTo>
                      <a:pt x="1716" y="8932"/>
                      <a:pt x="1702" y="8945"/>
                      <a:pt x="1687" y="8957"/>
                    </a:cubicBezTo>
                    <a:lnTo>
                      <a:pt x="1639" y="8957"/>
                    </a:lnTo>
                    <a:lnTo>
                      <a:pt x="1639" y="8995"/>
                    </a:lnTo>
                    <a:lnTo>
                      <a:pt x="1405" y="9070"/>
                    </a:lnTo>
                    <a:cubicBezTo>
                      <a:pt x="1355" y="9108"/>
                      <a:pt x="1215" y="9145"/>
                      <a:pt x="1122" y="9145"/>
                    </a:cubicBezTo>
                    <a:cubicBezTo>
                      <a:pt x="1029" y="9183"/>
                      <a:pt x="886" y="9221"/>
                      <a:pt x="792" y="9221"/>
                    </a:cubicBezTo>
                    <a:lnTo>
                      <a:pt x="509" y="9221"/>
                    </a:lnTo>
                    <a:cubicBezTo>
                      <a:pt x="416" y="9221"/>
                      <a:pt x="321" y="9183"/>
                      <a:pt x="227" y="9183"/>
                    </a:cubicBezTo>
                    <a:cubicBezTo>
                      <a:pt x="38" y="9145"/>
                      <a:pt x="276" y="9174"/>
                      <a:pt x="87" y="9099"/>
                    </a:cubicBezTo>
                    <a:cubicBezTo>
                      <a:pt x="51" y="9213"/>
                      <a:pt x="51" y="9633"/>
                      <a:pt x="0" y="9866"/>
                    </a:cubicBezTo>
                    <a:cubicBezTo>
                      <a:pt x="536" y="9935"/>
                      <a:pt x="1259" y="10231"/>
                      <a:pt x="1922" y="9634"/>
                    </a:cubicBezTo>
                    <a:cubicBezTo>
                      <a:pt x="3191" y="9070"/>
                      <a:pt x="4085" y="8092"/>
                      <a:pt x="3994" y="6285"/>
                    </a:cubicBezTo>
                    <a:cubicBezTo>
                      <a:pt x="3897" y="4478"/>
                      <a:pt x="3097" y="4140"/>
                      <a:pt x="4367" y="4667"/>
                    </a:cubicBezTo>
                    <a:cubicBezTo>
                      <a:pt x="5684" y="5194"/>
                      <a:pt x="6062" y="5532"/>
                      <a:pt x="7803" y="5231"/>
                    </a:cubicBezTo>
                    <a:cubicBezTo>
                      <a:pt x="9544" y="4930"/>
                      <a:pt x="10533" y="3048"/>
                      <a:pt x="9685" y="1656"/>
                    </a:cubicBezTo>
                    <a:cubicBezTo>
                      <a:pt x="8887" y="338"/>
                      <a:pt x="8698" y="828"/>
                      <a:pt x="87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09" name="Freeform 49"/>
              <p:cNvSpPr>
                <a:spLocks/>
              </p:cNvSpPr>
              <p:nvPr userDrawn="1"/>
            </p:nvSpPr>
            <p:spPr bwMode="auto">
              <a:xfrm>
                <a:off x="224710" y="3361746"/>
                <a:ext cx="268240" cy="270870"/>
              </a:xfrm>
              <a:custGeom>
                <a:avLst/>
                <a:gdLst>
                  <a:gd name="T0" fmla="*/ 30 w 100"/>
                  <a:gd name="T1" fmla="*/ 39 h 101"/>
                  <a:gd name="T2" fmla="*/ 8 w 100"/>
                  <a:gd name="T3" fmla="*/ 66 h 101"/>
                  <a:gd name="T4" fmla="*/ 0 w 100"/>
                  <a:gd name="T5" fmla="*/ 76 h 101"/>
                  <a:gd name="T6" fmla="*/ 21 w 100"/>
                  <a:gd name="T7" fmla="*/ 87 h 101"/>
                  <a:gd name="T8" fmla="*/ 52 w 100"/>
                  <a:gd name="T9" fmla="*/ 100 h 101"/>
                  <a:gd name="T10" fmla="*/ 70 w 100"/>
                  <a:gd name="T11" fmla="*/ 98 h 101"/>
                  <a:gd name="T12" fmla="*/ 87 w 100"/>
                  <a:gd name="T13" fmla="*/ 87 h 101"/>
                  <a:gd name="T14" fmla="*/ 89 w 100"/>
                  <a:gd name="T15" fmla="*/ 86 h 101"/>
                  <a:gd name="T16" fmla="*/ 90 w 100"/>
                  <a:gd name="T17" fmla="*/ 84 h 101"/>
                  <a:gd name="T18" fmla="*/ 94 w 100"/>
                  <a:gd name="T19" fmla="*/ 80 h 101"/>
                  <a:gd name="T20" fmla="*/ 96 w 100"/>
                  <a:gd name="T21" fmla="*/ 76 h 101"/>
                  <a:gd name="T22" fmla="*/ 98 w 100"/>
                  <a:gd name="T23" fmla="*/ 72 h 101"/>
                  <a:gd name="T24" fmla="*/ 100 w 100"/>
                  <a:gd name="T25" fmla="*/ 63 h 101"/>
                  <a:gd name="T26" fmla="*/ 100 w 100"/>
                  <a:gd name="T27" fmla="*/ 59 h 101"/>
                  <a:gd name="T28" fmla="*/ 99 w 100"/>
                  <a:gd name="T29" fmla="*/ 54 h 101"/>
                  <a:gd name="T30" fmla="*/ 94 w 100"/>
                  <a:gd name="T31" fmla="*/ 37 h 101"/>
                  <a:gd name="T32" fmla="*/ 90 w 100"/>
                  <a:gd name="T33" fmla="*/ 29 h 101"/>
                  <a:gd name="T34" fmla="*/ 86 w 100"/>
                  <a:gd name="T35" fmla="*/ 22 h 101"/>
                  <a:gd name="T36" fmla="*/ 71 w 100"/>
                  <a:gd name="T37" fmla="*/ 2 h 101"/>
                  <a:gd name="T38" fmla="*/ 70 w 100"/>
                  <a:gd name="T39" fmla="*/ 0 h 101"/>
                  <a:gd name="T40" fmla="*/ 52 w 100"/>
                  <a:gd name="T41" fmla="*/ 16 h 101"/>
                  <a:gd name="T42" fmla="*/ 30 w 100"/>
                  <a:gd name="T43"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101">
                    <a:moveTo>
                      <a:pt x="30" y="39"/>
                    </a:moveTo>
                    <a:cubicBezTo>
                      <a:pt x="23" y="48"/>
                      <a:pt x="16" y="57"/>
                      <a:pt x="8" y="66"/>
                    </a:cubicBezTo>
                    <a:cubicBezTo>
                      <a:pt x="6" y="69"/>
                      <a:pt x="3" y="72"/>
                      <a:pt x="0" y="76"/>
                    </a:cubicBezTo>
                    <a:cubicBezTo>
                      <a:pt x="6" y="78"/>
                      <a:pt x="13" y="82"/>
                      <a:pt x="21" y="87"/>
                    </a:cubicBezTo>
                    <a:cubicBezTo>
                      <a:pt x="30" y="92"/>
                      <a:pt x="40" y="98"/>
                      <a:pt x="52" y="100"/>
                    </a:cubicBezTo>
                    <a:cubicBezTo>
                      <a:pt x="58" y="101"/>
                      <a:pt x="65" y="100"/>
                      <a:pt x="70" y="98"/>
                    </a:cubicBezTo>
                    <a:cubicBezTo>
                      <a:pt x="76" y="95"/>
                      <a:pt x="82" y="92"/>
                      <a:pt x="87" y="87"/>
                    </a:cubicBezTo>
                    <a:cubicBezTo>
                      <a:pt x="89" y="86"/>
                      <a:pt x="89" y="86"/>
                      <a:pt x="89" y="86"/>
                    </a:cubicBezTo>
                    <a:cubicBezTo>
                      <a:pt x="89" y="86"/>
                      <a:pt x="90" y="84"/>
                      <a:pt x="90" y="84"/>
                    </a:cubicBezTo>
                    <a:cubicBezTo>
                      <a:pt x="94" y="80"/>
                      <a:pt x="94" y="80"/>
                      <a:pt x="94" y="80"/>
                    </a:cubicBezTo>
                    <a:cubicBezTo>
                      <a:pt x="95" y="79"/>
                      <a:pt x="95" y="77"/>
                      <a:pt x="96" y="76"/>
                    </a:cubicBezTo>
                    <a:cubicBezTo>
                      <a:pt x="97" y="75"/>
                      <a:pt x="97" y="74"/>
                      <a:pt x="98" y="72"/>
                    </a:cubicBezTo>
                    <a:cubicBezTo>
                      <a:pt x="98" y="69"/>
                      <a:pt x="100" y="66"/>
                      <a:pt x="100" y="63"/>
                    </a:cubicBezTo>
                    <a:cubicBezTo>
                      <a:pt x="100" y="62"/>
                      <a:pt x="100" y="60"/>
                      <a:pt x="100" y="59"/>
                    </a:cubicBezTo>
                    <a:cubicBezTo>
                      <a:pt x="99" y="54"/>
                      <a:pt x="99" y="54"/>
                      <a:pt x="99" y="54"/>
                    </a:cubicBezTo>
                    <a:cubicBezTo>
                      <a:pt x="98" y="48"/>
                      <a:pt x="96" y="42"/>
                      <a:pt x="94" y="37"/>
                    </a:cubicBezTo>
                    <a:cubicBezTo>
                      <a:pt x="93" y="34"/>
                      <a:pt x="91" y="32"/>
                      <a:pt x="90" y="29"/>
                    </a:cubicBezTo>
                    <a:cubicBezTo>
                      <a:pt x="89" y="27"/>
                      <a:pt x="88" y="25"/>
                      <a:pt x="86" y="22"/>
                    </a:cubicBezTo>
                    <a:cubicBezTo>
                      <a:pt x="81" y="14"/>
                      <a:pt x="75" y="7"/>
                      <a:pt x="71" y="2"/>
                    </a:cubicBezTo>
                    <a:cubicBezTo>
                      <a:pt x="71" y="1"/>
                      <a:pt x="71" y="1"/>
                      <a:pt x="70" y="0"/>
                    </a:cubicBezTo>
                    <a:cubicBezTo>
                      <a:pt x="64" y="5"/>
                      <a:pt x="58" y="10"/>
                      <a:pt x="52" y="16"/>
                    </a:cubicBezTo>
                    <a:cubicBezTo>
                      <a:pt x="45" y="23"/>
                      <a:pt x="37" y="31"/>
                      <a:pt x="3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10" name="Freeform 50"/>
              <p:cNvSpPr>
                <a:spLocks/>
              </p:cNvSpPr>
              <p:nvPr userDrawn="1"/>
            </p:nvSpPr>
            <p:spPr bwMode="auto">
              <a:xfrm>
                <a:off x="-9519" y="3222373"/>
                <a:ext cx="507911" cy="490022"/>
              </a:xfrm>
              <a:custGeom>
                <a:avLst/>
                <a:gdLst>
                  <a:gd name="T0" fmla="*/ 24 w 285"/>
                  <a:gd name="T1" fmla="*/ 251 h 259"/>
                  <a:gd name="T2" fmla="*/ 37 w 285"/>
                  <a:gd name="T3" fmla="*/ 236 h 259"/>
                  <a:gd name="T4" fmla="*/ 54 w 285"/>
                  <a:gd name="T5" fmla="*/ 218 h 259"/>
                  <a:gd name="T6" fmla="*/ 101 w 285"/>
                  <a:gd name="T7" fmla="*/ 178 h 259"/>
                  <a:gd name="T8" fmla="*/ 155 w 285"/>
                  <a:gd name="T9" fmla="*/ 135 h 259"/>
                  <a:gd name="T10" fmla="*/ 179 w 285"/>
                  <a:gd name="T11" fmla="*/ 109 h 259"/>
                  <a:gd name="T12" fmla="*/ 202 w 285"/>
                  <a:gd name="T13" fmla="*/ 83 h 259"/>
                  <a:gd name="T14" fmla="*/ 225 w 285"/>
                  <a:gd name="T15" fmla="*/ 60 h 259"/>
                  <a:gd name="T16" fmla="*/ 249 w 285"/>
                  <a:gd name="T17" fmla="*/ 42 h 259"/>
                  <a:gd name="T18" fmla="*/ 272 w 285"/>
                  <a:gd name="T19" fmla="*/ 31 h 259"/>
                  <a:gd name="T20" fmla="*/ 284 w 285"/>
                  <a:gd name="T21" fmla="*/ 28 h 259"/>
                  <a:gd name="T22" fmla="*/ 265 w 285"/>
                  <a:gd name="T23" fmla="*/ 1 h 259"/>
                  <a:gd name="T24" fmla="*/ 183 w 285"/>
                  <a:gd name="T25" fmla="*/ 73 h 259"/>
                  <a:gd name="T26" fmla="*/ 119 w 285"/>
                  <a:gd name="T27" fmla="*/ 141 h 259"/>
                  <a:gd name="T28" fmla="*/ 1 w 285"/>
                  <a:gd name="T29" fmla="*/ 234 h 259"/>
                  <a:gd name="T30" fmla="*/ 18 w 285"/>
                  <a:gd name="T31" fmla="*/ 259 h 259"/>
                  <a:gd name="T32" fmla="*/ 24 w 285"/>
                  <a:gd name="T33" fmla="*/ 251 h 259"/>
                  <a:gd name="connsiteX0" fmla="*/ 810 w 9936"/>
                  <a:gd name="connsiteY0" fmla="*/ 9653 h 9962"/>
                  <a:gd name="connsiteX1" fmla="*/ 1266 w 9936"/>
                  <a:gd name="connsiteY1" fmla="*/ 9074 h 9962"/>
                  <a:gd name="connsiteX2" fmla="*/ 1863 w 9936"/>
                  <a:gd name="connsiteY2" fmla="*/ 8379 h 9962"/>
                  <a:gd name="connsiteX3" fmla="*/ 3512 w 9936"/>
                  <a:gd name="connsiteY3" fmla="*/ 6835 h 9962"/>
                  <a:gd name="connsiteX4" fmla="*/ 5407 w 9936"/>
                  <a:gd name="connsiteY4" fmla="*/ 5174 h 9962"/>
                  <a:gd name="connsiteX5" fmla="*/ 6249 w 9936"/>
                  <a:gd name="connsiteY5" fmla="*/ 4170 h 9962"/>
                  <a:gd name="connsiteX6" fmla="*/ 7056 w 9936"/>
                  <a:gd name="connsiteY6" fmla="*/ 3167 h 9962"/>
                  <a:gd name="connsiteX7" fmla="*/ 7863 w 9936"/>
                  <a:gd name="connsiteY7" fmla="*/ 2279 h 9962"/>
                  <a:gd name="connsiteX8" fmla="*/ 8705 w 9936"/>
                  <a:gd name="connsiteY8" fmla="*/ 1584 h 9962"/>
                  <a:gd name="connsiteX9" fmla="*/ 9512 w 9936"/>
                  <a:gd name="connsiteY9" fmla="*/ 1159 h 9962"/>
                  <a:gd name="connsiteX10" fmla="*/ 9933 w 9936"/>
                  <a:gd name="connsiteY10" fmla="*/ 1043 h 9962"/>
                  <a:gd name="connsiteX11" fmla="*/ 9266 w 9936"/>
                  <a:gd name="connsiteY11" fmla="*/ 1 h 9962"/>
                  <a:gd name="connsiteX12" fmla="*/ 6389 w 9936"/>
                  <a:gd name="connsiteY12" fmla="*/ 2781 h 9962"/>
                  <a:gd name="connsiteX13" fmla="*/ 4143 w 9936"/>
                  <a:gd name="connsiteY13" fmla="*/ 5406 h 9962"/>
                  <a:gd name="connsiteX14" fmla="*/ 3299 w 9936"/>
                  <a:gd name="connsiteY14" fmla="*/ 5926 h 9962"/>
                  <a:gd name="connsiteX15" fmla="*/ 3 w 9936"/>
                  <a:gd name="connsiteY15" fmla="*/ 8997 h 9962"/>
                  <a:gd name="connsiteX16" fmla="*/ 600 w 9936"/>
                  <a:gd name="connsiteY16" fmla="*/ 9962 h 9962"/>
                  <a:gd name="connsiteX17" fmla="*/ 810 w 9936"/>
                  <a:gd name="connsiteY17" fmla="*/ 9653 h 9962"/>
                  <a:gd name="connsiteX0" fmla="*/ 815 w 10000"/>
                  <a:gd name="connsiteY0" fmla="*/ 9690 h 10000"/>
                  <a:gd name="connsiteX1" fmla="*/ 1274 w 10000"/>
                  <a:gd name="connsiteY1" fmla="*/ 9109 h 10000"/>
                  <a:gd name="connsiteX2" fmla="*/ 1875 w 10000"/>
                  <a:gd name="connsiteY2" fmla="*/ 8411 h 10000"/>
                  <a:gd name="connsiteX3" fmla="*/ 3226 w 10000"/>
                  <a:gd name="connsiteY3" fmla="*/ 7119 h 10000"/>
                  <a:gd name="connsiteX4" fmla="*/ 3535 w 10000"/>
                  <a:gd name="connsiteY4" fmla="*/ 6861 h 10000"/>
                  <a:gd name="connsiteX5" fmla="*/ 5442 w 10000"/>
                  <a:gd name="connsiteY5" fmla="*/ 5194 h 10000"/>
                  <a:gd name="connsiteX6" fmla="*/ 6289 w 10000"/>
                  <a:gd name="connsiteY6" fmla="*/ 4186 h 10000"/>
                  <a:gd name="connsiteX7" fmla="*/ 7101 w 10000"/>
                  <a:gd name="connsiteY7" fmla="*/ 3179 h 10000"/>
                  <a:gd name="connsiteX8" fmla="*/ 7914 w 10000"/>
                  <a:gd name="connsiteY8" fmla="*/ 2288 h 10000"/>
                  <a:gd name="connsiteX9" fmla="*/ 8761 w 10000"/>
                  <a:gd name="connsiteY9" fmla="*/ 1590 h 10000"/>
                  <a:gd name="connsiteX10" fmla="*/ 9573 w 10000"/>
                  <a:gd name="connsiteY10" fmla="*/ 1163 h 10000"/>
                  <a:gd name="connsiteX11" fmla="*/ 9997 w 10000"/>
                  <a:gd name="connsiteY11" fmla="*/ 1047 h 10000"/>
                  <a:gd name="connsiteX12" fmla="*/ 9326 w 10000"/>
                  <a:gd name="connsiteY12" fmla="*/ 1 h 10000"/>
                  <a:gd name="connsiteX13" fmla="*/ 6430 w 10000"/>
                  <a:gd name="connsiteY13" fmla="*/ 2792 h 10000"/>
                  <a:gd name="connsiteX14" fmla="*/ 4170 w 10000"/>
                  <a:gd name="connsiteY14" fmla="*/ 5427 h 10000"/>
                  <a:gd name="connsiteX15" fmla="*/ 3320 w 10000"/>
                  <a:gd name="connsiteY15" fmla="*/ 5949 h 10000"/>
                  <a:gd name="connsiteX16" fmla="*/ 3 w 10000"/>
                  <a:gd name="connsiteY16" fmla="*/ 9031 h 10000"/>
                  <a:gd name="connsiteX17" fmla="*/ 604 w 10000"/>
                  <a:gd name="connsiteY17" fmla="*/ 10000 h 10000"/>
                  <a:gd name="connsiteX18" fmla="*/ 815 w 10000"/>
                  <a:gd name="connsiteY18" fmla="*/ 9690 h 10000"/>
                  <a:gd name="connsiteX0" fmla="*/ 815 w 10000"/>
                  <a:gd name="connsiteY0" fmla="*/ 9690 h 10000"/>
                  <a:gd name="connsiteX1" fmla="*/ 1274 w 10000"/>
                  <a:gd name="connsiteY1" fmla="*/ 9109 h 10000"/>
                  <a:gd name="connsiteX2" fmla="*/ 3226 w 10000"/>
                  <a:gd name="connsiteY2" fmla="*/ 7119 h 10000"/>
                  <a:gd name="connsiteX3" fmla="*/ 3535 w 10000"/>
                  <a:gd name="connsiteY3" fmla="*/ 6861 h 10000"/>
                  <a:gd name="connsiteX4" fmla="*/ 5442 w 10000"/>
                  <a:gd name="connsiteY4" fmla="*/ 5194 h 10000"/>
                  <a:gd name="connsiteX5" fmla="*/ 6289 w 10000"/>
                  <a:gd name="connsiteY5" fmla="*/ 4186 h 10000"/>
                  <a:gd name="connsiteX6" fmla="*/ 7101 w 10000"/>
                  <a:gd name="connsiteY6" fmla="*/ 3179 h 10000"/>
                  <a:gd name="connsiteX7" fmla="*/ 7914 w 10000"/>
                  <a:gd name="connsiteY7" fmla="*/ 2288 h 10000"/>
                  <a:gd name="connsiteX8" fmla="*/ 8761 w 10000"/>
                  <a:gd name="connsiteY8" fmla="*/ 1590 h 10000"/>
                  <a:gd name="connsiteX9" fmla="*/ 9573 w 10000"/>
                  <a:gd name="connsiteY9" fmla="*/ 1163 h 10000"/>
                  <a:gd name="connsiteX10" fmla="*/ 9997 w 10000"/>
                  <a:gd name="connsiteY10" fmla="*/ 1047 h 10000"/>
                  <a:gd name="connsiteX11" fmla="*/ 9326 w 10000"/>
                  <a:gd name="connsiteY11" fmla="*/ 1 h 10000"/>
                  <a:gd name="connsiteX12" fmla="*/ 6430 w 10000"/>
                  <a:gd name="connsiteY12" fmla="*/ 2792 h 10000"/>
                  <a:gd name="connsiteX13" fmla="*/ 4170 w 10000"/>
                  <a:gd name="connsiteY13" fmla="*/ 5427 h 10000"/>
                  <a:gd name="connsiteX14" fmla="*/ 3320 w 10000"/>
                  <a:gd name="connsiteY14" fmla="*/ 5949 h 10000"/>
                  <a:gd name="connsiteX15" fmla="*/ 3 w 10000"/>
                  <a:gd name="connsiteY15" fmla="*/ 9031 h 10000"/>
                  <a:gd name="connsiteX16" fmla="*/ 604 w 10000"/>
                  <a:gd name="connsiteY16" fmla="*/ 10000 h 10000"/>
                  <a:gd name="connsiteX17" fmla="*/ 815 w 10000"/>
                  <a:gd name="connsiteY17" fmla="*/ 9690 h 10000"/>
                  <a:gd name="connsiteX0" fmla="*/ 815 w 10000"/>
                  <a:gd name="connsiteY0" fmla="*/ 969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16" fmla="*/ 815 w 10000"/>
                  <a:gd name="connsiteY16" fmla="*/ 9690 h 10000"/>
                  <a:gd name="connsiteX0" fmla="*/ 604 w 10000"/>
                  <a:gd name="connsiteY0" fmla="*/ 1000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0" fmla="*/ 1 w 9998"/>
                  <a:gd name="connsiteY0" fmla="*/ 9031 h 9046"/>
                  <a:gd name="connsiteX1" fmla="*/ 3224 w 9998"/>
                  <a:gd name="connsiteY1" fmla="*/ 7119 h 9046"/>
                  <a:gd name="connsiteX2" fmla="*/ 3533 w 9998"/>
                  <a:gd name="connsiteY2" fmla="*/ 6861 h 9046"/>
                  <a:gd name="connsiteX3" fmla="*/ 5440 w 9998"/>
                  <a:gd name="connsiteY3" fmla="*/ 5194 h 9046"/>
                  <a:gd name="connsiteX4" fmla="*/ 6287 w 9998"/>
                  <a:gd name="connsiteY4" fmla="*/ 4186 h 9046"/>
                  <a:gd name="connsiteX5" fmla="*/ 7099 w 9998"/>
                  <a:gd name="connsiteY5" fmla="*/ 3179 h 9046"/>
                  <a:gd name="connsiteX6" fmla="*/ 7912 w 9998"/>
                  <a:gd name="connsiteY6" fmla="*/ 2288 h 9046"/>
                  <a:gd name="connsiteX7" fmla="*/ 8759 w 9998"/>
                  <a:gd name="connsiteY7" fmla="*/ 1590 h 9046"/>
                  <a:gd name="connsiteX8" fmla="*/ 9571 w 9998"/>
                  <a:gd name="connsiteY8" fmla="*/ 1163 h 9046"/>
                  <a:gd name="connsiteX9" fmla="*/ 9995 w 9998"/>
                  <a:gd name="connsiteY9" fmla="*/ 1047 h 9046"/>
                  <a:gd name="connsiteX10" fmla="*/ 9324 w 9998"/>
                  <a:gd name="connsiteY10" fmla="*/ 1 h 9046"/>
                  <a:gd name="connsiteX11" fmla="*/ 6428 w 9998"/>
                  <a:gd name="connsiteY11" fmla="*/ 2792 h 9046"/>
                  <a:gd name="connsiteX12" fmla="*/ 4168 w 9998"/>
                  <a:gd name="connsiteY12" fmla="*/ 5427 h 9046"/>
                  <a:gd name="connsiteX13" fmla="*/ 3318 w 9998"/>
                  <a:gd name="connsiteY13" fmla="*/ 5949 h 9046"/>
                  <a:gd name="connsiteX14" fmla="*/ 1 w 9998"/>
                  <a:gd name="connsiteY14" fmla="*/ 9031 h 9046"/>
                  <a:gd name="connsiteX0" fmla="*/ 122 w 6803"/>
                  <a:gd name="connsiteY0" fmla="*/ 6576 h 7870"/>
                  <a:gd name="connsiteX1" fmla="*/ 28 w 6803"/>
                  <a:gd name="connsiteY1" fmla="*/ 7870 h 7870"/>
                  <a:gd name="connsiteX2" fmla="*/ 337 w 6803"/>
                  <a:gd name="connsiteY2" fmla="*/ 7585 h 7870"/>
                  <a:gd name="connsiteX3" fmla="*/ 2244 w 6803"/>
                  <a:gd name="connsiteY3" fmla="*/ 5742 h 7870"/>
                  <a:gd name="connsiteX4" fmla="*/ 3091 w 6803"/>
                  <a:gd name="connsiteY4" fmla="*/ 4627 h 7870"/>
                  <a:gd name="connsiteX5" fmla="*/ 3903 w 6803"/>
                  <a:gd name="connsiteY5" fmla="*/ 3514 h 7870"/>
                  <a:gd name="connsiteX6" fmla="*/ 4717 w 6803"/>
                  <a:gd name="connsiteY6" fmla="*/ 2529 h 7870"/>
                  <a:gd name="connsiteX7" fmla="*/ 5564 w 6803"/>
                  <a:gd name="connsiteY7" fmla="*/ 1758 h 7870"/>
                  <a:gd name="connsiteX8" fmla="*/ 6376 w 6803"/>
                  <a:gd name="connsiteY8" fmla="*/ 1286 h 7870"/>
                  <a:gd name="connsiteX9" fmla="*/ 6800 w 6803"/>
                  <a:gd name="connsiteY9" fmla="*/ 1157 h 7870"/>
                  <a:gd name="connsiteX10" fmla="*/ 6129 w 6803"/>
                  <a:gd name="connsiteY10" fmla="*/ 1 h 7870"/>
                  <a:gd name="connsiteX11" fmla="*/ 3232 w 6803"/>
                  <a:gd name="connsiteY11" fmla="*/ 3086 h 7870"/>
                  <a:gd name="connsiteX12" fmla="*/ 972 w 6803"/>
                  <a:gd name="connsiteY12" fmla="*/ 5999 h 7870"/>
                  <a:gd name="connsiteX13" fmla="*/ 122 w 6803"/>
                  <a:gd name="connsiteY13" fmla="*/ 6576 h 7870"/>
                  <a:gd name="connsiteX0" fmla="*/ 103 w 9924"/>
                  <a:gd name="connsiteY0" fmla="*/ 8356 h 9952"/>
                  <a:gd name="connsiteX1" fmla="*/ 149 w 9924"/>
                  <a:gd name="connsiteY1" fmla="*/ 9952 h 9952"/>
                  <a:gd name="connsiteX2" fmla="*/ 419 w 9924"/>
                  <a:gd name="connsiteY2" fmla="*/ 9638 h 9952"/>
                  <a:gd name="connsiteX3" fmla="*/ 3223 w 9924"/>
                  <a:gd name="connsiteY3" fmla="*/ 7296 h 9952"/>
                  <a:gd name="connsiteX4" fmla="*/ 4468 w 9924"/>
                  <a:gd name="connsiteY4" fmla="*/ 5879 h 9952"/>
                  <a:gd name="connsiteX5" fmla="*/ 5661 w 9924"/>
                  <a:gd name="connsiteY5" fmla="*/ 4465 h 9952"/>
                  <a:gd name="connsiteX6" fmla="*/ 6858 w 9924"/>
                  <a:gd name="connsiteY6" fmla="*/ 3213 h 9952"/>
                  <a:gd name="connsiteX7" fmla="*/ 8103 w 9924"/>
                  <a:gd name="connsiteY7" fmla="*/ 2234 h 9952"/>
                  <a:gd name="connsiteX8" fmla="*/ 9296 w 9924"/>
                  <a:gd name="connsiteY8" fmla="*/ 1634 h 9952"/>
                  <a:gd name="connsiteX9" fmla="*/ 9920 w 9924"/>
                  <a:gd name="connsiteY9" fmla="*/ 1470 h 9952"/>
                  <a:gd name="connsiteX10" fmla="*/ 8933 w 9924"/>
                  <a:gd name="connsiteY10" fmla="*/ 1 h 9952"/>
                  <a:gd name="connsiteX11" fmla="*/ 4675 w 9924"/>
                  <a:gd name="connsiteY11" fmla="*/ 3921 h 9952"/>
                  <a:gd name="connsiteX12" fmla="*/ 1353 w 9924"/>
                  <a:gd name="connsiteY12" fmla="*/ 7623 h 9952"/>
                  <a:gd name="connsiteX13" fmla="*/ 103 w 9924"/>
                  <a:gd name="connsiteY13" fmla="*/ 8356 h 9952"/>
                  <a:gd name="connsiteX0" fmla="*/ 0 w 9896"/>
                  <a:gd name="connsiteY0" fmla="*/ 8396 h 10000"/>
                  <a:gd name="connsiteX1" fmla="*/ 46 w 9896"/>
                  <a:gd name="connsiteY1" fmla="*/ 10000 h 10000"/>
                  <a:gd name="connsiteX2" fmla="*/ 318 w 9896"/>
                  <a:gd name="connsiteY2" fmla="*/ 9684 h 10000"/>
                  <a:gd name="connsiteX3" fmla="*/ 3144 w 9896"/>
                  <a:gd name="connsiteY3" fmla="*/ 7331 h 10000"/>
                  <a:gd name="connsiteX4" fmla="*/ 4398 w 9896"/>
                  <a:gd name="connsiteY4" fmla="*/ 5907 h 10000"/>
                  <a:gd name="connsiteX5" fmla="*/ 5600 w 9896"/>
                  <a:gd name="connsiteY5" fmla="*/ 4487 h 10000"/>
                  <a:gd name="connsiteX6" fmla="*/ 6807 w 9896"/>
                  <a:gd name="connsiteY6" fmla="*/ 3228 h 10000"/>
                  <a:gd name="connsiteX7" fmla="*/ 8061 w 9896"/>
                  <a:gd name="connsiteY7" fmla="*/ 2245 h 10000"/>
                  <a:gd name="connsiteX8" fmla="*/ 9263 w 9896"/>
                  <a:gd name="connsiteY8" fmla="*/ 1642 h 10000"/>
                  <a:gd name="connsiteX9" fmla="*/ 9892 w 9896"/>
                  <a:gd name="connsiteY9" fmla="*/ 1477 h 10000"/>
                  <a:gd name="connsiteX10" fmla="*/ 8897 w 9896"/>
                  <a:gd name="connsiteY10" fmla="*/ 1 h 10000"/>
                  <a:gd name="connsiteX11" fmla="*/ 4607 w 9896"/>
                  <a:gd name="connsiteY11" fmla="*/ 3940 h 10000"/>
                  <a:gd name="connsiteX12" fmla="*/ 1259 w 9896"/>
                  <a:gd name="connsiteY12" fmla="*/ 7660 h 10000"/>
                  <a:gd name="connsiteX13" fmla="*/ 0 w 9896"/>
                  <a:gd name="connsiteY13" fmla="*/ 8396 h 10000"/>
                  <a:gd name="connsiteX0" fmla="*/ 0 w 10000"/>
                  <a:gd name="connsiteY0" fmla="*/ 8396 h 10000"/>
                  <a:gd name="connsiteX1" fmla="*/ 46 w 10000"/>
                  <a:gd name="connsiteY1" fmla="*/ 10000 h 10000"/>
                  <a:gd name="connsiteX2" fmla="*/ 321 w 10000"/>
                  <a:gd name="connsiteY2" fmla="*/ 9684 h 10000"/>
                  <a:gd name="connsiteX3" fmla="*/ 3177 w 10000"/>
                  <a:gd name="connsiteY3" fmla="*/ 7331 h 10000"/>
                  <a:gd name="connsiteX4" fmla="*/ 4444 w 10000"/>
                  <a:gd name="connsiteY4" fmla="*/ 5907 h 10000"/>
                  <a:gd name="connsiteX5" fmla="*/ 5659 w 10000"/>
                  <a:gd name="connsiteY5" fmla="*/ 4487 h 10000"/>
                  <a:gd name="connsiteX6" fmla="*/ 6879 w 10000"/>
                  <a:gd name="connsiteY6" fmla="*/ 3228 h 10000"/>
                  <a:gd name="connsiteX7" fmla="*/ 8146 w 10000"/>
                  <a:gd name="connsiteY7" fmla="*/ 2245 h 10000"/>
                  <a:gd name="connsiteX8" fmla="*/ 9360 w 10000"/>
                  <a:gd name="connsiteY8" fmla="*/ 1642 h 10000"/>
                  <a:gd name="connsiteX9" fmla="*/ 9996 w 10000"/>
                  <a:gd name="connsiteY9" fmla="*/ 1477 h 10000"/>
                  <a:gd name="connsiteX10" fmla="*/ 8991 w 10000"/>
                  <a:gd name="connsiteY10" fmla="*/ 1 h 10000"/>
                  <a:gd name="connsiteX11" fmla="*/ 4655 w 10000"/>
                  <a:gd name="connsiteY11" fmla="*/ 3940 h 10000"/>
                  <a:gd name="connsiteX12" fmla="*/ 1272 w 10000"/>
                  <a:gd name="connsiteY12" fmla="*/ 7660 h 10000"/>
                  <a:gd name="connsiteX13" fmla="*/ 0 w 10000"/>
                  <a:gd name="connsiteY13" fmla="*/ 839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0" y="8396"/>
                    </a:moveTo>
                    <a:cubicBezTo>
                      <a:pt x="94" y="8794"/>
                      <a:pt x="-7" y="9786"/>
                      <a:pt x="46" y="10000"/>
                    </a:cubicBezTo>
                    <a:cubicBezTo>
                      <a:pt x="461" y="9636"/>
                      <a:pt x="-230" y="10137"/>
                      <a:pt x="321" y="9684"/>
                    </a:cubicBezTo>
                    <a:cubicBezTo>
                      <a:pt x="1219" y="8917"/>
                      <a:pt x="2329" y="8205"/>
                      <a:pt x="3177" y="7331"/>
                    </a:cubicBezTo>
                    <a:cubicBezTo>
                      <a:pt x="3651" y="6893"/>
                      <a:pt x="4021" y="6401"/>
                      <a:pt x="4444" y="5907"/>
                    </a:cubicBezTo>
                    <a:cubicBezTo>
                      <a:pt x="4814" y="5417"/>
                      <a:pt x="5237" y="4978"/>
                      <a:pt x="5659" y="4487"/>
                    </a:cubicBezTo>
                    <a:cubicBezTo>
                      <a:pt x="6029" y="4049"/>
                      <a:pt x="6454" y="3612"/>
                      <a:pt x="6879" y="3228"/>
                    </a:cubicBezTo>
                    <a:cubicBezTo>
                      <a:pt x="7299" y="2846"/>
                      <a:pt x="7722" y="2518"/>
                      <a:pt x="8146" y="2245"/>
                    </a:cubicBezTo>
                    <a:cubicBezTo>
                      <a:pt x="8569" y="1970"/>
                      <a:pt x="8991" y="1751"/>
                      <a:pt x="9360" y="1642"/>
                    </a:cubicBezTo>
                    <a:cubicBezTo>
                      <a:pt x="9573" y="1533"/>
                      <a:pt x="9784" y="1477"/>
                      <a:pt x="9996" y="1477"/>
                    </a:cubicBezTo>
                    <a:cubicBezTo>
                      <a:pt x="10047" y="220"/>
                      <a:pt x="9679" y="55"/>
                      <a:pt x="8991" y="1"/>
                    </a:cubicBezTo>
                    <a:cubicBezTo>
                      <a:pt x="8093" y="-53"/>
                      <a:pt x="5659" y="2024"/>
                      <a:pt x="4655" y="3940"/>
                    </a:cubicBezTo>
                    <a:cubicBezTo>
                      <a:pt x="3651" y="5799"/>
                      <a:pt x="3015" y="6730"/>
                      <a:pt x="1272" y="7660"/>
                    </a:cubicBezTo>
                    <a:cubicBezTo>
                      <a:pt x="730" y="8062"/>
                      <a:pt x="235" y="7997"/>
                      <a:pt x="0" y="83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11" name="Freeform 51"/>
              <p:cNvSpPr>
                <a:spLocks/>
              </p:cNvSpPr>
              <p:nvPr userDrawn="1"/>
            </p:nvSpPr>
            <p:spPr bwMode="auto">
              <a:xfrm>
                <a:off x="-7132" y="3658914"/>
                <a:ext cx="160947" cy="274673"/>
              </a:xfrm>
              <a:custGeom>
                <a:avLst/>
                <a:gdLst>
                  <a:gd name="T0" fmla="*/ 30 w 97"/>
                  <a:gd name="T1" fmla="*/ 44 h 102"/>
                  <a:gd name="T2" fmla="*/ 8 w 97"/>
                  <a:gd name="T3" fmla="*/ 63 h 102"/>
                  <a:gd name="T4" fmla="*/ 0 w 97"/>
                  <a:gd name="T5" fmla="*/ 70 h 102"/>
                  <a:gd name="T6" fmla="*/ 2 w 97"/>
                  <a:gd name="T7" fmla="*/ 71 h 102"/>
                  <a:gd name="T8" fmla="*/ 10 w 97"/>
                  <a:gd name="T9" fmla="*/ 79 h 102"/>
                  <a:gd name="T10" fmla="*/ 21 w 97"/>
                  <a:gd name="T11" fmla="*/ 88 h 102"/>
                  <a:gd name="T12" fmla="*/ 35 w 97"/>
                  <a:gd name="T13" fmla="*/ 96 h 102"/>
                  <a:gd name="T14" fmla="*/ 51 w 97"/>
                  <a:gd name="T15" fmla="*/ 102 h 102"/>
                  <a:gd name="T16" fmla="*/ 55 w 97"/>
                  <a:gd name="T17" fmla="*/ 102 h 102"/>
                  <a:gd name="T18" fmla="*/ 58 w 97"/>
                  <a:gd name="T19" fmla="*/ 102 h 102"/>
                  <a:gd name="T20" fmla="*/ 62 w 97"/>
                  <a:gd name="T21" fmla="*/ 101 h 102"/>
                  <a:gd name="T22" fmla="*/ 65 w 97"/>
                  <a:gd name="T23" fmla="*/ 100 h 102"/>
                  <a:gd name="T24" fmla="*/ 70 w 97"/>
                  <a:gd name="T25" fmla="*/ 97 h 102"/>
                  <a:gd name="T26" fmla="*/ 71 w 97"/>
                  <a:gd name="T27" fmla="*/ 97 h 102"/>
                  <a:gd name="T28" fmla="*/ 71 w 97"/>
                  <a:gd name="T29" fmla="*/ 97 h 102"/>
                  <a:gd name="T30" fmla="*/ 71 w 97"/>
                  <a:gd name="T31" fmla="*/ 96 h 102"/>
                  <a:gd name="T32" fmla="*/ 73 w 97"/>
                  <a:gd name="T33" fmla="*/ 95 h 102"/>
                  <a:gd name="T34" fmla="*/ 81 w 97"/>
                  <a:gd name="T35" fmla="*/ 88 h 102"/>
                  <a:gd name="T36" fmla="*/ 93 w 97"/>
                  <a:gd name="T37" fmla="*/ 75 h 102"/>
                  <a:gd name="T38" fmla="*/ 97 w 97"/>
                  <a:gd name="T39" fmla="*/ 59 h 102"/>
                  <a:gd name="T40" fmla="*/ 96 w 97"/>
                  <a:gd name="T41" fmla="*/ 41 h 102"/>
                  <a:gd name="T42" fmla="*/ 94 w 97"/>
                  <a:gd name="T43" fmla="*/ 24 h 102"/>
                  <a:gd name="T44" fmla="*/ 90 w 97"/>
                  <a:gd name="T45" fmla="*/ 0 h 102"/>
                  <a:gd name="T46" fmla="*/ 55 w 97"/>
                  <a:gd name="T47" fmla="*/ 25 h 102"/>
                  <a:gd name="T48" fmla="*/ 30 w 97"/>
                  <a:gd name="T49" fmla="*/ 44 h 102"/>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25" fmla="*/ 3093 w 10000"/>
                  <a:gd name="connsiteY25" fmla="*/ 4314 h 10000"/>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26" fmla="*/ 3093 w 10000"/>
                  <a:gd name="connsiteY26" fmla="*/ 4314 h 10000"/>
                  <a:gd name="connsiteX0" fmla="*/ 4327 w 10000"/>
                  <a:gd name="connsiteY0" fmla="*/ 3316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0" fmla="*/ 4327 w 10000"/>
                  <a:gd name="connsiteY0" fmla="*/ 3316 h 10000"/>
                  <a:gd name="connsiteX1" fmla="*/ 0 w 10000"/>
                  <a:gd name="connsiteY1" fmla="*/ 6863 h 10000"/>
                  <a:gd name="connsiteX2" fmla="*/ 206 w 10000"/>
                  <a:gd name="connsiteY2" fmla="*/ 6961 h 10000"/>
                  <a:gd name="connsiteX3" fmla="*/ 1031 w 10000"/>
                  <a:gd name="connsiteY3" fmla="*/ 7745 h 10000"/>
                  <a:gd name="connsiteX4" fmla="*/ 2165 w 10000"/>
                  <a:gd name="connsiteY4" fmla="*/ 8627 h 10000"/>
                  <a:gd name="connsiteX5" fmla="*/ 3608 w 10000"/>
                  <a:gd name="connsiteY5" fmla="*/ 9412 h 10000"/>
                  <a:gd name="connsiteX6" fmla="*/ 4327 w 10000"/>
                  <a:gd name="connsiteY6" fmla="*/ 9697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0" fmla="*/ 4466 w 10139"/>
                  <a:gd name="connsiteY0" fmla="*/ 3316 h 10000"/>
                  <a:gd name="connsiteX1" fmla="*/ 139 w 10139"/>
                  <a:gd name="connsiteY1" fmla="*/ 6863 h 10000"/>
                  <a:gd name="connsiteX2" fmla="*/ 1170 w 10139"/>
                  <a:gd name="connsiteY2" fmla="*/ 7745 h 10000"/>
                  <a:gd name="connsiteX3" fmla="*/ 2304 w 10139"/>
                  <a:gd name="connsiteY3" fmla="*/ 8627 h 10000"/>
                  <a:gd name="connsiteX4" fmla="*/ 3747 w 10139"/>
                  <a:gd name="connsiteY4" fmla="*/ 9412 h 10000"/>
                  <a:gd name="connsiteX5" fmla="*/ 4466 w 10139"/>
                  <a:gd name="connsiteY5" fmla="*/ 9697 h 10000"/>
                  <a:gd name="connsiteX6" fmla="*/ 5397 w 10139"/>
                  <a:gd name="connsiteY6" fmla="*/ 10000 h 10000"/>
                  <a:gd name="connsiteX7" fmla="*/ 5809 w 10139"/>
                  <a:gd name="connsiteY7" fmla="*/ 10000 h 10000"/>
                  <a:gd name="connsiteX8" fmla="*/ 6118 w 10139"/>
                  <a:gd name="connsiteY8" fmla="*/ 10000 h 10000"/>
                  <a:gd name="connsiteX9" fmla="*/ 6531 w 10139"/>
                  <a:gd name="connsiteY9" fmla="*/ 9902 h 10000"/>
                  <a:gd name="connsiteX10" fmla="*/ 6840 w 10139"/>
                  <a:gd name="connsiteY10" fmla="*/ 9804 h 10000"/>
                  <a:gd name="connsiteX11" fmla="*/ 7355 w 10139"/>
                  <a:gd name="connsiteY11" fmla="*/ 9510 h 10000"/>
                  <a:gd name="connsiteX12" fmla="*/ 7459 w 10139"/>
                  <a:gd name="connsiteY12" fmla="*/ 9510 h 10000"/>
                  <a:gd name="connsiteX13" fmla="*/ 7459 w 10139"/>
                  <a:gd name="connsiteY13" fmla="*/ 9510 h 10000"/>
                  <a:gd name="connsiteX14" fmla="*/ 7459 w 10139"/>
                  <a:gd name="connsiteY14" fmla="*/ 9412 h 10000"/>
                  <a:gd name="connsiteX15" fmla="*/ 7665 w 10139"/>
                  <a:gd name="connsiteY15" fmla="*/ 9314 h 10000"/>
                  <a:gd name="connsiteX16" fmla="*/ 8490 w 10139"/>
                  <a:gd name="connsiteY16" fmla="*/ 8627 h 10000"/>
                  <a:gd name="connsiteX17" fmla="*/ 9727 w 10139"/>
                  <a:gd name="connsiteY17" fmla="*/ 7353 h 10000"/>
                  <a:gd name="connsiteX18" fmla="*/ 10139 w 10139"/>
                  <a:gd name="connsiteY18" fmla="*/ 5784 h 10000"/>
                  <a:gd name="connsiteX19" fmla="*/ 10036 w 10139"/>
                  <a:gd name="connsiteY19" fmla="*/ 4020 h 10000"/>
                  <a:gd name="connsiteX20" fmla="*/ 9830 w 10139"/>
                  <a:gd name="connsiteY20" fmla="*/ 2353 h 10000"/>
                  <a:gd name="connsiteX21" fmla="*/ 9417 w 10139"/>
                  <a:gd name="connsiteY21" fmla="*/ 0 h 10000"/>
                  <a:gd name="connsiteX22" fmla="*/ 5809 w 10139"/>
                  <a:gd name="connsiteY22" fmla="*/ 2451 h 10000"/>
                  <a:gd name="connsiteX23" fmla="*/ 4466 w 10139"/>
                  <a:gd name="connsiteY23" fmla="*/ 3316 h 10000"/>
                  <a:gd name="connsiteX0" fmla="*/ 3369 w 9042"/>
                  <a:gd name="connsiteY0" fmla="*/ 3316 h 10000"/>
                  <a:gd name="connsiteX1" fmla="*/ 73 w 9042"/>
                  <a:gd name="connsiteY1" fmla="*/ 7745 h 10000"/>
                  <a:gd name="connsiteX2" fmla="*/ 1207 w 9042"/>
                  <a:gd name="connsiteY2" fmla="*/ 8627 h 10000"/>
                  <a:gd name="connsiteX3" fmla="*/ 2650 w 9042"/>
                  <a:gd name="connsiteY3" fmla="*/ 9412 h 10000"/>
                  <a:gd name="connsiteX4" fmla="*/ 3369 w 9042"/>
                  <a:gd name="connsiteY4" fmla="*/ 9697 h 10000"/>
                  <a:gd name="connsiteX5" fmla="*/ 4300 w 9042"/>
                  <a:gd name="connsiteY5" fmla="*/ 10000 h 10000"/>
                  <a:gd name="connsiteX6" fmla="*/ 4712 w 9042"/>
                  <a:gd name="connsiteY6" fmla="*/ 10000 h 10000"/>
                  <a:gd name="connsiteX7" fmla="*/ 5021 w 9042"/>
                  <a:gd name="connsiteY7" fmla="*/ 10000 h 10000"/>
                  <a:gd name="connsiteX8" fmla="*/ 5434 w 9042"/>
                  <a:gd name="connsiteY8" fmla="*/ 9902 h 10000"/>
                  <a:gd name="connsiteX9" fmla="*/ 5743 w 9042"/>
                  <a:gd name="connsiteY9" fmla="*/ 9804 h 10000"/>
                  <a:gd name="connsiteX10" fmla="*/ 6258 w 9042"/>
                  <a:gd name="connsiteY10" fmla="*/ 9510 h 10000"/>
                  <a:gd name="connsiteX11" fmla="*/ 6362 w 9042"/>
                  <a:gd name="connsiteY11" fmla="*/ 9510 h 10000"/>
                  <a:gd name="connsiteX12" fmla="*/ 6362 w 9042"/>
                  <a:gd name="connsiteY12" fmla="*/ 9510 h 10000"/>
                  <a:gd name="connsiteX13" fmla="*/ 6362 w 9042"/>
                  <a:gd name="connsiteY13" fmla="*/ 9412 h 10000"/>
                  <a:gd name="connsiteX14" fmla="*/ 6568 w 9042"/>
                  <a:gd name="connsiteY14" fmla="*/ 9314 h 10000"/>
                  <a:gd name="connsiteX15" fmla="*/ 7393 w 9042"/>
                  <a:gd name="connsiteY15" fmla="*/ 8627 h 10000"/>
                  <a:gd name="connsiteX16" fmla="*/ 8630 w 9042"/>
                  <a:gd name="connsiteY16" fmla="*/ 7353 h 10000"/>
                  <a:gd name="connsiteX17" fmla="*/ 9042 w 9042"/>
                  <a:gd name="connsiteY17" fmla="*/ 5784 h 10000"/>
                  <a:gd name="connsiteX18" fmla="*/ 8939 w 9042"/>
                  <a:gd name="connsiteY18" fmla="*/ 4020 h 10000"/>
                  <a:gd name="connsiteX19" fmla="*/ 8733 w 9042"/>
                  <a:gd name="connsiteY19" fmla="*/ 2353 h 10000"/>
                  <a:gd name="connsiteX20" fmla="*/ 8320 w 9042"/>
                  <a:gd name="connsiteY20" fmla="*/ 0 h 10000"/>
                  <a:gd name="connsiteX21" fmla="*/ 4712 w 9042"/>
                  <a:gd name="connsiteY21" fmla="*/ 2451 h 10000"/>
                  <a:gd name="connsiteX22" fmla="*/ 3369 w 9042"/>
                  <a:gd name="connsiteY22" fmla="*/ 3316 h 10000"/>
                  <a:gd name="connsiteX0" fmla="*/ 2401 w 8675"/>
                  <a:gd name="connsiteY0" fmla="*/ 3316 h 10000"/>
                  <a:gd name="connsiteX1" fmla="*/ 10 w 8675"/>
                  <a:gd name="connsiteY1" fmla="*/ 8627 h 10000"/>
                  <a:gd name="connsiteX2" fmla="*/ 1606 w 8675"/>
                  <a:gd name="connsiteY2" fmla="*/ 9412 h 10000"/>
                  <a:gd name="connsiteX3" fmla="*/ 2401 w 8675"/>
                  <a:gd name="connsiteY3" fmla="*/ 9697 h 10000"/>
                  <a:gd name="connsiteX4" fmla="*/ 3431 w 8675"/>
                  <a:gd name="connsiteY4" fmla="*/ 10000 h 10000"/>
                  <a:gd name="connsiteX5" fmla="*/ 3886 w 8675"/>
                  <a:gd name="connsiteY5" fmla="*/ 10000 h 10000"/>
                  <a:gd name="connsiteX6" fmla="*/ 4228 w 8675"/>
                  <a:gd name="connsiteY6" fmla="*/ 10000 h 10000"/>
                  <a:gd name="connsiteX7" fmla="*/ 4685 w 8675"/>
                  <a:gd name="connsiteY7" fmla="*/ 9902 h 10000"/>
                  <a:gd name="connsiteX8" fmla="*/ 5026 w 8675"/>
                  <a:gd name="connsiteY8" fmla="*/ 9804 h 10000"/>
                  <a:gd name="connsiteX9" fmla="*/ 5596 w 8675"/>
                  <a:gd name="connsiteY9" fmla="*/ 9510 h 10000"/>
                  <a:gd name="connsiteX10" fmla="*/ 5711 w 8675"/>
                  <a:gd name="connsiteY10" fmla="*/ 9510 h 10000"/>
                  <a:gd name="connsiteX11" fmla="*/ 5711 w 8675"/>
                  <a:gd name="connsiteY11" fmla="*/ 9510 h 10000"/>
                  <a:gd name="connsiteX12" fmla="*/ 5711 w 8675"/>
                  <a:gd name="connsiteY12" fmla="*/ 9412 h 10000"/>
                  <a:gd name="connsiteX13" fmla="*/ 5939 w 8675"/>
                  <a:gd name="connsiteY13" fmla="*/ 9314 h 10000"/>
                  <a:gd name="connsiteX14" fmla="*/ 6851 w 8675"/>
                  <a:gd name="connsiteY14" fmla="*/ 8627 h 10000"/>
                  <a:gd name="connsiteX15" fmla="*/ 8219 w 8675"/>
                  <a:gd name="connsiteY15" fmla="*/ 7353 h 10000"/>
                  <a:gd name="connsiteX16" fmla="*/ 8675 w 8675"/>
                  <a:gd name="connsiteY16" fmla="*/ 5784 h 10000"/>
                  <a:gd name="connsiteX17" fmla="*/ 8561 w 8675"/>
                  <a:gd name="connsiteY17" fmla="*/ 4020 h 10000"/>
                  <a:gd name="connsiteX18" fmla="*/ 8333 w 8675"/>
                  <a:gd name="connsiteY18" fmla="*/ 2353 h 10000"/>
                  <a:gd name="connsiteX19" fmla="*/ 7877 w 8675"/>
                  <a:gd name="connsiteY19" fmla="*/ 0 h 10000"/>
                  <a:gd name="connsiteX20" fmla="*/ 3886 w 8675"/>
                  <a:gd name="connsiteY20" fmla="*/ 2451 h 10000"/>
                  <a:gd name="connsiteX21" fmla="*/ 2401 w 8675"/>
                  <a:gd name="connsiteY21" fmla="*/ 3316 h 10000"/>
                  <a:gd name="connsiteX0" fmla="*/ 917 w 8149"/>
                  <a:gd name="connsiteY0" fmla="*/ 3316 h 10000"/>
                  <a:gd name="connsiteX1" fmla="*/ 0 w 8149"/>
                  <a:gd name="connsiteY1" fmla="*/ 9412 h 10000"/>
                  <a:gd name="connsiteX2" fmla="*/ 917 w 8149"/>
                  <a:gd name="connsiteY2" fmla="*/ 9697 h 10000"/>
                  <a:gd name="connsiteX3" fmla="*/ 2104 w 8149"/>
                  <a:gd name="connsiteY3" fmla="*/ 10000 h 10000"/>
                  <a:gd name="connsiteX4" fmla="*/ 2629 w 8149"/>
                  <a:gd name="connsiteY4" fmla="*/ 10000 h 10000"/>
                  <a:gd name="connsiteX5" fmla="*/ 3023 w 8149"/>
                  <a:gd name="connsiteY5" fmla="*/ 10000 h 10000"/>
                  <a:gd name="connsiteX6" fmla="*/ 3550 w 8149"/>
                  <a:gd name="connsiteY6" fmla="*/ 9902 h 10000"/>
                  <a:gd name="connsiteX7" fmla="*/ 3943 w 8149"/>
                  <a:gd name="connsiteY7" fmla="*/ 9804 h 10000"/>
                  <a:gd name="connsiteX8" fmla="*/ 4600 w 8149"/>
                  <a:gd name="connsiteY8" fmla="*/ 9510 h 10000"/>
                  <a:gd name="connsiteX9" fmla="*/ 4732 w 8149"/>
                  <a:gd name="connsiteY9" fmla="*/ 9510 h 10000"/>
                  <a:gd name="connsiteX10" fmla="*/ 4732 w 8149"/>
                  <a:gd name="connsiteY10" fmla="*/ 9510 h 10000"/>
                  <a:gd name="connsiteX11" fmla="*/ 4732 w 8149"/>
                  <a:gd name="connsiteY11" fmla="*/ 9412 h 10000"/>
                  <a:gd name="connsiteX12" fmla="*/ 4995 w 8149"/>
                  <a:gd name="connsiteY12" fmla="*/ 9314 h 10000"/>
                  <a:gd name="connsiteX13" fmla="*/ 6046 w 8149"/>
                  <a:gd name="connsiteY13" fmla="*/ 8627 h 10000"/>
                  <a:gd name="connsiteX14" fmla="*/ 7623 w 8149"/>
                  <a:gd name="connsiteY14" fmla="*/ 7353 h 10000"/>
                  <a:gd name="connsiteX15" fmla="*/ 8149 w 8149"/>
                  <a:gd name="connsiteY15" fmla="*/ 5784 h 10000"/>
                  <a:gd name="connsiteX16" fmla="*/ 8018 w 8149"/>
                  <a:gd name="connsiteY16" fmla="*/ 4020 h 10000"/>
                  <a:gd name="connsiteX17" fmla="*/ 7755 w 8149"/>
                  <a:gd name="connsiteY17" fmla="*/ 2353 h 10000"/>
                  <a:gd name="connsiteX18" fmla="*/ 7229 w 8149"/>
                  <a:gd name="connsiteY18" fmla="*/ 0 h 10000"/>
                  <a:gd name="connsiteX19" fmla="*/ 2629 w 8149"/>
                  <a:gd name="connsiteY19" fmla="*/ 2451 h 10000"/>
                  <a:gd name="connsiteX20" fmla="*/ 917 w 8149"/>
                  <a:gd name="connsiteY20" fmla="*/ 3316 h 10000"/>
                  <a:gd name="connsiteX0" fmla="*/ 225 w 9100"/>
                  <a:gd name="connsiteY0" fmla="*/ 3316 h 10000"/>
                  <a:gd name="connsiteX1" fmla="*/ 225 w 9100"/>
                  <a:gd name="connsiteY1" fmla="*/ 9697 h 10000"/>
                  <a:gd name="connsiteX2" fmla="*/ 1682 w 9100"/>
                  <a:gd name="connsiteY2" fmla="*/ 10000 h 10000"/>
                  <a:gd name="connsiteX3" fmla="*/ 2326 w 9100"/>
                  <a:gd name="connsiteY3" fmla="*/ 10000 h 10000"/>
                  <a:gd name="connsiteX4" fmla="*/ 2810 w 9100"/>
                  <a:gd name="connsiteY4" fmla="*/ 10000 h 10000"/>
                  <a:gd name="connsiteX5" fmla="*/ 3456 w 9100"/>
                  <a:gd name="connsiteY5" fmla="*/ 9902 h 10000"/>
                  <a:gd name="connsiteX6" fmla="*/ 3939 w 9100"/>
                  <a:gd name="connsiteY6" fmla="*/ 9804 h 10000"/>
                  <a:gd name="connsiteX7" fmla="*/ 4745 w 9100"/>
                  <a:gd name="connsiteY7" fmla="*/ 9510 h 10000"/>
                  <a:gd name="connsiteX8" fmla="*/ 4907 w 9100"/>
                  <a:gd name="connsiteY8" fmla="*/ 9510 h 10000"/>
                  <a:gd name="connsiteX9" fmla="*/ 4907 w 9100"/>
                  <a:gd name="connsiteY9" fmla="*/ 9510 h 10000"/>
                  <a:gd name="connsiteX10" fmla="*/ 4907 w 9100"/>
                  <a:gd name="connsiteY10" fmla="*/ 9412 h 10000"/>
                  <a:gd name="connsiteX11" fmla="*/ 5230 w 9100"/>
                  <a:gd name="connsiteY11" fmla="*/ 9314 h 10000"/>
                  <a:gd name="connsiteX12" fmla="*/ 6519 w 9100"/>
                  <a:gd name="connsiteY12" fmla="*/ 8627 h 10000"/>
                  <a:gd name="connsiteX13" fmla="*/ 8455 w 9100"/>
                  <a:gd name="connsiteY13" fmla="*/ 7353 h 10000"/>
                  <a:gd name="connsiteX14" fmla="*/ 9100 w 9100"/>
                  <a:gd name="connsiteY14" fmla="*/ 5784 h 10000"/>
                  <a:gd name="connsiteX15" fmla="*/ 8939 w 9100"/>
                  <a:gd name="connsiteY15" fmla="*/ 4020 h 10000"/>
                  <a:gd name="connsiteX16" fmla="*/ 8617 w 9100"/>
                  <a:gd name="connsiteY16" fmla="*/ 2353 h 10000"/>
                  <a:gd name="connsiteX17" fmla="*/ 7971 w 9100"/>
                  <a:gd name="connsiteY17" fmla="*/ 0 h 10000"/>
                  <a:gd name="connsiteX18" fmla="*/ 2326 w 9100"/>
                  <a:gd name="connsiteY18" fmla="*/ 2451 h 10000"/>
                  <a:gd name="connsiteX19" fmla="*/ 225 w 9100"/>
                  <a:gd name="connsiteY19" fmla="*/ 3316 h 10000"/>
                  <a:gd name="connsiteX0" fmla="*/ 102 w 9855"/>
                  <a:gd name="connsiteY0" fmla="*/ 3316 h 10000"/>
                  <a:gd name="connsiteX1" fmla="*/ 102 w 9855"/>
                  <a:gd name="connsiteY1" fmla="*/ 9697 h 10000"/>
                  <a:gd name="connsiteX2" fmla="*/ 1703 w 9855"/>
                  <a:gd name="connsiteY2" fmla="*/ 10000 h 10000"/>
                  <a:gd name="connsiteX3" fmla="*/ 2411 w 9855"/>
                  <a:gd name="connsiteY3" fmla="*/ 10000 h 10000"/>
                  <a:gd name="connsiteX4" fmla="*/ 2943 w 9855"/>
                  <a:gd name="connsiteY4" fmla="*/ 10000 h 10000"/>
                  <a:gd name="connsiteX5" fmla="*/ 3653 w 9855"/>
                  <a:gd name="connsiteY5" fmla="*/ 9902 h 10000"/>
                  <a:gd name="connsiteX6" fmla="*/ 4184 w 9855"/>
                  <a:gd name="connsiteY6" fmla="*/ 9804 h 10000"/>
                  <a:gd name="connsiteX7" fmla="*/ 5069 w 9855"/>
                  <a:gd name="connsiteY7" fmla="*/ 9510 h 10000"/>
                  <a:gd name="connsiteX8" fmla="*/ 5247 w 9855"/>
                  <a:gd name="connsiteY8" fmla="*/ 9510 h 10000"/>
                  <a:gd name="connsiteX9" fmla="*/ 5247 w 9855"/>
                  <a:gd name="connsiteY9" fmla="*/ 9510 h 10000"/>
                  <a:gd name="connsiteX10" fmla="*/ 5247 w 9855"/>
                  <a:gd name="connsiteY10" fmla="*/ 9412 h 10000"/>
                  <a:gd name="connsiteX11" fmla="*/ 5602 w 9855"/>
                  <a:gd name="connsiteY11" fmla="*/ 9314 h 10000"/>
                  <a:gd name="connsiteX12" fmla="*/ 7019 w 9855"/>
                  <a:gd name="connsiteY12" fmla="*/ 8627 h 10000"/>
                  <a:gd name="connsiteX13" fmla="*/ 9146 w 9855"/>
                  <a:gd name="connsiteY13" fmla="*/ 7353 h 10000"/>
                  <a:gd name="connsiteX14" fmla="*/ 9855 w 9855"/>
                  <a:gd name="connsiteY14" fmla="*/ 5784 h 10000"/>
                  <a:gd name="connsiteX15" fmla="*/ 9678 w 9855"/>
                  <a:gd name="connsiteY15" fmla="*/ 4020 h 10000"/>
                  <a:gd name="connsiteX16" fmla="*/ 9324 w 9855"/>
                  <a:gd name="connsiteY16" fmla="*/ 2353 h 10000"/>
                  <a:gd name="connsiteX17" fmla="*/ 8614 w 9855"/>
                  <a:gd name="connsiteY17" fmla="*/ 0 h 10000"/>
                  <a:gd name="connsiteX18" fmla="*/ 2411 w 9855"/>
                  <a:gd name="connsiteY18" fmla="*/ 2451 h 10000"/>
                  <a:gd name="connsiteX19" fmla="*/ 102 w 9855"/>
                  <a:gd name="connsiteY19" fmla="*/ 3316 h 10000"/>
                  <a:gd name="connsiteX0" fmla="*/ 0 w 9896"/>
                  <a:gd name="connsiteY0" fmla="*/ 3316 h 10000"/>
                  <a:gd name="connsiteX1" fmla="*/ 0 w 9896"/>
                  <a:gd name="connsiteY1" fmla="*/ 9697 h 10000"/>
                  <a:gd name="connsiteX2" fmla="*/ 1624 w 9896"/>
                  <a:gd name="connsiteY2" fmla="*/ 10000 h 10000"/>
                  <a:gd name="connsiteX3" fmla="*/ 2342 w 9896"/>
                  <a:gd name="connsiteY3" fmla="*/ 10000 h 10000"/>
                  <a:gd name="connsiteX4" fmla="*/ 2882 w 9896"/>
                  <a:gd name="connsiteY4" fmla="*/ 10000 h 10000"/>
                  <a:gd name="connsiteX5" fmla="*/ 3603 w 9896"/>
                  <a:gd name="connsiteY5" fmla="*/ 9902 h 10000"/>
                  <a:gd name="connsiteX6" fmla="*/ 4142 w 9896"/>
                  <a:gd name="connsiteY6" fmla="*/ 9804 h 10000"/>
                  <a:gd name="connsiteX7" fmla="*/ 5040 w 9896"/>
                  <a:gd name="connsiteY7" fmla="*/ 9510 h 10000"/>
                  <a:gd name="connsiteX8" fmla="*/ 5220 w 9896"/>
                  <a:gd name="connsiteY8" fmla="*/ 9510 h 10000"/>
                  <a:gd name="connsiteX9" fmla="*/ 5220 w 9896"/>
                  <a:gd name="connsiteY9" fmla="*/ 9510 h 10000"/>
                  <a:gd name="connsiteX10" fmla="*/ 5220 w 9896"/>
                  <a:gd name="connsiteY10" fmla="*/ 9412 h 10000"/>
                  <a:gd name="connsiteX11" fmla="*/ 5580 w 9896"/>
                  <a:gd name="connsiteY11" fmla="*/ 9314 h 10000"/>
                  <a:gd name="connsiteX12" fmla="*/ 7018 w 9896"/>
                  <a:gd name="connsiteY12" fmla="*/ 8627 h 10000"/>
                  <a:gd name="connsiteX13" fmla="*/ 9177 w 9896"/>
                  <a:gd name="connsiteY13" fmla="*/ 7353 h 10000"/>
                  <a:gd name="connsiteX14" fmla="*/ 9896 w 9896"/>
                  <a:gd name="connsiteY14" fmla="*/ 5784 h 10000"/>
                  <a:gd name="connsiteX15" fmla="*/ 9716 w 9896"/>
                  <a:gd name="connsiteY15" fmla="*/ 4020 h 10000"/>
                  <a:gd name="connsiteX16" fmla="*/ 9357 w 9896"/>
                  <a:gd name="connsiteY16" fmla="*/ 2353 h 10000"/>
                  <a:gd name="connsiteX17" fmla="*/ 8637 w 9896"/>
                  <a:gd name="connsiteY17" fmla="*/ 0 h 10000"/>
                  <a:gd name="connsiteX18" fmla="*/ 2342 w 9896"/>
                  <a:gd name="connsiteY18" fmla="*/ 2451 h 10000"/>
                  <a:gd name="connsiteX19" fmla="*/ 0 w 9896"/>
                  <a:gd name="connsiteY19"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5639 w 10000"/>
                  <a:gd name="connsiteY11" fmla="*/ 9314 h 10000"/>
                  <a:gd name="connsiteX12" fmla="*/ 9273 w 10000"/>
                  <a:gd name="connsiteY12" fmla="*/ 7353 h 10000"/>
                  <a:gd name="connsiteX13" fmla="*/ 10000 w 10000"/>
                  <a:gd name="connsiteY13" fmla="*/ 5784 h 10000"/>
                  <a:gd name="connsiteX14" fmla="*/ 9818 w 10000"/>
                  <a:gd name="connsiteY14" fmla="*/ 4020 h 10000"/>
                  <a:gd name="connsiteX15" fmla="*/ 9455 w 10000"/>
                  <a:gd name="connsiteY15" fmla="*/ 2353 h 10000"/>
                  <a:gd name="connsiteX16" fmla="*/ 8728 w 10000"/>
                  <a:gd name="connsiteY16" fmla="*/ 0 h 10000"/>
                  <a:gd name="connsiteX17" fmla="*/ 2367 w 10000"/>
                  <a:gd name="connsiteY17" fmla="*/ 2451 h 10000"/>
                  <a:gd name="connsiteX18" fmla="*/ 0 w 10000"/>
                  <a:gd name="connsiteY18"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5275 w 10001"/>
                  <a:gd name="connsiteY9" fmla="*/ 9510 h 10000"/>
                  <a:gd name="connsiteX10" fmla="*/ 9273 w 10001"/>
                  <a:gd name="connsiteY10" fmla="*/ 7353 h 10000"/>
                  <a:gd name="connsiteX11" fmla="*/ 10000 w 10001"/>
                  <a:gd name="connsiteY11" fmla="*/ 5784 h 10000"/>
                  <a:gd name="connsiteX12" fmla="*/ 9818 w 10001"/>
                  <a:gd name="connsiteY12" fmla="*/ 4020 h 10000"/>
                  <a:gd name="connsiteX13" fmla="*/ 9455 w 10001"/>
                  <a:gd name="connsiteY13" fmla="*/ 2353 h 10000"/>
                  <a:gd name="connsiteX14" fmla="*/ 8728 w 10001"/>
                  <a:gd name="connsiteY14" fmla="*/ 0 h 10000"/>
                  <a:gd name="connsiteX15" fmla="*/ 2367 w 10001"/>
                  <a:gd name="connsiteY15" fmla="*/ 2451 h 10000"/>
                  <a:gd name="connsiteX16" fmla="*/ 0 w 10001"/>
                  <a:gd name="connsiteY16"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9273 w 10001"/>
                  <a:gd name="connsiteY9" fmla="*/ 7353 h 10000"/>
                  <a:gd name="connsiteX10" fmla="*/ 10000 w 10001"/>
                  <a:gd name="connsiteY10" fmla="*/ 5784 h 10000"/>
                  <a:gd name="connsiteX11" fmla="*/ 9818 w 10001"/>
                  <a:gd name="connsiteY11" fmla="*/ 4020 h 10000"/>
                  <a:gd name="connsiteX12" fmla="*/ 9455 w 10001"/>
                  <a:gd name="connsiteY12" fmla="*/ 2353 h 10000"/>
                  <a:gd name="connsiteX13" fmla="*/ 8728 w 10001"/>
                  <a:gd name="connsiteY13" fmla="*/ 0 h 10000"/>
                  <a:gd name="connsiteX14" fmla="*/ 2367 w 10001"/>
                  <a:gd name="connsiteY14" fmla="*/ 2451 h 10000"/>
                  <a:gd name="connsiteX15" fmla="*/ 0 w 10001"/>
                  <a:gd name="connsiteY15"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9273 w 10001"/>
                  <a:gd name="connsiteY8" fmla="*/ 7353 h 10000"/>
                  <a:gd name="connsiteX9" fmla="*/ 10000 w 10001"/>
                  <a:gd name="connsiteY9" fmla="*/ 5784 h 10000"/>
                  <a:gd name="connsiteX10" fmla="*/ 9818 w 10001"/>
                  <a:gd name="connsiteY10" fmla="*/ 4020 h 10000"/>
                  <a:gd name="connsiteX11" fmla="*/ 9455 w 10001"/>
                  <a:gd name="connsiteY11" fmla="*/ 2353 h 10000"/>
                  <a:gd name="connsiteX12" fmla="*/ 8728 w 10001"/>
                  <a:gd name="connsiteY12" fmla="*/ 0 h 10000"/>
                  <a:gd name="connsiteX13" fmla="*/ 2367 w 10001"/>
                  <a:gd name="connsiteY13" fmla="*/ 2451 h 10000"/>
                  <a:gd name="connsiteX14" fmla="*/ 0 w 10001"/>
                  <a:gd name="connsiteY14"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9273 w 10001"/>
                  <a:gd name="connsiteY7" fmla="*/ 7353 h 10000"/>
                  <a:gd name="connsiteX8" fmla="*/ 10000 w 10001"/>
                  <a:gd name="connsiteY8" fmla="*/ 5784 h 10000"/>
                  <a:gd name="connsiteX9" fmla="*/ 9818 w 10001"/>
                  <a:gd name="connsiteY9" fmla="*/ 4020 h 10000"/>
                  <a:gd name="connsiteX10" fmla="*/ 9455 w 10001"/>
                  <a:gd name="connsiteY10" fmla="*/ 2353 h 10000"/>
                  <a:gd name="connsiteX11" fmla="*/ 8728 w 10001"/>
                  <a:gd name="connsiteY11" fmla="*/ 0 h 10000"/>
                  <a:gd name="connsiteX12" fmla="*/ 2367 w 10001"/>
                  <a:gd name="connsiteY12" fmla="*/ 2451 h 10000"/>
                  <a:gd name="connsiteX13" fmla="*/ 0 w 10001"/>
                  <a:gd name="connsiteY13" fmla="*/ 3316 h 10000"/>
                  <a:gd name="connsiteX0" fmla="*/ 0 w 10049"/>
                  <a:gd name="connsiteY0" fmla="*/ 3316 h 10000"/>
                  <a:gd name="connsiteX1" fmla="*/ 0 w 10049"/>
                  <a:gd name="connsiteY1" fmla="*/ 9697 h 10000"/>
                  <a:gd name="connsiteX2" fmla="*/ 1641 w 10049"/>
                  <a:gd name="connsiteY2" fmla="*/ 10000 h 10000"/>
                  <a:gd name="connsiteX3" fmla="*/ 2367 w 10049"/>
                  <a:gd name="connsiteY3" fmla="*/ 10000 h 10000"/>
                  <a:gd name="connsiteX4" fmla="*/ 2912 w 10049"/>
                  <a:gd name="connsiteY4" fmla="*/ 10000 h 10000"/>
                  <a:gd name="connsiteX5" fmla="*/ 3641 w 10049"/>
                  <a:gd name="connsiteY5" fmla="*/ 9902 h 10000"/>
                  <a:gd name="connsiteX6" fmla="*/ 9273 w 10049"/>
                  <a:gd name="connsiteY6" fmla="*/ 7353 h 10000"/>
                  <a:gd name="connsiteX7" fmla="*/ 10000 w 10049"/>
                  <a:gd name="connsiteY7" fmla="*/ 5784 h 10000"/>
                  <a:gd name="connsiteX8" fmla="*/ 9818 w 10049"/>
                  <a:gd name="connsiteY8" fmla="*/ 4020 h 10000"/>
                  <a:gd name="connsiteX9" fmla="*/ 9455 w 10049"/>
                  <a:gd name="connsiteY9" fmla="*/ 2353 h 10000"/>
                  <a:gd name="connsiteX10" fmla="*/ 8728 w 10049"/>
                  <a:gd name="connsiteY10" fmla="*/ 0 h 10000"/>
                  <a:gd name="connsiteX11" fmla="*/ 2367 w 10049"/>
                  <a:gd name="connsiteY11" fmla="*/ 2451 h 10000"/>
                  <a:gd name="connsiteX12" fmla="*/ 0 w 10049"/>
                  <a:gd name="connsiteY12"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2912 w 10085"/>
                  <a:gd name="connsiteY4" fmla="*/ 10000 h 10000"/>
                  <a:gd name="connsiteX5" fmla="*/ 9273 w 10085"/>
                  <a:gd name="connsiteY5" fmla="*/ 7353 h 10000"/>
                  <a:gd name="connsiteX6" fmla="*/ 10000 w 10085"/>
                  <a:gd name="connsiteY6" fmla="*/ 5784 h 10000"/>
                  <a:gd name="connsiteX7" fmla="*/ 9818 w 10085"/>
                  <a:gd name="connsiteY7" fmla="*/ 4020 h 10000"/>
                  <a:gd name="connsiteX8" fmla="*/ 9455 w 10085"/>
                  <a:gd name="connsiteY8" fmla="*/ 2353 h 10000"/>
                  <a:gd name="connsiteX9" fmla="*/ 8728 w 10085"/>
                  <a:gd name="connsiteY9" fmla="*/ 0 h 10000"/>
                  <a:gd name="connsiteX10" fmla="*/ 2367 w 10085"/>
                  <a:gd name="connsiteY10" fmla="*/ 2451 h 10000"/>
                  <a:gd name="connsiteX11" fmla="*/ 0 w 10085"/>
                  <a:gd name="connsiteY11"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8728 w 10085"/>
                  <a:gd name="connsiteY7" fmla="*/ 0 h 10000"/>
                  <a:gd name="connsiteX8" fmla="*/ 2367 w 10085"/>
                  <a:gd name="connsiteY8" fmla="*/ 2451 h 10000"/>
                  <a:gd name="connsiteX9" fmla="*/ 0 w 10085"/>
                  <a:gd name="connsiteY9" fmla="*/ 3316 h 10000"/>
                  <a:gd name="connsiteX0" fmla="*/ 0 w 10124"/>
                  <a:gd name="connsiteY0" fmla="*/ 3316 h 10000"/>
                  <a:gd name="connsiteX1" fmla="*/ 0 w 10124"/>
                  <a:gd name="connsiteY1" fmla="*/ 9697 h 10000"/>
                  <a:gd name="connsiteX2" fmla="*/ 1641 w 10124"/>
                  <a:gd name="connsiteY2" fmla="*/ 10000 h 10000"/>
                  <a:gd name="connsiteX3" fmla="*/ 2367 w 10124"/>
                  <a:gd name="connsiteY3" fmla="*/ 10000 h 10000"/>
                  <a:gd name="connsiteX4" fmla="*/ 9273 w 10124"/>
                  <a:gd name="connsiteY4" fmla="*/ 7353 h 10000"/>
                  <a:gd name="connsiteX5" fmla="*/ 10000 w 10124"/>
                  <a:gd name="connsiteY5" fmla="*/ 5784 h 10000"/>
                  <a:gd name="connsiteX6" fmla="*/ 8728 w 10124"/>
                  <a:gd name="connsiteY6" fmla="*/ 0 h 10000"/>
                  <a:gd name="connsiteX7" fmla="*/ 2367 w 10124"/>
                  <a:gd name="connsiteY7" fmla="*/ 2451 h 10000"/>
                  <a:gd name="connsiteX8" fmla="*/ 0 w 10124"/>
                  <a:gd name="connsiteY8" fmla="*/ 3316 h 10000"/>
                  <a:gd name="connsiteX0" fmla="*/ 0 w 9870"/>
                  <a:gd name="connsiteY0" fmla="*/ 3316 h 10000"/>
                  <a:gd name="connsiteX1" fmla="*/ 0 w 9870"/>
                  <a:gd name="connsiteY1" fmla="*/ 9697 h 10000"/>
                  <a:gd name="connsiteX2" fmla="*/ 1641 w 9870"/>
                  <a:gd name="connsiteY2" fmla="*/ 10000 h 10000"/>
                  <a:gd name="connsiteX3" fmla="*/ 2367 w 9870"/>
                  <a:gd name="connsiteY3" fmla="*/ 10000 h 10000"/>
                  <a:gd name="connsiteX4" fmla="*/ 9273 w 9870"/>
                  <a:gd name="connsiteY4" fmla="*/ 7353 h 10000"/>
                  <a:gd name="connsiteX5" fmla="*/ 8728 w 9870"/>
                  <a:gd name="connsiteY5" fmla="*/ 0 h 10000"/>
                  <a:gd name="connsiteX6" fmla="*/ 2367 w 9870"/>
                  <a:gd name="connsiteY6" fmla="*/ 2451 h 10000"/>
                  <a:gd name="connsiteX7" fmla="*/ 0 w 987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1677"/>
                  <a:gd name="connsiteY0" fmla="*/ 3316 h 10183"/>
                  <a:gd name="connsiteX1" fmla="*/ 0 w 11677"/>
                  <a:gd name="connsiteY1" fmla="*/ 9697 h 10183"/>
                  <a:gd name="connsiteX2" fmla="*/ 1663 w 11677"/>
                  <a:gd name="connsiteY2" fmla="*/ 10000 h 10183"/>
                  <a:gd name="connsiteX3" fmla="*/ 2398 w 11677"/>
                  <a:gd name="connsiteY3" fmla="*/ 10000 h 10183"/>
                  <a:gd name="connsiteX4" fmla="*/ 11029 w 11677"/>
                  <a:gd name="connsiteY4" fmla="*/ 7525 h 10183"/>
                  <a:gd name="connsiteX5" fmla="*/ 8843 w 11677"/>
                  <a:gd name="connsiteY5" fmla="*/ 0 h 10183"/>
                  <a:gd name="connsiteX6" fmla="*/ 2398 w 11677"/>
                  <a:gd name="connsiteY6" fmla="*/ 2451 h 10183"/>
                  <a:gd name="connsiteX7" fmla="*/ 0 w 11677"/>
                  <a:gd name="connsiteY7" fmla="*/ 3316 h 10183"/>
                  <a:gd name="connsiteX0" fmla="*/ 0 w 11261"/>
                  <a:gd name="connsiteY0" fmla="*/ 3316 h 10215"/>
                  <a:gd name="connsiteX1" fmla="*/ 0 w 11261"/>
                  <a:gd name="connsiteY1" fmla="*/ 9697 h 10215"/>
                  <a:gd name="connsiteX2" fmla="*/ 1663 w 11261"/>
                  <a:gd name="connsiteY2" fmla="*/ 10000 h 10215"/>
                  <a:gd name="connsiteX3" fmla="*/ 2398 w 11261"/>
                  <a:gd name="connsiteY3" fmla="*/ 10000 h 10215"/>
                  <a:gd name="connsiteX4" fmla="*/ 10376 w 11261"/>
                  <a:gd name="connsiteY4" fmla="*/ 7094 h 10215"/>
                  <a:gd name="connsiteX5" fmla="*/ 8843 w 11261"/>
                  <a:gd name="connsiteY5" fmla="*/ 0 h 10215"/>
                  <a:gd name="connsiteX6" fmla="*/ 2398 w 11261"/>
                  <a:gd name="connsiteY6" fmla="*/ 2451 h 10215"/>
                  <a:gd name="connsiteX7" fmla="*/ 0 w 11261"/>
                  <a:gd name="connsiteY7" fmla="*/ 3316 h 10215"/>
                  <a:gd name="connsiteX0" fmla="*/ 0 w 10850"/>
                  <a:gd name="connsiteY0" fmla="*/ 3316 h 10234"/>
                  <a:gd name="connsiteX1" fmla="*/ 0 w 10850"/>
                  <a:gd name="connsiteY1" fmla="*/ 9697 h 10234"/>
                  <a:gd name="connsiteX2" fmla="*/ 1663 w 10850"/>
                  <a:gd name="connsiteY2" fmla="*/ 10000 h 10234"/>
                  <a:gd name="connsiteX3" fmla="*/ 2398 w 10850"/>
                  <a:gd name="connsiteY3" fmla="*/ 10000 h 10234"/>
                  <a:gd name="connsiteX4" fmla="*/ 9559 w 10850"/>
                  <a:gd name="connsiteY4" fmla="*/ 6835 h 10234"/>
                  <a:gd name="connsiteX5" fmla="*/ 8843 w 10850"/>
                  <a:gd name="connsiteY5" fmla="*/ 0 h 10234"/>
                  <a:gd name="connsiteX6" fmla="*/ 2398 w 10850"/>
                  <a:gd name="connsiteY6" fmla="*/ 2451 h 10234"/>
                  <a:gd name="connsiteX7" fmla="*/ 0 w 10850"/>
                  <a:gd name="connsiteY7" fmla="*/ 3316 h 10234"/>
                  <a:gd name="connsiteX0" fmla="*/ 0 w 10923"/>
                  <a:gd name="connsiteY0" fmla="*/ 3316 h 10189"/>
                  <a:gd name="connsiteX1" fmla="*/ 0 w 10923"/>
                  <a:gd name="connsiteY1" fmla="*/ 9697 h 10189"/>
                  <a:gd name="connsiteX2" fmla="*/ 1663 w 10923"/>
                  <a:gd name="connsiteY2" fmla="*/ 10000 h 10189"/>
                  <a:gd name="connsiteX3" fmla="*/ 2398 w 10923"/>
                  <a:gd name="connsiteY3" fmla="*/ 10000 h 10189"/>
                  <a:gd name="connsiteX4" fmla="*/ 9722 w 10923"/>
                  <a:gd name="connsiteY4" fmla="*/ 7439 h 10189"/>
                  <a:gd name="connsiteX5" fmla="*/ 8843 w 10923"/>
                  <a:gd name="connsiteY5" fmla="*/ 0 h 10189"/>
                  <a:gd name="connsiteX6" fmla="*/ 2398 w 10923"/>
                  <a:gd name="connsiteY6" fmla="*/ 2451 h 10189"/>
                  <a:gd name="connsiteX7" fmla="*/ 0 w 10923"/>
                  <a:gd name="connsiteY7" fmla="*/ 3316 h 10189"/>
                  <a:gd name="connsiteX0" fmla="*/ 0 w 11164"/>
                  <a:gd name="connsiteY0" fmla="*/ 3316 h 10189"/>
                  <a:gd name="connsiteX1" fmla="*/ 0 w 11164"/>
                  <a:gd name="connsiteY1" fmla="*/ 9697 h 10189"/>
                  <a:gd name="connsiteX2" fmla="*/ 1663 w 11164"/>
                  <a:gd name="connsiteY2" fmla="*/ 10000 h 10189"/>
                  <a:gd name="connsiteX3" fmla="*/ 2398 w 11164"/>
                  <a:gd name="connsiteY3" fmla="*/ 10000 h 10189"/>
                  <a:gd name="connsiteX4" fmla="*/ 9722 w 11164"/>
                  <a:gd name="connsiteY4" fmla="*/ 7439 h 10189"/>
                  <a:gd name="connsiteX5" fmla="*/ 8843 w 11164"/>
                  <a:gd name="connsiteY5" fmla="*/ 0 h 10189"/>
                  <a:gd name="connsiteX6" fmla="*/ 2398 w 11164"/>
                  <a:gd name="connsiteY6" fmla="*/ 2451 h 10189"/>
                  <a:gd name="connsiteX7" fmla="*/ 0 w 11164"/>
                  <a:gd name="connsiteY7" fmla="*/ 3316 h 10189"/>
                  <a:gd name="connsiteX0" fmla="*/ 0 w 11164"/>
                  <a:gd name="connsiteY0" fmla="*/ 3316 h 10000"/>
                  <a:gd name="connsiteX1" fmla="*/ 0 w 11164"/>
                  <a:gd name="connsiteY1" fmla="*/ 9697 h 10000"/>
                  <a:gd name="connsiteX2" fmla="*/ 1663 w 11164"/>
                  <a:gd name="connsiteY2" fmla="*/ 10000 h 10000"/>
                  <a:gd name="connsiteX3" fmla="*/ 9722 w 11164"/>
                  <a:gd name="connsiteY3" fmla="*/ 7439 h 10000"/>
                  <a:gd name="connsiteX4" fmla="*/ 8843 w 11164"/>
                  <a:gd name="connsiteY4" fmla="*/ 0 h 10000"/>
                  <a:gd name="connsiteX5" fmla="*/ 2398 w 11164"/>
                  <a:gd name="connsiteY5" fmla="*/ 2451 h 10000"/>
                  <a:gd name="connsiteX6" fmla="*/ 0 w 11164"/>
                  <a:gd name="connsiteY6" fmla="*/ 3316 h 10000"/>
                  <a:gd name="connsiteX0" fmla="*/ 0 w 11041"/>
                  <a:gd name="connsiteY0" fmla="*/ 3316 h 10000"/>
                  <a:gd name="connsiteX1" fmla="*/ 0 w 11041"/>
                  <a:gd name="connsiteY1" fmla="*/ 9697 h 10000"/>
                  <a:gd name="connsiteX2" fmla="*/ 1663 w 11041"/>
                  <a:gd name="connsiteY2" fmla="*/ 10000 h 10000"/>
                  <a:gd name="connsiteX3" fmla="*/ 9722 w 11041"/>
                  <a:gd name="connsiteY3" fmla="*/ 7439 h 10000"/>
                  <a:gd name="connsiteX4" fmla="*/ 8843 w 11041"/>
                  <a:gd name="connsiteY4" fmla="*/ 0 h 10000"/>
                  <a:gd name="connsiteX5" fmla="*/ 2398 w 11041"/>
                  <a:gd name="connsiteY5" fmla="*/ 2451 h 10000"/>
                  <a:gd name="connsiteX6" fmla="*/ 0 w 11041"/>
                  <a:gd name="connsiteY6" fmla="*/ 3316 h 10000"/>
                  <a:gd name="connsiteX0" fmla="*/ 0 w 11041"/>
                  <a:gd name="connsiteY0" fmla="*/ 3316 h 9882"/>
                  <a:gd name="connsiteX1" fmla="*/ 0 w 11041"/>
                  <a:gd name="connsiteY1" fmla="*/ 9697 h 9882"/>
                  <a:gd name="connsiteX2" fmla="*/ 9722 w 11041"/>
                  <a:gd name="connsiteY2" fmla="*/ 7439 h 9882"/>
                  <a:gd name="connsiteX3" fmla="*/ 8843 w 11041"/>
                  <a:gd name="connsiteY3" fmla="*/ 0 h 9882"/>
                  <a:gd name="connsiteX4" fmla="*/ 2398 w 11041"/>
                  <a:gd name="connsiteY4" fmla="*/ 2451 h 9882"/>
                  <a:gd name="connsiteX5" fmla="*/ 0 w 11041"/>
                  <a:gd name="connsiteY5" fmla="*/ 3316 h 9882"/>
                  <a:gd name="connsiteX0" fmla="*/ 0 w 10000"/>
                  <a:gd name="connsiteY0" fmla="*/ 3356 h 10066"/>
                  <a:gd name="connsiteX1" fmla="*/ 0 w 10000"/>
                  <a:gd name="connsiteY1" fmla="*/ 9813 h 10066"/>
                  <a:gd name="connsiteX2" fmla="*/ 8805 w 10000"/>
                  <a:gd name="connsiteY2" fmla="*/ 7528 h 10066"/>
                  <a:gd name="connsiteX3" fmla="*/ 8009 w 10000"/>
                  <a:gd name="connsiteY3" fmla="*/ 0 h 10066"/>
                  <a:gd name="connsiteX4" fmla="*/ 2172 w 10000"/>
                  <a:gd name="connsiteY4" fmla="*/ 2480 h 10066"/>
                  <a:gd name="connsiteX5" fmla="*/ 0 w 10000"/>
                  <a:gd name="connsiteY5" fmla="*/ 335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66">
                    <a:moveTo>
                      <a:pt x="0" y="3356"/>
                    </a:moveTo>
                    <a:cubicBezTo>
                      <a:pt x="82" y="5014"/>
                      <a:pt x="45" y="8162"/>
                      <a:pt x="0" y="9813"/>
                    </a:cubicBezTo>
                    <a:cubicBezTo>
                      <a:pt x="2207" y="10683"/>
                      <a:pt x="7470" y="9163"/>
                      <a:pt x="8805" y="7528"/>
                    </a:cubicBezTo>
                    <a:cubicBezTo>
                      <a:pt x="10073" y="6453"/>
                      <a:pt x="10989" y="5452"/>
                      <a:pt x="8009" y="0"/>
                    </a:cubicBezTo>
                    <a:cubicBezTo>
                      <a:pt x="6007" y="893"/>
                      <a:pt x="4004" y="1687"/>
                      <a:pt x="2172" y="2480"/>
                    </a:cubicBezTo>
                    <a:cubicBezTo>
                      <a:pt x="837" y="3040"/>
                      <a:pt x="1307" y="2727"/>
                      <a:pt x="0" y="3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12" name="Freeform 56"/>
              <p:cNvSpPr>
                <a:spLocks/>
              </p:cNvSpPr>
              <p:nvPr userDrawn="1"/>
            </p:nvSpPr>
            <p:spPr bwMode="auto">
              <a:xfrm>
                <a:off x="-7195" y="2813337"/>
                <a:ext cx="287133" cy="577566"/>
              </a:xfrm>
              <a:custGeom>
                <a:avLst/>
                <a:gdLst>
                  <a:gd name="T0" fmla="*/ 34 w 258"/>
                  <a:gd name="T1" fmla="*/ 54 h 247"/>
                  <a:gd name="T2" fmla="*/ 35 w 258"/>
                  <a:gd name="T3" fmla="*/ 161 h 247"/>
                  <a:gd name="T4" fmla="*/ 38 w 258"/>
                  <a:gd name="T5" fmla="*/ 167 h 247"/>
                  <a:gd name="T6" fmla="*/ 58 w 258"/>
                  <a:gd name="T7" fmla="*/ 205 h 247"/>
                  <a:gd name="T8" fmla="*/ 63 w 258"/>
                  <a:gd name="T9" fmla="*/ 213 h 247"/>
                  <a:gd name="T10" fmla="*/ 64 w 258"/>
                  <a:gd name="T11" fmla="*/ 215 h 247"/>
                  <a:gd name="T12" fmla="*/ 68 w 258"/>
                  <a:gd name="T13" fmla="*/ 222 h 247"/>
                  <a:gd name="T14" fmla="*/ 70 w 258"/>
                  <a:gd name="T15" fmla="*/ 224 h 247"/>
                  <a:gd name="T16" fmla="*/ 75 w 258"/>
                  <a:gd name="T17" fmla="*/ 231 h 247"/>
                  <a:gd name="T18" fmla="*/ 76 w 258"/>
                  <a:gd name="T19" fmla="*/ 233 h 247"/>
                  <a:gd name="T20" fmla="*/ 82 w 258"/>
                  <a:gd name="T21" fmla="*/ 241 h 247"/>
                  <a:gd name="T22" fmla="*/ 86 w 258"/>
                  <a:gd name="T23" fmla="*/ 247 h 247"/>
                  <a:gd name="T24" fmla="*/ 210 w 258"/>
                  <a:gd name="T25" fmla="*/ 219 h 247"/>
                  <a:gd name="T26" fmla="*/ 258 w 258"/>
                  <a:gd name="T27" fmla="*/ 173 h 247"/>
                  <a:gd name="T28" fmla="*/ 242 w 258"/>
                  <a:gd name="T29" fmla="*/ 152 h 247"/>
                  <a:gd name="T30" fmla="*/ 242 w 258"/>
                  <a:gd name="T31" fmla="*/ 150 h 247"/>
                  <a:gd name="T32" fmla="*/ 231 w 258"/>
                  <a:gd name="T33" fmla="*/ 102 h 247"/>
                  <a:gd name="T34" fmla="*/ 231 w 258"/>
                  <a:gd name="T35" fmla="*/ 100 h 247"/>
                  <a:gd name="T36" fmla="*/ 231 w 258"/>
                  <a:gd name="T37" fmla="*/ 82 h 247"/>
                  <a:gd name="T38" fmla="*/ 208 w 258"/>
                  <a:gd name="T39" fmla="*/ 74 h 247"/>
                  <a:gd name="T40" fmla="*/ 206 w 258"/>
                  <a:gd name="T41" fmla="*/ 73 h 247"/>
                  <a:gd name="T42" fmla="*/ 207 w 258"/>
                  <a:gd name="T43" fmla="*/ 71 h 247"/>
                  <a:gd name="T44" fmla="*/ 214 w 258"/>
                  <a:gd name="T45" fmla="*/ 48 h 247"/>
                  <a:gd name="T46" fmla="*/ 197 w 258"/>
                  <a:gd name="T47" fmla="*/ 23 h 247"/>
                  <a:gd name="T48" fmla="*/ 97 w 258"/>
                  <a:gd name="T49" fmla="*/ 73 h 247"/>
                  <a:gd name="T50" fmla="*/ 92 w 258"/>
                  <a:gd name="T51" fmla="*/ 72 h 247"/>
                  <a:gd name="T52" fmla="*/ 91 w 258"/>
                  <a:gd name="T53" fmla="*/ 71 h 247"/>
                  <a:gd name="T54" fmla="*/ 38 w 258"/>
                  <a:gd name="T55" fmla="*/ 1 h 247"/>
                  <a:gd name="T56" fmla="*/ 0 w 258"/>
                  <a:gd name="T57" fmla="*/ 7 h 247"/>
                  <a:gd name="T58" fmla="*/ 34 w 258"/>
                  <a:gd name="T59" fmla="*/ 54 h 247"/>
                  <a:gd name="connsiteX0" fmla="*/ 1318 w 10000"/>
                  <a:gd name="connsiteY0" fmla="*/ 2156 h 9970"/>
                  <a:gd name="connsiteX1" fmla="*/ 1357 w 10000"/>
                  <a:gd name="connsiteY1" fmla="*/ 6488 h 9970"/>
                  <a:gd name="connsiteX2" fmla="*/ 1473 w 10000"/>
                  <a:gd name="connsiteY2" fmla="*/ 6731 h 9970"/>
                  <a:gd name="connsiteX3" fmla="*/ 2248 w 10000"/>
                  <a:gd name="connsiteY3" fmla="*/ 8270 h 9970"/>
                  <a:gd name="connsiteX4" fmla="*/ 2442 w 10000"/>
                  <a:gd name="connsiteY4" fmla="*/ 8593 h 9970"/>
                  <a:gd name="connsiteX5" fmla="*/ 2481 w 10000"/>
                  <a:gd name="connsiteY5" fmla="*/ 8674 h 9970"/>
                  <a:gd name="connsiteX6" fmla="*/ 2636 w 10000"/>
                  <a:gd name="connsiteY6" fmla="*/ 8958 h 9970"/>
                  <a:gd name="connsiteX7" fmla="*/ 2713 w 10000"/>
                  <a:gd name="connsiteY7" fmla="*/ 9039 h 9970"/>
                  <a:gd name="connsiteX8" fmla="*/ 2907 w 10000"/>
                  <a:gd name="connsiteY8" fmla="*/ 9322 h 9970"/>
                  <a:gd name="connsiteX9" fmla="*/ 2946 w 10000"/>
                  <a:gd name="connsiteY9" fmla="*/ 9403 h 9970"/>
                  <a:gd name="connsiteX10" fmla="*/ 3178 w 10000"/>
                  <a:gd name="connsiteY10" fmla="*/ 9727 h 9970"/>
                  <a:gd name="connsiteX11" fmla="*/ 3333 w 10000"/>
                  <a:gd name="connsiteY11" fmla="*/ 9970 h 9970"/>
                  <a:gd name="connsiteX12" fmla="*/ 8140 w 10000"/>
                  <a:gd name="connsiteY12" fmla="*/ 8836 h 9970"/>
                  <a:gd name="connsiteX13" fmla="*/ 10000 w 10000"/>
                  <a:gd name="connsiteY13" fmla="*/ 6974 h 9970"/>
                  <a:gd name="connsiteX14" fmla="*/ 9380 w 10000"/>
                  <a:gd name="connsiteY14" fmla="*/ 6124 h 9970"/>
                  <a:gd name="connsiteX15" fmla="*/ 9380 w 10000"/>
                  <a:gd name="connsiteY15" fmla="*/ 6043 h 9970"/>
                  <a:gd name="connsiteX16" fmla="*/ 8953 w 10000"/>
                  <a:gd name="connsiteY16" fmla="*/ 4100 h 9970"/>
                  <a:gd name="connsiteX17" fmla="*/ 8953 w 10000"/>
                  <a:gd name="connsiteY17" fmla="*/ 4019 h 9970"/>
                  <a:gd name="connsiteX18" fmla="*/ 8953 w 10000"/>
                  <a:gd name="connsiteY18" fmla="*/ 3290 h 9970"/>
                  <a:gd name="connsiteX19" fmla="*/ 8062 w 10000"/>
                  <a:gd name="connsiteY19" fmla="*/ 2966 h 9970"/>
                  <a:gd name="connsiteX20" fmla="*/ 7984 w 10000"/>
                  <a:gd name="connsiteY20" fmla="*/ 2925 h 9970"/>
                  <a:gd name="connsiteX21" fmla="*/ 8023 w 10000"/>
                  <a:gd name="connsiteY21" fmla="*/ 2844 h 9970"/>
                  <a:gd name="connsiteX22" fmla="*/ 8295 w 10000"/>
                  <a:gd name="connsiteY22" fmla="*/ 1913 h 9970"/>
                  <a:gd name="connsiteX23" fmla="*/ 7636 w 10000"/>
                  <a:gd name="connsiteY23" fmla="*/ 901 h 9970"/>
                  <a:gd name="connsiteX24" fmla="*/ 5865 w 10000"/>
                  <a:gd name="connsiteY24" fmla="*/ 2286 h 9970"/>
                  <a:gd name="connsiteX25" fmla="*/ 3760 w 10000"/>
                  <a:gd name="connsiteY25" fmla="*/ 2925 h 9970"/>
                  <a:gd name="connsiteX26" fmla="*/ 3566 w 10000"/>
                  <a:gd name="connsiteY26" fmla="*/ 2885 h 9970"/>
                  <a:gd name="connsiteX27" fmla="*/ 3527 w 10000"/>
                  <a:gd name="connsiteY27" fmla="*/ 2844 h 9970"/>
                  <a:gd name="connsiteX28" fmla="*/ 1473 w 10000"/>
                  <a:gd name="connsiteY28" fmla="*/ 10 h 9970"/>
                  <a:gd name="connsiteX29" fmla="*/ 0 w 10000"/>
                  <a:gd name="connsiteY29" fmla="*/ 253 h 9970"/>
                  <a:gd name="connsiteX30" fmla="*/ 1318 w 10000"/>
                  <a:gd name="connsiteY30" fmla="*/ 2156 h 9970"/>
                  <a:gd name="connsiteX0" fmla="*/ 1318 w 10000"/>
                  <a:gd name="connsiteY0" fmla="*/ 2162 h 10000"/>
                  <a:gd name="connsiteX1" fmla="*/ 1357 w 10000"/>
                  <a:gd name="connsiteY1" fmla="*/ 6508 h 10000"/>
                  <a:gd name="connsiteX2" fmla="*/ 1473 w 10000"/>
                  <a:gd name="connsiteY2" fmla="*/ 6751 h 10000"/>
                  <a:gd name="connsiteX3" fmla="*/ 2248 w 10000"/>
                  <a:gd name="connsiteY3" fmla="*/ 8295 h 10000"/>
                  <a:gd name="connsiteX4" fmla="*/ 2442 w 10000"/>
                  <a:gd name="connsiteY4" fmla="*/ 8619 h 10000"/>
                  <a:gd name="connsiteX5" fmla="*/ 2481 w 10000"/>
                  <a:gd name="connsiteY5" fmla="*/ 8700 h 10000"/>
                  <a:gd name="connsiteX6" fmla="*/ 2636 w 10000"/>
                  <a:gd name="connsiteY6" fmla="*/ 8985 h 10000"/>
                  <a:gd name="connsiteX7" fmla="*/ 2713 w 10000"/>
                  <a:gd name="connsiteY7" fmla="*/ 9066 h 10000"/>
                  <a:gd name="connsiteX8" fmla="*/ 2907 w 10000"/>
                  <a:gd name="connsiteY8" fmla="*/ 9350 h 10000"/>
                  <a:gd name="connsiteX9" fmla="*/ 2946 w 10000"/>
                  <a:gd name="connsiteY9" fmla="*/ 9431 h 10000"/>
                  <a:gd name="connsiteX10" fmla="*/ 3178 w 10000"/>
                  <a:gd name="connsiteY10" fmla="*/ 9756 h 10000"/>
                  <a:gd name="connsiteX11" fmla="*/ 3333 w 10000"/>
                  <a:gd name="connsiteY11" fmla="*/ 10000 h 10000"/>
                  <a:gd name="connsiteX12" fmla="*/ 5899 w 10000"/>
                  <a:gd name="connsiteY12" fmla="*/ 9645 h 10000"/>
                  <a:gd name="connsiteX13" fmla="*/ 8140 w 10000"/>
                  <a:gd name="connsiteY13" fmla="*/ 8863 h 10000"/>
                  <a:gd name="connsiteX14" fmla="*/ 10000 w 10000"/>
                  <a:gd name="connsiteY14" fmla="*/ 6995 h 10000"/>
                  <a:gd name="connsiteX15" fmla="*/ 9380 w 10000"/>
                  <a:gd name="connsiteY15" fmla="*/ 6142 h 10000"/>
                  <a:gd name="connsiteX16" fmla="*/ 9380 w 10000"/>
                  <a:gd name="connsiteY16" fmla="*/ 6061 h 10000"/>
                  <a:gd name="connsiteX17" fmla="*/ 8953 w 10000"/>
                  <a:gd name="connsiteY17" fmla="*/ 4112 h 10000"/>
                  <a:gd name="connsiteX18" fmla="*/ 8953 w 10000"/>
                  <a:gd name="connsiteY18" fmla="*/ 4031 h 10000"/>
                  <a:gd name="connsiteX19" fmla="*/ 8953 w 10000"/>
                  <a:gd name="connsiteY19" fmla="*/ 3300 h 10000"/>
                  <a:gd name="connsiteX20" fmla="*/ 8062 w 10000"/>
                  <a:gd name="connsiteY20" fmla="*/ 2975 h 10000"/>
                  <a:gd name="connsiteX21" fmla="*/ 7984 w 10000"/>
                  <a:gd name="connsiteY21" fmla="*/ 2934 h 10000"/>
                  <a:gd name="connsiteX22" fmla="*/ 8023 w 10000"/>
                  <a:gd name="connsiteY22" fmla="*/ 2853 h 10000"/>
                  <a:gd name="connsiteX23" fmla="*/ 8295 w 10000"/>
                  <a:gd name="connsiteY23" fmla="*/ 1919 h 10000"/>
                  <a:gd name="connsiteX24" fmla="*/ 7636 w 10000"/>
                  <a:gd name="connsiteY24" fmla="*/ 904 h 10000"/>
                  <a:gd name="connsiteX25" fmla="*/ 5865 w 10000"/>
                  <a:gd name="connsiteY25" fmla="*/ 2293 h 10000"/>
                  <a:gd name="connsiteX26" fmla="*/ 3760 w 10000"/>
                  <a:gd name="connsiteY26" fmla="*/ 2934 h 10000"/>
                  <a:gd name="connsiteX27" fmla="*/ 3566 w 10000"/>
                  <a:gd name="connsiteY27" fmla="*/ 2894 h 10000"/>
                  <a:gd name="connsiteX28" fmla="*/ 3527 w 10000"/>
                  <a:gd name="connsiteY28" fmla="*/ 2853 h 10000"/>
                  <a:gd name="connsiteX29" fmla="*/ 1473 w 10000"/>
                  <a:gd name="connsiteY29" fmla="*/ 10 h 10000"/>
                  <a:gd name="connsiteX30" fmla="*/ 0 w 10000"/>
                  <a:gd name="connsiteY30" fmla="*/ 254 h 10000"/>
                  <a:gd name="connsiteX31" fmla="*/ 1318 w 10000"/>
                  <a:gd name="connsiteY31" fmla="*/ 2162 h 10000"/>
                  <a:gd name="connsiteX0" fmla="*/ 55 w 8737"/>
                  <a:gd name="connsiteY0" fmla="*/ 2160 h 9998"/>
                  <a:gd name="connsiteX1" fmla="*/ 94 w 8737"/>
                  <a:gd name="connsiteY1" fmla="*/ 6506 h 9998"/>
                  <a:gd name="connsiteX2" fmla="*/ 210 w 8737"/>
                  <a:gd name="connsiteY2" fmla="*/ 6749 h 9998"/>
                  <a:gd name="connsiteX3" fmla="*/ 985 w 8737"/>
                  <a:gd name="connsiteY3" fmla="*/ 8293 h 9998"/>
                  <a:gd name="connsiteX4" fmla="*/ 1179 w 8737"/>
                  <a:gd name="connsiteY4" fmla="*/ 8617 h 9998"/>
                  <a:gd name="connsiteX5" fmla="*/ 1218 w 8737"/>
                  <a:gd name="connsiteY5" fmla="*/ 8698 h 9998"/>
                  <a:gd name="connsiteX6" fmla="*/ 1373 w 8737"/>
                  <a:gd name="connsiteY6" fmla="*/ 8983 h 9998"/>
                  <a:gd name="connsiteX7" fmla="*/ 1450 w 8737"/>
                  <a:gd name="connsiteY7" fmla="*/ 9064 h 9998"/>
                  <a:gd name="connsiteX8" fmla="*/ 1644 w 8737"/>
                  <a:gd name="connsiteY8" fmla="*/ 9348 h 9998"/>
                  <a:gd name="connsiteX9" fmla="*/ 1683 w 8737"/>
                  <a:gd name="connsiteY9" fmla="*/ 9429 h 9998"/>
                  <a:gd name="connsiteX10" fmla="*/ 1915 w 8737"/>
                  <a:gd name="connsiteY10" fmla="*/ 9754 h 9998"/>
                  <a:gd name="connsiteX11" fmla="*/ 2070 w 8737"/>
                  <a:gd name="connsiteY11" fmla="*/ 9998 h 9998"/>
                  <a:gd name="connsiteX12" fmla="*/ 4636 w 8737"/>
                  <a:gd name="connsiteY12" fmla="*/ 9643 h 9998"/>
                  <a:gd name="connsiteX13" fmla="*/ 6877 w 8737"/>
                  <a:gd name="connsiteY13" fmla="*/ 8861 h 9998"/>
                  <a:gd name="connsiteX14" fmla="*/ 8737 w 8737"/>
                  <a:gd name="connsiteY14" fmla="*/ 6993 h 9998"/>
                  <a:gd name="connsiteX15" fmla="*/ 8117 w 8737"/>
                  <a:gd name="connsiteY15" fmla="*/ 6140 h 9998"/>
                  <a:gd name="connsiteX16" fmla="*/ 8117 w 8737"/>
                  <a:gd name="connsiteY16" fmla="*/ 6059 h 9998"/>
                  <a:gd name="connsiteX17" fmla="*/ 7690 w 8737"/>
                  <a:gd name="connsiteY17" fmla="*/ 4110 h 9998"/>
                  <a:gd name="connsiteX18" fmla="*/ 7690 w 8737"/>
                  <a:gd name="connsiteY18" fmla="*/ 4029 h 9998"/>
                  <a:gd name="connsiteX19" fmla="*/ 7690 w 8737"/>
                  <a:gd name="connsiteY19" fmla="*/ 3298 h 9998"/>
                  <a:gd name="connsiteX20" fmla="*/ 6799 w 8737"/>
                  <a:gd name="connsiteY20" fmla="*/ 2973 h 9998"/>
                  <a:gd name="connsiteX21" fmla="*/ 6721 w 8737"/>
                  <a:gd name="connsiteY21" fmla="*/ 2932 h 9998"/>
                  <a:gd name="connsiteX22" fmla="*/ 6760 w 8737"/>
                  <a:gd name="connsiteY22" fmla="*/ 2851 h 9998"/>
                  <a:gd name="connsiteX23" fmla="*/ 7032 w 8737"/>
                  <a:gd name="connsiteY23" fmla="*/ 1917 h 9998"/>
                  <a:gd name="connsiteX24" fmla="*/ 6373 w 8737"/>
                  <a:gd name="connsiteY24" fmla="*/ 902 h 9998"/>
                  <a:gd name="connsiteX25" fmla="*/ 4602 w 8737"/>
                  <a:gd name="connsiteY25" fmla="*/ 2291 h 9998"/>
                  <a:gd name="connsiteX26" fmla="*/ 2497 w 8737"/>
                  <a:gd name="connsiteY26" fmla="*/ 2932 h 9998"/>
                  <a:gd name="connsiteX27" fmla="*/ 2303 w 8737"/>
                  <a:gd name="connsiteY27" fmla="*/ 2892 h 9998"/>
                  <a:gd name="connsiteX28" fmla="*/ 2264 w 8737"/>
                  <a:gd name="connsiteY28" fmla="*/ 2851 h 9998"/>
                  <a:gd name="connsiteX29" fmla="*/ 210 w 8737"/>
                  <a:gd name="connsiteY29" fmla="*/ 8 h 9998"/>
                  <a:gd name="connsiteX30" fmla="*/ 55 w 8737"/>
                  <a:gd name="connsiteY30" fmla="*/ 2160 h 9998"/>
                  <a:gd name="connsiteX0" fmla="*/ 0 w 9937"/>
                  <a:gd name="connsiteY0" fmla="*/ 1258 h 9098"/>
                  <a:gd name="connsiteX1" fmla="*/ 45 w 9937"/>
                  <a:gd name="connsiteY1" fmla="*/ 5605 h 9098"/>
                  <a:gd name="connsiteX2" fmla="*/ 177 w 9937"/>
                  <a:gd name="connsiteY2" fmla="*/ 5848 h 9098"/>
                  <a:gd name="connsiteX3" fmla="*/ 1064 w 9937"/>
                  <a:gd name="connsiteY3" fmla="*/ 7393 h 9098"/>
                  <a:gd name="connsiteX4" fmla="*/ 1286 w 9937"/>
                  <a:gd name="connsiteY4" fmla="*/ 7717 h 9098"/>
                  <a:gd name="connsiteX5" fmla="*/ 1331 w 9937"/>
                  <a:gd name="connsiteY5" fmla="*/ 7798 h 9098"/>
                  <a:gd name="connsiteX6" fmla="*/ 1508 w 9937"/>
                  <a:gd name="connsiteY6" fmla="*/ 8083 h 9098"/>
                  <a:gd name="connsiteX7" fmla="*/ 1597 w 9937"/>
                  <a:gd name="connsiteY7" fmla="*/ 8164 h 9098"/>
                  <a:gd name="connsiteX8" fmla="*/ 1819 w 9937"/>
                  <a:gd name="connsiteY8" fmla="*/ 8448 h 9098"/>
                  <a:gd name="connsiteX9" fmla="*/ 1863 w 9937"/>
                  <a:gd name="connsiteY9" fmla="*/ 8529 h 9098"/>
                  <a:gd name="connsiteX10" fmla="*/ 2129 w 9937"/>
                  <a:gd name="connsiteY10" fmla="*/ 8854 h 9098"/>
                  <a:gd name="connsiteX11" fmla="*/ 2306 w 9937"/>
                  <a:gd name="connsiteY11" fmla="*/ 9098 h 9098"/>
                  <a:gd name="connsiteX12" fmla="*/ 5243 w 9937"/>
                  <a:gd name="connsiteY12" fmla="*/ 8743 h 9098"/>
                  <a:gd name="connsiteX13" fmla="*/ 7808 w 9937"/>
                  <a:gd name="connsiteY13" fmla="*/ 7961 h 9098"/>
                  <a:gd name="connsiteX14" fmla="*/ 9937 w 9937"/>
                  <a:gd name="connsiteY14" fmla="*/ 6092 h 9098"/>
                  <a:gd name="connsiteX15" fmla="*/ 9227 w 9937"/>
                  <a:gd name="connsiteY15" fmla="*/ 5239 h 9098"/>
                  <a:gd name="connsiteX16" fmla="*/ 9227 w 9937"/>
                  <a:gd name="connsiteY16" fmla="*/ 5158 h 9098"/>
                  <a:gd name="connsiteX17" fmla="*/ 8739 w 9937"/>
                  <a:gd name="connsiteY17" fmla="*/ 3209 h 9098"/>
                  <a:gd name="connsiteX18" fmla="*/ 8739 w 9937"/>
                  <a:gd name="connsiteY18" fmla="*/ 3128 h 9098"/>
                  <a:gd name="connsiteX19" fmla="*/ 8739 w 9937"/>
                  <a:gd name="connsiteY19" fmla="*/ 2397 h 9098"/>
                  <a:gd name="connsiteX20" fmla="*/ 7719 w 9937"/>
                  <a:gd name="connsiteY20" fmla="*/ 2072 h 9098"/>
                  <a:gd name="connsiteX21" fmla="*/ 7630 w 9937"/>
                  <a:gd name="connsiteY21" fmla="*/ 2031 h 9098"/>
                  <a:gd name="connsiteX22" fmla="*/ 7674 w 9937"/>
                  <a:gd name="connsiteY22" fmla="*/ 1950 h 9098"/>
                  <a:gd name="connsiteX23" fmla="*/ 7986 w 9937"/>
                  <a:gd name="connsiteY23" fmla="*/ 1015 h 9098"/>
                  <a:gd name="connsiteX24" fmla="*/ 7231 w 9937"/>
                  <a:gd name="connsiteY24" fmla="*/ 0 h 9098"/>
                  <a:gd name="connsiteX25" fmla="*/ 5204 w 9937"/>
                  <a:gd name="connsiteY25" fmla="*/ 1389 h 9098"/>
                  <a:gd name="connsiteX26" fmla="*/ 2795 w 9937"/>
                  <a:gd name="connsiteY26" fmla="*/ 2031 h 9098"/>
                  <a:gd name="connsiteX27" fmla="*/ 2573 w 9937"/>
                  <a:gd name="connsiteY27" fmla="*/ 1991 h 9098"/>
                  <a:gd name="connsiteX28" fmla="*/ 2528 w 9937"/>
                  <a:gd name="connsiteY28" fmla="*/ 1950 h 9098"/>
                  <a:gd name="connsiteX29" fmla="*/ 0 w 9937"/>
                  <a:gd name="connsiteY29" fmla="*/ 1258 h 9098"/>
                  <a:gd name="connsiteX0" fmla="*/ 2499 w 9955"/>
                  <a:gd name="connsiteY0" fmla="*/ 2143 h 10000"/>
                  <a:gd name="connsiteX1" fmla="*/ 0 w 9955"/>
                  <a:gd name="connsiteY1" fmla="*/ 6161 h 10000"/>
                  <a:gd name="connsiteX2" fmla="*/ 133 w 9955"/>
                  <a:gd name="connsiteY2" fmla="*/ 6428 h 10000"/>
                  <a:gd name="connsiteX3" fmla="*/ 1026 w 9955"/>
                  <a:gd name="connsiteY3" fmla="*/ 8126 h 10000"/>
                  <a:gd name="connsiteX4" fmla="*/ 1249 w 9955"/>
                  <a:gd name="connsiteY4" fmla="*/ 8482 h 10000"/>
                  <a:gd name="connsiteX5" fmla="*/ 1294 w 9955"/>
                  <a:gd name="connsiteY5" fmla="*/ 8571 h 10000"/>
                  <a:gd name="connsiteX6" fmla="*/ 1473 w 9955"/>
                  <a:gd name="connsiteY6" fmla="*/ 8884 h 10000"/>
                  <a:gd name="connsiteX7" fmla="*/ 1562 w 9955"/>
                  <a:gd name="connsiteY7" fmla="*/ 8973 h 10000"/>
                  <a:gd name="connsiteX8" fmla="*/ 1786 w 9955"/>
                  <a:gd name="connsiteY8" fmla="*/ 9286 h 10000"/>
                  <a:gd name="connsiteX9" fmla="*/ 1830 w 9955"/>
                  <a:gd name="connsiteY9" fmla="*/ 9375 h 10000"/>
                  <a:gd name="connsiteX10" fmla="*/ 2097 w 9955"/>
                  <a:gd name="connsiteY10" fmla="*/ 9732 h 10000"/>
                  <a:gd name="connsiteX11" fmla="*/ 2276 w 9955"/>
                  <a:gd name="connsiteY11" fmla="*/ 10000 h 10000"/>
                  <a:gd name="connsiteX12" fmla="*/ 5231 w 9955"/>
                  <a:gd name="connsiteY12" fmla="*/ 9610 h 10000"/>
                  <a:gd name="connsiteX13" fmla="*/ 7813 w 9955"/>
                  <a:gd name="connsiteY13" fmla="*/ 8750 h 10000"/>
                  <a:gd name="connsiteX14" fmla="*/ 9955 w 9955"/>
                  <a:gd name="connsiteY14" fmla="*/ 6696 h 10000"/>
                  <a:gd name="connsiteX15" fmla="*/ 9240 w 9955"/>
                  <a:gd name="connsiteY15" fmla="*/ 5758 h 10000"/>
                  <a:gd name="connsiteX16" fmla="*/ 9240 w 9955"/>
                  <a:gd name="connsiteY16" fmla="*/ 5669 h 10000"/>
                  <a:gd name="connsiteX17" fmla="*/ 8749 w 9955"/>
                  <a:gd name="connsiteY17" fmla="*/ 3527 h 10000"/>
                  <a:gd name="connsiteX18" fmla="*/ 8749 w 9955"/>
                  <a:gd name="connsiteY18" fmla="*/ 3438 h 10000"/>
                  <a:gd name="connsiteX19" fmla="*/ 8749 w 9955"/>
                  <a:gd name="connsiteY19" fmla="*/ 2635 h 10000"/>
                  <a:gd name="connsiteX20" fmla="*/ 7723 w 9955"/>
                  <a:gd name="connsiteY20" fmla="*/ 2277 h 10000"/>
                  <a:gd name="connsiteX21" fmla="*/ 7633 w 9955"/>
                  <a:gd name="connsiteY21" fmla="*/ 2232 h 10000"/>
                  <a:gd name="connsiteX22" fmla="*/ 7678 w 9955"/>
                  <a:gd name="connsiteY22" fmla="*/ 2143 h 10000"/>
                  <a:gd name="connsiteX23" fmla="*/ 7992 w 9955"/>
                  <a:gd name="connsiteY23" fmla="*/ 1116 h 10000"/>
                  <a:gd name="connsiteX24" fmla="*/ 7232 w 9955"/>
                  <a:gd name="connsiteY24" fmla="*/ 0 h 10000"/>
                  <a:gd name="connsiteX25" fmla="*/ 5192 w 9955"/>
                  <a:gd name="connsiteY25" fmla="*/ 1527 h 10000"/>
                  <a:gd name="connsiteX26" fmla="*/ 2768 w 9955"/>
                  <a:gd name="connsiteY26" fmla="*/ 2232 h 10000"/>
                  <a:gd name="connsiteX27" fmla="*/ 2544 w 9955"/>
                  <a:gd name="connsiteY27" fmla="*/ 2188 h 10000"/>
                  <a:gd name="connsiteX28" fmla="*/ 2499 w 9955"/>
                  <a:gd name="connsiteY28" fmla="*/ 2143 h 10000"/>
                  <a:gd name="connsiteX0" fmla="*/ 2555 w 10000"/>
                  <a:gd name="connsiteY0" fmla="*/ 2188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27" fmla="*/ 2555 w 10000"/>
                  <a:gd name="connsiteY27" fmla="*/ 2188 h 10000"/>
                  <a:gd name="connsiteX0" fmla="*/ 2781 w 10000"/>
                  <a:gd name="connsiteY0" fmla="*/ 2232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0" fmla="*/ 5215 w 10000"/>
                  <a:gd name="connsiteY0" fmla="*/ 1527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0" fmla="*/ 5396 w 10181"/>
                  <a:gd name="connsiteY0" fmla="*/ 1527 h 10000"/>
                  <a:gd name="connsiteX1" fmla="*/ 181 w 10181"/>
                  <a:gd name="connsiteY1" fmla="*/ 6161 h 10000"/>
                  <a:gd name="connsiteX2" fmla="*/ 1212 w 10181"/>
                  <a:gd name="connsiteY2" fmla="*/ 8126 h 10000"/>
                  <a:gd name="connsiteX3" fmla="*/ 1436 w 10181"/>
                  <a:gd name="connsiteY3" fmla="*/ 8482 h 10000"/>
                  <a:gd name="connsiteX4" fmla="*/ 1481 w 10181"/>
                  <a:gd name="connsiteY4" fmla="*/ 8571 h 10000"/>
                  <a:gd name="connsiteX5" fmla="*/ 1661 w 10181"/>
                  <a:gd name="connsiteY5" fmla="*/ 8884 h 10000"/>
                  <a:gd name="connsiteX6" fmla="*/ 1750 w 10181"/>
                  <a:gd name="connsiteY6" fmla="*/ 8973 h 10000"/>
                  <a:gd name="connsiteX7" fmla="*/ 1975 w 10181"/>
                  <a:gd name="connsiteY7" fmla="*/ 9286 h 10000"/>
                  <a:gd name="connsiteX8" fmla="*/ 2019 w 10181"/>
                  <a:gd name="connsiteY8" fmla="*/ 9375 h 10000"/>
                  <a:gd name="connsiteX9" fmla="*/ 2287 w 10181"/>
                  <a:gd name="connsiteY9" fmla="*/ 9732 h 10000"/>
                  <a:gd name="connsiteX10" fmla="*/ 2467 w 10181"/>
                  <a:gd name="connsiteY10" fmla="*/ 10000 h 10000"/>
                  <a:gd name="connsiteX11" fmla="*/ 5436 w 10181"/>
                  <a:gd name="connsiteY11" fmla="*/ 9610 h 10000"/>
                  <a:gd name="connsiteX12" fmla="*/ 8029 w 10181"/>
                  <a:gd name="connsiteY12" fmla="*/ 8750 h 10000"/>
                  <a:gd name="connsiteX13" fmla="*/ 10181 w 10181"/>
                  <a:gd name="connsiteY13" fmla="*/ 6696 h 10000"/>
                  <a:gd name="connsiteX14" fmla="*/ 9463 w 10181"/>
                  <a:gd name="connsiteY14" fmla="*/ 5758 h 10000"/>
                  <a:gd name="connsiteX15" fmla="*/ 9463 w 10181"/>
                  <a:gd name="connsiteY15" fmla="*/ 5669 h 10000"/>
                  <a:gd name="connsiteX16" fmla="*/ 8970 w 10181"/>
                  <a:gd name="connsiteY16" fmla="*/ 3527 h 10000"/>
                  <a:gd name="connsiteX17" fmla="*/ 8970 w 10181"/>
                  <a:gd name="connsiteY17" fmla="*/ 3438 h 10000"/>
                  <a:gd name="connsiteX18" fmla="*/ 8970 w 10181"/>
                  <a:gd name="connsiteY18" fmla="*/ 2635 h 10000"/>
                  <a:gd name="connsiteX19" fmla="*/ 7939 w 10181"/>
                  <a:gd name="connsiteY19" fmla="*/ 2277 h 10000"/>
                  <a:gd name="connsiteX20" fmla="*/ 7849 w 10181"/>
                  <a:gd name="connsiteY20" fmla="*/ 2232 h 10000"/>
                  <a:gd name="connsiteX21" fmla="*/ 7894 w 10181"/>
                  <a:gd name="connsiteY21" fmla="*/ 2143 h 10000"/>
                  <a:gd name="connsiteX22" fmla="*/ 8209 w 10181"/>
                  <a:gd name="connsiteY22" fmla="*/ 1116 h 10000"/>
                  <a:gd name="connsiteX23" fmla="*/ 7446 w 10181"/>
                  <a:gd name="connsiteY23" fmla="*/ 0 h 10000"/>
                  <a:gd name="connsiteX24" fmla="*/ 5396 w 10181"/>
                  <a:gd name="connsiteY24" fmla="*/ 1527 h 10000"/>
                  <a:gd name="connsiteX0" fmla="*/ 4184 w 8969"/>
                  <a:gd name="connsiteY0" fmla="*/ 1527 h 10000"/>
                  <a:gd name="connsiteX1" fmla="*/ 0 w 8969"/>
                  <a:gd name="connsiteY1" fmla="*/ 8126 h 10000"/>
                  <a:gd name="connsiteX2" fmla="*/ 224 w 8969"/>
                  <a:gd name="connsiteY2" fmla="*/ 8482 h 10000"/>
                  <a:gd name="connsiteX3" fmla="*/ 269 w 8969"/>
                  <a:gd name="connsiteY3" fmla="*/ 8571 h 10000"/>
                  <a:gd name="connsiteX4" fmla="*/ 449 w 8969"/>
                  <a:gd name="connsiteY4" fmla="*/ 8884 h 10000"/>
                  <a:gd name="connsiteX5" fmla="*/ 538 w 8969"/>
                  <a:gd name="connsiteY5" fmla="*/ 8973 h 10000"/>
                  <a:gd name="connsiteX6" fmla="*/ 763 w 8969"/>
                  <a:gd name="connsiteY6" fmla="*/ 9286 h 10000"/>
                  <a:gd name="connsiteX7" fmla="*/ 807 w 8969"/>
                  <a:gd name="connsiteY7" fmla="*/ 9375 h 10000"/>
                  <a:gd name="connsiteX8" fmla="*/ 1075 w 8969"/>
                  <a:gd name="connsiteY8" fmla="*/ 9732 h 10000"/>
                  <a:gd name="connsiteX9" fmla="*/ 1255 w 8969"/>
                  <a:gd name="connsiteY9" fmla="*/ 10000 h 10000"/>
                  <a:gd name="connsiteX10" fmla="*/ 4224 w 8969"/>
                  <a:gd name="connsiteY10" fmla="*/ 9610 h 10000"/>
                  <a:gd name="connsiteX11" fmla="*/ 6817 w 8969"/>
                  <a:gd name="connsiteY11" fmla="*/ 8750 h 10000"/>
                  <a:gd name="connsiteX12" fmla="*/ 8969 w 8969"/>
                  <a:gd name="connsiteY12" fmla="*/ 6696 h 10000"/>
                  <a:gd name="connsiteX13" fmla="*/ 8251 w 8969"/>
                  <a:gd name="connsiteY13" fmla="*/ 5758 h 10000"/>
                  <a:gd name="connsiteX14" fmla="*/ 8251 w 8969"/>
                  <a:gd name="connsiteY14" fmla="*/ 5669 h 10000"/>
                  <a:gd name="connsiteX15" fmla="*/ 7758 w 8969"/>
                  <a:gd name="connsiteY15" fmla="*/ 3527 h 10000"/>
                  <a:gd name="connsiteX16" fmla="*/ 7758 w 8969"/>
                  <a:gd name="connsiteY16" fmla="*/ 3438 h 10000"/>
                  <a:gd name="connsiteX17" fmla="*/ 7758 w 8969"/>
                  <a:gd name="connsiteY17" fmla="*/ 2635 h 10000"/>
                  <a:gd name="connsiteX18" fmla="*/ 6727 w 8969"/>
                  <a:gd name="connsiteY18" fmla="*/ 2277 h 10000"/>
                  <a:gd name="connsiteX19" fmla="*/ 6637 w 8969"/>
                  <a:gd name="connsiteY19" fmla="*/ 2232 h 10000"/>
                  <a:gd name="connsiteX20" fmla="*/ 6682 w 8969"/>
                  <a:gd name="connsiteY20" fmla="*/ 2143 h 10000"/>
                  <a:gd name="connsiteX21" fmla="*/ 6997 w 8969"/>
                  <a:gd name="connsiteY21" fmla="*/ 1116 h 10000"/>
                  <a:gd name="connsiteX22" fmla="*/ 6234 w 8969"/>
                  <a:gd name="connsiteY22" fmla="*/ 0 h 10000"/>
                  <a:gd name="connsiteX23" fmla="*/ 4184 w 8969"/>
                  <a:gd name="connsiteY23" fmla="*/ 1527 h 10000"/>
                  <a:gd name="connsiteX0" fmla="*/ 4415 w 9750"/>
                  <a:gd name="connsiteY0" fmla="*/ 1527 h 10000"/>
                  <a:gd name="connsiteX1" fmla="*/ 0 w 9750"/>
                  <a:gd name="connsiteY1" fmla="*/ 8482 h 10000"/>
                  <a:gd name="connsiteX2" fmla="*/ 50 w 9750"/>
                  <a:gd name="connsiteY2" fmla="*/ 8571 h 10000"/>
                  <a:gd name="connsiteX3" fmla="*/ 251 w 9750"/>
                  <a:gd name="connsiteY3" fmla="*/ 8884 h 10000"/>
                  <a:gd name="connsiteX4" fmla="*/ 350 w 9750"/>
                  <a:gd name="connsiteY4" fmla="*/ 8973 h 10000"/>
                  <a:gd name="connsiteX5" fmla="*/ 601 w 9750"/>
                  <a:gd name="connsiteY5" fmla="*/ 9286 h 10000"/>
                  <a:gd name="connsiteX6" fmla="*/ 650 w 9750"/>
                  <a:gd name="connsiteY6" fmla="*/ 9375 h 10000"/>
                  <a:gd name="connsiteX7" fmla="*/ 949 w 9750"/>
                  <a:gd name="connsiteY7" fmla="*/ 9732 h 10000"/>
                  <a:gd name="connsiteX8" fmla="*/ 1149 w 9750"/>
                  <a:gd name="connsiteY8" fmla="*/ 10000 h 10000"/>
                  <a:gd name="connsiteX9" fmla="*/ 4460 w 9750"/>
                  <a:gd name="connsiteY9" fmla="*/ 9610 h 10000"/>
                  <a:gd name="connsiteX10" fmla="*/ 7351 w 9750"/>
                  <a:gd name="connsiteY10" fmla="*/ 8750 h 10000"/>
                  <a:gd name="connsiteX11" fmla="*/ 9750 w 9750"/>
                  <a:gd name="connsiteY11" fmla="*/ 6696 h 10000"/>
                  <a:gd name="connsiteX12" fmla="*/ 8949 w 9750"/>
                  <a:gd name="connsiteY12" fmla="*/ 5758 h 10000"/>
                  <a:gd name="connsiteX13" fmla="*/ 8949 w 9750"/>
                  <a:gd name="connsiteY13" fmla="*/ 5669 h 10000"/>
                  <a:gd name="connsiteX14" fmla="*/ 8400 w 9750"/>
                  <a:gd name="connsiteY14" fmla="*/ 3527 h 10000"/>
                  <a:gd name="connsiteX15" fmla="*/ 8400 w 9750"/>
                  <a:gd name="connsiteY15" fmla="*/ 3438 h 10000"/>
                  <a:gd name="connsiteX16" fmla="*/ 8400 w 9750"/>
                  <a:gd name="connsiteY16" fmla="*/ 2635 h 10000"/>
                  <a:gd name="connsiteX17" fmla="*/ 7250 w 9750"/>
                  <a:gd name="connsiteY17" fmla="*/ 2277 h 10000"/>
                  <a:gd name="connsiteX18" fmla="*/ 7150 w 9750"/>
                  <a:gd name="connsiteY18" fmla="*/ 2232 h 10000"/>
                  <a:gd name="connsiteX19" fmla="*/ 7200 w 9750"/>
                  <a:gd name="connsiteY19" fmla="*/ 2143 h 10000"/>
                  <a:gd name="connsiteX20" fmla="*/ 7551 w 9750"/>
                  <a:gd name="connsiteY20" fmla="*/ 1116 h 10000"/>
                  <a:gd name="connsiteX21" fmla="*/ 6701 w 9750"/>
                  <a:gd name="connsiteY21" fmla="*/ 0 h 10000"/>
                  <a:gd name="connsiteX22" fmla="*/ 4415 w 9750"/>
                  <a:gd name="connsiteY22" fmla="*/ 1527 h 10000"/>
                  <a:gd name="connsiteX0" fmla="*/ 4799 w 10271"/>
                  <a:gd name="connsiteY0" fmla="*/ 1527 h 10000"/>
                  <a:gd name="connsiteX1" fmla="*/ 271 w 10271"/>
                  <a:gd name="connsiteY1" fmla="*/ 8482 h 10000"/>
                  <a:gd name="connsiteX2" fmla="*/ 528 w 10271"/>
                  <a:gd name="connsiteY2" fmla="*/ 8884 h 10000"/>
                  <a:gd name="connsiteX3" fmla="*/ 630 w 10271"/>
                  <a:gd name="connsiteY3" fmla="*/ 8973 h 10000"/>
                  <a:gd name="connsiteX4" fmla="*/ 887 w 10271"/>
                  <a:gd name="connsiteY4" fmla="*/ 9286 h 10000"/>
                  <a:gd name="connsiteX5" fmla="*/ 938 w 10271"/>
                  <a:gd name="connsiteY5" fmla="*/ 9375 h 10000"/>
                  <a:gd name="connsiteX6" fmla="*/ 1244 w 10271"/>
                  <a:gd name="connsiteY6" fmla="*/ 9732 h 10000"/>
                  <a:gd name="connsiteX7" fmla="*/ 1449 w 10271"/>
                  <a:gd name="connsiteY7" fmla="*/ 10000 h 10000"/>
                  <a:gd name="connsiteX8" fmla="*/ 4845 w 10271"/>
                  <a:gd name="connsiteY8" fmla="*/ 9610 h 10000"/>
                  <a:gd name="connsiteX9" fmla="*/ 7810 w 10271"/>
                  <a:gd name="connsiteY9" fmla="*/ 8750 h 10000"/>
                  <a:gd name="connsiteX10" fmla="*/ 10271 w 10271"/>
                  <a:gd name="connsiteY10" fmla="*/ 6696 h 10000"/>
                  <a:gd name="connsiteX11" fmla="*/ 9449 w 10271"/>
                  <a:gd name="connsiteY11" fmla="*/ 5758 h 10000"/>
                  <a:gd name="connsiteX12" fmla="*/ 9449 w 10271"/>
                  <a:gd name="connsiteY12" fmla="*/ 5669 h 10000"/>
                  <a:gd name="connsiteX13" fmla="*/ 8886 w 10271"/>
                  <a:gd name="connsiteY13" fmla="*/ 3527 h 10000"/>
                  <a:gd name="connsiteX14" fmla="*/ 8886 w 10271"/>
                  <a:gd name="connsiteY14" fmla="*/ 3438 h 10000"/>
                  <a:gd name="connsiteX15" fmla="*/ 8886 w 10271"/>
                  <a:gd name="connsiteY15" fmla="*/ 2635 h 10000"/>
                  <a:gd name="connsiteX16" fmla="*/ 7707 w 10271"/>
                  <a:gd name="connsiteY16" fmla="*/ 2277 h 10000"/>
                  <a:gd name="connsiteX17" fmla="*/ 7604 w 10271"/>
                  <a:gd name="connsiteY17" fmla="*/ 2232 h 10000"/>
                  <a:gd name="connsiteX18" fmla="*/ 7656 w 10271"/>
                  <a:gd name="connsiteY18" fmla="*/ 2143 h 10000"/>
                  <a:gd name="connsiteX19" fmla="*/ 8016 w 10271"/>
                  <a:gd name="connsiteY19" fmla="*/ 1116 h 10000"/>
                  <a:gd name="connsiteX20" fmla="*/ 7144 w 10271"/>
                  <a:gd name="connsiteY20" fmla="*/ 0 h 10000"/>
                  <a:gd name="connsiteX21" fmla="*/ 4799 w 10271"/>
                  <a:gd name="connsiteY21" fmla="*/ 1527 h 10000"/>
                  <a:gd name="connsiteX0" fmla="*/ 4271 w 9743"/>
                  <a:gd name="connsiteY0" fmla="*/ 1527 h 10000"/>
                  <a:gd name="connsiteX1" fmla="*/ 0 w 9743"/>
                  <a:gd name="connsiteY1" fmla="*/ 8884 h 10000"/>
                  <a:gd name="connsiteX2" fmla="*/ 102 w 9743"/>
                  <a:gd name="connsiteY2" fmla="*/ 8973 h 10000"/>
                  <a:gd name="connsiteX3" fmla="*/ 359 w 9743"/>
                  <a:gd name="connsiteY3" fmla="*/ 9286 h 10000"/>
                  <a:gd name="connsiteX4" fmla="*/ 410 w 9743"/>
                  <a:gd name="connsiteY4" fmla="*/ 9375 h 10000"/>
                  <a:gd name="connsiteX5" fmla="*/ 716 w 9743"/>
                  <a:gd name="connsiteY5" fmla="*/ 9732 h 10000"/>
                  <a:gd name="connsiteX6" fmla="*/ 921 w 9743"/>
                  <a:gd name="connsiteY6" fmla="*/ 10000 h 10000"/>
                  <a:gd name="connsiteX7" fmla="*/ 4317 w 9743"/>
                  <a:gd name="connsiteY7" fmla="*/ 9610 h 10000"/>
                  <a:gd name="connsiteX8" fmla="*/ 7282 w 9743"/>
                  <a:gd name="connsiteY8" fmla="*/ 8750 h 10000"/>
                  <a:gd name="connsiteX9" fmla="*/ 9743 w 9743"/>
                  <a:gd name="connsiteY9" fmla="*/ 6696 h 10000"/>
                  <a:gd name="connsiteX10" fmla="*/ 8921 w 9743"/>
                  <a:gd name="connsiteY10" fmla="*/ 5758 h 10000"/>
                  <a:gd name="connsiteX11" fmla="*/ 8921 w 9743"/>
                  <a:gd name="connsiteY11" fmla="*/ 5669 h 10000"/>
                  <a:gd name="connsiteX12" fmla="*/ 8358 w 9743"/>
                  <a:gd name="connsiteY12" fmla="*/ 3527 h 10000"/>
                  <a:gd name="connsiteX13" fmla="*/ 8358 w 9743"/>
                  <a:gd name="connsiteY13" fmla="*/ 3438 h 10000"/>
                  <a:gd name="connsiteX14" fmla="*/ 8358 w 9743"/>
                  <a:gd name="connsiteY14" fmla="*/ 2635 h 10000"/>
                  <a:gd name="connsiteX15" fmla="*/ 7179 w 9743"/>
                  <a:gd name="connsiteY15" fmla="*/ 2277 h 10000"/>
                  <a:gd name="connsiteX16" fmla="*/ 7076 w 9743"/>
                  <a:gd name="connsiteY16" fmla="*/ 2232 h 10000"/>
                  <a:gd name="connsiteX17" fmla="*/ 7128 w 9743"/>
                  <a:gd name="connsiteY17" fmla="*/ 2143 h 10000"/>
                  <a:gd name="connsiteX18" fmla="*/ 7488 w 9743"/>
                  <a:gd name="connsiteY18" fmla="*/ 1116 h 10000"/>
                  <a:gd name="connsiteX19" fmla="*/ 6616 w 9743"/>
                  <a:gd name="connsiteY19" fmla="*/ 0 h 10000"/>
                  <a:gd name="connsiteX20" fmla="*/ 4271 w 9743"/>
                  <a:gd name="connsiteY20" fmla="*/ 1527 h 10000"/>
                  <a:gd name="connsiteX0" fmla="*/ 4618 w 10234"/>
                  <a:gd name="connsiteY0" fmla="*/ 1527 h 10000"/>
                  <a:gd name="connsiteX1" fmla="*/ 234 w 10234"/>
                  <a:gd name="connsiteY1" fmla="*/ 8884 h 10000"/>
                  <a:gd name="connsiteX2" fmla="*/ 602 w 10234"/>
                  <a:gd name="connsiteY2" fmla="*/ 9286 h 10000"/>
                  <a:gd name="connsiteX3" fmla="*/ 655 w 10234"/>
                  <a:gd name="connsiteY3" fmla="*/ 9375 h 10000"/>
                  <a:gd name="connsiteX4" fmla="*/ 969 w 10234"/>
                  <a:gd name="connsiteY4" fmla="*/ 9732 h 10000"/>
                  <a:gd name="connsiteX5" fmla="*/ 1179 w 10234"/>
                  <a:gd name="connsiteY5" fmla="*/ 10000 h 10000"/>
                  <a:gd name="connsiteX6" fmla="*/ 4665 w 10234"/>
                  <a:gd name="connsiteY6" fmla="*/ 9610 h 10000"/>
                  <a:gd name="connsiteX7" fmla="*/ 7708 w 10234"/>
                  <a:gd name="connsiteY7" fmla="*/ 8750 h 10000"/>
                  <a:gd name="connsiteX8" fmla="*/ 10234 w 10234"/>
                  <a:gd name="connsiteY8" fmla="*/ 6696 h 10000"/>
                  <a:gd name="connsiteX9" fmla="*/ 9390 w 10234"/>
                  <a:gd name="connsiteY9" fmla="*/ 5758 h 10000"/>
                  <a:gd name="connsiteX10" fmla="*/ 9390 w 10234"/>
                  <a:gd name="connsiteY10" fmla="*/ 5669 h 10000"/>
                  <a:gd name="connsiteX11" fmla="*/ 8812 w 10234"/>
                  <a:gd name="connsiteY11" fmla="*/ 3527 h 10000"/>
                  <a:gd name="connsiteX12" fmla="*/ 8812 w 10234"/>
                  <a:gd name="connsiteY12" fmla="*/ 3438 h 10000"/>
                  <a:gd name="connsiteX13" fmla="*/ 8812 w 10234"/>
                  <a:gd name="connsiteY13" fmla="*/ 2635 h 10000"/>
                  <a:gd name="connsiteX14" fmla="*/ 7602 w 10234"/>
                  <a:gd name="connsiteY14" fmla="*/ 2277 h 10000"/>
                  <a:gd name="connsiteX15" fmla="*/ 7497 w 10234"/>
                  <a:gd name="connsiteY15" fmla="*/ 2232 h 10000"/>
                  <a:gd name="connsiteX16" fmla="*/ 7550 w 10234"/>
                  <a:gd name="connsiteY16" fmla="*/ 2143 h 10000"/>
                  <a:gd name="connsiteX17" fmla="*/ 7920 w 10234"/>
                  <a:gd name="connsiteY17" fmla="*/ 1116 h 10000"/>
                  <a:gd name="connsiteX18" fmla="*/ 7025 w 10234"/>
                  <a:gd name="connsiteY18" fmla="*/ 0 h 10000"/>
                  <a:gd name="connsiteX19" fmla="*/ 4618 w 10234"/>
                  <a:gd name="connsiteY19" fmla="*/ 1527 h 10000"/>
                  <a:gd name="connsiteX0" fmla="*/ 4016 w 9632"/>
                  <a:gd name="connsiteY0" fmla="*/ 1527 h 10000"/>
                  <a:gd name="connsiteX1" fmla="*/ 0 w 9632"/>
                  <a:gd name="connsiteY1" fmla="*/ 9286 h 10000"/>
                  <a:gd name="connsiteX2" fmla="*/ 53 w 9632"/>
                  <a:gd name="connsiteY2" fmla="*/ 9375 h 10000"/>
                  <a:gd name="connsiteX3" fmla="*/ 367 w 9632"/>
                  <a:gd name="connsiteY3" fmla="*/ 9732 h 10000"/>
                  <a:gd name="connsiteX4" fmla="*/ 577 w 9632"/>
                  <a:gd name="connsiteY4" fmla="*/ 10000 h 10000"/>
                  <a:gd name="connsiteX5" fmla="*/ 4063 w 9632"/>
                  <a:gd name="connsiteY5" fmla="*/ 9610 h 10000"/>
                  <a:gd name="connsiteX6" fmla="*/ 7106 w 9632"/>
                  <a:gd name="connsiteY6" fmla="*/ 8750 h 10000"/>
                  <a:gd name="connsiteX7" fmla="*/ 9632 w 9632"/>
                  <a:gd name="connsiteY7" fmla="*/ 6696 h 10000"/>
                  <a:gd name="connsiteX8" fmla="*/ 8788 w 9632"/>
                  <a:gd name="connsiteY8" fmla="*/ 5758 h 10000"/>
                  <a:gd name="connsiteX9" fmla="*/ 8788 w 9632"/>
                  <a:gd name="connsiteY9" fmla="*/ 5669 h 10000"/>
                  <a:gd name="connsiteX10" fmla="*/ 8210 w 9632"/>
                  <a:gd name="connsiteY10" fmla="*/ 3527 h 10000"/>
                  <a:gd name="connsiteX11" fmla="*/ 8210 w 9632"/>
                  <a:gd name="connsiteY11" fmla="*/ 3438 h 10000"/>
                  <a:gd name="connsiteX12" fmla="*/ 8210 w 9632"/>
                  <a:gd name="connsiteY12" fmla="*/ 2635 h 10000"/>
                  <a:gd name="connsiteX13" fmla="*/ 7000 w 9632"/>
                  <a:gd name="connsiteY13" fmla="*/ 2277 h 10000"/>
                  <a:gd name="connsiteX14" fmla="*/ 6895 w 9632"/>
                  <a:gd name="connsiteY14" fmla="*/ 2232 h 10000"/>
                  <a:gd name="connsiteX15" fmla="*/ 6948 w 9632"/>
                  <a:gd name="connsiteY15" fmla="*/ 2143 h 10000"/>
                  <a:gd name="connsiteX16" fmla="*/ 7318 w 9632"/>
                  <a:gd name="connsiteY16" fmla="*/ 1116 h 10000"/>
                  <a:gd name="connsiteX17" fmla="*/ 6423 w 9632"/>
                  <a:gd name="connsiteY17" fmla="*/ 0 h 10000"/>
                  <a:gd name="connsiteX18" fmla="*/ 4016 w 9632"/>
                  <a:gd name="connsiteY18" fmla="*/ 1527 h 10000"/>
                  <a:gd name="connsiteX0" fmla="*/ 4389 w 10220"/>
                  <a:gd name="connsiteY0" fmla="*/ 1527 h 10000"/>
                  <a:gd name="connsiteX1" fmla="*/ 220 w 10220"/>
                  <a:gd name="connsiteY1" fmla="*/ 9286 h 10000"/>
                  <a:gd name="connsiteX2" fmla="*/ 601 w 10220"/>
                  <a:gd name="connsiteY2" fmla="*/ 9732 h 10000"/>
                  <a:gd name="connsiteX3" fmla="*/ 819 w 10220"/>
                  <a:gd name="connsiteY3" fmla="*/ 10000 h 10000"/>
                  <a:gd name="connsiteX4" fmla="*/ 4438 w 10220"/>
                  <a:gd name="connsiteY4" fmla="*/ 9610 h 10000"/>
                  <a:gd name="connsiteX5" fmla="*/ 7597 w 10220"/>
                  <a:gd name="connsiteY5" fmla="*/ 8750 h 10000"/>
                  <a:gd name="connsiteX6" fmla="*/ 10220 w 10220"/>
                  <a:gd name="connsiteY6" fmla="*/ 6696 h 10000"/>
                  <a:gd name="connsiteX7" fmla="*/ 9344 w 10220"/>
                  <a:gd name="connsiteY7" fmla="*/ 5758 h 10000"/>
                  <a:gd name="connsiteX8" fmla="*/ 9344 w 10220"/>
                  <a:gd name="connsiteY8" fmla="*/ 5669 h 10000"/>
                  <a:gd name="connsiteX9" fmla="*/ 8744 w 10220"/>
                  <a:gd name="connsiteY9" fmla="*/ 3527 h 10000"/>
                  <a:gd name="connsiteX10" fmla="*/ 8744 w 10220"/>
                  <a:gd name="connsiteY10" fmla="*/ 3438 h 10000"/>
                  <a:gd name="connsiteX11" fmla="*/ 8744 w 10220"/>
                  <a:gd name="connsiteY11" fmla="*/ 2635 h 10000"/>
                  <a:gd name="connsiteX12" fmla="*/ 7487 w 10220"/>
                  <a:gd name="connsiteY12" fmla="*/ 2277 h 10000"/>
                  <a:gd name="connsiteX13" fmla="*/ 7378 w 10220"/>
                  <a:gd name="connsiteY13" fmla="*/ 2232 h 10000"/>
                  <a:gd name="connsiteX14" fmla="*/ 7433 w 10220"/>
                  <a:gd name="connsiteY14" fmla="*/ 2143 h 10000"/>
                  <a:gd name="connsiteX15" fmla="*/ 7818 w 10220"/>
                  <a:gd name="connsiteY15" fmla="*/ 1116 h 10000"/>
                  <a:gd name="connsiteX16" fmla="*/ 6888 w 10220"/>
                  <a:gd name="connsiteY16" fmla="*/ 0 h 10000"/>
                  <a:gd name="connsiteX17" fmla="*/ 4389 w 10220"/>
                  <a:gd name="connsiteY17" fmla="*/ 1527 h 10000"/>
                  <a:gd name="connsiteX0" fmla="*/ 3788 w 9619"/>
                  <a:gd name="connsiteY0" fmla="*/ 1527 h 10000"/>
                  <a:gd name="connsiteX1" fmla="*/ 0 w 9619"/>
                  <a:gd name="connsiteY1" fmla="*/ 9732 h 10000"/>
                  <a:gd name="connsiteX2" fmla="*/ 218 w 9619"/>
                  <a:gd name="connsiteY2" fmla="*/ 10000 h 10000"/>
                  <a:gd name="connsiteX3" fmla="*/ 3837 w 9619"/>
                  <a:gd name="connsiteY3" fmla="*/ 9610 h 10000"/>
                  <a:gd name="connsiteX4" fmla="*/ 6996 w 9619"/>
                  <a:gd name="connsiteY4" fmla="*/ 8750 h 10000"/>
                  <a:gd name="connsiteX5" fmla="*/ 9619 w 9619"/>
                  <a:gd name="connsiteY5" fmla="*/ 6696 h 10000"/>
                  <a:gd name="connsiteX6" fmla="*/ 8743 w 9619"/>
                  <a:gd name="connsiteY6" fmla="*/ 5758 h 10000"/>
                  <a:gd name="connsiteX7" fmla="*/ 8743 w 9619"/>
                  <a:gd name="connsiteY7" fmla="*/ 5669 h 10000"/>
                  <a:gd name="connsiteX8" fmla="*/ 8143 w 9619"/>
                  <a:gd name="connsiteY8" fmla="*/ 3527 h 10000"/>
                  <a:gd name="connsiteX9" fmla="*/ 8143 w 9619"/>
                  <a:gd name="connsiteY9" fmla="*/ 3438 h 10000"/>
                  <a:gd name="connsiteX10" fmla="*/ 8143 w 9619"/>
                  <a:gd name="connsiteY10" fmla="*/ 2635 h 10000"/>
                  <a:gd name="connsiteX11" fmla="*/ 6886 w 9619"/>
                  <a:gd name="connsiteY11" fmla="*/ 2277 h 10000"/>
                  <a:gd name="connsiteX12" fmla="*/ 6777 w 9619"/>
                  <a:gd name="connsiteY12" fmla="*/ 2232 h 10000"/>
                  <a:gd name="connsiteX13" fmla="*/ 6832 w 9619"/>
                  <a:gd name="connsiteY13" fmla="*/ 2143 h 10000"/>
                  <a:gd name="connsiteX14" fmla="*/ 7217 w 9619"/>
                  <a:gd name="connsiteY14" fmla="*/ 1116 h 10000"/>
                  <a:gd name="connsiteX15" fmla="*/ 6287 w 9619"/>
                  <a:gd name="connsiteY15" fmla="*/ 0 h 10000"/>
                  <a:gd name="connsiteX16" fmla="*/ 3788 w 9619"/>
                  <a:gd name="connsiteY16" fmla="*/ 1527 h 10000"/>
                  <a:gd name="connsiteX0" fmla="*/ 3938 w 10000"/>
                  <a:gd name="connsiteY0" fmla="*/ 1527 h 10335"/>
                  <a:gd name="connsiteX1" fmla="*/ 0 w 10000"/>
                  <a:gd name="connsiteY1" fmla="*/ 9732 h 10335"/>
                  <a:gd name="connsiteX2" fmla="*/ 3989 w 10000"/>
                  <a:gd name="connsiteY2" fmla="*/ 9610 h 10335"/>
                  <a:gd name="connsiteX3" fmla="*/ 7273 w 10000"/>
                  <a:gd name="connsiteY3" fmla="*/ 8750 h 10335"/>
                  <a:gd name="connsiteX4" fmla="*/ 10000 w 10000"/>
                  <a:gd name="connsiteY4" fmla="*/ 6696 h 10335"/>
                  <a:gd name="connsiteX5" fmla="*/ 9089 w 10000"/>
                  <a:gd name="connsiteY5" fmla="*/ 5758 h 10335"/>
                  <a:gd name="connsiteX6" fmla="*/ 9089 w 10000"/>
                  <a:gd name="connsiteY6" fmla="*/ 5669 h 10335"/>
                  <a:gd name="connsiteX7" fmla="*/ 8466 w 10000"/>
                  <a:gd name="connsiteY7" fmla="*/ 3527 h 10335"/>
                  <a:gd name="connsiteX8" fmla="*/ 8466 w 10000"/>
                  <a:gd name="connsiteY8" fmla="*/ 3438 h 10335"/>
                  <a:gd name="connsiteX9" fmla="*/ 8466 w 10000"/>
                  <a:gd name="connsiteY9" fmla="*/ 2635 h 10335"/>
                  <a:gd name="connsiteX10" fmla="*/ 7159 w 10000"/>
                  <a:gd name="connsiteY10" fmla="*/ 2277 h 10335"/>
                  <a:gd name="connsiteX11" fmla="*/ 7045 w 10000"/>
                  <a:gd name="connsiteY11" fmla="*/ 2232 h 10335"/>
                  <a:gd name="connsiteX12" fmla="*/ 7103 w 10000"/>
                  <a:gd name="connsiteY12" fmla="*/ 2143 h 10335"/>
                  <a:gd name="connsiteX13" fmla="*/ 7503 w 10000"/>
                  <a:gd name="connsiteY13" fmla="*/ 1116 h 10335"/>
                  <a:gd name="connsiteX14" fmla="*/ 6536 w 10000"/>
                  <a:gd name="connsiteY14" fmla="*/ 0 h 10335"/>
                  <a:gd name="connsiteX15" fmla="*/ 3938 w 10000"/>
                  <a:gd name="connsiteY15" fmla="*/ 1527 h 10335"/>
                  <a:gd name="connsiteX0" fmla="*/ 343 w 6405"/>
                  <a:gd name="connsiteY0" fmla="*/ 1527 h 9610"/>
                  <a:gd name="connsiteX1" fmla="*/ 394 w 6405"/>
                  <a:gd name="connsiteY1" fmla="*/ 9610 h 9610"/>
                  <a:gd name="connsiteX2" fmla="*/ 3678 w 6405"/>
                  <a:gd name="connsiteY2" fmla="*/ 8750 h 9610"/>
                  <a:gd name="connsiteX3" fmla="*/ 6405 w 6405"/>
                  <a:gd name="connsiteY3" fmla="*/ 6696 h 9610"/>
                  <a:gd name="connsiteX4" fmla="*/ 5494 w 6405"/>
                  <a:gd name="connsiteY4" fmla="*/ 5758 h 9610"/>
                  <a:gd name="connsiteX5" fmla="*/ 5494 w 6405"/>
                  <a:gd name="connsiteY5" fmla="*/ 5669 h 9610"/>
                  <a:gd name="connsiteX6" fmla="*/ 4871 w 6405"/>
                  <a:gd name="connsiteY6" fmla="*/ 3527 h 9610"/>
                  <a:gd name="connsiteX7" fmla="*/ 4871 w 6405"/>
                  <a:gd name="connsiteY7" fmla="*/ 3438 h 9610"/>
                  <a:gd name="connsiteX8" fmla="*/ 4871 w 6405"/>
                  <a:gd name="connsiteY8" fmla="*/ 2635 h 9610"/>
                  <a:gd name="connsiteX9" fmla="*/ 3564 w 6405"/>
                  <a:gd name="connsiteY9" fmla="*/ 2277 h 9610"/>
                  <a:gd name="connsiteX10" fmla="*/ 3450 w 6405"/>
                  <a:gd name="connsiteY10" fmla="*/ 2232 h 9610"/>
                  <a:gd name="connsiteX11" fmla="*/ 3508 w 6405"/>
                  <a:gd name="connsiteY11" fmla="*/ 2143 h 9610"/>
                  <a:gd name="connsiteX12" fmla="*/ 3908 w 6405"/>
                  <a:gd name="connsiteY12" fmla="*/ 1116 h 9610"/>
                  <a:gd name="connsiteX13" fmla="*/ 2941 w 6405"/>
                  <a:gd name="connsiteY13" fmla="*/ 0 h 9610"/>
                  <a:gd name="connsiteX14" fmla="*/ 343 w 6405"/>
                  <a:gd name="connsiteY14" fmla="*/ 1527 h 9610"/>
                  <a:gd name="connsiteX0" fmla="*/ 262 w 9726"/>
                  <a:gd name="connsiteY0" fmla="*/ 1589 h 10000"/>
                  <a:gd name="connsiteX1" fmla="*/ 341 w 9726"/>
                  <a:gd name="connsiteY1" fmla="*/ 10000 h 10000"/>
                  <a:gd name="connsiteX2" fmla="*/ 5468 w 9726"/>
                  <a:gd name="connsiteY2" fmla="*/ 9105 h 10000"/>
                  <a:gd name="connsiteX3" fmla="*/ 9726 w 9726"/>
                  <a:gd name="connsiteY3" fmla="*/ 6968 h 10000"/>
                  <a:gd name="connsiteX4" fmla="*/ 8304 w 9726"/>
                  <a:gd name="connsiteY4" fmla="*/ 5992 h 10000"/>
                  <a:gd name="connsiteX5" fmla="*/ 8304 w 9726"/>
                  <a:gd name="connsiteY5" fmla="*/ 5899 h 10000"/>
                  <a:gd name="connsiteX6" fmla="*/ 7331 w 9726"/>
                  <a:gd name="connsiteY6" fmla="*/ 3670 h 10000"/>
                  <a:gd name="connsiteX7" fmla="*/ 7331 w 9726"/>
                  <a:gd name="connsiteY7" fmla="*/ 3578 h 10000"/>
                  <a:gd name="connsiteX8" fmla="*/ 7331 w 9726"/>
                  <a:gd name="connsiteY8" fmla="*/ 2742 h 10000"/>
                  <a:gd name="connsiteX9" fmla="*/ 5290 w 9726"/>
                  <a:gd name="connsiteY9" fmla="*/ 2369 h 10000"/>
                  <a:gd name="connsiteX10" fmla="*/ 5112 w 9726"/>
                  <a:gd name="connsiteY10" fmla="*/ 2323 h 10000"/>
                  <a:gd name="connsiteX11" fmla="*/ 5203 w 9726"/>
                  <a:gd name="connsiteY11" fmla="*/ 2230 h 10000"/>
                  <a:gd name="connsiteX12" fmla="*/ 5827 w 9726"/>
                  <a:gd name="connsiteY12" fmla="*/ 1161 h 10000"/>
                  <a:gd name="connsiteX13" fmla="*/ 4318 w 9726"/>
                  <a:gd name="connsiteY13" fmla="*/ 0 h 10000"/>
                  <a:gd name="connsiteX14" fmla="*/ 262 w 9726"/>
                  <a:gd name="connsiteY14" fmla="*/ 1589 h 10000"/>
                  <a:gd name="connsiteX0" fmla="*/ 0 w 9731"/>
                  <a:gd name="connsiteY0" fmla="*/ 1589 h 10000"/>
                  <a:gd name="connsiteX1" fmla="*/ 82 w 9731"/>
                  <a:gd name="connsiteY1" fmla="*/ 10000 h 10000"/>
                  <a:gd name="connsiteX2" fmla="*/ 5353 w 9731"/>
                  <a:gd name="connsiteY2" fmla="*/ 9105 h 10000"/>
                  <a:gd name="connsiteX3" fmla="*/ 9731 w 9731"/>
                  <a:gd name="connsiteY3" fmla="*/ 6968 h 10000"/>
                  <a:gd name="connsiteX4" fmla="*/ 8269 w 9731"/>
                  <a:gd name="connsiteY4" fmla="*/ 5992 h 10000"/>
                  <a:gd name="connsiteX5" fmla="*/ 8269 w 9731"/>
                  <a:gd name="connsiteY5" fmla="*/ 5899 h 10000"/>
                  <a:gd name="connsiteX6" fmla="*/ 7269 w 9731"/>
                  <a:gd name="connsiteY6" fmla="*/ 3670 h 10000"/>
                  <a:gd name="connsiteX7" fmla="*/ 7269 w 9731"/>
                  <a:gd name="connsiteY7" fmla="*/ 3578 h 10000"/>
                  <a:gd name="connsiteX8" fmla="*/ 7269 w 9731"/>
                  <a:gd name="connsiteY8" fmla="*/ 2742 h 10000"/>
                  <a:gd name="connsiteX9" fmla="*/ 5170 w 9731"/>
                  <a:gd name="connsiteY9" fmla="*/ 2369 h 10000"/>
                  <a:gd name="connsiteX10" fmla="*/ 4987 w 9731"/>
                  <a:gd name="connsiteY10" fmla="*/ 2323 h 10000"/>
                  <a:gd name="connsiteX11" fmla="*/ 5081 w 9731"/>
                  <a:gd name="connsiteY11" fmla="*/ 2230 h 10000"/>
                  <a:gd name="connsiteX12" fmla="*/ 5722 w 9731"/>
                  <a:gd name="connsiteY12" fmla="*/ 1161 h 10000"/>
                  <a:gd name="connsiteX13" fmla="*/ 4171 w 9731"/>
                  <a:gd name="connsiteY13" fmla="*/ 0 h 10000"/>
                  <a:gd name="connsiteX14" fmla="*/ 0 w 9731"/>
                  <a:gd name="connsiteY14" fmla="*/ 15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31" h="10000">
                    <a:moveTo>
                      <a:pt x="0" y="1589"/>
                    </a:moveTo>
                    <a:cubicBezTo>
                      <a:pt x="46" y="3215"/>
                      <a:pt x="158" y="8623"/>
                      <a:pt x="82" y="10000"/>
                    </a:cubicBezTo>
                    <a:cubicBezTo>
                      <a:pt x="1968" y="9783"/>
                      <a:pt x="3748" y="9611"/>
                      <a:pt x="5353" y="9105"/>
                    </a:cubicBezTo>
                    <a:cubicBezTo>
                      <a:pt x="8181" y="8363"/>
                      <a:pt x="9731" y="7619"/>
                      <a:pt x="9731" y="6968"/>
                    </a:cubicBezTo>
                    <a:cubicBezTo>
                      <a:pt x="9731" y="6364"/>
                      <a:pt x="8367" y="5992"/>
                      <a:pt x="8269" y="5992"/>
                    </a:cubicBezTo>
                    <a:cubicBezTo>
                      <a:pt x="8269" y="5992"/>
                      <a:pt x="8181" y="5945"/>
                      <a:pt x="8269" y="5899"/>
                    </a:cubicBezTo>
                    <a:cubicBezTo>
                      <a:pt x="8269" y="5899"/>
                      <a:pt x="9096" y="4460"/>
                      <a:pt x="7269" y="3670"/>
                    </a:cubicBezTo>
                    <a:lnTo>
                      <a:pt x="7269" y="3578"/>
                    </a:lnTo>
                    <a:cubicBezTo>
                      <a:pt x="7269" y="3578"/>
                      <a:pt x="7635" y="3113"/>
                      <a:pt x="7269" y="2742"/>
                    </a:cubicBezTo>
                    <a:cubicBezTo>
                      <a:pt x="6902" y="2508"/>
                      <a:pt x="6265" y="2369"/>
                      <a:pt x="5170" y="2369"/>
                    </a:cubicBezTo>
                    <a:cubicBezTo>
                      <a:pt x="5081" y="2369"/>
                      <a:pt x="5081" y="2369"/>
                      <a:pt x="4987" y="2323"/>
                    </a:cubicBezTo>
                    <a:cubicBezTo>
                      <a:pt x="4987" y="2323"/>
                      <a:pt x="4987" y="2277"/>
                      <a:pt x="5081" y="2230"/>
                    </a:cubicBezTo>
                    <a:cubicBezTo>
                      <a:pt x="5081" y="2230"/>
                      <a:pt x="5902" y="1765"/>
                      <a:pt x="5722" y="1161"/>
                    </a:cubicBezTo>
                    <a:cubicBezTo>
                      <a:pt x="5627" y="743"/>
                      <a:pt x="5081" y="371"/>
                      <a:pt x="4171" y="0"/>
                    </a:cubicBezTo>
                    <a:cubicBezTo>
                      <a:pt x="3215" y="71"/>
                      <a:pt x="2464" y="520"/>
                      <a:pt x="0" y="15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13" name="Freeform 58"/>
              <p:cNvSpPr>
                <a:spLocks/>
              </p:cNvSpPr>
              <p:nvPr userDrawn="1"/>
            </p:nvSpPr>
            <p:spPr bwMode="auto">
              <a:xfrm>
                <a:off x="869012" y="208616"/>
                <a:ext cx="702158" cy="641671"/>
              </a:xfrm>
              <a:custGeom>
                <a:avLst/>
                <a:gdLst>
                  <a:gd name="T0" fmla="*/ 130 w 261"/>
                  <a:gd name="T1" fmla="*/ 118 h 238"/>
                  <a:gd name="T2" fmla="*/ 84 w 261"/>
                  <a:gd name="T3" fmla="*/ 115 h 238"/>
                  <a:gd name="T4" fmla="*/ 89 w 261"/>
                  <a:gd name="T5" fmla="*/ 103 h 238"/>
                  <a:gd name="T6" fmla="*/ 78 w 261"/>
                  <a:gd name="T7" fmla="*/ 71 h 238"/>
                  <a:gd name="T8" fmla="*/ 56 w 261"/>
                  <a:gd name="T9" fmla="*/ 100 h 238"/>
                  <a:gd name="T10" fmla="*/ 57 w 261"/>
                  <a:gd name="T11" fmla="*/ 110 h 238"/>
                  <a:gd name="T12" fmla="*/ 33 w 261"/>
                  <a:gd name="T13" fmla="*/ 95 h 238"/>
                  <a:gd name="T14" fmla="*/ 68 w 261"/>
                  <a:gd name="T15" fmla="*/ 53 h 238"/>
                  <a:gd name="T16" fmla="*/ 165 w 261"/>
                  <a:gd name="T17" fmla="*/ 89 h 238"/>
                  <a:gd name="T18" fmla="*/ 261 w 261"/>
                  <a:gd name="T19" fmla="*/ 58 h 238"/>
                  <a:gd name="T20" fmla="*/ 242 w 261"/>
                  <a:gd name="T21" fmla="*/ 54 h 238"/>
                  <a:gd name="T22" fmla="*/ 209 w 261"/>
                  <a:gd name="T23" fmla="*/ 50 h 238"/>
                  <a:gd name="T24" fmla="*/ 185 w 261"/>
                  <a:gd name="T25" fmla="*/ 50 h 238"/>
                  <a:gd name="T26" fmla="*/ 176 w 261"/>
                  <a:gd name="T27" fmla="*/ 51 h 238"/>
                  <a:gd name="T28" fmla="*/ 174 w 261"/>
                  <a:gd name="T29" fmla="*/ 44 h 238"/>
                  <a:gd name="T30" fmla="*/ 177 w 261"/>
                  <a:gd name="T31" fmla="*/ 43 h 238"/>
                  <a:gd name="T32" fmla="*/ 209 w 261"/>
                  <a:gd name="T33" fmla="*/ 38 h 238"/>
                  <a:gd name="T34" fmla="*/ 244 w 261"/>
                  <a:gd name="T35" fmla="*/ 39 h 238"/>
                  <a:gd name="T36" fmla="*/ 255 w 261"/>
                  <a:gd name="T37" fmla="*/ 0 h 238"/>
                  <a:gd name="T38" fmla="*/ 142 w 261"/>
                  <a:gd name="T39" fmla="*/ 32 h 238"/>
                  <a:gd name="T40" fmla="*/ 139 w 261"/>
                  <a:gd name="T41" fmla="*/ 32 h 238"/>
                  <a:gd name="T42" fmla="*/ 63 w 261"/>
                  <a:gd name="T43" fmla="*/ 28 h 238"/>
                  <a:gd name="T44" fmla="*/ 10 w 261"/>
                  <a:gd name="T45" fmla="*/ 113 h 238"/>
                  <a:gd name="T46" fmla="*/ 51 w 261"/>
                  <a:gd name="T47" fmla="*/ 137 h 238"/>
                  <a:gd name="T48" fmla="*/ 46 w 261"/>
                  <a:gd name="T49" fmla="*/ 146 h 238"/>
                  <a:gd name="T50" fmla="*/ 57 w 261"/>
                  <a:gd name="T51" fmla="*/ 184 h 238"/>
                  <a:gd name="T52" fmla="*/ 75 w 261"/>
                  <a:gd name="T53" fmla="*/ 188 h 238"/>
                  <a:gd name="T54" fmla="*/ 80 w 261"/>
                  <a:gd name="T55" fmla="*/ 159 h 238"/>
                  <a:gd name="T56" fmla="*/ 78 w 261"/>
                  <a:gd name="T57" fmla="*/ 142 h 238"/>
                  <a:gd name="T58" fmla="*/ 116 w 261"/>
                  <a:gd name="T59" fmla="*/ 146 h 238"/>
                  <a:gd name="T60" fmla="*/ 185 w 261"/>
                  <a:gd name="T61" fmla="*/ 180 h 238"/>
                  <a:gd name="T62" fmla="*/ 165 w 261"/>
                  <a:gd name="T63" fmla="*/ 211 h 238"/>
                  <a:gd name="T64" fmla="*/ 112 w 261"/>
                  <a:gd name="T65" fmla="*/ 201 h 238"/>
                  <a:gd name="T66" fmla="*/ 106 w 261"/>
                  <a:gd name="T67" fmla="*/ 215 h 238"/>
                  <a:gd name="T68" fmla="*/ 160 w 261"/>
                  <a:gd name="T69" fmla="*/ 237 h 238"/>
                  <a:gd name="T70" fmla="*/ 209 w 261"/>
                  <a:gd name="T71" fmla="*/ 16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1" h="238">
                    <a:moveTo>
                      <a:pt x="181" y="133"/>
                    </a:moveTo>
                    <a:cubicBezTo>
                      <a:pt x="167" y="124"/>
                      <a:pt x="149" y="119"/>
                      <a:pt x="130" y="118"/>
                    </a:cubicBezTo>
                    <a:cubicBezTo>
                      <a:pt x="117" y="118"/>
                      <a:pt x="103" y="117"/>
                      <a:pt x="89" y="116"/>
                    </a:cubicBezTo>
                    <a:cubicBezTo>
                      <a:pt x="88" y="115"/>
                      <a:pt x="86" y="115"/>
                      <a:pt x="84" y="115"/>
                    </a:cubicBezTo>
                    <a:cubicBezTo>
                      <a:pt x="82" y="115"/>
                      <a:pt x="82" y="114"/>
                      <a:pt x="81" y="114"/>
                    </a:cubicBezTo>
                    <a:cubicBezTo>
                      <a:pt x="81" y="112"/>
                      <a:pt x="86" y="107"/>
                      <a:pt x="89" y="103"/>
                    </a:cubicBezTo>
                    <a:cubicBezTo>
                      <a:pt x="96" y="95"/>
                      <a:pt x="103" y="86"/>
                      <a:pt x="99" y="79"/>
                    </a:cubicBezTo>
                    <a:cubicBezTo>
                      <a:pt x="97" y="74"/>
                      <a:pt x="90" y="71"/>
                      <a:pt x="78" y="71"/>
                    </a:cubicBezTo>
                    <a:cubicBezTo>
                      <a:pt x="64" y="70"/>
                      <a:pt x="56" y="73"/>
                      <a:pt x="53" y="79"/>
                    </a:cubicBezTo>
                    <a:cubicBezTo>
                      <a:pt x="49" y="85"/>
                      <a:pt x="53" y="94"/>
                      <a:pt x="56" y="100"/>
                    </a:cubicBezTo>
                    <a:cubicBezTo>
                      <a:pt x="57" y="103"/>
                      <a:pt x="59" y="108"/>
                      <a:pt x="58" y="109"/>
                    </a:cubicBezTo>
                    <a:cubicBezTo>
                      <a:pt x="58" y="109"/>
                      <a:pt x="58" y="109"/>
                      <a:pt x="57" y="110"/>
                    </a:cubicBezTo>
                    <a:cubicBezTo>
                      <a:pt x="57" y="110"/>
                      <a:pt x="57" y="110"/>
                      <a:pt x="57" y="110"/>
                    </a:cubicBezTo>
                    <a:cubicBezTo>
                      <a:pt x="46" y="106"/>
                      <a:pt x="37" y="102"/>
                      <a:pt x="33" y="95"/>
                    </a:cubicBezTo>
                    <a:cubicBezTo>
                      <a:pt x="29" y="89"/>
                      <a:pt x="29" y="82"/>
                      <a:pt x="33" y="74"/>
                    </a:cubicBezTo>
                    <a:cubicBezTo>
                      <a:pt x="37" y="62"/>
                      <a:pt x="49" y="55"/>
                      <a:pt x="68" y="53"/>
                    </a:cubicBezTo>
                    <a:cubicBezTo>
                      <a:pt x="94" y="50"/>
                      <a:pt x="123" y="57"/>
                      <a:pt x="129" y="59"/>
                    </a:cubicBezTo>
                    <a:cubicBezTo>
                      <a:pt x="132" y="60"/>
                      <a:pt x="149" y="75"/>
                      <a:pt x="165" y="89"/>
                    </a:cubicBezTo>
                    <a:cubicBezTo>
                      <a:pt x="200" y="119"/>
                      <a:pt x="234" y="151"/>
                      <a:pt x="247" y="157"/>
                    </a:cubicBezTo>
                    <a:cubicBezTo>
                      <a:pt x="257" y="117"/>
                      <a:pt x="261" y="84"/>
                      <a:pt x="261" y="58"/>
                    </a:cubicBezTo>
                    <a:cubicBezTo>
                      <a:pt x="261" y="58"/>
                      <a:pt x="261" y="58"/>
                      <a:pt x="261" y="58"/>
                    </a:cubicBezTo>
                    <a:cubicBezTo>
                      <a:pt x="254" y="56"/>
                      <a:pt x="248" y="55"/>
                      <a:pt x="242" y="54"/>
                    </a:cubicBezTo>
                    <a:cubicBezTo>
                      <a:pt x="236" y="53"/>
                      <a:pt x="230" y="52"/>
                      <a:pt x="224" y="51"/>
                    </a:cubicBezTo>
                    <a:cubicBezTo>
                      <a:pt x="219" y="51"/>
                      <a:pt x="213" y="50"/>
                      <a:pt x="209" y="50"/>
                    </a:cubicBezTo>
                    <a:cubicBezTo>
                      <a:pt x="204" y="50"/>
                      <a:pt x="199" y="50"/>
                      <a:pt x="195" y="49"/>
                    </a:cubicBezTo>
                    <a:cubicBezTo>
                      <a:pt x="191" y="50"/>
                      <a:pt x="188" y="50"/>
                      <a:pt x="185" y="50"/>
                    </a:cubicBezTo>
                    <a:cubicBezTo>
                      <a:pt x="182" y="50"/>
                      <a:pt x="180" y="50"/>
                      <a:pt x="179" y="51"/>
                    </a:cubicBezTo>
                    <a:cubicBezTo>
                      <a:pt x="177" y="51"/>
                      <a:pt x="176" y="51"/>
                      <a:pt x="176" y="51"/>
                    </a:cubicBezTo>
                    <a:cubicBezTo>
                      <a:pt x="175" y="51"/>
                      <a:pt x="173" y="50"/>
                      <a:pt x="172" y="48"/>
                    </a:cubicBezTo>
                    <a:cubicBezTo>
                      <a:pt x="172" y="47"/>
                      <a:pt x="173" y="45"/>
                      <a:pt x="174" y="44"/>
                    </a:cubicBezTo>
                    <a:cubicBezTo>
                      <a:pt x="174" y="44"/>
                      <a:pt x="174" y="44"/>
                      <a:pt x="174" y="44"/>
                    </a:cubicBezTo>
                    <a:cubicBezTo>
                      <a:pt x="174" y="44"/>
                      <a:pt x="175" y="44"/>
                      <a:pt x="177" y="43"/>
                    </a:cubicBezTo>
                    <a:cubicBezTo>
                      <a:pt x="178" y="43"/>
                      <a:pt x="181" y="42"/>
                      <a:pt x="184" y="41"/>
                    </a:cubicBezTo>
                    <a:cubicBezTo>
                      <a:pt x="190" y="40"/>
                      <a:pt x="198" y="38"/>
                      <a:pt x="209" y="38"/>
                    </a:cubicBezTo>
                    <a:cubicBezTo>
                      <a:pt x="214" y="37"/>
                      <a:pt x="219" y="38"/>
                      <a:pt x="225" y="38"/>
                    </a:cubicBezTo>
                    <a:cubicBezTo>
                      <a:pt x="231" y="38"/>
                      <a:pt x="238" y="38"/>
                      <a:pt x="244" y="39"/>
                    </a:cubicBezTo>
                    <a:cubicBezTo>
                      <a:pt x="250" y="40"/>
                      <a:pt x="255" y="41"/>
                      <a:pt x="261" y="42"/>
                    </a:cubicBezTo>
                    <a:cubicBezTo>
                      <a:pt x="260" y="22"/>
                      <a:pt x="257" y="8"/>
                      <a:pt x="255" y="0"/>
                    </a:cubicBezTo>
                    <a:cubicBezTo>
                      <a:pt x="244" y="1"/>
                      <a:pt x="216" y="9"/>
                      <a:pt x="194" y="16"/>
                    </a:cubicBezTo>
                    <a:cubicBezTo>
                      <a:pt x="174" y="23"/>
                      <a:pt x="152" y="31"/>
                      <a:pt x="142" y="32"/>
                    </a:cubicBezTo>
                    <a:cubicBezTo>
                      <a:pt x="142" y="32"/>
                      <a:pt x="142" y="32"/>
                      <a:pt x="142" y="32"/>
                    </a:cubicBezTo>
                    <a:cubicBezTo>
                      <a:pt x="141" y="32"/>
                      <a:pt x="140" y="32"/>
                      <a:pt x="139" y="32"/>
                    </a:cubicBezTo>
                    <a:cubicBezTo>
                      <a:pt x="136" y="32"/>
                      <a:pt x="133" y="31"/>
                      <a:pt x="128" y="31"/>
                    </a:cubicBezTo>
                    <a:cubicBezTo>
                      <a:pt x="113" y="28"/>
                      <a:pt x="87" y="25"/>
                      <a:pt x="63" y="28"/>
                    </a:cubicBezTo>
                    <a:cubicBezTo>
                      <a:pt x="28" y="32"/>
                      <a:pt x="8" y="47"/>
                      <a:pt x="3" y="74"/>
                    </a:cubicBezTo>
                    <a:cubicBezTo>
                      <a:pt x="0" y="89"/>
                      <a:pt x="2" y="103"/>
                      <a:pt x="10" y="113"/>
                    </a:cubicBezTo>
                    <a:cubicBezTo>
                      <a:pt x="19" y="125"/>
                      <a:pt x="34" y="132"/>
                      <a:pt x="51" y="137"/>
                    </a:cubicBezTo>
                    <a:cubicBezTo>
                      <a:pt x="51" y="137"/>
                      <a:pt x="51" y="137"/>
                      <a:pt x="51" y="137"/>
                    </a:cubicBezTo>
                    <a:cubicBezTo>
                      <a:pt x="52" y="137"/>
                      <a:pt x="53" y="138"/>
                      <a:pt x="53" y="138"/>
                    </a:cubicBezTo>
                    <a:cubicBezTo>
                      <a:pt x="53" y="139"/>
                      <a:pt x="49" y="143"/>
                      <a:pt x="46" y="146"/>
                    </a:cubicBezTo>
                    <a:cubicBezTo>
                      <a:pt x="40" y="152"/>
                      <a:pt x="33" y="159"/>
                      <a:pt x="35" y="167"/>
                    </a:cubicBezTo>
                    <a:cubicBezTo>
                      <a:pt x="36" y="174"/>
                      <a:pt x="43" y="179"/>
                      <a:pt x="57" y="184"/>
                    </a:cubicBezTo>
                    <a:cubicBezTo>
                      <a:pt x="65" y="187"/>
                      <a:pt x="71" y="188"/>
                      <a:pt x="75" y="188"/>
                    </a:cubicBezTo>
                    <a:cubicBezTo>
                      <a:pt x="75" y="188"/>
                      <a:pt x="75" y="188"/>
                      <a:pt x="75" y="188"/>
                    </a:cubicBezTo>
                    <a:cubicBezTo>
                      <a:pt x="78" y="187"/>
                      <a:pt x="81" y="186"/>
                      <a:pt x="82" y="183"/>
                    </a:cubicBezTo>
                    <a:cubicBezTo>
                      <a:pt x="86" y="178"/>
                      <a:pt x="83" y="168"/>
                      <a:pt x="80" y="159"/>
                    </a:cubicBezTo>
                    <a:cubicBezTo>
                      <a:pt x="78" y="153"/>
                      <a:pt x="76" y="145"/>
                      <a:pt x="77" y="143"/>
                    </a:cubicBezTo>
                    <a:cubicBezTo>
                      <a:pt x="77" y="143"/>
                      <a:pt x="77" y="142"/>
                      <a:pt x="78" y="142"/>
                    </a:cubicBezTo>
                    <a:cubicBezTo>
                      <a:pt x="79" y="142"/>
                      <a:pt x="79" y="142"/>
                      <a:pt x="79" y="142"/>
                    </a:cubicBezTo>
                    <a:cubicBezTo>
                      <a:pt x="92" y="144"/>
                      <a:pt x="104" y="145"/>
                      <a:pt x="116" y="146"/>
                    </a:cubicBezTo>
                    <a:cubicBezTo>
                      <a:pt x="122" y="147"/>
                      <a:pt x="127" y="147"/>
                      <a:pt x="132" y="147"/>
                    </a:cubicBezTo>
                    <a:cubicBezTo>
                      <a:pt x="158" y="150"/>
                      <a:pt x="179" y="163"/>
                      <a:pt x="185" y="180"/>
                    </a:cubicBezTo>
                    <a:cubicBezTo>
                      <a:pt x="188" y="189"/>
                      <a:pt x="185" y="199"/>
                      <a:pt x="178" y="206"/>
                    </a:cubicBezTo>
                    <a:cubicBezTo>
                      <a:pt x="175" y="209"/>
                      <a:pt x="171" y="211"/>
                      <a:pt x="165" y="211"/>
                    </a:cubicBezTo>
                    <a:cubicBezTo>
                      <a:pt x="155" y="213"/>
                      <a:pt x="143" y="209"/>
                      <a:pt x="132" y="205"/>
                    </a:cubicBezTo>
                    <a:cubicBezTo>
                      <a:pt x="124" y="203"/>
                      <a:pt x="117" y="200"/>
                      <a:pt x="112" y="201"/>
                    </a:cubicBezTo>
                    <a:cubicBezTo>
                      <a:pt x="109" y="201"/>
                      <a:pt x="107" y="203"/>
                      <a:pt x="105" y="204"/>
                    </a:cubicBezTo>
                    <a:cubicBezTo>
                      <a:pt x="104" y="206"/>
                      <a:pt x="103" y="209"/>
                      <a:pt x="106" y="215"/>
                    </a:cubicBezTo>
                    <a:cubicBezTo>
                      <a:pt x="109" y="221"/>
                      <a:pt x="117" y="227"/>
                      <a:pt x="126" y="231"/>
                    </a:cubicBezTo>
                    <a:cubicBezTo>
                      <a:pt x="134" y="235"/>
                      <a:pt x="146" y="238"/>
                      <a:pt x="160" y="237"/>
                    </a:cubicBezTo>
                    <a:cubicBezTo>
                      <a:pt x="172" y="235"/>
                      <a:pt x="182" y="231"/>
                      <a:pt x="191" y="223"/>
                    </a:cubicBezTo>
                    <a:cubicBezTo>
                      <a:pt x="210" y="208"/>
                      <a:pt x="216" y="188"/>
                      <a:pt x="209" y="167"/>
                    </a:cubicBezTo>
                    <a:cubicBezTo>
                      <a:pt x="205" y="154"/>
                      <a:pt x="195" y="142"/>
                      <a:pt x="181"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14" name="Freeform 59"/>
              <p:cNvSpPr>
                <a:spLocks/>
              </p:cNvSpPr>
              <p:nvPr userDrawn="1"/>
            </p:nvSpPr>
            <p:spPr bwMode="auto">
              <a:xfrm>
                <a:off x="1576427" y="208616"/>
                <a:ext cx="305057" cy="228793"/>
              </a:xfrm>
              <a:custGeom>
                <a:avLst/>
                <a:gdLst>
                  <a:gd name="T0" fmla="*/ 5 w 114"/>
                  <a:gd name="T1" fmla="*/ 44 h 85"/>
                  <a:gd name="T2" fmla="*/ 21 w 114"/>
                  <a:gd name="T3" fmla="*/ 47 h 85"/>
                  <a:gd name="T4" fmla="*/ 40 w 114"/>
                  <a:gd name="T5" fmla="*/ 53 h 85"/>
                  <a:gd name="T6" fmla="*/ 59 w 114"/>
                  <a:gd name="T7" fmla="*/ 60 h 85"/>
                  <a:gd name="T8" fmla="*/ 76 w 114"/>
                  <a:gd name="T9" fmla="*/ 67 h 85"/>
                  <a:gd name="T10" fmla="*/ 91 w 114"/>
                  <a:gd name="T11" fmla="*/ 74 h 85"/>
                  <a:gd name="T12" fmla="*/ 103 w 114"/>
                  <a:gd name="T13" fmla="*/ 80 h 85"/>
                  <a:gd name="T14" fmla="*/ 113 w 114"/>
                  <a:gd name="T15" fmla="*/ 85 h 85"/>
                  <a:gd name="T16" fmla="*/ 113 w 114"/>
                  <a:gd name="T17" fmla="*/ 85 h 85"/>
                  <a:gd name="T18" fmla="*/ 114 w 114"/>
                  <a:gd name="T19" fmla="*/ 83 h 85"/>
                  <a:gd name="T20" fmla="*/ 110 w 114"/>
                  <a:gd name="T21" fmla="*/ 76 h 85"/>
                  <a:gd name="T22" fmla="*/ 47 w 114"/>
                  <a:gd name="T23" fmla="*/ 25 h 85"/>
                  <a:gd name="T24" fmla="*/ 0 w 114"/>
                  <a:gd name="T25" fmla="*/ 0 h 85"/>
                  <a:gd name="T26" fmla="*/ 5 w 114"/>
                  <a:gd name="T27" fmla="*/ 4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85">
                    <a:moveTo>
                      <a:pt x="5" y="44"/>
                    </a:moveTo>
                    <a:cubicBezTo>
                      <a:pt x="10" y="45"/>
                      <a:pt x="15" y="46"/>
                      <a:pt x="21" y="47"/>
                    </a:cubicBezTo>
                    <a:cubicBezTo>
                      <a:pt x="27" y="49"/>
                      <a:pt x="34" y="51"/>
                      <a:pt x="40" y="53"/>
                    </a:cubicBezTo>
                    <a:cubicBezTo>
                      <a:pt x="47" y="55"/>
                      <a:pt x="53" y="58"/>
                      <a:pt x="59" y="60"/>
                    </a:cubicBezTo>
                    <a:cubicBezTo>
                      <a:pt x="65" y="62"/>
                      <a:pt x="70" y="64"/>
                      <a:pt x="76" y="67"/>
                    </a:cubicBezTo>
                    <a:cubicBezTo>
                      <a:pt x="81" y="69"/>
                      <a:pt x="86" y="72"/>
                      <a:pt x="91" y="74"/>
                    </a:cubicBezTo>
                    <a:cubicBezTo>
                      <a:pt x="95" y="76"/>
                      <a:pt x="99" y="78"/>
                      <a:pt x="103" y="80"/>
                    </a:cubicBezTo>
                    <a:cubicBezTo>
                      <a:pt x="107" y="82"/>
                      <a:pt x="110" y="84"/>
                      <a:pt x="113" y="85"/>
                    </a:cubicBezTo>
                    <a:cubicBezTo>
                      <a:pt x="113" y="85"/>
                      <a:pt x="113" y="85"/>
                      <a:pt x="113" y="85"/>
                    </a:cubicBezTo>
                    <a:cubicBezTo>
                      <a:pt x="114" y="85"/>
                      <a:pt x="114" y="84"/>
                      <a:pt x="114" y="83"/>
                    </a:cubicBezTo>
                    <a:cubicBezTo>
                      <a:pt x="114" y="81"/>
                      <a:pt x="113" y="79"/>
                      <a:pt x="110" y="76"/>
                    </a:cubicBezTo>
                    <a:cubicBezTo>
                      <a:pt x="101" y="66"/>
                      <a:pt x="66" y="37"/>
                      <a:pt x="47" y="25"/>
                    </a:cubicBezTo>
                    <a:cubicBezTo>
                      <a:pt x="38" y="20"/>
                      <a:pt x="11" y="3"/>
                      <a:pt x="0" y="0"/>
                    </a:cubicBezTo>
                    <a:cubicBezTo>
                      <a:pt x="2" y="9"/>
                      <a:pt x="4" y="23"/>
                      <a:pt x="5"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15" name="Freeform 60"/>
              <p:cNvSpPr>
                <a:spLocks/>
              </p:cNvSpPr>
              <p:nvPr userDrawn="1"/>
            </p:nvSpPr>
            <p:spPr bwMode="auto">
              <a:xfrm>
                <a:off x="1552760" y="366404"/>
                <a:ext cx="305057" cy="265611"/>
              </a:xfrm>
              <a:custGeom>
                <a:avLst/>
                <a:gdLst>
                  <a:gd name="T0" fmla="*/ 95 w 114"/>
                  <a:gd name="T1" fmla="*/ 25 h 98"/>
                  <a:gd name="T2" fmla="*/ 80 w 114"/>
                  <a:gd name="T3" fmla="*/ 20 h 98"/>
                  <a:gd name="T4" fmla="*/ 63 w 114"/>
                  <a:gd name="T5" fmla="*/ 14 h 98"/>
                  <a:gd name="T6" fmla="*/ 45 w 114"/>
                  <a:gd name="T7" fmla="*/ 8 h 98"/>
                  <a:gd name="T8" fmla="*/ 26 w 114"/>
                  <a:gd name="T9" fmla="*/ 3 h 98"/>
                  <a:gd name="T10" fmla="*/ 14 w 114"/>
                  <a:gd name="T11" fmla="*/ 0 h 98"/>
                  <a:gd name="T12" fmla="*/ 0 w 114"/>
                  <a:gd name="T13" fmla="*/ 98 h 98"/>
                  <a:gd name="T14" fmla="*/ 63 w 114"/>
                  <a:gd name="T15" fmla="*/ 66 h 98"/>
                  <a:gd name="T16" fmla="*/ 98 w 114"/>
                  <a:gd name="T17" fmla="*/ 42 h 98"/>
                  <a:gd name="T18" fmla="*/ 114 w 114"/>
                  <a:gd name="T19" fmla="*/ 32 h 98"/>
                  <a:gd name="T20" fmla="*/ 95 w 114"/>
                  <a:gd name="T21"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8">
                    <a:moveTo>
                      <a:pt x="95" y="25"/>
                    </a:moveTo>
                    <a:cubicBezTo>
                      <a:pt x="91" y="23"/>
                      <a:pt x="86" y="22"/>
                      <a:pt x="80" y="20"/>
                    </a:cubicBezTo>
                    <a:cubicBezTo>
                      <a:pt x="75" y="18"/>
                      <a:pt x="69" y="16"/>
                      <a:pt x="63" y="14"/>
                    </a:cubicBezTo>
                    <a:cubicBezTo>
                      <a:pt x="57" y="12"/>
                      <a:pt x="51" y="10"/>
                      <a:pt x="45" y="8"/>
                    </a:cubicBezTo>
                    <a:cubicBezTo>
                      <a:pt x="38" y="7"/>
                      <a:pt x="32" y="5"/>
                      <a:pt x="26" y="3"/>
                    </a:cubicBezTo>
                    <a:cubicBezTo>
                      <a:pt x="22" y="2"/>
                      <a:pt x="18" y="1"/>
                      <a:pt x="14" y="0"/>
                    </a:cubicBezTo>
                    <a:cubicBezTo>
                      <a:pt x="13" y="26"/>
                      <a:pt x="10" y="59"/>
                      <a:pt x="0" y="98"/>
                    </a:cubicBezTo>
                    <a:cubicBezTo>
                      <a:pt x="11" y="95"/>
                      <a:pt x="39" y="80"/>
                      <a:pt x="63" y="66"/>
                    </a:cubicBezTo>
                    <a:cubicBezTo>
                      <a:pt x="77" y="58"/>
                      <a:pt x="89" y="49"/>
                      <a:pt x="98" y="42"/>
                    </a:cubicBezTo>
                    <a:cubicBezTo>
                      <a:pt x="104" y="38"/>
                      <a:pt x="110" y="34"/>
                      <a:pt x="114" y="32"/>
                    </a:cubicBezTo>
                    <a:cubicBezTo>
                      <a:pt x="109" y="30"/>
                      <a:pt x="103" y="28"/>
                      <a:pt x="9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16" name="Freeform 63"/>
              <p:cNvSpPr>
                <a:spLocks noEditPoints="1"/>
              </p:cNvSpPr>
              <p:nvPr userDrawn="1"/>
            </p:nvSpPr>
            <p:spPr bwMode="auto">
              <a:xfrm>
                <a:off x="324642" y="908143"/>
                <a:ext cx="712677" cy="1953942"/>
              </a:xfrm>
              <a:custGeom>
                <a:avLst/>
                <a:gdLst>
                  <a:gd name="T0" fmla="*/ 202 w 265"/>
                  <a:gd name="T1" fmla="*/ 594 h 726"/>
                  <a:gd name="T2" fmla="*/ 167 w 265"/>
                  <a:gd name="T3" fmla="*/ 118 h 726"/>
                  <a:gd name="T4" fmla="*/ 141 w 265"/>
                  <a:gd name="T5" fmla="*/ 0 h 726"/>
                  <a:gd name="T6" fmla="*/ 119 w 265"/>
                  <a:gd name="T7" fmla="*/ 132 h 726"/>
                  <a:gd name="T8" fmla="*/ 87 w 265"/>
                  <a:gd name="T9" fmla="*/ 597 h 726"/>
                  <a:gd name="T10" fmla="*/ 0 w 265"/>
                  <a:gd name="T11" fmla="*/ 694 h 726"/>
                  <a:gd name="T12" fmla="*/ 265 w 265"/>
                  <a:gd name="T13" fmla="*/ 718 h 726"/>
                  <a:gd name="T14" fmla="*/ 126 w 265"/>
                  <a:gd name="T15" fmla="*/ 316 h 726"/>
                  <a:gd name="T16" fmla="*/ 129 w 265"/>
                  <a:gd name="T17" fmla="*/ 310 h 726"/>
                  <a:gd name="T18" fmla="*/ 139 w 265"/>
                  <a:gd name="T19" fmla="*/ 309 h 726"/>
                  <a:gd name="T20" fmla="*/ 142 w 265"/>
                  <a:gd name="T21" fmla="*/ 323 h 726"/>
                  <a:gd name="T22" fmla="*/ 137 w 265"/>
                  <a:gd name="T23" fmla="*/ 353 h 726"/>
                  <a:gd name="T24" fmla="*/ 128 w 265"/>
                  <a:gd name="T25" fmla="*/ 345 h 726"/>
                  <a:gd name="T26" fmla="*/ 126 w 265"/>
                  <a:gd name="T27" fmla="*/ 316 h 726"/>
                  <a:gd name="T28" fmla="*/ 116 w 265"/>
                  <a:gd name="T29" fmla="*/ 186 h 726"/>
                  <a:gd name="T30" fmla="*/ 123 w 265"/>
                  <a:gd name="T31" fmla="*/ 215 h 726"/>
                  <a:gd name="T32" fmla="*/ 121 w 265"/>
                  <a:gd name="T33" fmla="*/ 240 h 726"/>
                  <a:gd name="T34" fmla="*/ 110 w 265"/>
                  <a:gd name="T35" fmla="*/ 232 h 726"/>
                  <a:gd name="T36" fmla="*/ 104 w 265"/>
                  <a:gd name="T37" fmla="*/ 348 h 726"/>
                  <a:gd name="T38" fmla="*/ 104 w 265"/>
                  <a:gd name="T39" fmla="*/ 318 h 726"/>
                  <a:gd name="T40" fmla="*/ 113 w 265"/>
                  <a:gd name="T41" fmla="*/ 312 h 726"/>
                  <a:gd name="T42" fmla="*/ 115 w 265"/>
                  <a:gd name="T43" fmla="*/ 343 h 726"/>
                  <a:gd name="T44" fmla="*/ 104 w 265"/>
                  <a:gd name="T45" fmla="*/ 348 h 726"/>
                  <a:gd name="T46" fmla="*/ 122 w 265"/>
                  <a:gd name="T47" fmla="*/ 556 h 726"/>
                  <a:gd name="T48" fmla="*/ 108 w 265"/>
                  <a:gd name="T49" fmla="*/ 551 h 726"/>
                  <a:gd name="T50" fmla="*/ 108 w 265"/>
                  <a:gd name="T51" fmla="*/ 514 h 726"/>
                  <a:gd name="T52" fmla="*/ 117 w 265"/>
                  <a:gd name="T53" fmla="*/ 512 h 726"/>
                  <a:gd name="T54" fmla="*/ 126 w 265"/>
                  <a:gd name="T55" fmla="*/ 548 h 726"/>
                  <a:gd name="T56" fmla="*/ 128 w 265"/>
                  <a:gd name="T57" fmla="*/ 470 h 726"/>
                  <a:gd name="T58" fmla="*/ 126 w 265"/>
                  <a:gd name="T59" fmla="*/ 432 h 726"/>
                  <a:gd name="T60" fmla="*/ 140 w 265"/>
                  <a:gd name="T61" fmla="*/ 433 h 726"/>
                  <a:gd name="T62" fmla="*/ 138 w 265"/>
                  <a:gd name="T63" fmla="*/ 476 h 726"/>
                  <a:gd name="T64" fmla="*/ 130 w 265"/>
                  <a:gd name="T65" fmla="*/ 478 h 726"/>
                  <a:gd name="T66" fmla="*/ 145 w 265"/>
                  <a:gd name="T67" fmla="*/ 589 h 726"/>
                  <a:gd name="T68" fmla="*/ 137 w 265"/>
                  <a:gd name="T69" fmla="*/ 564 h 726"/>
                  <a:gd name="T70" fmla="*/ 137 w 265"/>
                  <a:gd name="T71" fmla="*/ 543 h 726"/>
                  <a:gd name="T72" fmla="*/ 147 w 265"/>
                  <a:gd name="T73" fmla="*/ 543 h 726"/>
                  <a:gd name="T74" fmla="*/ 151 w 265"/>
                  <a:gd name="T75" fmla="*/ 578 h 726"/>
                  <a:gd name="T76" fmla="*/ 165 w 265"/>
                  <a:gd name="T77" fmla="*/ 230 h 726"/>
                  <a:gd name="T78" fmla="*/ 171 w 265"/>
                  <a:gd name="T79" fmla="*/ 263 h 726"/>
                  <a:gd name="T80" fmla="*/ 168 w 265"/>
                  <a:gd name="T81" fmla="*/ 292 h 726"/>
                  <a:gd name="T82" fmla="*/ 159 w 265"/>
                  <a:gd name="T83" fmla="*/ 290 h 726"/>
                  <a:gd name="T84" fmla="*/ 158 w 265"/>
                  <a:gd name="T85" fmla="*/ 242 h 726"/>
                  <a:gd name="T86" fmla="*/ 163 w 265"/>
                  <a:gd name="T87" fmla="*/ 481 h 726"/>
                  <a:gd name="T88" fmla="*/ 155 w 265"/>
                  <a:gd name="T89" fmla="*/ 456 h 726"/>
                  <a:gd name="T90" fmla="*/ 154 w 265"/>
                  <a:gd name="T91" fmla="*/ 435 h 726"/>
                  <a:gd name="T92" fmla="*/ 164 w 265"/>
                  <a:gd name="T93" fmla="*/ 435 h 726"/>
                  <a:gd name="T94" fmla="*/ 168 w 265"/>
                  <a:gd name="T95" fmla="*/ 470 h 726"/>
                  <a:gd name="T96" fmla="*/ 173 w 265"/>
                  <a:gd name="T97" fmla="*/ 410 h 726"/>
                  <a:gd name="T98" fmla="*/ 167 w 265"/>
                  <a:gd name="T99" fmla="*/ 394 h 726"/>
                  <a:gd name="T100" fmla="*/ 169 w 265"/>
                  <a:gd name="T101" fmla="*/ 360 h 726"/>
                  <a:gd name="T102" fmla="*/ 178 w 265"/>
                  <a:gd name="T103" fmla="*/ 361 h 726"/>
                  <a:gd name="T104" fmla="*/ 184 w 265"/>
                  <a:gd name="T105" fmla="*/ 39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5" h="726">
                    <a:moveTo>
                      <a:pt x="239" y="665"/>
                    </a:moveTo>
                    <a:cubicBezTo>
                      <a:pt x="239" y="594"/>
                      <a:pt x="239" y="594"/>
                      <a:pt x="239" y="594"/>
                    </a:cubicBezTo>
                    <a:cubicBezTo>
                      <a:pt x="202" y="594"/>
                      <a:pt x="202" y="594"/>
                      <a:pt x="202" y="594"/>
                    </a:cubicBezTo>
                    <a:cubicBezTo>
                      <a:pt x="198" y="168"/>
                      <a:pt x="198" y="168"/>
                      <a:pt x="198" y="168"/>
                    </a:cubicBezTo>
                    <a:cubicBezTo>
                      <a:pt x="183" y="168"/>
                      <a:pt x="183" y="168"/>
                      <a:pt x="183" y="168"/>
                    </a:cubicBezTo>
                    <a:cubicBezTo>
                      <a:pt x="167" y="118"/>
                      <a:pt x="167" y="118"/>
                      <a:pt x="167" y="118"/>
                    </a:cubicBezTo>
                    <a:cubicBezTo>
                      <a:pt x="167" y="84"/>
                      <a:pt x="167" y="84"/>
                      <a:pt x="167" y="84"/>
                    </a:cubicBezTo>
                    <a:cubicBezTo>
                      <a:pt x="153" y="85"/>
                      <a:pt x="153" y="85"/>
                      <a:pt x="153" y="85"/>
                    </a:cubicBezTo>
                    <a:cubicBezTo>
                      <a:pt x="141" y="0"/>
                      <a:pt x="141" y="0"/>
                      <a:pt x="141" y="0"/>
                    </a:cubicBezTo>
                    <a:cubicBezTo>
                      <a:pt x="129" y="85"/>
                      <a:pt x="129" y="85"/>
                      <a:pt x="129" y="85"/>
                    </a:cubicBezTo>
                    <a:cubicBezTo>
                      <a:pt x="119" y="85"/>
                      <a:pt x="119" y="85"/>
                      <a:pt x="119" y="85"/>
                    </a:cubicBezTo>
                    <a:cubicBezTo>
                      <a:pt x="119" y="132"/>
                      <a:pt x="119" y="132"/>
                      <a:pt x="119" y="132"/>
                    </a:cubicBezTo>
                    <a:cubicBezTo>
                      <a:pt x="98" y="168"/>
                      <a:pt x="98" y="168"/>
                      <a:pt x="98" y="168"/>
                    </a:cubicBezTo>
                    <a:cubicBezTo>
                      <a:pt x="76" y="169"/>
                      <a:pt x="76" y="169"/>
                      <a:pt x="76" y="169"/>
                    </a:cubicBezTo>
                    <a:cubicBezTo>
                      <a:pt x="87" y="597"/>
                      <a:pt x="87" y="597"/>
                      <a:pt x="87" y="597"/>
                    </a:cubicBezTo>
                    <a:cubicBezTo>
                      <a:pt x="50" y="597"/>
                      <a:pt x="50" y="597"/>
                      <a:pt x="50" y="597"/>
                    </a:cubicBezTo>
                    <a:cubicBezTo>
                      <a:pt x="56" y="674"/>
                      <a:pt x="56" y="674"/>
                      <a:pt x="56" y="674"/>
                    </a:cubicBezTo>
                    <a:cubicBezTo>
                      <a:pt x="0" y="694"/>
                      <a:pt x="0" y="694"/>
                      <a:pt x="0" y="694"/>
                    </a:cubicBezTo>
                    <a:cubicBezTo>
                      <a:pt x="0" y="726"/>
                      <a:pt x="0" y="726"/>
                      <a:pt x="0" y="726"/>
                    </a:cubicBezTo>
                    <a:cubicBezTo>
                      <a:pt x="131" y="709"/>
                      <a:pt x="131" y="709"/>
                      <a:pt x="131" y="709"/>
                    </a:cubicBezTo>
                    <a:cubicBezTo>
                      <a:pt x="265" y="718"/>
                      <a:pt x="265" y="718"/>
                      <a:pt x="265" y="718"/>
                    </a:cubicBezTo>
                    <a:cubicBezTo>
                      <a:pt x="265" y="678"/>
                      <a:pt x="265" y="678"/>
                      <a:pt x="265" y="678"/>
                    </a:cubicBezTo>
                    <a:lnTo>
                      <a:pt x="239" y="665"/>
                    </a:lnTo>
                    <a:close/>
                    <a:moveTo>
                      <a:pt x="126" y="316"/>
                    </a:moveTo>
                    <a:cubicBezTo>
                      <a:pt x="126" y="315"/>
                      <a:pt x="126" y="314"/>
                      <a:pt x="127" y="313"/>
                    </a:cubicBezTo>
                    <a:cubicBezTo>
                      <a:pt x="127" y="313"/>
                      <a:pt x="127" y="312"/>
                      <a:pt x="128" y="312"/>
                    </a:cubicBezTo>
                    <a:cubicBezTo>
                      <a:pt x="128" y="311"/>
                      <a:pt x="129" y="310"/>
                      <a:pt x="129" y="310"/>
                    </a:cubicBezTo>
                    <a:cubicBezTo>
                      <a:pt x="131" y="307"/>
                      <a:pt x="134" y="306"/>
                      <a:pt x="137" y="308"/>
                    </a:cubicBezTo>
                    <a:cubicBezTo>
                      <a:pt x="137" y="308"/>
                      <a:pt x="137" y="308"/>
                      <a:pt x="137" y="308"/>
                    </a:cubicBezTo>
                    <a:cubicBezTo>
                      <a:pt x="137" y="308"/>
                      <a:pt x="138" y="308"/>
                      <a:pt x="139" y="309"/>
                    </a:cubicBezTo>
                    <a:cubicBezTo>
                      <a:pt x="140" y="310"/>
                      <a:pt x="140" y="311"/>
                      <a:pt x="141" y="312"/>
                    </a:cubicBezTo>
                    <a:cubicBezTo>
                      <a:pt x="141" y="313"/>
                      <a:pt x="141" y="314"/>
                      <a:pt x="142" y="315"/>
                    </a:cubicBezTo>
                    <a:cubicBezTo>
                      <a:pt x="142" y="317"/>
                      <a:pt x="142" y="320"/>
                      <a:pt x="142" y="323"/>
                    </a:cubicBezTo>
                    <a:cubicBezTo>
                      <a:pt x="142" y="325"/>
                      <a:pt x="142" y="328"/>
                      <a:pt x="141" y="331"/>
                    </a:cubicBezTo>
                    <a:cubicBezTo>
                      <a:pt x="141" y="336"/>
                      <a:pt x="140" y="342"/>
                      <a:pt x="139" y="346"/>
                    </a:cubicBezTo>
                    <a:cubicBezTo>
                      <a:pt x="138" y="350"/>
                      <a:pt x="137" y="353"/>
                      <a:pt x="137" y="353"/>
                    </a:cubicBezTo>
                    <a:cubicBezTo>
                      <a:pt x="137" y="355"/>
                      <a:pt x="134" y="356"/>
                      <a:pt x="132" y="356"/>
                    </a:cubicBezTo>
                    <a:cubicBezTo>
                      <a:pt x="130" y="355"/>
                      <a:pt x="129" y="354"/>
                      <a:pt x="129" y="352"/>
                    </a:cubicBezTo>
                    <a:cubicBezTo>
                      <a:pt x="129" y="352"/>
                      <a:pt x="128" y="349"/>
                      <a:pt x="128" y="345"/>
                    </a:cubicBezTo>
                    <a:cubicBezTo>
                      <a:pt x="127" y="341"/>
                      <a:pt x="127" y="336"/>
                      <a:pt x="126" y="330"/>
                    </a:cubicBezTo>
                    <a:cubicBezTo>
                      <a:pt x="126" y="328"/>
                      <a:pt x="126" y="325"/>
                      <a:pt x="126" y="323"/>
                    </a:cubicBezTo>
                    <a:cubicBezTo>
                      <a:pt x="126" y="320"/>
                      <a:pt x="126" y="318"/>
                      <a:pt x="126" y="316"/>
                    </a:cubicBezTo>
                    <a:close/>
                    <a:moveTo>
                      <a:pt x="110" y="198"/>
                    </a:moveTo>
                    <a:cubicBezTo>
                      <a:pt x="110" y="193"/>
                      <a:pt x="111" y="190"/>
                      <a:pt x="111" y="190"/>
                    </a:cubicBezTo>
                    <a:cubicBezTo>
                      <a:pt x="111" y="188"/>
                      <a:pt x="113" y="186"/>
                      <a:pt x="116" y="186"/>
                    </a:cubicBezTo>
                    <a:cubicBezTo>
                      <a:pt x="118" y="187"/>
                      <a:pt x="119" y="188"/>
                      <a:pt x="119" y="190"/>
                    </a:cubicBezTo>
                    <a:cubicBezTo>
                      <a:pt x="119" y="190"/>
                      <a:pt x="120" y="193"/>
                      <a:pt x="121" y="197"/>
                    </a:cubicBezTo>
                    <a:cubicBezTo>
                      <a:pt x="121" y="202"/>
                      <a:pt x="122" y="208"/>
                      <a:pt x="123" y="215"/>
                    </a:cubicBezTo>
                    <a:cubicBezTo>
                      <a:pt x="123" y="221"/>
                      <a:pt x="124" y="227"/>
                      <a:pt x="123" y="231"/>
                    </a:cubicBezTo>
                    <a:cubicBezTo>
                      <a:pt x="123" y="236"/>
                      <a:pt x="122" y="239"/>
                      <a:pt x="122" y="239"/>
                    </a:cubicBezTo>
                    <a:cubicBezTo>
                      <a:pt x="121" y="240"/>
                      <a:pt x="121" y="240"/>
                      <a:pt x="121" y="240"/>
                    </a:cubicBezTo>
                    <a:cubicBezTo>
                      <a:pt x="120" y="242"/>
                      <a:pt x="117" y="243"/>
                      <a:pt x="115" y="242"/>
                    </a:cubicBezTo>
                    <a:cubicBezTo>
                      <a:pt x="114" y="242"/>
                      <a:pt x="113" y="241"/>
                      <a:pt x="113" y="240"/>
                    </a:cubicBezTo>
                    <a:cubicBezTo>
                      <a:pt x="113" y="240"/>
                      <a:pt x="111" y="237"/>
                      <a:pt x="110" y="232"/>
                    </a:cubicBezTo>
                    <a:cubicBezTo>
                      <a:pt x="109" y="228"/>
                      <a:pt x="109" y="221"/>
                      <a:pt x="109" y="215"/>
                    </a:cubicBezTo>
                    <a:cubicBezTo>
                      <a:pt x="109" y="209"/>
                      <a:pt x="109" y="202"/>
                      <a:pt x="110" y="198"/>
                    </a:cubicBezTo>
                    <a:close/>
                    <a:moveTo>
                      <a:pt x="104" y="348"/>
                    </a:moveTo>
                    <a:cubicBezTo>
                      <a:pt x="104" y="348"/>
                      <a:pt x="103" y="346"/>
                      <a:pt x="103" y="343"/>
                    </a:cubicBezTo>
                    <a:cubicBezTo>
                      <a:pt x="102" y="340"/>
                      <a:pt x="103" y="335"/>
                      <a:pt x="103" y="330"/>
                    </a:cubicBezTo>
                    <a:cubicBezTo>
                      <a:pt x="103" y="326"/>
                      <a:pt x="103" y="321"/>
                      <a:pt x="104" y="318"/>
                    </a:cubicBezTo>
                    <a:cubicBezTo>
                      <a:pt x="104" y="314"/>
                      <a:pt x="104" y="312"/>
                      <a:pt x="104" y="312"/>
                    </a:cubicBezTo>
                    <a:cubicBezTo>
                      <a:pt x="105" y="310"/>
                      <a:pt x="107" y="308"/>
                      <a:pt x="110" y="309"/>
                    </a:cubicBezTo>
                    <a:cubicBezTo>
                      <a:pt x="111" y="309"/>
                      <a:pt x="113" y="310"/>
                      <a:pt x="113" y="312"/>
                    </a:cubicBezTo>
                    <a:cubicBezTo>
                      <a:pt x="113" y="312"/>
                      <a:pt x="114" y="314"/>
                      <a:pt x="114" y="317"/>
                    </a:cubicBezTo>
                    <a:cubicBezTo>
                      <a:pt x="115" y="321"/>
                      <a:pt x="116" y="326"/>
                      <a:pt x="116" y="330"/>
                    </a:cubicBezTo>
                    <a:cubicBezTo>
                      <a:pt x="116" y="335"/>
                      <a:pt x="116" y="340"/>
                      <a:pt x="115" y="343"/>
                    </a:cubicBezTo>
                    <a:cubicBezTo>
                      <a:pt x="115" y="347"/>
                      <a:pt x="113" y="349"/>
                      <a:pt x="113" y="350"/>
                    </a:cubicBezTo>
                    <a:cubicBezTo>
                      <a:pt x="113" y="352"/>
                      <a:pt x="110" y="354"/>
                      <a:pt x="108" y="353"/>
                    </a:cubicBezTo>
                    <a:cubicBezTo>
                      <a:pt x="106" y="353"/>
                      <a:pt x="104" y="351"/>
                      <a:pt x="104" y="348"/>
                    </a:cubicBezTo>
                    <a:close/>
                    <a:moveTo>
                      <a:pt x="124" y="553"/>
                    </a:moveTo>
                    <a:cubicBezTo>
                      <a:pt x="123" y="555"/>
                      <a:pt x="122" y="556"/>
                      <a:pt x="122" y="556"/>
                    </a:cubicBezTo>
                    <a:cubicBezTo>
                      <a:pt x="122" y="556"/>
                      <a:pt x="122" y="556"/>
                      <a:pt x="122" y="556"/>
                    </a:cubicBezTo>
                    <a:cubicBezTo>
                      <a:pt x="119" y="557"/>
                      <a:pt x="116" y="558"/>
                      <a:pt x="113" y="557"/>
                    </a:cubicBezTo>
                    <a:cubicBezTo>
                      <a:pt x="113" y="557"/>
                      <a:pt x="112" y="556"/>
                      <a:pt x="110" y="555"/>
                    </a:cubicBezTo>
                    <a:cubicBezTo>
                      <a:pt x="109" y="554"/>
                      <a:pt x="108" y="553"/>
                      <a:pt x="108" y="551"/>
                    </a:cubicBezTo>
                    <a:cubicBezTo>
                      <a:pt x="107" y="547"/>
                      <a:pt x="107" y="541"/>
                      <a:pt x="107" y="536"/>
                    </a:cubicBezTo>
                    <a:cubicBezTo>
                      <a:pt x="107" y="530"/>
                      <a:pt x="107" y="525"/>
                      <a:pt x="107" y="521"/>
                    </a:cubicBezTo>
                    <a:cubicBezTo>
                      <a:pt x="108" y="516"/>
                      <a:pt x="108" y="514"/>
                      <a:pt x="108" y="514"/>
                    </a:cubicBezTo>
                    <a:cubicBezTo>
                      <a:pt x="108" y="513"/>
                      <a:pt x="108" y="513"/>
                      <a:pt x="108" y="513"/>
                    </a:cubicBezTo>
                    <a:cubicBezTo>
                      <a:pt x="109" y="511"/>
                      <a:pt x="111" y="509"/>
                      <a:pt x="114" y="510"/>
                    </a:cubicBezTo>
                    <a:cubicBezTo>
                      <a:pt x="115" y="510"/>
                      <a:pt x="116" y="511"/>
                      <a:pt x="117" y="512"/>
                    </a:cubicBezTo>
                    <a:cubicBezTo>
                      <a:pt x="117" y="512"/>
                      <a:pt x="118" y="515"/>
                      <a:pt x="120" y="519"/>
                    </a:cubicBezTo>
                    <a:cubicBezTo>
                      <a:pt x="121" y="523"/>
                      <a:pt x="122" y="528"/>
                      <a:pt x="123" y="533"/>
                    </a:cubicBezTo>
                    <a:cubicBezTo>
                      <a:pt x="124" y="539"/>
                      <a:pt x="125" y="544"/>
                      <a:pt x="126" y="548"/>
                    </a:cubicBezTo>
                    <a:cubicBezTo>
                      <a:pt x="126" y="550"/>
                      <a:pt x="125" y="552"/>
                      <a:pt x="124" y="553"/>
                    </a:cubicBezTo>
                    <a:close/>
                    <a:moveTo>
                      <a:pt x="130" y="478"/>
                    </a:moveTo>
                    <a:cubicBezTo>
                      <a:pt x="130" y="478"/>
                      <a:pt x="129" y="475"/>
                      <a:pt x="128" y="470"/>
                    </a:cubicBezTo>
                    <a:cubicBezTo>
                      <a:pt x="127" y="466"/>
                      <a:pt x="126" y="460"/>
                      <a:pt x="126" y="454"/>
                    </a:cubicBezTo>
                    <a:cubicBezTo>
                      <a:pt x="126" y="448"/>
                      <a:pt x="125" y="442"/>
                      <a:pt x="125" y="438"/>
                    </a:cubicBezTo>
                    <a:cubicBezTo>
                      <a:pt x="126" y="436"/>
                      <a:pt x="125" y="434"/>
                      <a:pt x="126" y="432"/>
                    </a:cubicBezTo>
                    <a:cubicBezTo>
                      <a:pt x="127" y="431"/>
                      <a:pt x="129" y="431"/>
                      <a:pt x="129" y="431"/>
                    </a:cubicBezTo>
                    <a:cubicBezTo>
                      <a:pt x="132" y="429"/>
                      <a:pt x="135" y="430"/>
                      <a:pt x="137" y="431"/>
                    </a:cubicBezTo>
                    <a:cubicBezTo>
                      <a:pt x="137" y="431"/>
                      <a:pt x="139" y="431"/>
                      <a:pt x="140" y="433"/>
                    </a:cubicBezTo>
                    <a:cubicBezTo>
                      <a:pt x="141" y="434"/>
                      <a:pt x="140" y="436"/>
                      <a:pt x="140" y="438"/>
                    </a:cubicBezTo>
                    <a:cubicBezTo>
                      <a:pt x="140" y="442"/>
                      <a:pt x="140" y="448"/>
                      <a:pt x="140" y="454"/>
                    </a:cubicBezTo>
                    <a:cubicBezTo>
                      <a:pt x="139" y="465"/>
                      <a:pt x="138" y="476"/>
                      <a:pt x="138" y="476"/>
                    </a:cubicBezTo>
                    <a:cubicBezTo>
                      <a:pt x="138" y="477"/>
                      <a:pt x="138" y="477"/>
                      <a:pt x="138" y="477"/>
                    </a:cubicBezTo>
                    <a:cubicBezTo>
                      <a:pt x="138" y="479"/>
                      <a:pt x="136" y="481"/>
                      <a:pt x="134" y="481"/>
                    </a:cubicBezTo>
                    <a:cubicBezTo>
                      <a:pt x="132" y="481"/>
                      <a:pt x="130" y="480"/>
                      <a:pt x="130" y="478"/>
                    </a:cubicBezTo>
                    <a:close/>
                    <a:moveTo>
                      <a:pt x="151" y="578"/>
                    </a:moveTo>
                    <a:cubicBezTo>
                      <a:pt x="151" y="582"/>
                      <a:pt x="150" y="585"/>
                      <a:pt x="150" y="585"/>
                    </a:cubicBezTo>
                    <a:cubicBezTo>
                      <a:pt x="150" y="587"/>
                      <a:pt x="148" y="589"/>
                      <a:pt x="145" y="589"/>
                    </a:cubicBezTo>
                    <a:cubicBezTo>
                      <a:pt x="143" y="588"/>
                      <a:pt x="142" y="587"/>
                      <a:pt x="141" y="585"/>
                    </a:cubicBezTo>
                    <a:cubicBezTo>
                      <a:pt x="141" y="585"/>
                      <a:pt x="141" y="583"/>
                      <a:pt x="140" y="579"/>
                    </a:cubicBezTo>
                    <a:cubicBezTo>
                      <a:pt x="139" y="575"/>
                      <a:pt x="138" y="570"/>
                      <a:pt x="137" y="564"/>
                    </a:cubicBezTo>
                    <a:cubicBezTo>
                      <a:pt x="137" y="559"/>
                      <a:pt x="136" y="554"/>
                      <a:pt x="136" y="550"/>
                    </a:cubicBezTo>
                    <a:cubicBezTo>
                      <a:pt x="136" y="548"/>
                      <a:pt x="136" y="547"/>
                      <a:pt x="136" y="545"/>
                    </a:cubicBezTo>
                    <a:cubicBezTo>
                      <a:pt x="137" y="544"/>
                      <a:pt x="137" y="543"/>
                      <a:pt x="137" y="543"/>
                    </a:cubicBezTo>
                    <a:cubicBezTo>
                      <a:pt x="138" y="541"/>
                      <a:pt x="141" y="539"/>
                      <a:pt x="144" y="540"/>
                    </a:cubicBezTo>
                    <a:cubicBezTo>
                      <a:pt x="144" y="541"/>
                      <a:pt x="145" y="541"/>
                      <a:pt x="145" y="542"/>
                    </a:cubicBezTo>
                    <a:cubicBezTo>
                      <a:pt x="145" y="542"/>
                      <a:pt x="146" y="542"/>
                      <a:pt x="147" y="543"/>
                    </a:cubicBezTo>
                    <a:cubicBezTo>
                      <a:pt x="147" y="544"/>
                      <a:pt x="148" y="546"/>
                      <a:pt x="149" y="548"/>
                    </a:cubicBezTo>
                    <a:cubicBezTo>
                      <a:pt x="150" y="552"/>
                      <a:pt x="150" y="558"/>
                      <a:pt x="151" y="563"/>
                    </a:cubicBezTo>
                    <a:cubicBezTo>
                      <a:pt x="151" y="568"/>
                      <a:pt x="151" y="574"/>
                      <a:pt x="151" y="578"/>
                    </a:cubicBezTo>
                    <a:close/>
                    <a:moveTo>
                      <a:pt x="158" y="242"/>
                    </a:moveTo>
                    <a:cubicBezTo>
                      <a:pt x="159" y="237"/>
                      <a:pt x="160" y="233"/>
                      <a:pt x="160" y="233"/>
                    </a:cubicBezTo>
                    <a:cubicBezTo>
                      <a:pt x="160" y="230"/>
                      <a:pt x="163" y="229"/>
                      <a:pt x="165" y="230"/>
                    </a:cubicBezTo>
                    <a:cubicBezTo>
                      <a:pt x="167" y="230"/>
                      <a:pt x="168" y="232"/>
                      <a:pt x="168" y="233"/>
                    </a:cubicBezTo>
                    <a:cubicBezTo>
                      <a:pt x="168" y="233"/>
                      <a:pt x="169" y="237"/>
                      <a:pt x="170" y="242"/>
                    </a:cubicBezTo>
                    <a:cubicBezTo>
                      <a:pt x="170" y="248"/>
                      <a:pt x="171" y="255"/>
                      <a:pt x="171" y="263"/>
                    </a:cubicBezTo>
                    <a:cubicBezTo>
                      <a:pt x="171" y="270"/>
                      <a:pt x="170" y="278"/>
                      <a:pt x="169" y="283"/>
                    </a:cubicBezTo>
                    <a:cubicBezTo>
                      <a:pt x="169" y="289"/>
                      <a:pt x="168" y="292"/>
                      <a:pt x="168" y="292"/>
                    </a:cubicBezTo>
                    <a:cubicBezTo>
                      <a:pt x="168" y="292"/>
                      <a:pt x="168" y="292"/>
                      <a:pt x="168" y="292"/>
                    </a:cubicBezTo>
                    <a:cubicBezTo>
                      <a:pt x="168" y="295"/>
                      <a:pt x="166" y="297"/>
                      <a:pt x="163" y="296"/>
                    </a:cubicBezTo>
                    <a:cubicBezTo>
                      <a:pt x="162" y="296"/>
                      <a:pt x="160" y="295"/>
                      <a:pt x="160" y="293"/>
                    </a:cubicBezTo>
                    <a:cubicBezTo>
                      <a:pt x="160" y="293"/>
                      <a:pt x="159" y="292"/>
                      <a:pt x="159" y="290"/>
                    </a:cubicBezTo>
                    <a:cubicBezTo>
                      <a:pt x="158" y="289"/>
                      <a:pt x="158" y="286"/>
                      <a:pt x="158" y="283"/>
                    </a:cubicBezTo>
                    <a:cubicBezTo>
                      <a:pt x="157" y="278"/>
                      <a:pt x="156" y="270"/>
                      <a:pt x="156" y="263"/>
                    </a:cubicBezTo>
                    <a:cubicBezTo>
                      <a:pt x="156" y="255"/>
                      <a:pt x="157" y="248"/>
                      <a:pt x="158" y="242"/>
                    </a:cubicBezTo>
                    <a:close/>
                    <a:moveTo>
                      <a:pt x="168" y="470"/>
                    </a:moveTo>
                    <a:cubicBezTo>
                      <a:pt x="168" y="474"/>
                      <a:pt x="168" y="477"/>
                      <a:pt x="168" y="477"/>
                    </a:cubicBezTo>
                    <a:cubicBezTo>
                      <a:pt x="167" y="479"/>
                      <a:pt x="165" y="481"/>
                      <a:pt x="163" y="481"/>
                    </a:cubicBezTo>
                    <a:cubicBezTo>
                      <a:pt x="161" y="481"/>
                      <a:pt x="159" y="479"/>
                      <a:pt x="159" y="477"/>
                    </a:cubicBezTo>
                    <a:cubicBezTo>
                      <a:pt x="159" y="477"/>
                      <a:pt x="158" y="475"/>
                      <a:pt x="157" y="471"/>
                    </a:cubicBezTo>
                    <a:cubicBezTo>
                      <a:pt x="157" y="467"/>
                      <a:pt x="156" y="462"/>
                      <a:pt x="155" y="456"/>
                    </a:cubicBezTo>
                    <a:cubicBezTo>
                      <a:pt x="154" y="451"/>
                      <a:pt x="153" y="446"/>
                      <a:pt x="153" y="442"/>
                    </a:cubicBezTo>
                    <a:cubicBezTo>
                      <a:pt x="153" y="440"/>
                      <a:pt x="154" y="439"/>
                      <a:pt x="154" y="437"/>
                    </a:cubicBezTo>
                    <a:cubicBezTo>
                      <a:pt x="154" y="436"/>
                      <a:pt x="154" y="435"/>
                      <a:pt x="154" y="435"/>
                    </a:cubicBezTo>
                    <a:cubicBezTo>
                      <a:pt x="156" y="433"/>
                      <a:pt x="159" y="431"/>
                      <a:pt x="161" y="433"/>
                    </a:cubicBezTo>
                    <a:cubicBezTo>
                      <a:pt x="162" y="433"/>
                      <a:pt x="163" y="433"/>
                      <a:pt x="163" y="434"/>
                    </a:cubicBezTo>
                    <a:cubicBezTo>
                      <a:pt x="163" y="434"/>
                      <a:pt x="164" y="434"/>
                      <a:pt x="164" y="435"/>
                    </a:cubicBezTo>
                    <a:cubicBezTo>
                      <a:pt x="165" y="436"/>
                      <a:pt x="166" y="438"/>
                      <a:pt x="166" y="440"/>
                    </a:cubicBezTo>
                    <a:cubicBezTo>
                      <a:pt x="168" y="444"/>
                      <a:pt x="168" y="450"/>
                      <a:pt x="168" y="455"/>
                    </a:cubicBezTo>
                    <a:cubicBezTo>
                      <a:pt x="169" y="461"/>
                      <a:pt x="168" y="466"/>
                      <a:pt x="168" y="470"/>
                    </a:cubicBezTo>
                    <a:close/>
                    <a:moveTo>
                      <a:pt x="183" y="401"/>
                    </a:moveTo>
                    <a:cubicBezTo>
                      <a:pt x="183" y="406"/>
                      <a:pt x="181" y="409"/>
                      <a:pt x="181" y="409"/>
                    </a:cubicBezTo>
                    <a:cubicBezTo>
                      <a:pt x="179" y="411"/>
                      <a:pt x="176" y="412"/>
                      <a:pt x="173" y="410"/>
                    </a:cubicBezTo>
                    <a:cubicBezTo>
                      <a:pt x="173" y="410"/>
                      <a:pt x="172" y="410"/>
                      <a:pt x="172" y="409"/>
                    </a:cubicBezTo>
                    <a:cubicBezTo>
                      <a:pt x="172" y="409"/>
                      <a:pt x="170" y="406"/>
                      <a:pt x="168" y="402"/>
                    </a:cubicBezTo>
                    <a:cubicBezTo>
                      <a:pt x="168" y="399"/>
                      <a:pt x="167" y="397"/>
                      <a:pt x="167" y="394"/>
                    </a:cubicBezTo>
                    <a:cubicBezTo>
                      <a:pt x="167" y="391"/>
                      <a:pt x="167" y="388"/>
                      <a:pt x="167" y="385"/>
                    </a:cubicBezTo>
                    <a:cubicBezTo>
                      <a:pt x="167" y="379"/>
                      <a:pt x="167" y="372"/>
                      <a:pt x="168" y="368"/>
                    </a:cubicBezTo>
                    <a:cubicBezTo>
                      <a:pt x="168" y="363"/>
                      <a:pt x="169" y="360"/>
                      <a:pt x="169" y="360"/>
                    </a:cubicBezTo>
                    <a:cubicBezTo>
                      <a:pt x="169" y="358"/>
                      <a:pt x="171" y="356"/>
                      <a:pt x="174" y="356"/>
                    </a:cubicBezTo>
                    <a:cubicBezTo>
                      <a:pt x="176" y="357"/>
                      <a:pt x="177" y="358"/>
                      <a:pt x="177" y="359"/>
                    </a:cubicBezTo>
                    <a:cubicBezTo>
                      <a:pt x="177" y="359"/>
                      <a:pt x="178" y="360"/>
                      <a:pt x="178" y="361"/>
                    </a:cubicBezTo>
                    <a:cubicBezTo>
                      <a:pt x="179" y="362"/>
                      <a:pt x="179" y="364"/>
                      <a:pt x="180" y="367"/>
                    </a:cubicBezTo>
                    <a:cubicBezTo>
                      <a:pt x="181" y="371"/>
                      <a:pt x="183" y="378"/>
                      <a:pt x="183" y="384"/>
                    </a:cubicBezTo>
                    <a:cubicBezTo>
                      <a:pt x="184" y="387"/>
                      <a:pt x="184" y="390"/>
                      <a:pt x="184" y="393"/>
                    </a:cubicBezTo>
                    <a:cubicBezTo>
                      <a:pt x="184" y="396"/>
                      <a:pt x="184" y="399"/>
                      <a:pt x="183" y="4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17" name="Freeform 68"/>
              <p:cNvSpPr>
                <a:spLocks noEditPoints="1"/>
              </p:cNvSpPr>
              <p:nvPr userDrawn="1"/>
            </p:nvSpPr>
            <p:spPr bwMode="auto">
              <a:xfrm>
                <a:off x="1521202" y="1457770"/>
                <a:ext cx="1399054" cy="1669924"/>
              </a:xfrm>
              <a:custGeom>
                <a:avLst/>
                <a:gdLst>
                  <a:gd name="T0" fmla="*/ 408 w 521"/>
                  <a:gd name="T1" fmla="*/ 59 h 621"/>
                  <a:gd name="T2" fmla="*/ 303 w 521"/>
                  <a:gd name="T3" fmla="*/ 37 h 621"/>
                  <a:gd name="T4" fmla="*/ 288 w 521"/>
                  <a:gd name="T5" fmla="*/ 341 h 621"/>
                  <a:gd name="T6" fmla="*/ 130 w 521"/>
                  <a:gd name="T7" fmla="*/ 368 h 621"/>
                  <a:gd name="T8" fmla="*/ 100 w 521"/>
                  <a:gd name="T9" fmla="*/ 572 h 621"/>
                  <a:gd name="T10" fmla="*/ 245 w 521"/>
                  <a:gd name="T11" fmla="*/ 548 h 621"/>
                  <a:gd name="T12" fmla="*/ 241 w 521"/>
                  <a:gd name="T13" fmla="*/ 584 h 621"/>
                  <a:gd name="T14" fmla="*/ 378 w 521"/>
                  <a:gd name="T15" fmla="*/ 445 h 621"/>
                  <a:gd name="T16" fmla="*/ 448 w 521"/>
                  <a:gd name="T17" fmla="*/ 406 h 621"/>
                  <a:gd name="T18" fmla="*/ 443 w 521"/>
                  <a:gd name="T19" fmla="*/ 404 h 621"/>
                  <a:gd name="T20" fmla="*/ 424 w 521"/>
                  <a:gd name="T21" fmla="*/ 399 h 621"/>
                  <a:gd name="T22" fmla="*/ 384 w 521"/>
                  <a:gd name="T23" fmla="*/ 389 h 621"/>
                  <a:gd name="T24" fmla="*/ 383 w 521"/>
                  <a:gd name="T25" fmla="*/ 388 h 621"/>
                  <a:gd name="T26" fmla="*/ 384 w 521"/>
                  <a:gd name="T27" fmla="*/ 387 h 621"/>
                  <a:gd name="T28" fmla="*/ 409 w 521"/>
                  <a:gd name="T29" fmla="*/ 388 h 621"/>
                  <a:gd name="T30" fmla="*/ 429 w 521"/>
                  <a:gd name="T31" fmla="*/ 223 h 621"/>
                  <a:gd name="T32" fmla="*/ 521 w 521"/>
                  <a:gd name="T33" fmla="*/ 42 h 621"/>
                  <a:gd name="T34" fmla="*/ 408 w 521"/>
                  <a:gd name="T35" fmla="*/ 59 h 621"/>
                  <a:gd name="T36" fmla="*/ 230 w 521"/>
                  <a:gd name="T37" fmla="*/ 379 h 621"/>
                  <a:gd name="T38" fmla="*/ 216 w 521"/>
                  <a:gd name="T39" fmla="*/ 378 h 621"/>
                  <a:gd name="T40" fmla="*/ 210 w 521"/>
                  <a:gd name="T41" fmla="*/ 376 h 621"/>
                  <a:gd name="T42" fmla="*/ 210 w 521"/>
                  <a:gd name="T43" fmla="*/ 376 h 621"/>
                  <a:gd name="T44" fmla="*/ 209 w 521"/>
                  <a:gd name="T45" fmla="*/ 372 h 621"/>
                  <a:gd name="T46" fmla="*/ 210 w 521"/>
                  <a:gd name="T47" fmla="*/ 370 h 621"/>
                  <a:gd name="T48" fmla="*/ 216 w 521"/>
                  <a:gd name="T49" fmla="*/ 369 h 621"/>
                  <a:gd name="T50" fmla="*/ 230 w 521"/>
                  <a:gd name="T51" fmla="*/ 368 h 621"/>
                  <a:gd name="T52" fmla="*/ 243 w 521"/>
                  <a:gd name="T53" fmla="*/ 369 h 621"/>
                  <a:gd name="T54" fmla="*/ 250 w 521"/>
                  <a:gd name="T55" fmla="*/ 370 h 621"/>
                  <a:gd name="T56" fmla="*/ 251 w 521"/>
                  <a:gd name="T57" fmla="*/ 374 h 621"/>
                  <a:gd name="T58" fmla="*/ 250 w 521"/>
                  <a:gd name="T59" fmla="*/ 376 h 621"/>
                  <a:gd name="T60" fmla="*/ 244 w 521"/>
                  <a:gd name="T61" fmla="*/ 378 h 621"/>
                  <a:gd name="T62" fmla="*/ 230 w 521"/>
                  <a:gd name="T63" fmla="*/ 379 h 621"/>
                  <a:gd name="T64" fmla="*/ 257 w 521"/>
                  <a:gd name="T65" fmla="*/ 498 h 621"/>
                  <a:gd name="T66" fmla="*/ 242 w 521"/>
                  <a:gd name="T67" fmla="*/ 483 h 621"/>
                  <a:gd name="T68" fmla="*/ 257 w 521"/>
                  <a:gd name="T69" fmla="*/ 467 h 621"/>
                  <a:gd name="T70" fmla="*/ 273 w 521"/>
                  <a:gd name="T71" fmla="*/ 483 h 621"/>
                  <a:gd name="T72" fmla="*/ 257 w 521"/>
                  <a:gd name="T73" fmla="*/ 49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1" h="621">
                    <a:moveTo>
                      <a:pt x="408" y="59"/>
                    </a:moveTo>
                    <a:cubicBezTo>
                      <a:pt x="408" y="59"/>
                      <a:pt x="383" y="16"/>
                      <a:pt x="303" y="37"/>
                    </a:cubicBezTo>
                    <a:cubicBezTo>
                      <a:pt x="463" y="139"/>
                      <a:pt x="355" y="321"/>
                      <a:pt x="288" y="341"/>
                    </a:cubicBezTo>
                    <a:cubicBezTo>
                      <a:pt x="232" y="359"/>
                      <a:pt x="217" y="344"/>
                      <a:pt x="130" y="368"/>
                    </a:cubicBezTo>
                    <a:cubicBezTo>
                      <a:pt x="63" y="386"/>
                      <a:pt x="0" y="521"/>
                      <a:pt x="100" y="572"/>
                    </a:cubicBezTo>
                    <a:cubicBezTo>
                      <a:pt x="197" y="621"/>
                      <a:pt x="245" y="548"/>
                      <a:pt x="245" y="548"/>
                    </a:cubicBezTo>
                    <a:cubicBezTo>
                      <a:pt x="241" y="584"/>
                      <a:pt x="241" y="584"/>
                      <a:pt x="241" y="584"/>
                    </a:cubicBezTo>
                    <a:cubicBezTo>
                      <a:pt x="241" y="584"/>
                      <a:pt x="320" y="557"/>
                      <a:pt x="378" y="445"/>
                    </a:cubicBezTo>
                    <a:cubicBezTo>
                      <a:pt x="378" y="445"/>
                      <a:pt x="423" y="436"/>
                      <a:pt x="448" y="406"/>
                    </a:cubicBezTo>
                    <a:cubicBezTo>
                      <a:pt x="447" y="406"/>
                      <a:pt x="445" y="405"/>
                      <a:pt x="443" y="404"/>
                    </a:cubicBezTo>
                    <a:cubicBezTo>
                      <a:pt x="437" y="402"/>
                      <a:pt x="430" y="400"/>
                      <a:pt x="424" y="399"/>
                    </a:cubicBezTo>
                    <a:cubicBezTo>
                      <a:pt x="411" y="395"/>
                      <a:pt x="397" y="392"/>
                      <a:pt x="384" y="389"/>
                    </a:cubicBezTo>
                    <a:cubicBezTo>
                      <a:pt x="383" y="389"/>
                      <a:pt x="383" y="388"/>
                      <a:pt x="383" y="388"/>
                    </a:cubicBezTo>
                    <a:cubicBezTo>
                      <a:pt x="383" y="387"/>
                      <a:pt x="384" y="387"/>
                      <a:pt x="384" y="387"/>
                    </a:cubicBezTo>
                    <a:cubicBezTo>
                      <a:pt x="393" y="387"/>
                      <a:pt x="401" y="387"/>
                      <a:pt x="409" y="388"/>
                    </a:cubicBezTo>
                    <a:cubicBezTo>
                      <a:pt x="414" y="375"/>
                      <a:pt x="428" y="322"/>
                      <a:pt x="429" y="223"/>
                    </a:cubicBezTo>
                    <a:cubicBezTo>
                      <a:pt x="430" y="108"/>
                      <a:pt x="483" y="66"/>
                      <a:pt x="521" y="42"/>
                    </a:cubicBezTo>
                    <a:cubicBezTo>
                      <a:pt x="521" y="42"/>
                      <a:pt x="467" y="0"/>
                      <a:pt x="408" y="59"/>
                    </a:cubicBezTo>
                    <a:close/>
                    <a:moveTo>
                      <a:pt x="230" y="379"/>
                    </a:moveTo>
                    <a:cubicBezTo>
                      <a:pt x="225" y="380"/>
                      <a:pt x="220" y="379"/>
                      <a:pt x="216" y="378"/>
                    </a:cubicBezTo>
                    <a:cubicBezTo>
                      <a:pt x="212" y="377"/>
                      <a:pt x="210" y="376"/>
                      <a:pt x="210" y="376"/>
                    </a:cubicBezTo>
                    <a:cubicBezTo>
                      <a:pt x="210" y="376"/>
                      <a:pt x="210" y="376"/>
                      <a:pt x="210" y="376"/>
                    </a:cubicBezTo>
                    <a:cubicBezTo>
                      <a:pt x="209" y="375"/>
                      <a:pt x="208" y="374"/>
                      <a:pt x="209" y="372"/>
                    </a:cubicBezTo>
                    <a:cubicBezTo>
                      <a:pt x="209" y="371"/>
                      <a:pt x="210" y="371"/>
                      <a:pt x="210" y="370"/>
                    </a:cubicBezTo>
                    <a:cubicBezTo>
                      <a:pt x="210" y="370"/>
                      <a:pt x="213" y="369"/>
                      <a:pt x="216" y="369"/>
                    </a:cubicBezTo>
                    <a:cubicBezTo>
                      <a:pt x="220" y="368"/>
                      <a:pt x="225" y="368"/>
                      <a:pt x="230" y="368"/>
                    </a:cubicBezTo>
                    <a:cubicBezTo>
                      <a:pt x="235" y="368"/>
                      <a:pt x="240" y="369"/>
                      <a:pt x="243" y="369"/>
                    </a:cubicBezTo>
                    <a:cubicBezTo>
                      <a:pt x="247" y="370"/>
                      <a:pt x="250" y="370"/>
                      <a:pt x="250" y="370"/>
                    </a:cubicBezTo>
                    <a:cubicBezTo>
                      <a:pt x="251" y="371"/>
                      <a:pt x="252" y="372"/>
                      <a:pt x="251" y="374"/>
                    </a:cubicBezTo>
                    <a:cubicBezTo>
                      <a:pt x="251" y="375"/>
                      <a:pt x="251" y="376"/>
                      <a:pt x="250" y="376"/>
                    </a:cubicBezTo>
                    <a:cubicBezTo>
                      <a:pt x="250" y="376"/>
                      <a:pt x="247" y="377"/>
                      <a:pt x="244" y="378"/>
                    </a:cubicBezTo>
                    <a:cubicBezTo>
                      <a:pt x="240" y="379"/>
                      <a:pt x="235" y="379"/>
                      <a:pt x="230" y="379"/>
                    </a:cubicBezTo>
                    <a:close/>
                    <a:moveTo>
                      <a:pt x="257" y="498"/>
                    </a:moveTo>
                    <a:cubicBezTo>
                      <a:pt x="249" y="498"/>
                      <a:pt x="242" y="491"/>
                      <a:pt x="242" y="483"/>
                    </a:cubicBezTo>
                    <a:cubicBezTo>
                      <a:pt x="242" y="474"/>
                      <a:pt x="249" y="467"/>
                      <a:pt x="257" y="467"/>
                    </a:cubicBezTo>
                    <a:cubicBezTo>
                      <a:pt x="266" y="467"/>
                      <a:pt x="273" y="474"/>
                      <a:pt x="273" y="483"/>
                    </a:cubicBezTo>
                    <a:cubicBezTo>
                      <a:pt x="273" y="491"/>
                      <a:pt x="266" y="498"/>
                      <a:pt x="257" y="4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18" name="Freeform 69"/>
              <p:cNvSpPr>
                <a:spLocks/>
              </p:cNvSpPr>
              <p:nvPr userDrawn="1"/>
            </p:nvSpPr>
            <p:spPr bwMode="auto">
              <a:xfrm>
                <a:off x="-3182" y="4158576"/>
                <a:ext cx="1004915" cy="694267"/>
              </a:xfrm>
              <a:custGeom>
                <a:avLst/>
                <a:gdLst>
                  <a:gd name="T0" fmla="*/ 393 w 418"/>
                  <a:gd name="T1" fmla="*/ 26 h 259"/>
                  <a:gd name="T2" fmla="*/ 376 w 418"/>
                  <a:gd name="T3" fmla="*/ 0 h 259"/>
                  <a:gd name="T4" fmla="*/ 371 w 418"/>
                  <a:gd name="T5" fmla="*/ 12 h 259"/>
                  <a:gd name="T6" fmla="*/ 362 w 418"/>
                  <a:gd name="T7" fmla="*/ 30 h 259"/>
                  <a:gd name="T8" fmla="*/ 347 w 418"/>
                  <a:gd name="T9" fmla="*/ 52 h 259"/>
                  <a:gd name="T10" fmla="*/ 337 w 418"/>
                  <a:gd name="T11" fmla="*/ 64 h 259"/>
                  <a:gd name="T12" fmla="*/ 326 w 418"/>
                  <a:gd name="T13" fmla="*/ 76 h 259"/>
                  <a:gd name="T14" fmla="*/ 300 w 418"/>
                  <a:gd name="T15" fmla="*/ 99 h 259"/>
                  <a:gd name="T16" fmla="*/ 286 w 418"/>
                  <a:gd name="T17" fmla="*/ 111 h 259"/>
                  <a:gd name="T18" fmla="*/ 271 w 418"/>
                  <a:gd name="T19" fmla="*/ 122 h 259"/>
                  <a:gd name="T20" fmla="*/ 239 w 418"/>
                  <a:gd name="T21" fmla="*/ 143 h 259"/>
                  <a:gd name="T22" fmla="*/ 205 w 418"/>
                  <a:gd name="T23" fmla="*/ 161 h 259"/>
                  <a:gd name="T24" fmla="*/ 188 w 418"/>
                  <a:gd name="T25" fmla="*/ 169 h 259"/>
                  <a:gd name="T26" fmla="*/ 180 w 418"/>
                  <a:gd name="T27" fmla="*/ 173 h 259"/>
                  <a:gd name="T28" fmla="*/ 170 w 418"/>
                  <a:gd name="T29" fmla="*/ 176 h 259"/>
                  <a:gd name="T30" fmla="*/ 151 w 418"/>
                  <a:gd name="T31" fmla="*/ 180 h 259"/>
                  <a:gd name="T32" fmla="*/ 132 w 418"/>
                  <a:gd name="T33" fmla="*/ 180 h 259"/>
                  <a:gd name="T34" fmla="*/ 101 w 418"/>
                  <a:gd name="T35" fmla="*/ 172 h 259"/>
                  <a:gd name="T36" fmla="*/ 77 w 418"/>
                  <a:gd name="T37" fmla="*/ 167 h 259"/>
                  <a:gd name="T38" fmla="*/ 58 w 418"/>
                  <a:gd name="T39" fmla="*/ 165 h 259"/>
                  <a:gd name="T40" fmla="*/ 49 w 418"/>
                  <a:gd name="T41" fmla="*/ 164 h 259"/>
                  <a:gd name="T42" fmla="*/ 26 w 418"/>
                  <a:gd name="T43" fmla="*/ 183 h 259"/>
                  <a:gd name="T44" fmla="*/ 26 w 418"/>
                  <a:gd name="T45" fmla="*/ 259 h 259"/>
                  <a:gd name="T46" fmla="*/ 275 w 418"/>
                  <a:gd name="T47" fmla="*/ 144 h 259"/>
                  <a:gd name="T48" fmla="*/ 393 w 418"/>
                  <a:gd name="T49" fmla="*/ 26 h 259"/>
                  <a:gd name="connsiteX0" fmla="*/ 9059 w 9223"/>
                  <a:gd name="connsiteY0" fmla="*/ 1004 h 10000"/>
                  <a:gd name="connsiteX1" fmla="*/ 8652 w 9223"/>
                  <a:gd name="connsiteY1" fmla="*/ 0 h 10000"/>
                  <a:gd name="connsiteX2" fmla="*/ 8533 w 9223"/>
                  <a:gd name="connsiteY2" fmla="*/ 463 h 10000"/>
                  <a:gd name="connsiteX3" fmla="*/ 8317 w 9223"/>
                  <a:gd name="connsiteY3" fmla="*/ 1158 h 10000"/>
                  <a:gd name="connsiteX4" fmla="*/ 7958 w 9223"/>
                  <a:gd name="connsiteY4" fmla="*/ 2008 h 10000"/>
                  <a:gd name="connsiteX5" fmla="*/ 7719 w 9223"/>
                  <a:gd name="connsiteY5" fmla="*/ 2471 h 10000"/>
                  <a:gd name="connsiteX6" fmla="*/ 7456 w 9223"/>
                  <a:gd name="connsiteY6" fmla="*/ 2934 h 10000"/>
                  <a:gd name="connsiteX7" fmla="*/ 6834 w 9223"/>
                  <a:gd name="connsiteY7" fmla="*/ 3822 h 10000"/>
                  <a:gd name="connsiteX8" fmla="*/ 6499 w 9223"/>
                  <a:gd name="connsiteY8" fmla="*/ 4286 h 10000"/>
                  <a:gd name="connsiteX9" fmla="*/ 6140 w 9223"/>
                  <a:gd name="connsiteY9" fmla="*/ 4710 h 10000"/>
                  <a:gd name="connsiteX10" fmla="*/ 5375 w 9223"/>
                  <a:gd name="connsiteY10" fmla="*/ 5521 h 10000"/>
                  <a:gd name="connsiteX11" fmla="*/ 4561 w 9223"/>
                  <a:gd name="connsiteY11" fmla="*/ 6216 h 10000"/>
                  <a:gd name="connsiteX12" fmla="*/ 4155 w 9223"/>
                  <a:gd name="connsiteY12" fmla="*/ 6525 h 10000"/>
                  <a:gd name="connsiteX13" fmla="*/ 3963 w 9223"/>
                  <a:gd name="connsiteY13" fmla="*/ 6680 h 10000"/>
                  <a:gd name="connsiteX14" fmla="*/ 3724 w 9223"/>
                  <a:gd name="connsiteY14" fmla="*/ 6795 h 10000"/>
                  <a:gd name="connsiteX15" fmla="*/ 3269 w 9223"/>
                  <a:gd name="connsiteY15" fmla="*/ 6950 h 10000"/>
                  <a:gd name="connsiteX16" fmla="*/ 2815 w 9223"/>
                  <a:gd name="connsiteY16" fmla="*/ 6950 h 10000"/>
                  <a:gd name="connsiteX17" fmla="*/ 2073 w 9223"/>
                  <a:gd name="connsiteY17" fmla="*/ 6641 h 10000"/>
                  <a:gd name="connsiteX18" fmla="*/ 1499 w 9223"/>
                  <a:gd name="connsiteY18" fmla="*/ 6448 h 10000"/>
                  <a:gd name="connsiteX19" fmla="*/ 1045 w 9223"/>
                  <a:gd name="connsiteY19" fmla="*/ 6371 h 10000"/>
                  <a:gd name="connsiteX20" fmla="*/ 829 w 9223"/>
                  <a:gd name="connsiteY20" fmla="*/ 6332 h 10000"/>
                  <a:gd name="connsiteX21" fmla="*/ 279 w 9223"/>
                  <a:gd name="connsiteY21" fmla="*/ 7066 h 10000"/>
                  <a:gd name="connsiteX22" fmla="*/ 279 w 9223"/>
                  <a:gd name="connsiteY22" fmla="*/ 10000 h 10000"/>
                  <a:gd name="connsiteX23" fmla="*/ 6236 w 9223"/>
                  <a:gd name="connsiteY23" fmla="*/ 5560 h 10000"/>
                  <a:gd name="connsiteX24" fmla="*/ 9059 w 9223"/>
                  <a:gd name="connsiteY24" fmla="*/ 1004 h 10000"/>
                  <a:gd name="connsiteX0" fmla="*/ 9525 w 9703"/>
                  <a:gd name="connsiteY0" fmla="*/ 1004 h 10000"/>
                  <a:gd name="connsiteX1" fmla="*/ 9084 w 9703"/>
                  <a:gd name="connsiteY1" fmla="*/ 0 h 10000"/>
                  <a:gd name="connsiteX2" fmla="*/ 8955 w 9703"/>
                  <a:gd name="connsiteY2" fmla="*/ 463 h 10000"/>
                  <a:gd name="connsiteX3" fmla="*/ 8721 w 9703"/>
                  <a:gd name="connsiteY3" fmla="*/ 1158 h 10000"/>
                  <a:gd name="connsiteX4" fmla="*/ 8331 w 9703"/>
                  <a:gd name="connsiteY4" fmla="*/ 2008 h 10000"/>
                  <a:gd name="connsiteX5" fmla="*/ 8072 w 9703"/>
                  <a:gd name="connsiteY5" fmla="*/ 2471 h 10000"/>
                  <a:gd name="connsiteX6" fmla="*/ 7787 w 9703"/>
                  <a:gd name="connsiteY6" fmla="*/ 2934 h 10000"/>
                  <a:gd name="connsiteX7" fmla="*/ 7113 w 9703"/>
                  <a:gd name="connsiteY7" fmla="*/ 3822 h 10000"/>
                  <a:gd name="connsiteX8" fmla="*/ 6750 w 9703"/>
                  <a:gd name="connsiteY8" fmla="*/ 4286 h 10000"/>
                  <a:gd name="connsiteX9" fmla="*/ 6360 w 9703"/>
                  <a:gd name="connsiteY9" fmla="*/ 4710 h 10000"/>
                  <a:gd name="connsiteX10" fmla="*/ 5531 w 9703"/>
                  <a:gd name="connsiteY10" fmla="*/ 5521 h 10000"/>
                  <a:gd name="connsiteX11" fmla="*/ 4648 w 9703"/>
                  <a:gd name="connsiteY11" fmla="*/ 6216 h 10000"/>
                  <a:gd name="connsiteX12" fmla="*/ 4208 w 9703"/>
                  <a:gd name="connsiteY12" fmla="*/ 6525 h 10000"/>
                  <a:gd name="connsiteX13" fmla="*/ 4000 w 9703"/>
                  <a:gd name="connsiteY13" fmla="*/ 6680 h 10000"/>
                  <a:gd name="connsiteX14" fmla="*/ 3741 w 9703"/>
                  <a:gd name="connsiteY14" fmla="*/ 6795 h 10000"/>
                  <a:gd name="connsiteX15" fmla="*/ 3247 w 9703"/>
                  <a:gd name="connsiteY15" fmla="*/ 6950 h 10000"/>
                  <a:gd name="connsiteX16" fmla="*/ 2755 w 9703"/>
                  <a:gd name="connsiteY16" fmla="*/ 6950 h 10000"/>
                  <a:gd name="connsiteX17" fmla="*/ 1951 w 9703"/>
                  <a:gd name="connsiteY17" fmla="*/ 6641 h 10000"/>
                  <a:gd name="connsiteX18" fmla="*/ 1328 w 9703"/>
                  <a:gd name="connsiteY18" fmla="*/ 6448 h 10000"/>
                  <a:gd name="connsiteX19" fmla="*/ 836 w 9703"/>
                  <a:gd name="connsiteY19" fmla="*/ 6371 h 10000"/>
                  <a:gd name="connsiteX20" fmla="*/ 602 w 9703"/>
                  <a:gd name="connsiteY20" fmla="*/ 6332 h 10000"/>
                  <a:gd name="connsiteX21" fmla="*/ 6 w 9703"/>
                  <a:gd name="connsiteY21" fmla="*/ 7066 h 10000"/>
                  <a:gd name="connsiteX22" fmla="*/ 6 w 9703"/>
                  <a:gd name="connsiteY22" fmla="*/ 10000 h 10000"/>
                  <a:gd name="connsiteX23" fmla="*/ 6464 w 9703"/>
                  <a:gd name="connsiteY23" fmla="*/ 5560 h 10000"/>
                  <a:gd name="connsiteX24" fmla="*/ 9525 w 9703"/>
                  <a:gd name="connsiteY24" fmla="*/ 100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703" h="10000">
                    <a:moveTo>
                      <a:pt x="9525" y="1004"/>
                    </a:moveTo>
                    <a:cubicBezTo>
                      <a:pt x="9395" y="695"/>
                      <a:pt x="9266" y="386"/>
                      <a:pt x="9084" y="0"/>
                    </a:cubicBezTo>
                    <a:cubicBezTo>
                      <a:pt x="9058" y="116"/>
                      <a:pt x="9006" y="270"/>
                      <a:pt x="8955" y="463"/>
                    </a:cubicBezTo>
                    <a:cubicBezTo>
                      <a:pt x="8903" y="656"/>
                      <a:pt x="8825" y="888"/>
                      <a:pt x="8721" y="1158"/>
                    </a:cubicBezTo>
                    <a:cubicBezTo>
                      <a:pt x="8618" y="1429"/>
                      <a:pt x="8488" y="1737"/>
                      <a:pt x="8331" y="2008"/>
                    </a:cubicBezTo>
                    <a:cubicBezTo>
                      <a:pt x="8254" y="2162"/>
                      <a:pt x="8176" y="2317"/>
                      <a:pt x="8072" y="2471"/>
                    </a:cubicBezTo>
                    <a:cubicBezTo>
                      <a:pt x="7994" y="2625"/>
                      <a:pt x="7891" y="2780"/>
                      <a:pt x="7787" y="2934"/>
                    </a:cubicBezTo>
                    <a:cubicBezTo>
                      <a:pt x="7580" y="3243"/>
                      <a:pt x="7372" y="3552"/>
                      <a:pt x="7113" y="3822"/>
                    </a:cubicBezTo>
                    <a:cubicBezTo>
                      <a:pt x="7009" y="3977"/>
                      <a:pt x="6880" y="4131"/>
                      <a:pt x="6750" y="4286"/>
                    </a:cubicBezTo>
                    <a:cubicBezTo>
                      <a:pt x="6619" y="4402"/>
                      <a:pt x="6490" y="4556"/>
                      <a:pt x="6360" y="4710"/>
                    </a:cubicBezTo>
                    <a:cubicBezTo>
                      <a:pt x="6075" y="4981"/>
                      <a:pt x="5816" y="5251"/>
                      <a:pt x="5531" y="5521"/>
                    </a:cubicBezTo>
                    <a:cubicBezTo>
                      <a:pt x="5220" y="5753"/>
                      <a:pt x="4933" y="5985"/>
                      <a:pt x="4648" y="6216"/>
                    </a:cubicBezTo>
                    <a:cubicBezTo>
                      <a:pt x="4493" y="6332"/>
                      <a:pt x="4337" y="6409"/>
                      <a:pt x="4208" y="6525"/>
                    </a:cubicBezTo>
                    <a:cubicBezTo>
                      <a:pt x="4130" y="6564"/>
                      <a:pt x="4052" y="6602"/>
                      <a:pt x="4000" y="6680"/>
                    </a:cubicBezTo>
                    <a:cubicBezTo>
                      <a:pt x="3897" y="6718"/>
                      <a:pt x="3819" y="6757"/>
                      <a:pt x="3741" y="6795"/>
                    </a:cubicBezTo>
                    <a:cubicBezTo>
                      <a:pt x="3585" y="6873"/>
                      <a:pt x="3404" y="6950"/>
                      <a:pt x="3247" y="6950"/>
                    </a:cubicBezTo>
                    <a:cubicBezTo>
                      <a:pt x="3066" y="6988"/>
                      <a:pt x="2910" y="6988"/>
                      <a:pt x="2755" y="6950"/>
                    </a:cubicBezTo>
                    <a:cubicBezTo>
                      <a:pt x="2444" y="6873"/>
                      <a:pt x="2185" y="6757"/>
                      <a:pt x="1951" y="6641"/>
                    </a:cubicBezTo>
                    <a:cubicBezTo>
                      <a:pt x="1718" y="6564"/>
                      <a:pt x="1510" y="6486"/>
                      <a:pt x="1328" y="6448"/>
                    </a:cubicBezTo>
                    <a:cubicBezTo>
                      <a:pt x="1147" y="6409"/>
                      <a:pt x="965" y="6371"/>
                      <a:pt x="836" y="6371"/>
                    </a:cubicBezTo>
                    <a:cubicBezTo>
                      <a:pt x="732" y="6332"/>
                      <a:pt x="654" y="6332"/>
                      <a:pt x="602" y="6332"/>
                    </a:cubicBezTo>
                    <a:cubicBezTo>
                      <a:pt x="473" y="6448"/>
                      <a:pt x="343" y="6564"/>
                      <a:pt x="6" y="7066"/>
                    </a:cubicBezTo>
                    <a:cubicBezTo>
                      <a:pt x="-2" y="8177"/>
                      <a:pt x="-2" y="9206"/>
                      <a:pt x="6" y="10000"/>
                    </a:cubicBezTo>
                    <a:cubicBezTo>
                      <a:pt x="473" y="10000"/>
                      <a:pt x="2729" y="9266"/>
                      <a:pt x="6464" y="5560"/>
                    </a:cubicBezTo>
                    <a:cubicBezTo>
                      <a:pt x="10174" y="1892"/>
                      <a:pt x="9836" y="1815"/>
                      <a:pt x="9525" y="10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19" name="Freeform 70"/>
              <p:cNvSpPr>
                <a:spLocks/>
              </p:cNvSpPr>
              <p:nvPr userDrawn="1"/>
            </p:nvSpPr>
            <p:spPr bwMode="auto">
              <a:xfrm>
                <a:off x="524507" y="3966600"/>
                <a:ext cx="165678" cy="152528"/>
              </a:xfrm>
              <a:custGeom>
                <a:avLst/>
                <a:gdLst>
                  <a:gd name="T0" fmla="*/ 59 w 62"/>
                  <a:gd name="T1" fmla="*/ 7 h 57"/>
                  <a:gd name="T2" fmla="*/ 56 w 62"/>
                  <a:gd name="T3" fmla="*/ 4 h 57"/>
                  <a:gd name="T4" fmla="*/ 56 w 62"/>
                  <a:gd name="T5" fmla="*/ 3 h 57"/>
                  <a:gd name="T6" fmla="*/ 54 w 62"/>
                  <a:gd name="T7" fmla="*/ 3 h 57"/>
                  <a:gd name="T8" fmla="*/ 54 w 62"/>
                  <a:gd name="T9" fmla="*/ 3 h 57"/>
                  <a:gd name="T10" fmla="*/ 53 w 62"/>
                  <a:gd name="T11" fmla="*/ 2 h 57"/>
                  <a:gd name="T12" fmla="*/ 52 w 62"/>
                  <a:gd name="T13" fmla="*/ 1 h 57"/>
                  <a:gd name="T14" fmla="*/ 51 w 62"/>
                  <a:gd name="T15" fmla="*/ 1 h 57"/>
                  <a:gd name="T16" fmla="*/ 46 w 62"/>
                  <a:gd name="T17" fmla="*/ 0 h 57"/>
                  <a:gd name="T18" fmla="*/ 45 w 62"/>
                  <a:gd name="T19" fmla="*/ 0 h 57"/>
                  <a:gd name="T20" fmla="*/ 43 w 62"/>
                  <a:gd name="T21" fmla="*/ 0 h 57"/>
                  <a:gd name="T22" fmla="*/ 41 w 62"/>
                  <a:gd name="T23" fmla="*/ 1 h 57"/>
                  <a:gd name="T24" fmla="*/ 40 w 62"/>
                  <a:gd name="T25" fmla="*/ 1 h 57"/>
                  <a:gd name="T26" fmla="*/ 39 w 62"/>
                  <a:gd name="T27" fmla="*/ 1 h 57"/>
                  <a:gd name="T28" fmla="*/ 38 w 62"/>
                  <a:gd name="T29" fmla="*/ 2 h 57"/>
                  <a:gd name="T30" fmla="*/ 35 w 62"/>
                  <a:gd name="T31" fmla="*/ 4 h 57"/>
                  <a:gd name="T32" fmla="*/ 31 w 62"/>
                  <a:gd name="T33" fmla="*/ 8 h 57"/>
                  <a:gd name="T34" fmla="*/ 30 w 62"/>
                  <a:gd name="T35" fmla="*/ 10 h 57"/>
                  <a:gd name="T36" fmla="*/ 29 w 62"/>
                  <a:gd name="T37" fmla="*/ 11 h 57"/>
                  <a:gd name="T38" fmla="*/ 29 w 62"/>
                  <a:gd name="T39" fmla="*/ 13 h 57"/>
                  <a:gd name="T40" fmla="*/ 26 w 62"/>
                  <a:gd name="T41" fmla="*/ 14 h 57"/>
                  <a:gd name="T42" fmla="*/ 24 w 62"/>
                  <a:gd name="T43" fmla="*/ 14 h 57"/>
                  <a:gd name="T44" fmla="*/ 23 w 62"/>
                  <a:gd name="T45" fmla="*/ 14 h 57"/>
                  <a:gd name="T46" fmla="*/ 21 w 62"/>
                  <a:gd name="T47" fmla="*/ 13 h 57"/>
                  <a:gd name="T48" fmla="*/ 19 w 62"/>
                  <a:gd name="T49" fmla="*/ 13 h 57"/>
                  <a:gd name="T50" fmla="*/ 17 w 62"/>
                  <a:gd name="T51" fmla="*/ 13 h 57"/>
                  <a:gd name="T52" fmla="*/ 16 w 62"/>
                  <a:gd name="T53" fmla="*/ 14 h 57"/>
                  <a:gd name="T54" fmla="*/ 11 w 62"/>
                  <a:gd name="T55" fmla="*/ 15 h 57"/>
                  <a:gd name="T56" fmla="*/ 10 w 62"/>
                  <a:gd name="T57" fmla="*/ 15 h 57"/>
                  <a:gd name="T58" fmla="*/ 4 w 62"/>
                  <a:gd name="T59" fmla="*/ 20 h 57"/>
                  <a:gd name="T60" fmla="*/ 3 w 62"/>
                  <a:gd name="T61" fmla="*/ 22 h 57"/>
                  <a:gd name="T62" fmla="*/ 1 w 62"/>
                  <a:gd name="T63" fmla="*/ 25 h 57"/>
                  <a:gd name="T64" fmla="*/ 1 w 62"/>
                  <a:gd name="T65" fmla="*/ 27 h 57"/>
                  <a:gd name="T66" fmla="*/ 1 w 62"/>
                  <a:gd name="T67" fmla="*/ 29 h 57"/>
                  <a:gd name="T68" fmla="*/ 1 w 62"/>
                  <a:gd name="T69" fmla="*/ 29 h 57"/>
                  <a:gd name="T70" fmla="*/ 1 w 62"/>
                  <a:gd name="T71" fmla="*/ 30 h 57"/>
                  <a:gd name="T72" fmla="*/ 1 w 62"/>
                  <a:gd name="T73" fmla="*/ 36 h 57"/>
                  <a:gd name="T74" fmla="*/ 8 w 62"/>
                  <a:gd name="T75" fmla="*/ 45 h 57"/>
                  <a:gd name="T76" fmla="*/ 22 w 62"/>
                  <a:gd name="T77" fmla="*/ 53 h 57"/>
                  <a:gd name="T78" fmla="*/ 27 w 62"/>
                  <a:gd name="T79" fmla="*/ 55 h 57"/>
                  <a:gd name="T80" fmla="*/ 43 w 62"/>
                  <a:gd name="T81" fmla="*/ 57 h 57"/>
                  <a:gd name="T82" fmla="*/ 54 w 62"/>
                  <a:gd name="T83" fmla="*/ 49 h 57"/>
                  <a:gd name="T84" fmla="*/ 55 w 62"/>
                  <a:gd name="T85" fmla="*/ 46 h 57"/>
                  <a:gd name="T86" fmla="*/ 60 w 62"/>
                  <a:gd name="T87" fmla="*/ 33 h 57"/>
                  <a:gd name="T88" fmla="*/ 62 w 62"/>
                  <a:gd name="T89" fmla="*/ 2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57">
                    <a:moveTo>
                      <a:pt x="61" y="12"/>
                    </a:moveTo>
                    <a:cubicBezTo>
                      <a:pt x="61" y="11"/>
                      <a:pt x="61" y="10"/>
                      <a:pt x="60" y="9"/>
                    </a:cubicBezTo>
                    <a:cubicBezTo>
                      <a:pt x="60" y="8"/>
                      <a:pt x="59" y="7"/>
                      <a:pt x="59" y="7"/>
                    </a:cubicBezTo>
                    <a:cubicBezTo>
                      <a:pt x="58" y="6"/>
                      <a:pt x="58" y="5"/>
                      <a:pt x="57" y="5"/>
                    </a:cubicBezTo>
                    <a:cubicBezTo>
                      <a:pt x="57" y="5"/>
                      <a:pt x="57" y="4"/>
                      <a:pt x="57" y="4"/>
                    </a:cubicBezTo>
                    <a:cubicBezTo>
                      <a:pt x="56" y="4"/>
                      <a:pt x="56" y="4"/>
                      <a:pt x="56" y="4"/>
                    </a:cubicBezTo>
                    <a:cubicBezTo>
                      <a:pt x="56" y="4"/>
                      <a:pt x="56" y="4"/>
                      <a:pt x="56" y="4"/>
                    </a:cubicBezTo>
                    <a:cubicBezTo>
                      <a:pt x="56" y="4"/>
                      <a:pt x="56" y="4"/>
                      <a:pt x="56" y="4"/>
                    </a:cubicBezTo>
                    <a:cubicBezTo>
                      <a:pt x="56" y="3"/>
                      <a:pt x="56" y="3"/>
                      <a:pt x="56" y="3"/>
                    </a:cubicBezTo>
                    <a:cubicBezTo>
                      <a:pt x="55" y="3"/>
                      <a:pt x="55" y="3"/>
                      <a:pt x="55" y="3"/>
                    </a:cubicBezTo>
                    <a:cubicBezTo>
                      <a:pt x="55" y="3"/>
                      <a:pt x="55" y="3"/>
                      <a:pt x="55" y="3"/>
                    </a:cubicBezTo>
                    <a:cubicBezTo>
                      <a:pt x="54" y="3"/>
                      <a:pt x="54" y="3"/>
                      <a:pt x="54" y="3"/>
                    </a:cubicBezTo>
                    <a:cubicBezTo>
                      <a:pt x="54" y="3"/>
                      <a:pt x="54" y="3"/>
                      <a:pt x="54" y="3"/>
                    </a:cubicBezTo>
                    <a:cubicBezTo>
                      <a:pt x="54" y="3"/>
                      <a:pt x="54" y="3"/>
                      <a:pt x="54" y="3"/>
                    </a:cubicBezTo>
                    <a:cubicBezTo>
                      <a:pt x="54" y="3"/>
                      <a:pt x="54" y="3"/>
                      <a:pt x="54" y="3"/>
                    </a:cubicBezTo>
                    <a:cubicBezTo>
                      <a:pt x="54" y="3"/>
                      <a:pt x="54" y="3"/>
                      <a:pt x="54" y="3"/>
                    </a:cubicBezTo>
                    <a:cubicBezTo>
                      <a:pt x="54" y="2"/>
                      <a:pt x="54" y="2"/>
                      <a:pt x="54" y="2"/>
                    </a:cubicBezTo>
                    <a:cubicBezTo>
                      <a:pt x="53" y="2"/>
                      <a:pt x="53" y="2"/>
                      <a:pt x="53" y="2"/>
                    </a:cubicBezTo>
                    <a:cubicBezTo>
                      <a:pt x="53" y="2"/>
                      <a:pt x="53" y="2"/>
                      <a:pt x="53" y="2"/>
                    </a:cubicBezTo>
                    <a:cubicBezTo>
                      <a:pt x="53" y="2"/>
                      <a:pt x="53" y="2"/>
                      <a:pt x="53" y="2"/>
                    </a:cubicBezTo>
                    <a:cubicBezTo>
                      <a:pt x="52" y="2"/>
                      <a:pt x="52" y="2"/>
                      <a:pt x="52" y="1"/>
                    </a:cubicBezTo>
                    <a:cubicBezTo>
                      <a:pt x="51" y="1"/>
                      <a:pt x="51" y="1"/>
                      <a:pt x="51" y="1"/>
                    </a:cubicBezTo>
                    <a:cubicBezTo>
                      <a:pt x="51" y="1"/>
                      <a:pt x="51" y="1"/>
                      <a:pt x="51" y="1"/>
                    </a:cubicBezTo>
                    <a:cubicBezTo>
                      <a:pt x="51" y="1"/>
                      <a:pt x="51" y="1"/>
                      <a:pt x="51" y="1"/>
                    </a:cubicBezTo>
                    <a:cubicBezTo>
                      <a:pt x="50" y="1"/>
                      <a:pt x="50" y="1"/>
                      <a:pt x="50" y="1"/>
                    </a:cubicBezTo>
                    <a:cubicBezTo>
                      <a:pt x="49" y="1"/>
                      <a:pt x="48" y="0"/>
                      <a:pt x="47" y="0"/>
                    </a:cubicBezTo>
                    <a:cubicBezTo>
                      <a:pt x="47" y="0"/>
                      <a:pt x="47" y="0"/>
                      <a:pt x="46" y="0"/>
                    </a:cubicBezTo>
                    <a:cubicBezTo>
                      <a:pt x="46" y="0"/>
                      <a:pt x="46" y="0"/>
                      <a:pt x="45" y="0"/>
                    </a:cubicBezTo>
                    <a:cubicBezTo>
                      <a:pt x="45" y="0"/>
                      <a:pt x="45" y="0"/>
                      <a:pt x="45" y="0"/>
                    </a:cubicBezTo>
                    <a:cubicBezTo>
                      <a:pt x="45" y="0"/>
                      <a:pt x="45" y="0"/>
                      <a:pt x="45" y="0"/>
                    </a:cubicBezTo>
                    <a:cubicBezTo>
                      <a:pt x="45" y="0"/>
                      <a:pt x="44" y="0"/>
                      <a:pt x="44" y="0"/>
                    </a:cubicBezTo>
                    <a:cubicBezTo>
                      <a:pt x="43" y="0"/>
                      <a:pt x="43" y="0"/>
                      <a:pt x="43" y="0"/>
                    </a:cubicBezTo>
                    <a:cubicBezTo>
                      <a:pt x="43" y="0"/>
                      <a:pt x="43" y="0"/>
                      <a:pt x="43" y="0"/>
                    </a:cubicBezTo>
                    <a:cubicBezTo>
                      <a:pt x="43" y="0"/>
                      <a:pt x="42" y="0"/>
                      <a:pt x="42" y="0"/>
                    </a:cubicBezTo>
                    <a:cubicBezTo>
                      <a:pt x="41" y="0"/>
                      <a:pt x="41" y="0"/>
                      <a:pt x="41" y="0"/>
                    </a:cubicBezTo>
                    <a:cubicBezTo>
                      <a:pt x="41" y="1"/>
                      <a:pt x="41" y="1"/>
                      <a:pt x="41" y="1"/>
                    </a:cubicBezTo>
                    <a:cubicBezTo>
                      <a:pt x="41" y="1"/>
                      <a:pt x="41" y="1"/>
                      <a:pt x="41" y="1"/>
                    </a:cubicBezTo>
                    <a:cubicBezTo>
                      <a:pt x="40" y="1"/>
                      <a:pt x="40" y="1"/>
                      <a:pt x="40" y="1"/>
                    </a:cubicBezTo>
                    <a:cubicBezTo>
                      <a:pt x="40" y="1"/>
                      <a:pt x="40" y="1"/>
                      <a:pt x="40" y="1"/>
                    </a:cubicBezTo>
                    <a:cubicBezTo>
                      <a:pt x="40" y="1"/>
                      <a:pt x="40" y="1"/>
                      <a:pt x="40" y="1"/>
                    </a:cubicBezTo>
                    <a:cubicBezTo>
                      <a:pt x="40" y="1"/>
                      <a:pt x="40" y="1"/>
                      <a:pt x="40" y="1"/>
                    </a:cubicBezTo>
                    <a:cubicBezTo>
                      <a:pt x="39" y="1"/>
                      <a:pt x="39" y="1"/>
                      <a:pt x="39" y="1"/>
                    </a:cubicBezTo>
                    <a:cubicBezTo>
                      <a:pt x="39" y="1"/>
                      <a:pt x="39" y="2"/>
                      <a:pt x="38" y="2"/>
                    </a:cubicBezTo>
                    <a:cubicBezTo>
                      <a:pt x="38" y="2"/>
                      <a:pt x="38" y="2"/>
                      <a:pt x="38" y="2"/>
                    </a:cubicBezTo>
                    <a:cubicBezTo>
                      <a:pt x="38" y="2"/>
                      <a:pt x="38" y="2"/>
                      <a:pt x="38" y="2"/>
                    </a:cubicBezTo>
                    <a:cubicBezTo>
                      <a:pt x="37" y="2"/>
                      <a:pt x="37" y="2"/>
                      <a:pt x="37" y="2"/>
                    </a:cubicBezTo>
                    <a:cubicBezTo>
                      <a:pt x="37" y="2"/>
                      <a:pt x="37" y="2"/>
                      <a:pt x="37" y="2"/>
                    </a:cubicBezTo>
                    <a:cubicBezTo>
                      <a:pt x="36" y="3"/>
                      <a:pt x="36" y="3"/>
                      <a:pt x="35" y="4"/>
                    </a:cubicBezTo>
                    <a:cubicBezTo>
                      <a:pt x="34" y="5"/>
                      <a:pt x="34" y="5"/>
                      <a:pt x="33" y="6"/>
                    </a:cubicBezTo>
                    <a:cubicBezTo>
                      <a:pt x="32" y="7"/>
                      <a:pt x="32" y="7"/>
                      <a:pt x="31" y="8"/>
                    </a:cubicBezTo>
                    <a:cubicBezTo>
                      <a:pt x="31" y="8"/>
                      <a:pt x="31" y="8"/>
                      <a:pt x="31" y="8"/>
                    </a:cubicBezTo>
                    <a:cubicBezTo>
                      <a:pt x="31" y="9"/>
                      <a:pt x="31" y="9"/>
                      <a:pt x="31" y="9"/>
                    </a:cubicBezTo>
                    <a:cubicBezTo>
                      <a:pt x="30" y="9"/>
                      <a:pt x="30" y="9"/>
                      <a:pt x="30" y="9"/>
                    </a:cubicBezTo>
                    <a:cubicBezTo>
                      <a:pt x="30" y="10"/>
                      <a:pt x="30" y="10"/>
                      <a:pt x="30" y="10"/>
                    </a:cubicBezTo>
                    <a:cubicBezTo>
                      <a:pt x="30" y="10"/>
                      <a:pt x="30" y="10"/>
                      <a:pt x="30" y="10"/>
                    </a:cubicBezTo>
                    <a:cubicBezTo>
                      <a:pt x="30" y="11"/>
                      <a:pt x="30" y="11"/>
                      <a:pt x="30" y="11"/>
                    </a:cubicBezTo>
                    <a:cubicBezTo>
                      <a:pt x="29" y="11"/>
                      <a:pt x="29" y="11"/>
                      <a:pt x="29" y="11"/>
                    </a:cubicBezTo>
                    <a:cubicBezTo>
                      <a:pt x="29" y="12"/>
                      <a:pt x="29" y="12"/>
                      <a:pt x="29" y="12"/>
                    </a:cubicBezTo>
                    <a:cubicBezTo>
                      <a:pt x="29" y="12"/>
                      <a:pt x="29" y="12"/>
                      <a:pt x="29" y="12"/>
                    </a:cubicBezTo>
                    <a:cubicBezTo>
                      <a:pt x="29" y="13"/>
                      <a:pt x="29" y="13"/>
                      <a:pt x="29" y="13"/>
                    </a:cubicBezTo>
                    <a:cubicBezTo>
                      <a:pt x="28" y="13"/>
                      <a:pt x="28" y="13"/>
                      <a:pt x="28" y="13"/>
                    </a:cubicBezTo>
                    <a:cubicBezTo>
                      <a:pt x="27" y="15"/>
                      <a:pt x="27" y="15"/>
                      <a:pt x="27" y="15"/>
                    </a:cubicBezTo>
                    <a:cubicBezTo>
                      <a:pt x="26" y="14"/>
                      <a:pt x="26" y="14"/>
                      <a:pt x="26" y="14"/>
                    </a:cubicBezTo>
                    <a:cubicBezTo>
                      <a:pt x="25" y="14"/>
                      <a:pt x="25" y="14"/>
                      <a:pt x="25" y="14"/>
                    </a:cubicBezTo>
                    <a:cubicBezTo>
                      <a:pt x="25" y="14"/>
                      <a:pt x="25" y="14"/>
                      <a:pt x="25" y="14"/>
                    </a:cubicBezTo>
                    <a:cubicBezTo>
                      <a:pt x="24" y="14"/>
                      <a:pt x="24" y="14"/>
                      <a:pt x="24" y="14"/>
                    </a:cubicBezTo>
                    <a:cubicBezTo>
                      <a:pt x="24" y="14"/>
                      <a:pt x="24" y="14"/>
                      <a:pt x="24" y="14"/>
                    </a:cubicBezTo>
                    <a:cubicBezTo>
                      <a:pt x="23" y="14"/>
                      <a:pt x="23" y="14"/>
                      <a:pt x="23" y="14"/>
                    </a:cubicBezTo>
                    <a:cubicBezTo>
                      <a:pt x="23" y="14"/>
                      <a:pt x="23" y="14"/>
                      <a:pt x="23" y="14"/>
                    </a:cubicBezTo>
                    <a:cubicBezTo>
                      <a:pt x="22" y="14"/>
                      <a:pt x="22" y="14"/>
                      <a:pt x="22" y="14"/>
                    </a:cubicBezTo>
                    <a:cubicBezTo>
                      <a:pt x="22" y="14"/>
                      <a:pt x="22" y="14"/>
                      <a:pt x="22" y="14"/>
                    </a:cubicBezTo>
                    <a:cubicBezTo>
                      <a:pt x="21" y="13"/>
                      <a:pt x="21" y="13"/>
                      <a:pt x="21" y="13"/>
                    </a:cubicBezTo>
                    <a:cubicBezTo>
                      <a:pt x="20" y="13"/>
                      <a:pt x="20" y="13"/>
                      <a:pt x="20" y="13"/>
                    </a:cubicBezTo>
                    <a:cubicBezTo>
                      <a:pt x="20" y="13"/>
                      <a:pt x="20" y="13"/>
                      <a:pt x="20" y="13"/>
                    </a:cubicBezTo>
                    <a:cubicBezTo>
                      <a:pt x="20" y="13"/>
                      <a:pt x="20" y="13"/>
                      <a:pt x="19" y="13"/>
                    </a:cubicBezTo>
                    <a:cubicBezTo>
                      <a:pt x="19" y="13"/>
                      <a:pt x="19" y="13"/>
                      <a:pt x="19" y="13"/>
                    </a:cubicBezTo>
                    <a:cubicBezTo>
                      <a:pt x="18" y="13"/>
                      <a:pt x="18" y="13"/>
                      <a:pt x="18" y="13"/>
                    </a:cubicBezTo>
                    <a:cubicBezTo>
                      <a:pt x="18" y="13"/>
                      <a:pt x="17" y="13"/>
                      <a:pt x="17" y="13"/>
                    </a:cubicBezTo>
                    <a:cubicBezTo>
                      <a:pt x="16" y="13"/>
                      <a:pt x="16" y="13"/>
                      <a:pt x="16" y="13"/>
                    </a:cubicBezTo>
                    <a:cubicBezTo>
                      <a:pt x="16" y="13"/>
                      <a:pt x="16" y="14"/>
                      <a:pt x="16" y="14"/>
                    </a:cubicBezTo>
                    <a:cubicBezTo>
                      <a:pt x="16" y="14"/>
                      <a:pt x="16" y="14"/>
                      <a:pt x="16" y="14"/>
                    </a:cubicBezTo>
                    <a:cubicBezTo>
                      <a:pt x="15" y="14"/>
                      <a:pt x="15" y="14"/>
                      <a:pt x="14" y="14"/>
                    </a:cubicBezTo>
                    <a:cubicBezTo>
                      <a:pt x="13" y="14"/>
                      <a:pt x="12" y="14"/>
                      <a:pt x="12" y="15"/>
                    </a:cubicBezTo>
                    <a:cubicBezTo>
                      <a:pt x="11" y="15"/>
                      <a:pt x="11" y="15"/>
                      <a:pt x="11" y="15"/>
                    </a:cubicBezTo>
                    <a:cubicBezTo>
                      <a:pt x="11" y="15"/>
                      <a:pt x="11" y="15"/>
                      <a:pt x="11" y="15"/>
                    </a:cubicBezTo>
                    <a:cubicBezTo>
                      <a:pt x="10" y="15"/>
                      <a:pt x="10" y="15"/>
                      <a:pt x="10" y="15"/>
                    </a:cubicBezTo>
                    <a:cubicBezTo>
                      <a:pt x="10" y="15"/>
                      <a:pt x="10" y="15"/>
                      <a:pt x="10" y="15"/>
                    </a:cubicBezTo>
                    <a:cubicBezTo>
                      <a:pt x="9" y="16"/>
                      <a:pt x="9" y="16"/>
                      <a:pt x="9" y="16"/>
                    </a:cubicBezTo>
                    <a:cubicBezTo>
                      <a:pt x="7" y="17"/>
                      <a:pt x="6" y="18"/>
                      <a:pt x="5" y="19"/>
                    </a:cubicBezTo>
                    <a:cubicBezTo>
                      <a:pt x="5" y="19"/>
                      <a:pt x="4" y="20"/>
                      <a:pt x="4" y="20"/>
                    </a:cubicBezTo>
                    <a:cubicBezTo>
                      <a:pt x="4" y="20"/>
                      <a:pt x="4" y="20"/>
                      <a:pt x="4" y="20"/>
                    </a:cubicBezTo>
                    <a:cubicBezTo>
                      <a:pt x="4" y="20"/>
                      <a:pt x="4" y="20"/>
                      <a:pt x="4" y="20"/>
                    </a:cubicBezTo>
                    <a:cubicBezTo>
                      <a:pt x="4" y="21"/>
                      <a:pt x="3" y="21"/>
                      <a:pt x="3" y="22"/>
                    </a:cubicBezTo>
                    <a:cubicBezTo>
                      <a:pt x="3" y="23"/>
                      <a:pt x="2" y="23"/>
                      <a:pt x="2" y="24"/>
                    </a:cubicBezTo>
                    <a:cubicBezTo>
                      <a:pt x="2" y="25"/>
                      <a:pt x="2" y="25"/>
                      <a:pt x="2" y="25"/>
                    </a:cubicBezTo>
                    <a:cubicBezTo>
                      <a:pt x="2" y="25"/>
                      <a:pt x="1" y="25"/>
                      <a:pt x="1" y="25"/>
                    </a:cubicBezTo>
                    <a:cubicBezTo>
                      <a:pt x="1" y="26"/>
                      <a:pt x="1" y="26"/>
                      <a:pt x="1" y="26"/>
                    </a:cubicBezTo>
                    <a:cubicBezTo>
                      <a:pt x="1" y="26"/>
                      <a:pt x="1" y="26"/>
                      <a:pt x="1" y="26"/>
                    </a:cubicBezTo>
                    <a:cubicBezTo>
                      <a:pt x="1" y="27"/>
                      <a:pt x="1" y="27"/>
                      <a:pt x="1" y="27"/>
                    </a:cubicBezTo>
                    <a:cubicBezTo>
                      <a:pt x="1" y="27"/>
                      <a:pt x="1" y="27"/>
                      <a:pt x="1" y="27"/>
                    </a:cubicBezTo>
                    <a:cubicBezTo>
                      <a:pt x="1" y="28"/>
                      <a:pt x="1" y="28"/>
                      <a:pt x="1" y="28"/>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30"/>
                      <a:pt x="1" y="30"/>
                      <a:pt x="1" y="30"/>
                    </a:cubicBezTo>
                    <a:cubicBezTo>
                      <a:pt x="1" y="30"/>
                      <a:pt x="1" y="30"/>
                      <a:pt x="1" y="30"/>
                    </a:cubicBezTo>
                    <a:cubicBezTo>
                      <a:pt x="0" y="31"/>
                      <a:pt x="0" y="32"/>
                      <a:pt x="1" y="33"/>
                    </a:cubicBezTo>
                    <a:cubicBezTo>
                      <a:pt x="1" y="34"/>
                      <a:pt x="1" y="35"/>
                      <a:pt x="1" y="36"/>
                    </a:cubicBezTo>
                    <a:cubicBezTo>
                      <a:pt x="2" y="37"/>
                      <a:pt x="2" y="38"/>
                      <a:pt x="2" y="38"/>
                    </a:cubicBezTo>
                    <a:cubicBezTo>
                      <a:pt x="3" y="39"/>
                      <a:pt x="3" y="40"/>
                      <a:pt x="4" y="41"/>
                    </a:cubicBezTo>
                    <a:cubicBezTo>
                      <a:pt x="5" y="43"/>
                      <a:pt x="7" y="44"/>
                      <a:pt x="8" y="45"/>
                    </a:cubicBezTo>
                    <a:cubicBezTo>
                      <a:pt x="10" y="47"/>
                      <a:pt x="11" y="48"/>
                      <a:pt x="13" y="49"/>
                    </a:cubicBezTo>
                    <a:cubicBezTo>
                      <a:pt x="15" y="50"/>
                      <a:pt x="17" y="51"/>
                      <a:pt x="19" y="52"/>
                    </a:cubicBezTo>
                    <a:cubicBezTo>
                      <a:pt x="20" y="52"/>
                      <a:pt x="21" y="52"/>
                      <a:pt x="22" y="53"/>
                    </a:cubicBezTo>
                    <a:cubicBezTo>
                      <a:pt x="22" y="53"/>
                      <a:pt x="22" y="53"/>
                      <a:pt x="23" y="53"/>
                    </a:cubicBezTo>
                    <a:cubicBezTo>
                      <a:pt x="23" y="53"/>
                      <a:pt x="24" y="54"/>
                      <a:pt x="24" y="54"/>
                    </a:cubicBezTo>
                    <a:cubicBezTo>
                      <a:pt x="25" y="54"/>
                      <a:pt x="26" y="54"/>
                      <a:pt x="27" y="55"/>
                    </a:cubicBezTo>
                    <a:cubicBezTo>
                      <a:pt x="28" y="55"/>
                      <a:pt x="29" y="55"/>
                      <a:pt x="30" y="55"/>
                    </a:cubicBezTo>
                    <a:cubicBezTo>
                      <a:pt x="33" y="56"/>
                      <a:pt x="35" y="56"/>
                      <a:pt x="37" y="56"/>
                    </a:cubicBezTo>
                    <a:cubicBezTo>
                      <a:pt x="39" y="57"/>
                      <a:pt x="41" y="57"/>
                      <a:pt x="43" y="57"/>
                    </a:cubicBezTo>
                    <a:cubicBezTo>
                      <a:pt x="45" y="57"/>
                      <a:pt x="47" y="57"/>
                      <a:pt x="49" y="57"/>
                    </a:cubicBezTo>
                    <a:cubicBezTo>
                      <a:pt x="50" y="55"/>
                      <a:pt x="51" y="53"/>
                      <a:pt x="52" y="52"/>
                    </a:cubicBezTo>
                    <a:cubicBezTo>
                      <a:pt x="53" y="51"/>
                      <a:pt x="53" y="50"/>
                      <a:pt x="54" y="49"/>
                    </a:cubicBezTo>
                    <a:cubicBezTo>
                      <a:pt x="54" y="48"/>
                      <a:pt x="54" y="48"/>
                      <a:pt x="54" y="48"/>
                    </a:cubicBezTo>
                    <a:cubicBezTo>
                      <a:pt x="54" y="48"/>
                      <a:pt x="54" y="48"/>
                      <a:pt x="54" y="48"/>
                    </a:cubicBezTo>
                    <a:cubicBezTo>
                      <a:pt x="54" y="47"/>
                      <a:pt x="55" y="47"/>
                      <a:pt x="55" y="46"/>
                    </a:cubicBezTo>
                    <a:cubicBezTo>
                      <a:pt x="56" y="44"/>
                      <a:pt x="57" y="42"/>
                      <a:pt x="57" y="40"/>
                    </a:cubicBezTo>
                    <a:cubicBezTo>
                      <a:pt x="58" y="39"/>
                      <a:pt x="59" y="37"/>
                      <a:pt x="59" y="35"/>
                    </a:cubicBezTo>
                    <a:cubicBezTo>
                      <a:pt x="60" y="34"/>
                      <a:pt x="60" y="34"/>
                      <a:pt x="60" y="33"/>
                    </a:cubicBezTo>
                    <a:cubicBezTo>
                      <a:pt x="60" y="33"/>
                      <a:pt x="60" y="32"/>
                      <a:pt x="60" y="32"/>
                    </a:cubicBezTo>
                    <a:cubicBezTo>
                      <a:pt x="61" y="31"/>
                      <a:pt x="61" y="30"/>
                      <a:pt x="61" y="29"/>
                    </a:cubicBezTo>
                    <a:cubicBezTo>
                      <a:pt x="62" y="27"/>
                      <a:pt x="62" y="25"/>
                      <a:pt x="62" y="23"/>
                    </a:cubicBezTo>
                    <a:cubicBezTo>
                      <a:pt x="62" y="21"/>
                      <a:pt x="62" y="19"/>
                      <a:pt x="62" y="17"/>
                    </a:cubicBezTo>
                    <a:cubicBezTo>
                      <a:pt x="62" y="15"/>
                      <a:pt x="62" y="13"/>
                      <a:pt x="6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20" name="Freeform 71"/>
              <p:cNvSpPr>
                <a:spLocks noEditPoints="1"/>
              </p:cNvSpPr>
              <p:nvPr userDrawn="1"/>
            </p:nvSpPr>
            <p:spPr bwMode="auto">
              <a:xfrm>
                <a:off x="87960" y="3643135"/>
                <a:ext cx="836277" cy="938839"/>
              </a:xfrm>
              <a:custGeom>
                <a:avLst/>
                <a:gdLst>
                  <a:gd name="T0" fmla="*/ 174 w 311"/>
                  <a:gd name="T1" fmla="*/ 77 h 349"/>
                  <a:gd name="T2" fmla="*/ 7 w 311"/>
                  <a:gd name="T3" fmla="*/ 335 h 349"/>
                  <a:gd name="T4" fmla="*/ 74 w 311"/>
                  <a:gd name="T5" fmla="*/ 349 h 349"/>
                  <a:gd name="T6" fmla="*/ 118 w 311"/>
                  <a:gd name="T7" fmla="*/ 338 h 349"/>
                  <a:gd name="T8" fmla="*/ 199 w 311"/>
                  <a:gd name="T9" fmla="*/ 295 h 349"/>
                  <a:gd name="T10" fmla="*/ 266 w 311"/>
                  <a:gd name="T11" fmla="*/ 244 h 349"/>
                  <a:gd name="T12" fmla="*/ 303 w 311"/>
                  <a:gd name="T13" fmla="*/ 199 h 349"/>
                  <a:gd name="T14" fmla="*/ 238 w 311"/>
                  <a:gd name="T15" fmla="*/ 137 h 349"/>
                  <a:gd name="T16" fmla="*/ 233 w 311"/>
                  <a:gd name="T17" fmla="*/ 157 h 349"/>
                  <a:gd name="T18" fmla="*/ 225 w 311"/>
                  <a:gd name="T19" fmla="*/ 171 h 349"/>
                  <a:gd name="T20" fmla="*/ 223 w 311"/>
                  <a:gd name="T21" fmla="*/ 174 h 349"/>
                  <a:gd name="T22" fmla="*/ 215 w 311"/>
                  <a:gd name="T23" fmla="*/ 183 h 349"/>
                  <a:gd name="T24" fmla="*/ 199 w 311"/>
                  <a:gd name="T25" fmla="*/ 183 h 349"/>
                  <a:gd name="T26" fmla="*/ 184 w 311"/>
                  <a:gd name="T27" fmla="*/ 180 h 349"/>
                  <a:gd name="T28" fmla="*/ 176 w 311"/>
                  <a:gd name="T29" fmla="*/ 178 h 349"/>
                  <a:gd name="T30" fmla="*/ 162 w 311"/>
                  <a:gd name="T31" fmla="*/ 170 h 349"/>
                  <a:gd name="T32" fmla="*/ 152 w 311"/>
                  <a:gd name="T33" fmla="*/ 157 h 349"/>
                  <a:gd name="T34" fmla="*/ 151 w 311"/>
                  <a:gd name="T35" fmla="*/ 148 h 349"/>
                  <a:gd name="T36" fmla="*/ 151 w 311"/>
                  <a:gd name="T37" fmla="*/ 147 h 349"/>
                  <a:gd name="T38" fmla="*/ 151 w 311"/>
                  <a:gd name="T39" fmla="*/ 147 h 349"/>
                  <a:gd name="T40" fmla="*/ 151 w 311"/>
                  <a:gd name="T41" fmla="*/ 145 h 349"/>
                  <a:gd name="T42" fmla="*/ 152 w 311"/>
                  <a:gd name="T43" fmla="*/ 143 h 349"/>
                  <a:gd name="T44" fmla="*/ 152 w 311"/>
                  <a:gd name="T45" fmla="*/ 141 h 349"/>
                  <a:gd name="T46" fmla="*/ 156 w 311"/>
                  <a:gd name="T47" fmla="*/ 134 h 349"/>
                  <a:gd name="T48" fmla="*/ 157 w 311"/>
                  <a:gd name="T49" fmla="*/ 132 h 349"/>
                  <a:gd name="T50" fmla="*/ 159 w 311"/>
                  <a:gd name="T51" fmla="*/ 130 h 349"/>
                  <a:gd name="T52" fmla="*/ 161 w 311"/>
                  <a:gd name="T53" fmla="*/ 128 h 349"/>
                  <a:gd name="T54" fmla="*/ 162 w 311"/>
                  <a:gd name="T55" fmla="*/ 128 h 349"/>
                  <a:gd name="T56" fmla="*/ 165 w 311"/>
                  <a:gd name="T57" fmla="*/ 126 h 349"/>
                  <a:gd name="T58" fmla="*/ 166 w 311"/>
                  <a:gd name="T59" fmla="*/ 126 h 349"/>
                  <a:gd name="T60" fmla="*/ 173 w 311"/>
                  <a:gd name="T61" fmla="*/ 124 h 349"/>
                  <a:gd name="T62" fmla="*/ 176 w 311"/>
                  <a:gd name="T63" fmla="*/ 123 h 349"/>
                  <a:gd name="T64" fmla="*/ 179 w 311"/>
                  <a:gd name="T65" fmla="*/ 123 h 349"/>
                  <a:gd name="T66" fmla="*/ 181 w 311"/>
                  <a:gd name="T67" fmla="*/ 123 h 349"/>
                  <a:gd name="T68" fmla="*/ 183 w 311"/>
                  <a:gd name="T69" fmla="*/ 124 h 349"/>
                  <a:gd name="T70" fmla="*/ 185 w 311"/>
                  <a:gd name="T71" fmla="*/ 123 h 349"/>
                  <a:gd name="T72" fmla="*/ 186 w 311"/>
                  <a:gd name="T73" fmla="*/ 121 h 349"/>
                  <a:gd name="T74" fmla="*/ 188 w 311"/>
                  <a:gd name="T75" fmla="*/ 119 h 349"/>
                  <a:gd name="T76" fmla="*/ 189 w 311"/>
                  <a:gd name="T77" fmla="*/ 117 h 349"/>
                  <a:gd name="T78" fmla="*/ 191 w 311"/>
                  <a:gd name="T79" fmla="*/ 114 h 349"/>
                  <a:gd name="T80" fmla="*/ 193 w 311"/>
                  <a:gd name="T81" fmla="*/ 112 h 349"/>
                  <a:gd name="T82" fmla="*/ 198 w 311"/>
                  <a:gd name="T83" fmla="*/ 108 h 349"/>
                  <a:gd name="T84" fmla="*/ 201 w 311"/>
                  <a:gd name="T85" fmla="*/ 107 h 349"/>
                  <a:gd name="T86" fmla="*/ 211 w 311"/>
                  <a:gd name="T87" fmla="*/ 105 h 349"/>
                  <a:gd name="T88" fmla="*/ 218 w 311"/>
                  <a:gd name="T89" fmla="*/ 106 h 349"/>
                  <a:gd name="T90" fmla="*/ 220 w 311"/>
                  <a:gd name="T91" fmla="*/ 107 h 349"/>
                  <a:gd name="T92" fmla="*/ 223 w 311"/>
                  <a:gd name="T93" fmla="*/ 108 h 349"/>
                  <a:gd name="T94" fmla="*/ 225 w 311"/>
                  <a:gd name="T95" fmla="*/ 109 h 349"/>
                  <a:gd name="T96" fmla="*/ 225 w 311"/>
                  <a:gd name="T97" fmla="*/ 109 h 349"/>
                  <a:gd name="T98" fmla="*/ 226 w 311"/>
                  <a:gd name="T99" fmla="*/ 110 h 349"/>
                  <a:gd name="T100" fmla="*/ 228 w 311"/>
                  <a:gd name="T101" fmla="*/ 111 h 349"/>
                  <a:gd name="T102" fmla="*/ 230 w 311"/>
                  <a:gd name="T103" fmla="*/ 113 h 349"/>
                  <a:gd name="T104" fmla="*/ 237 w 311"/>
                  <a:gd name="T105" fmla="*/ 1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49">
                    <a:moveTo>
                      <a:pt x="262" y="128"/>
                    </a:moveTo>
                    <a:cubicBezTo>
                      <a:pt x="225" y="88"/>
                      <a:pt x="225" y="0"/>
                      <a:pt x="214" y="13"/>
                    </a:cubicBezTo>
                    <a:cubicBezTo>
                      <a:pt x="203" y="25"/>
                      <a:pt x="207" y="52"/>
                      <a:pt x="174" y="77"/>
                    </a:cubicBezTo>
                    <a:cubicBezTo>
                      <a:pt x="141" y="102"/>
                      <a:pt x="142" y="60"/>
                      <a:pt x="89" y="66"/>
                    </a:cubicBezTo>
                    <a:cubicBezTo>
                      <a:pt x="57" y="69"/>
                      <a:pt x="80" y="122"/>
                      <a:pt x="74" y="186"/>
                    </a:cubicBezTo>
                    <a:cubicBezTo>
                      <a:pt x="68" y="250"/>
                      <a:pt x="26" y="307"/>
                      <a:pt x="7" y="335"/>
                    </a:cubicBezTo>
                    <a:cubicBezTo>
                      <a:pt x="4" y="339"/>
                      <a:pt x="2" y="342"/>
                      <a:pt x="0" y="344"/>
                    </a:cubicBezTo>
                    <a:cubicBezTo>
                      <a:pt x="12" y="342"/>
                      <a:pt x="27" y="341"/>
                      <a:pt x="45" y="344"/>
                    </a:cubicBezTo>
                    <a:cubicBezTo>
                      <a:pt x="55" y="346"/>
                      <a:pt x="65" y="348"/>
                      <a:pt x="74" y="349"/>
                    </a:cubicBezTo>
                    <a:cubicBezTo>
                      <a:pt x="83" y="349"/>
                      <a:pt x="93" y="348"/>
                      <a:pt x="103" y="345"/>
                    </a:cubicBezTo>
                    <a:cubicBezTo>
                      <a:pt x="105" y="344"/>
                      <a:pt x="107" y="343"/>
                      <a:pt x="110" y="342"/>
                    </a:cubicBezTo>
                    <a:cubicBezTo>
                      <a:pt x="113" y="341"/>
                      <a:pt x="115" y="339"/>
                      <a:pt x="118" y="338"/>
                    </a:cubicBezTo>
                    <a:cubicBezTo>
                      <a:pt x="124" y="336"/>
                      <a:pt x="129" y="333"/>
                      <a:pt x="134" y="331"/>
                    </a:cubicBezTo>
                    <a:cubicBezTo>
                      <a:pt x="145" y="325"/>
                      <a:pt x="156" y="319"/>
                      <a:pt x="167" y="313"/>
                    </a:cubicBezTo>
                    <a:cubicBezTo>
                      <a:pt x="178" y="308"/>
                      <a:pt x="189" y="301"/>
                      <a:pt x="199" y="295"/>
                    </a:cubicBezTo>
                    <a:cubicBezTo>
                      <a:pt x="209" y="288"/>
                      <a:pt x="219" y="282"/>
                      <a:pt x="228" y="275"/>
                    </a:cubicBezTo>
                    <a:cubicBezTo>
                      <a:pt x="238" y="268"/>
                      <a:pt x="246" y="261"/>
                      <a:pt x="254" y="254"/>
                    </a:cubicBezTo>
                    <a:cubicBezTo>
                      <a:pt x="258" y="251"/>
                      <a:pt x="262" y="247"/>
                      <a:pt x="266" y="244"/>
                    </a:cubicBezTo>
                    <a:cubicBezTo>
                      <a:pt x="269" y="240"/>
                      <a:pt x="273" y="237"/>
                      <a:pt x="276" y="234"/>
                    </a:cubicBezTo>
                    <a:cubicBezTo>
                      <a:pt x="282" y="227"/>
                      <a:pt x="288" y="221"/>
                      <a:pt x="292" y="215"/>
                    </a:cubicBezTo>
                    <a:cubicBezTo>
                      <a:pt x="297" y="209"/>
                      <a:pt x="300" y="203"/>
                      <a:pt x="303" y="199"/>
                    </a:cubicBezTo>
                    <a:cubicBezTo>
                      <a:pt x="307" y="191"/>
                      <a:pt x="310" y="186"/>
                      <a:pt x="311" y="185"/>
                    </a:cubicBezTo>
                    <a:cubicBezTo>
                      <a:pt x="299" y="169"/>
                      <a:pt x="283" y="151"/>
                      <a:pt x="262" y="128"/>
                    </a:cubicBezTo>
                    <a:close/>
                    <a:moveTo>
                      <a:pt x="238" y="137"/>
                    </a:moveTo>
                    <a:cubicBezTo>
                      <a:pt x="238" y="138"/>
                      <a:pt x="237" y="140"/>
                      <a:pt x="237" y="141"/>
                    </a:cubicBezTo>
                    <a:cubicBezTo>
                      <a:pt x="237" y="144"/>
                      <a:pt x="236" y="146"/>
                      <a:pt x="236" y="149"/>
                    </a:cubicBezTo>
                    <a:cubicBezTo>
                      <a:pt x="235" y="152"/>
                      <a:pt x="234" y="154"/>
                      <a:pt x="233" y="157"/>
                    </a:cubicBezTo>
                    <a:cubicBezTo>
                      <a:pt x="232" y="158"/>
                      <a:pt x="232" y="159"/>
                      <a:pt x="231" y="160"/>
                    </a:cubicBezTo>
                    <a:cubicBezTo>
                      <a:pt x="231" y="162"/>
                      <a:pt x="230" y="163"/>
                      <a:pt x="229" y="164"/>
                    </a:cubicBezTo>
                    <a:cubicBezTo>
                      <a:pt x="228" y="166"/>
                      <a:pt x="227" y="169"/>
                      <a:pt x="225" y="171"/>
                    </a:cubicBezTo>
                    <a:cubicBezTo>
                      <a:pt x="225" y="171"/>
                      <a:pt x="224" y="172"/>
                      <a:pt x="224" y="172"/>
                    </a:cubicBezTo>
                    <a:cubicBezTo>
                      <a:pt x="224" y="173"/>
                      <a:pt x="224" y="173"/>
                      <a:pt x="224" y="173"/>
                    </a:cubicBezTo>
                    <a:cubicBezTo>
                      <a:pt x="223" y="174"/>
                      <a:pt x="223" y="174"/>
                      <a:pt x="223" y="174"/>
                    </a:cubicBezTo>
                    <a:cubicBezTo>
                      <a:pt x="222" y="175"/>
                      <a:pt x="221" y="176"/>
                      <a:pt x="221" y="177"/>
                    </a:cubicBezTo>
                    <a:cubicBezTo>
                      <a:pt x="219" y="179"/>
                      <a:pt x="217" y="181"/>
                      <a:pt x="215" y="183"/>
                    </a:cubicBezTo>
                    <a:cubicBezTo>
                      <a:pt x="215" y="183"/>
                      <a:pt x="215" y="183"/>
                      <a:pt x="215" y="183"/>
                    </a:cubicBezTo>
                    <a:cubicBezTo>
                      <a:pt x="215" y="183"/>
                      <a:pt x="215" y="183"/>
                      <a:pt x="215" y="183"/>
                    </a:cubicBezTo>
                    <a:cubicBezTo>
                      <a:pt x="213" y="183"/>
                      <a:pt x="210" y="183"/>
                      <a:pt x="207" y="183"/>
                    </a:cubicBezTo>
                    <a:cubicBezTo>
                      <a:pt x="205" y="183"/>
                      <a:pt x="202" y="183"/>
                      <a:pt x="199" y="183"/>
                    </a:cubicBezTo>
                    <a:cubicBezTo>
                      <a:pt x="197" y="183"/>
                      <a:pt x="194" y="182"/>
                      <a:pt x="192" y="182"/>
                    </a:cubicBezTo>
                    <a:cubicBezTo>
                      <a:pt x="190" y="182"/>
                      <a:pt x="189" y="181"/>
                      <a:pt x="188" y="181"/>
                    </a:cubicBezTo>
                    <a:cubicBezTo>
                      <a:pt x="186" y="181"/>
                      <a:pt x="185" y="180"/>
                      <a:pt x="184" y="180"/>
                    </a:cubicBezTo>
                    <a:cubicBezTo>
                      <a:pt x="183" y="180"/>
                      <a:pt x="183" y="180"/>
                      <a:pt x="182" y="180"/>
                    </a:cubicBezTo>
                    <a:cubicBezTo>
                      <a:pt x="181" y="179"/>
                      <a:pt x="181" y="179"/>
                      <a:pt x="180" y="179"/>
                    </a:cubicBezTo>
                    <a:cubicBezTo>
                      <a:pt x="179" y="179"/>
                      <a:pt x="178" y="178"/>
                      <a:pt x="176" y="178"/>
                    </a:cubicBezTo>
                    <a:cubicBezTo>
                      <a:pt x="174" y="177"/>
                      <a:pt x="171" y="176"/>
                      <a:pt x="169" y="174"/>
                    </a:cubicBezTo>
                    <a:cubicBezTo>
                      <a:pt x="168" y="174"/>
                      <a:pt x="167" y="173"/>
                      <a:pt x="166" y="172"/>
                    </a:cubicBezTo>
                    <a:cubicBezTo>
                      <a:pt x="164" y="172"/>
                      <a:pt x="163" y="171"/>
                      <a:pt x="162" y="170"/>
                    </a:cubicBezTo>
                    <a:cubicBezTo>
                      <a:pt x="160" y="168"/>
                      <a:pt x="158" y="167"/>
                      <a:pt x="156" y="164"/>
                    </a:cubicBezTo>
                    <a:cubicBezTo>
                      <a:pt x="156" y="163"/>
                      <a:pt x="155" y="162"/>
                      <a:pt x="154" y="161"/>
                    </a:cubicBezTo>
                    <a:cubicBezTo>
                      <a:pt x="153" y="160"/>
                      <a:pt x="153" y="159"/>
                      <a:pt x="152" y="157"/>
                    </a:cubicBezTo>
                    <a:cubicBezTo>
                      <a:pt x="152" y="156"/>
                      <a:pt x="151" y="155"/>
                      <a:pt x="151" y="153"/>
                    </a:cubicBezTo>
                    <a:cubicBezTo>
                      <a:pt x="151" y="152"/>
                      <a:pt x="151" y="150"/>
                      <a:pt x="151" y="149"/>
                    </a:cubicBezTo>
                    <a:cubicBezTo>
                      <a:pt x="151" y="148"/>
                      <a:pt x="151" y="148"/>
                      <a:pt x="151" y="148"/>
                    </a:cubicBezTo>
                    <a:cubicBezTo>
                      <a:pt x="151" y="148"/>
                      <a:pt x="151" y="148"/>
                      <a:pt x="151" y="148"/>
                    </a:cubicBezTo>
                    <a:cubicBezTo>
                      <a:pt x="151" y="148"/>
                      <a:pt x="151" y="148"/>
                      <a:pt x="151" y="148"/>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6"/>
                      <a:pt x="151" y="146"/>
                      <a:pt x="151" y="146"/>
                    </a:cubicBezTo>
                    <a:cubicBezTo>
                      <a:pt x="151" y="146"/>
                      <a:pt x="151" y="146"/>
                      <a:pt x="151" y="145"/>
                    </a:cubicBezTo>
                    <a:cubicBezTo>
                      <a:pt x="151" y="145"/>
                      <a:pt x="151" y="145"/>
                      <a:pt x="151" y="145"/>
                    </a:cubicBezTo>
                    <a:cubicBezTo>
                      <a:pt x="151" y="144"/>
                      <a:pt x="152" y="144"/>
                      <a:pt x="152" y="144"/>
                    </a:cubicBezTo>
                    <a:cubicBezTo>
                      <a:pt x="152" y="143"/>
                      <a:pt x="152" y="143"/>
                      <a:pt x="152" y="143"/>
                    </a:cubicBezTo>
                    <a:cubicBezTo>
                      <a:pt x="152" y="142"/>
                      <a:pt x="152" y="142"/>
                      <a:pt x="152" y="142"/>
                    </a:cubicBezTo>
                    <a:cubicBezTo>
                      <a:pt x="152" y="142"/>
                      <a:pt x="152" y="142"/>
                      <a:pt x="152" y="142"/>
                    </a:cubicBezTo>
                    <a:cubicBezTo>
                      <a:pt x="152" y="141"/>
                      <a:pt x="152" y="141"/>
                      <a:pt x="152" y="141"/>
                    </a:cubicBezTo>
                    <a:cubicBezTo>
                      <a:pt x="153" y="139"/>
                      <a:pt x="153" y="138"/>
                      <a:pt x="154" y="137"/>
                    </a:cubicBezTo>
                    <a:cubicBezTo>
                      <a:pt x="154" y="136"/>
                      <a:pt x="155" y="136"/>
                      <a:pt x="155" y="135"/>
                    </a:cubicBezTo>
                    <a:cubicBezTo>
                      <a:pt x="155" y="135"/>
                      <a:pt x="155" y="134"/>
                      <a:pt x="156" y="134"/>
                    </a:cubicBezTo>
                    <a:cubicBezTo>
                      <a:pt x="156" y="134"/>
                      <a:pt x="156" y="134"/>
                      <a:pt x="156" y="134"/>
                    </a:cubicBezTo>
                    <a:cubicBezTo>
                      <a:pt x="156" y="134"/>
                      <a:pt x="156" y="133"/>
                      <a:pt x="156" y="133"/>
                    </a:cubicBezTo>
                    <a:cubicBezTo>
                      <a:pt x="157" y="133"/>
                      <a:pt x="157" y="133"/>
                      <a:pt x="157" y="132"/>
                    </a:cubicBezTo>
                    <a:cubicBezTo>
                      <a:pt x="158" y="132"/>
                      <a:pt x="158" y="132"/>
                      <a:pt x="158" y="132"/>
                    </a:cubicBezTo>
                    <a:cubicBezTo>
                      <a:pt x="158" y="131"/>
                      <a:pt x="158" y="131"/>
                      <a:pt x="158" y="131"/>
                    </a:cubicBezTo>
                    <a:cubicBezTo>
                      <a:pt x="159" y="131"/>
                      <a:pt x="159" y="130"/>
                      <a:pt x="159" y="130"/>
                    </a:cubicBezTo>
                    <a:cubicBezTo>
                      <a:pt x="160" y="129"/>
                      <a:pt x="160" y="129"/>
                      <a:pt x="160" y="129"/>
                    </a:cubicBezTo>
                    <a:cubicBezTo>
                      <a:pt x="160" y="129"/>
                      <a:pt x="161" y="129"/>
                      <a:pt x="161" y="129"/>
                    </a:cubicBezTo>
                    <a:cubicBezTo>
                      <a:pt x="161" y="129"/>
                      <a:pt x="161" y="128"/>
                      <a:pt x="161" y="128"/>
                    </a:cubicBezTo>
                    <a:cubicBezTo>
                      <a:pt x="162" y="128"/>
                      <a:pt x="162" y="128"/>
                      <a:pt x="162" y="128"/>
                    </a:cubicBezTo>
                    <a:cubicBezTo>
                      <a:pt x="162" y="128"/>
                      <a:pt x="162" y="128"/>
                      <a:pt x="162" y="128"/>
                    </a:cubicBezTo>
                    <a:cubicBezTo>
                      <a:pt x="162" y="128"/>
                      <a:pt x="162" y="128"/>
                      <a:pt x="162" y="128"/>
                    </a:cubicBezTo>
                    <a:cubicBezTo>
                      <a:pt x="163" y="127"/>
                      <a:pt x="163" y="127"/>
                      <a:pt x="163" y="127"/>
                    </a:cubicBezTo>
                    <a:cubicBezTo>
                      <a:pt x="164" y="127"/>
                      <a:pt x="164" y="127"/>
                      <a:pt x="164" y="127"/>
                    </a:cubicBezTo>
                    <a:cubicBezTo>
                      <a:pt x="164" y="127"/>
                      <a:pt x="164" y="127"/>
                      <a:pt x="165" y="126"/>
                    </a:cubicBezTo>
                    <a:cubicBezTo>
                      <a:pt x="165" y="126"/>
                      <a:pt x="165" y="126"/>
                      <a:pt x="165" y="126"/>
                    </a:cubicBezTo>
                    <a:cubicBezTo>
                      <a:pt x="166" y="126"/>
                      <a:pt x="166" y="126"/>
                      <a:pt x="166" y="126"/>
                    </a:cubicBezTo>
                    <a:cubicBezTo>
                      <a:pt x="166" y="126"/>
                      <a:pt x="166" y="126"/>
                      <a:pt x="166" y="126"/>
                    </a:cubicBezTo>
                    <a:cubicBezTo>
                      <a:pt x="168" y="125"/>
                      <a:pt x="169" y="125"/>
                      <a:pt x="171" y="124"/>
                    </a:cubicBezTo>
                    <a:cubicBezTo>
                      <a:pt x="171" y="124"/>
                      <a:pt x="172" y="124"/>
                      <a:pt x="173" y="124"/>
                    </a:cubicBezTo>
                    <a:cubicBezTo>
                      <a:pt x="173" y="124"/>
                      <a:pt x="173" y="124"/>
                      <a:pt x="173" y="124"/>
                    </a:cubicBezTo>
                    <a:cubicBezTo>
                      <a:pt x="173" y="124"/>
                      <a:pt x="174" y="124"/>
                      <a:pt x="174" y="124"/>
                    </a:cubicBezTo>
                    <a:cubicBezTo>
                      <a:pt x="175" y="124"/>
                      <a:pt x="175" y="124"/>
                      <a:pt x="175" y="124"/>
                    </a:cubicBezTo>
                    <a:cubicBezTo>
                      <a:pt x="175" y="123"/>
                      <a:pt x="175" y="123"/>
                      <a:pt x="176" y="123"/>
                    </a:cubicBezTo>
                    <a:cubicBezTo>
                      <a:pt x="176" y="123"/>
                      <a:pt x="176" y="123"/>
                      <a:pt x="177" y="123"/>
                    </a:cubicBezTo>
                    <a:cubicBezTo>
                      <a:pt x="178" y="123"/>
                      <a:pt x="178" y="123"/>
                      <a:pt x="178" y="123"/>
                    </a:cubicBezTo>
                    <a:cubicBezTo>
                      <a:pt x="178" y="123"/>
                      <a:pt x="179" y="123"/>
                      <a:pt x="179" y="123"/>
                    </a:cubicBezTo>
                    <a:cubicBezTo>
                      <a:pt x="179" y="123"/>
                      <a:pt x="179" y="123"/>
                      <a:pt x="179" y="123"/>
                    </a:cubicBezTo>
                    <a:cubicBezTo>
                      <a:pt x="180" y="123"/>
                      <a:pt x="180" y="123"/>
                      <a:pt x="180" y="123"/>
                    </a:cubicBezTo>
                    <a:cubicBezTo>
                      <a:pt x="181" y="123"/>
                      <a:pt x="181" y="123"/>
                      <a:pt x="181" y="123"/>
                    </a:cubicBezTo>
                    <a:cubicBezTo>
                      <a:pt x="182" y="124"/>
                      <a:pt x="182" y="124"/>
                      <a:pt x="182" y="124"/>
                    </a:cubicBezTo>
                    <a:cubicBezTo>
                      <a:pt x="183" y="124"/>
                      <a:pt x="183" y="124"/>
                      <a:pt x="183" y="124"/>
                    </a:cubicBezTo>
                    <a:cubicBezTo>
                      <a:pt x="183" y="124"/>
                      <a:pt x="183" y="124"/>
                      <a:pt x="183" y="124"/>
                    </a:cubicBezTo>
                    <a:cubicBezTo>
                      <a:pt x="184" y="124"/>
                      <a:pt x="184" y="124"/>
                      <a:pt x="184" y="124"/>
                    </a:cubicBezTo>
                    <a:cubicBezTo>
                      <a:pt x="185" y="124"/>
                      <a:pt x="185" y="124"/>
                      <a:pt x="185" y="124"/>
                    </a:cubicBezTo>
                    <a:cubicBezTo>
                      <a:pt x="185" y="123"/>
                      <a:pt x="185" y="123"/>
                      <a:pt x="185" y="123"/>
                    </a:cubicBezTo>
                    <a:cubicBezTo>
                      <a:pt x="186" y="122"/>
                      <a:pt x="186" y="122"/>
                      <a:pt x="186" y="122"/>
                    </a:cubicBezTo>
                    <a:cubicBezTo>
                      <a:pt x="186" y="122"/>
                      <a:pt x="186" y="122"/>
                      <a:pt x="186" y="122"/>
                    </a:cubicBezTo>
                    <a:cubicBezTo>
                      <a:pt x="186" y="121"/>
                      <a:pt x="186" y="121"/>
                      <a:pt x="186" y="121"/>
                    </a:cubicBezTo>
                    <a:cubicBezTo>
                      <a:pt x="187" y="120"/>
                      <a:pt x="187" y="120"/>
                      <a:pt x="187" y="120"/>
                    </a:cubicBezTo>
                    <a:cubicBezTo>
                      <a:pt x="187" y="119"/>
                      <a:pt x="187" y="119"/>
                      <a:pt x="187" y="119"/>
                    </a:cubicBezTo>
                    <a:cubicBezTo>
                      <a:pt x="188" y="119"/>
                      <a:pt x="188" y="119"/>
                      <a:pt x="188" y="119"/>
                    </a:cubicBezTo>
                    <a:cubicBezTo>
                      <a:pt x="188" y="118"/>
                      <a:pt x="188" y="118"/>
                      <a:pt x="188" y="118"/>
                    </a:cubicBezTo>
                    <a:cubicBezTo>
                      <a:pt x="188" y="118"/>
                      <a:pt x="188" y="118"/>
                      <a:pt x="188" y="118"/>
                    </a:cubicBezTo>
                    <a:cubicBezTo>
                      <a:pt x="189" y="117"/>
                      <a:pt x="189" y="117"/>
                      <a:pt x="189" y="117"/>
                    </a:cubicBezTo>
                    <a:cubicBezTo>
                      <a:pt x="189" y="116"/>
                      <a:pt x="189" y="116"/>
                      <a:pt x="190" y="116"/>
                    </a:cubicBezTo>
                    <a:cubicBezTo>
                      <a:pt x="190" y="115"/>
                      <a:pt x="190" y="115"/>
                      <a:pt x="190" y="115"/>
                    </a:cubicBezTo>
                    <a:cubicBezTo>
                      <a:pt x="191" y="114"/>
                      <a:pt x="191" y="114"/>
                      <a:pt x="191" y="114"/>
                    </a:cubicBezTo>
                    <a:cubicBezTo>
                      <a:pt x="191" y="114"/>
                      <a:pt x="191" y="114"/>
                      <a:pt x="191" y="114"/>
                    </a:cubicBezTo>
                    <a:cubicBezTo>
                      <a:pt x="192" y="113"/>
                      <a:pt x="192" y="113"/>
                      <a:pt x="192" y="113"/>
                    </a:cubicBezTo>
                    <a:cubicBezTo>
                      <a:pt x="192" y="113"/>
                      <a:pt x="193" y="112"/>
                      <a:pt x="193" y="112"/>
                    </a:cubicBezTo>
                    <a:cubicBezTo>
                      <a:pt x="194" y="111"/>
                      <a:pt x="196" y="110"/>
                      <a:pt x="197" y="109"/>
                    </a:cubicBezTo>
                    <a:cubicBezTo>
                      <a:pt x="197" y="109"/>
                      <a:pt x="197" y="109"/>
                      <a:pt x="198" y="108"/>
                    </a:cubicBezTo>
                    <a:cubicBezTo>
                      <a:pt x="198" y="108"/>
                      <a:pt x="198" y="108"/>
                      <a:pt x="198" y="108"/>
                    </a:cubicBezTo>
                    <a:cubicBezTo>
                      <a:pt x="198" y="108"/>
                      <a:pt x="199" y="108"/>
                      <a:pt x="199" y="108"/>
                    </a:cubicBezTo>
                    <a:cubicBezTo>
                      <a:pt x="199" y="108"/>
                      <a:pt x="199" y="108"/>
                      <a:pt x="200" y="107"/>
                    </a:cubicBezTo>
                    <a:cubicBezTo>
                      <a:pt x="201" y="107"/>
                      <a:pt x="201" y="107"/>
                      <a:pt x="201" y="107"/>
                    </a:cubicBezTo>
                    <a:cubicBezTo>
                      <a:pt x="203" y="106"/>
                      <a:pt x="206" y="105"/>
                      <a:pt x="209" y="105"/>
                    </a:cubicBezTo>
                    <a:cubicBezTo>
                      <a:pt x="210" y="105"/>
                      <a:pt x="210" y="105"/>
                      <a:pt x="210" y="105"/>
                    </a:cubicBezTo>
                    <a:cubicBezTo>
                      <a:pt x="211" y="105"/>
                      <a:pt x="211" y="105"/>
                      <a:pt x="211" y="105"/>
                    </a:cubicBezTo>
                    <a:cubicBezTo>
                      <a:pt x="211" y="105"/>
                      <a:pt x="211" y="105"/>
                      <a:pt x="212" y="105"/>
                    </a:cubicBezTo>
                    <a:cubicBezTo>
                      <a:pt x="212" y="105"/>
                      <a:pt x="213" y="105"/>
                      <a:pt x="214" y="105"/>
                    </a:cubicBezTo>
                    <a:cubicBezTo>
                      <a:pt x="215" y="105"/>
                      <a:pt x="217" y="106"/>
                      <a:pt x="218" y="106"/>
                    </a:cubicBezTo>
                    <a:cubicBezTo>
                      <a:pt x="219" y="106"/>
                      <a:pt x="219" y="106"/>
                      <a:pt x="219" y="106"/>
                    </a:cubicBezTo>
                    <a:cubicBezTo>
                      <a:pt x="220" y="106"/>
                      <a:pt x="220" y="106"/>
                      <a:pt x="220" y="106"/>
                    </a:cubicBezTo>
                    <a:cubicBezTo>
                      <a:pt x="220" y="107"/>
                      <a:pt x="220" y="107"/>
                      <a:pt x="220" y="107"/>
                    </a:cubicBezTo>
                    <a:cubicBezTo>
                      <a:pt x="221" y="107"/>
                      <a:pt x="221" y="107"/>
                      <a:pt x="221" y="107"/>
                    </a:cubicBezTo>
                    <a:cubicBezTo>
                      <a:pt x="222" y="107"/>
                      <a:pt x="222" y="107"/>
                      <a:pt x="222" y="108"/>
                    </a:cubicBezTo>
                    <a:cubicBezTo>
                      <a:pt x="223" y="108"/>
                      <a:pt x="223" y="108"/>
                      <a:pt x="223" y="108"/>
                    </a:cubicBezTo>
                    <a:cubicBezTo>
                      <a:pt x="223" y="108"/>
                      <a:pt x="223" y="108"/>
                      <a:pt x="223" y="108"/>
                    </a:cubicBezTo>
                    <a:cubicBezTo>
                      <a:pt x="224" y="109"/>
                      <a:pt x="224" y="109"/>
                      <a:pt x="224"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6" y="109"/>
                      <a:pt x="226" y="109"/>
                      <a:pt x="226" y="109"/>
                    </a:cubicBezTo>
                    <a:cubicBezTo>
                      <a:pt x="226" y="110"/>
                      <a:pt x="226" y="110"/>
                      <a:pt x="226" y="110"/>
                    </a:cubicBezTo>
                    <a:cubicBezTo>
                      <a:pt x="227" y="110"/>
                      <a:pt x="227" y="110"/>
                      <a:pt x="227" y="110"/>
                    </a:cubicBezTo>
                    <a:cubicBezTo>
                      <a:pt x="227" y="110"/>
                      <a:pt x="227" y="110"/>
                      <a:pt x="227" y="110"/>
                    </a:cubicBezTo>
                    <a:cubicBezTo>
                      <a:pt x="228" y="111"/>
                      <a:pt x="228" y="111"/>
                      <a:pt x="228" y="111"/>
                    </a:cubicBezTo>
                    <a:cubicBezTo>
                      <a:pt x="228" y="111"/>
                      <a:pt x="228" y="111"/>
                      <a:pt x="228" y="111"/>
                    </a:cubicBezTo>
                    <a:cubicBezTo>
                      <a:pt x="228" y="111"/>
                      <a:pt x="229" y="112"/>
                      <a:pt x="229" y="112"/>
                    </a:cubicBezTo>
                    <a:cubicBezTo>
                      <a:pt x="229" y="112"/>
                      <a:pt x="230" y="112"/>
                      <a:pt x="230" y="113"/>
                    </a:cubicBezTo>
                    <a:cubicBezTo>
                      <a:pt x="231" y="114"/>
                      <a:pt x="232" y="115"/>
                      <a:pt x="233" y="116"/>
                    </a:cubicBezTo>
                    <a:cubicBezTo>
                      <a:pt x="234" y="119"/>
                      <a:pt x="236" y="121"/>
                      <a:pt x="236" y="124"/>
                    </a:cubicBezTo>
                    <a:cubicBezTo>
                      <a:pt x="237" y="125"/>
                      <a:pt x="237" y="127"/>
                      <a:pt x="237" y="128"/>
                    </a:cubicBezTo>
                    <a:cubicBezTo>
                      <a:pt x="238" y="130"/>
                      <a:pt x="238" y="131"/>
                      <a:pt x="238" y="133"/>
                    </a:cubicBezTo>
                    <a:cubicBezTo>
                      <a:pt x="238" y="134"/>
                      <a:pt x="238" y="135"/>
                      <a:pt x="238"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21" name="Freeform 74"/>
              <p:cNvSpPr>
                <a:spLocks/>
              </p:cNvSpPr>
              <p:nvPr userDrawn="1"/>
            </p:nvSpPr>
            <p:spPr bwMode="auto">
              <a:xfrm>
                <a:off x="879531" y="3824590"/>
                <a:ext cx="449697" cy="470735"/>
              </a:xfrm>
              <a:custGeom>
                <a:avLst/>
                <a:gdLst>
                  <a:gd name="T0" fmla="*/ 29 w 167"/>
                  <a:gd name="T1" fmla="*/ 35 h 175"/>
                  <a:gd name="T2" fmla="*/ 102 w 167"/>
                  <a:gd name="T3" fmla="*/ 132 h 175"/>
                  <a:gd name="T4" fmla="*/ 29 w 167"/>
                  <a:gd name="T5" fmla="*/ 35 h 175"/>
                </a:gdLst>
                <a:ahLst/>
                <a:cxnLst>
                  <a:cxn ang="0">
                    <a:pos x="T0" y="T1"/>
                  </a:cxn>
                  <a:cxn ang="0">
                    <a:pos x="T2" y="T3"/>
                  </a:cxn>
                  <a:cxn ang="0">
                    <a:pos x="T4" y="T5"/>
                  </a:cxn>
                </a:cxnLst>
                <a:rect l="0" t="0" r="r" b="b"/>
                <a:pathLst>
                  <a:path w="167" h="175">
                    <a:moveTo>
                      <a:pt x="29" y="35"/>
                    </a:moveTo>
                    <a:cubicBezTo>
                      <a:pt x="0" y="53"/>
                      <a:pt x="38" y="175"/>
                      <a:pt x="102" y="132"/>
                    </a:cubicBezTo>
                    <a:cubicBezTo>
                      <a:pt x="167" y="89"/>
                      <a:pt x="87" y="0"/>
                      <a:pt x="2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22" name="Freeform 75"/>
              <p:cNvSpPr>
                <a:spLocks/>
              </p:cNvSpPr>
              <p:nvPr userDrawn="1"/>
            </p:nvSpPr>
            <p:spPr bwMode="auto">
              <a:xfrm>
                <a:off x="1655321" y="1610299"/>
                <a:ext cx="825757" cy="731084"/>
              </a:xfrm>
              <a:custGeom>
                <a:avLst/>
                <a:gdLst>
                  <a:gd name="T0" fmla="*/ 173 w 307"/>
                  <a:gd name="T1" fmla="*/ 54 h 272"/>
                  <a:gd name="T2" fmla="*/ 56 w 307"/>
                  <a:gd name="T3" fmla="*/ 66 h 272"/>
                  <a:gd name="T4" fmla="*/ 93 w 307"/>
                  <a:gd name="T5" fmla="*/ 264 h 272"/>
                  <a:gd name="T6" fmla="*/ 168 w 307"/>
                  <a:gd name="T7" fmla="*/ 252 h 272"/>
                  <a:gd name="T8" fmla="*/ 251 w 307"/>
                  <a:gd name="T9" fmla="*/ 233 h 272"/>
                  <a:gd name="T10" fmla="*/ 279 w 307"/>
                  <a:gd name="T11" fmla="*/ 83 h 272"/>
                  <a:gd name="T12" fmla="*/ 173 w 307"/>
                  <a:gd name="T13" fmla="*/ 54 h 272"/>
                </a:gdLst>
                <a:ahLst/>
                <a:cxnLst>
                  <a:cxn ang="0">
                    <a:pos x="T0" y="T1"/>
                  </a:cxn>
                  <a:cxn ang="0">
                    <a:pos x="T2" y="T3"/>
                  </a:cxn>
                  <a:cxn ang="0">
                    <a:pos x="T4" y="T5"/>
                  </a:cxn>
                  <a:cxn ang="0">
                    <a:pos x="T6" y="T7"/>
                  </a:cxn>
                  <a:cxn ang="0">
                    <a:pos x="T8" y="T9"/>
                  </a:cxn>
                  <a:cxn ang="0">
                    <a:pos x="T10" y="T11"/>
                  </a:cxn>
                  <a:cxn ang="0">
                    <a:pos x="T12" y="T13"/>
                  </a:cxn>
                </a:cxnLst>
                <a:rect l="0" t="0" r="r" b="b"/>
                <a:pathLst>
                  <a:path w="307" h="272">
                    <a:moveTo>
                      <a:pt x="173" y="54"/>
                    </a:moveTo>
                    <a:cubicBezTo>
                      <a:pt x="152" y="65"/>
                      <a:pt x="112" y="0"/>
                      <a:pt x="56" y="66"/>
                    </a:cubicBezTo>
                    <a:cubicBezTo>
                      <a:pt x="0" y="132"/>
                      <a:pt x="48" y="256"/>
                      <a:pt x="93" y="264"/>
                    </a:cubicBezTo>
                    <a:cubicBezTo>
                      <a:pt x="138" y="272"/>
                      <a:pt x="159" y="238"/>
                      <a:pt x="168" y="252"/>
                    </a:cubicBezTo>
                    <a:cubicBezTo>
                      <a:pt x="178" y="266"/>
                      <a:pt x="222" y="272"/>
                      <a:pt x="251" y="233"/>
                    </a:cubicBezTo>
                    <a:cubicBezTo>
                      <a:pt x="280" y="195"/>
                      <a:pt x="307" y="125"/>
                      <a:pt x="279" y="83"/>
                    </a:cubicBezTo>
                    <a:cubicBezTo>
                      <a:pt x="251" y="40"/>
                      <a:pt x="235" y="21"/>
                      <a:pt x="17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23" name="Freeform 76"/>
              <p:cNvSpPr>
                <a:spLocks/>
              </p:cNvSpPr>
              <p:nvPr userDrawn="1"/>
            </p:nvSpPr>
            <p:spPr bwMode="auto">
              <a:xfrm>
                <a:off x="2007714" y="1473549"/>
                <a:ext cx="307687" cy="270870"/>
              </a:xfrm>
              <a:custGeom>
                <a:avLst/>
                <a:gdLst>
                  <a:gd name="T0" fmla="*/ 104 w 114"/>
                  <a:gd name="T1" fmla="*/ 29 h 101"/>
                  <a:gd name="T2" fmla="*/ 21 w 114"/>
                  <a:gd name="T3" fmla="*/ 88 h 101"/>
                  <a:gd name="T4" fmla="*/ 26 w 114"/>
                  <a:gd name="T5" fmla="*/ 80 h 101"/>
                  <a:gd name="T6" fmla="*/ 46 w 114"/>
                  <a:gd name="T7" fmla="*/ 61 h 101"/>
                  <a:gd name="T8" fmla="*/ 71 w 114"/>
                  <a:gd name="T9" fmla="*/ 46 h 101"/>
                  <a:gd name="T10" fmla="*/ 80 w 114"/>
                  <a:gd name="T11" fmla="*/ 43 h 101"/>
                  <a:gd name="T12" fmla="*/ 83 w 114"/>
                  <a:gd name="T13" fmla="*/ 42 h 101"/>
                  <a:gd name="T14" fmla="*/ 84 w 114"/>
                  <a:gd name="T15" fmla="*/ 42 h 101"/>
                  <a:gd name="T16" fmla="*/ 84 w 114"/>
                  <a:gd name="T17" fmla="*/ 43 h 101"/>
                  <a:gd name="T18" fmla="*/ 81 w 114"/>
                  <a:gd name="T19" fmla="*/ 45 h 101"/>
                  <a:gd name="T20" fmla="*/ 73 w 114"/>
                  <a:gd name="T21" fmla="*/ 50 h 101"/>
                  <a:gd name="T22" fmla="*/ 63 w 114"/>
                  <a:gd name="T23" fmla="*/ 58 h 101"/>
                  <a:gd name="T24" fmla="*/ 52 w 114"/>
                  <a:gd name="T25" fmla="*/ 67 h 101"/>
                  <a:gd name="T26" fmla="*/ 31 w 114"/>
                  <a:gd name="T27" fmla="*/ 86 h 101"/>
                  <a:gd name="T28" fmla="*/ 25 w 114"/>
                  <a:gd name="T29" fmla="*/ 91 h 101"/>
                  <a:gd name="T30" fmla="*/ 27 w 114"/>
                  <a:gd name="T31" fmla="*/ 93 h 101"/>
                  <a:gd name="T32" fmla="*/ 104 w 114"/>
                  <a:gd name="T33" fmla="*/ 2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01">
                    <a:moveTo>
                      <a:pt x="104" y="29"/>
                    </a:moveTo>
                    <a:cubicBezTo>
                      <a:pt x="96" y="0"/>
                      <a:pt x="0" y="66"/>
                      <a:pt x="21" y="88"/>
                    </a:cubicBezTo>
                    <a:cubicBezTo>
                      <a:pt x="22" y="86"/>
                      <a:pt x="24" y="84"/>
                      <a:pt x="26" y="80"/>
                    </a:cubicBezTo>
                    <a:cubicBezTo>
                      <a:pt x="31" y="74"/>
                      <a:pt x="38" y="67"/>
                      <a:pt x="46" y="61"/>
                    </a:cubicBezTo>
                    <a:cubicBezTo>
                      <a:pt x="55" y="54"/>
                      <a:pt x="64" y="49"/>
                      <a:pt x="71" y="46"/>
                    </a:cubicBezTo>
                    <a:cubicBezTo>
                      <a:pt x="74" y="45"/>
                      <a:pt x="77" y="44"/>
                      <a:pt x="80" y="43"/>
                    </a:cubicBezTo>
                    <a:cubicBezTo>
                      <a:pt x="82" y="42"/>
                      <a:pt x="83" y="42"/>
                      <a:pt x="83" y="42"/>
                    </a:cubicBezTo>
                    <a:cubicBezTo>
                      <a:pt x="83" y="42"/>
                      <a:pt x="84" y="42"/>
                      <a:pt x="84" y="42"/>
                    </a:cubicBezTo>
                    <a:cubicBezTo>
                      <a:pt x="84" y="43"/>
                      <a:pt x="84" y="43"/>
                      <a:pt x="84" y="43"/>
                    </a:cubicBezTo>
                    <a:cubicBezTo>
                      <a:pt x="84" y="43"/>
                      <a:pt x="83" y="44"/>
                      <a:pt x="81" y="45"/>
                    </a:cubicBezTo>
                    <a:cubicBezTo>
                      <a:pt x="79" y="46"/>
                      <a:pt x="76" y="48"/>
                      <a:pt x="73" y="50"/>
                    </a:cubicBezTo>
                    <a:cubicBezTo>
                      <a:pt x="70" y="53"/>
                      <a:pt x="67" y="55"/>
                      <a:pt x="63" y="58"/>
                    </a:cubicBezTo>
                    <a:cubicBezTo>
                      <a:pt x="59" y="61"/>
                      <a:pt x="56" y="64"/>
                      <a:pt x="52" y="67"/>
                    </a:cubicBezTo>
                    <a:cubicBezTo>
                      <a:pt x="44" y="74"/>
                      <a:pt x="37" y="81"/>
                      <a:pt x="31" y="86"/>
                    </a:cubicBezTo>
                    <a:cubicBezTo>
                      <a:pt x="29" y="88"/>
                      <a:pt x="27" y="90"/>
                      <a:pt x="25" y="91"/>
                    </a:cubicBezTo>
                    <a:cubicBezTo>
                      <a:pt x="26" y="92"/>
                      <a:pt x="26" y="92"/>
                      <a:pt x="27" y="93"/>
                    </a:cubicBezTo>
                    <a:cubicBezTo>
                      <a:pt x="51" y="101"/>
                      <a:pt x="114" y="60"/>
                      <a:pt x="10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24" name="Freeform 83"/>
              <p:cNvSpPr>
                <a:spLocks/>
              </p:cNvSpPr>
              <p:nvPr userDrawn="1"/>
            </p:nvSpPr>
            <p:spPr bwMode="auto">
              <a:xfrm>
                <a:off x="916348" y="1683933"/>
                <a:ext cx="236682" cy="205124"/>
              </a:xfrm>
              <a:custGeom>
                <a:avLst/>
                <a:gdLst>
                  <a:gd name="T0" fmla="*/ 82 w 89"/>
                  <a:gd name="T1" fmla="*/ 17 h 77"/>
                  <a:gd name="T2" fmla="*/ 69 w 89"/>
                  <a:gd name="T3" fmla="*/ 13 h 77"/>
                  <a:gd name="T4" fmla="*/ 54 w 89"/>
                  <a:gd name="T5" fmla="*/ 6 h 77"/>
                  <a:gd name="T6" fmla="*/ 48 w 89"/>
                  <a:gd name="T7" fmla="*/ 2 h 77"/>
                  <a:gd name="T8" fmla="*/ 45 w 89"/>
                  <a:gd name="T9" fmla="*/ 0 h 77"/>
                  <a:gd name="T10" fmla="*/ 44 w 89"/>
                  <a:gd name="T11" fmla="*/ 0 h 77"/>
                  <a:gd name="T12" fmla="*/ 15 w 89"/>
                  <a:gd name="T13" fmla="*/ 28 h 77"/>
                  <a:gd name="T14" fmla="*/ 47 w 89"/>
                  <a:gd name="T15" fmla="*/ 74 h 77"/>
                  <a:gd name="T16" fmla="*/ 72 w 89"/>
                  <a:gd name="T17" fmla="*/ 31 h 77"/>
                  <a:gd name="T18" fmla="*/ 82 w 89"/>
                  <a:gd name="T19"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7">
                    <a:moveTo>
                      <a:pt x="82" y="17"/>
                    </a:moveTo>
                    <a:cubicBezTo>
                      <a:pt x="78" y="16"/>
                      <a:pt x="73" y="15"/>
                      <a:pt x="69" y="13"/>
                    </a:cubicBezTo>
                    <a:cubicBezTo>
                      <a:pt x="63" y="11"/>
                      <a:pt x="59" y="9"/>
                      <a:pt x="54" y="6"/>
                    </a:cubicBezTo>
                    <a:cubicBezTo>
                      <a:pt x="52" y="5"/>
                      <a:pt x="50" y="4"/>
                      <a:pt x="48" y="2"/>
                    </a:cubicBezTo>
                    <a:cubicBezTo>
                      <a:pt x="47" y="1"/>
                      <a:pt x="46" y="1"/>
                      <a:pt x="45" y="0"/>
                    </a:cubicBezTo>
                    <a:cubicBezTo>
                      <a:pt x="44" y="0"/>
                      <a:pt x="44" y="0"/>
                      <a:pt x="44" y="0"/>
                    </a:cubicBezTo>
                    <a:cubicBezTo>
                      <a:pt x="41" y="9"/>
                      <a:pt x="25" y="14"/>
                      <a:pt x="15" y="28"/>
                    </a:cubicBezTo>
                    <a:cubicBezTo>
                      <a:pt x="0" y="49"/>
                      <a:pt x="4" y="70"/>
                      <a:pt x="47" y="74"/>
                    </a:cubicBezTo>
                    <a:cubicBezTo>
                      <a:pt x="89" y="77"/>
                      <a:pt x="72" y="51"/>
                      <a:pt x="72" y="31"/>
                    </a:cubicBezTo>
                    <a:cubicBezTo>
                      <a:pt x="71" y="23"/>
                      <a:pt x="76" y="19"/>
                      <a:pt x="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25" name="Freeform 84"/>
              <p:cNvSpPr>
                <a:spLocks/>
              </p:cNvSpPr>
              <p:nvPr userDrawn="1"/>
            </p:nvSpPr>
            <p:spPr bwMode="auto">
              <a:xfrm>
                <a:off x="1126732" y="965998"/>
                <a:ext cx="320836" cy="152528"/>
              </a:xfrm>
              <a:custGeom>
                <a:avLst/>
                <a:gdLst>
                  <a:gd name="T0" fmla="*/ 18 w 119"/>
                  <a:gd name="T1" fmla="*/ 48 h 57"/>
                  <a:gd name="T2" fmla="*/ 23 w 119"/>
                  <a:gd name="T3" fmla="*/ 50 h 57"/>
                  <a:gd name="T4" fmla="*/ 29 w 119"/>
                  <a:gd name="T5" fmla="*/ 51 h 57"/>
                  <a:gd name="T6" fmla="*/ 45 w 119"/>
                  <a:gd name="T7" fmla="*/ 54 h 57"/>
                  <a:gd name="T8" fmla="*/ 54 w 119"/>
                  <a:gd name="T9" fmla="*/ 56 h 57"/>
                  <a:gd name="T10" fmla="*/ 63 w 119"/>
                  <a:gd name="T11" fmla="*/ 57 h 57"/>
                  <a:gd name="T12" fmla="*/ 73 w 119"/>
                  <a:gd name="T13" fmla="*/ 57 h 57"/>
                  <a:gd name="T14" fmla="*/ 82 w 119"/>
                  <a:gd name="T15" fmla="*/ 57 h 57"/>
                  <a:gd name="T16" fmla="*/ 98 w 119"/>
                  <a:gd name="T17" fmla="*/ 56 h 57"/>
                  <a:gd name="T18" fmla="*/ 103 w 119"/>
                  <a:gd name="T19" fmla="*/ 55 h 57"/>
                  <a:gd name="T20" fmla="*/ 117 w 119"/>
                  <a:gd name="T21" fmla="*/ 39 h 57"/>
                  <a:gd name="T22" fmla="*/ 103 w 119"/>
                  <a:gd name="T23" fmla="*/ 33 h 57"/>
                  <a:gd name="T24" fmla="*/ 63 w 119"/>
                  <a:gd name="T25" fmla="*/ 1 h 57"/>
                  <a:gd name="T26" fmla="*/ 26 w 119"/>
                  <a:gd name="T27" fmla="*/ 23 h 57"/>
                  <a:gd name="T28" fmla="*/ 17 w 119"/>
                  <a:gd name="T29" fmla="*/ 48 h 57"/>
                  <a:gd name="T30" fmla="*/ 18 w 119"/>
                  <a:gd name="T31"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57">
                    <a:moveTo>
                      <a:pt x="18" y="48"/>
                    </a:moveTo>
                    <a:cubicBezTo>
                      <a:pt x="19" y="49"/>
                      <a:pt x="21" y="49"/>
                      <a:pt x="23" y="50"/>
                    </a:cubicBezTo>
                    <a:cubicBezTo>
                      <a:pt x="24" y="50"/>
                      <a:pt x="27" y="51"/>
                      <a:pt x="29" y="51"/>
                    </a:cubicBezTo>
                    <a:cubicBezTo>
                      <a:pt x="34" y="52"/>
                      <a:pt x="39" y="54"/>
                      <a:pt x="45" y="54"/>
                    </a:cubicBezTo>
                    <a:cubicBezTo>
                      <a:pt x="48" y="55"/>
                      <a:pt x="51" y="55"/>
                      <a:pt x="54" y="56"/>
                    </a:cubicBezTo>
                    <a:cubicBezTo>
                      <a:pt x="57" y="56"/>
                      <a:pt x="60" y="56"/>
                      <a:pt x="63" y="57"/>
                    </a:cubicBezTo>
                    <a:cubicBezTo>
                      <a:pt x="66" y="57"/>
                      <a:pt x="70" y="57"/>
                      <a:pt x="73" y="57"/>
                    </a:cubicBezTo>
                    <a:cubicBezTo>
                      <a:pt x="76" y="57"/>
                      <a:pt x="79" y="57"/>
                      <a:pt x="82" y="57"/>
                    </a:cubicBezTo>
                    <a:cubicBezTo>
                      <a:pt x="88" y="57"/>
                      <a:pt x="93" y="57"/>
                      <a:pt x="98" y="56"/>
                    </a:cubicBezTo>
                    <a:cubicBezTo>
                      <a:pt x="100" y="56"/>
                      <a:pt x="101" y="56"/>
                      <a:pt x="103" y="55"/>
                    </a:cubicBezTo>
                    <a:cubicBezTo>
                      <a:pt x="109" y="53"/>
                      <a:pt x="116" y="48"/>
                      <a:pt x="117" y="39"/>
                    </a:cubicBezTo>
                    <a:cubicBezTo>
                      <a:pt x="119" y="23"/>
                      <a:pt x="103" y="33"/>
                      <a:pt x="103" y="33"/>
                    </a:cubicBezTo>
                    <a:cubicBezTo>
                      <a:pt x="103" y="33"/>
                      <a:pt x="97" y="1"/>
                      <a:pt x="63" y="1"/>
                    </a:cubicBezTo>
                    <a:cubicBezTo>
                      <a:pt x="29" y="0"/>
                      <a:pt x="26" y="23"/>
                      <a:pt x="26" y="23"/>
                    </a:cubicBezTo>
                    <a:cubicBezTo>
                      <a:pt x="4" y="20"/>
                      <a:pt x="0" y="31"/>
                      <a:pt x="17" y="48"/>
                    </a:cubicBezTo>
                    <a:cubicBezTo>
                      <a:pt x="17" y="48"/>
                      <a:pt x="18" y="48"/>
                      <a:pt x="1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26" name="Freeform 85"/>
              <p:cNvSpPr>
                <a:spLocks/>
              </p:cNvSpPr>
              <p:nvPr userDrawn="1"/>
            </p:nvSpPr>
            <p:spPr bwMode="auto">
              <a:xfrm>
                <a:off x="1084655" y="1707602"/>
                <a:ext cx="286649" cy="244572"/>
              </a:xfrm>
              <a:custGeom>
                <a:avLst/>
                <a:gdLst>
                  <a:gd name="T0" fmla="*/ 82 w 107"/>
                  <a:gd name="T1" fmla="*/ 0 h 91"/>
                  <a:gd name="T2" fmla="*/ 81 w 107"/>
                  <a:gd name="T3" fmla="*/ 0 h 91"/>
                  <a:gd name="T4" fmla="*/ 68 w 107"/>
                  <a:gd name="T5" fmla="*/ 6 h 91"/>
                  <a:gd name="T6" fmla="*/ 61 w 107"/>
                  <a:gd name="T7" fmla="*/ 8 h 91"/>
                  <a:gd name="T8" fmla="*/ 54 w 107"/>
                  <a:gd name="T9" fmla="*/ 9 h 91"/>
                  <a:gd name="T10" fmla="*/ 46 w 107"/>
                  <a:gd name="T11" fmla="*/ 10 h 91"/>
                  <a:gd name="T12" fmla="*/ 38 w 107"/>
                  <a:gd name="T13" fmla="*/ 10 h 91"/>
                  <a:gd name="T14" fmla="*/ 35 w 107"/>
                  <a:gd name="T15" fmla="*/ 10 h 91"/>
                  <a:gd name="T16" fmla="*/ 39 w 107"/>
                  <a:gd name="T17" fmla="*/ 23 h 91"/>
                  <a:gd name="T18" fmla="*/ 53 w 107"/>
                  <a:gd name="T19" fmla="*/ 80 h 91"/>
                  <a:gd name="T20" fmla="*/ 87 w 107"/>
                  <a:gd name="T21" fmla="*/ 35 h 91"/>
                  <a:gd name="T22" fmla="*/ 82 w 107"/>
                  <a:gd name="T2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91">
                    <a:moveTo>
                      <a:pt x="82" y="0"/>
                    </a:moveTo>
                    <a:cubicBezTo>
                      <a:pt x="82" y="0"/>
                      <a:pt x="81" y="0"/>
                      <a:pt x="81" y="0"/>
                    </a:cubicBezTo>
                    <a:cubicBezTo>
                      <a:pt x="77" y="3"/>
                      <a:pt x="73" y="4"/>
                      <a:pt x="68" y="6"/>
                    </a:cubicBezTo>
                    <a:cubicBezTo>
                      <a:pt x="66" y="7"/>
                      <a:pt x="64" y="7"/>
                      <a:pt x="61" y="8"/>
                    </a:cubicBezTo>
                    <a:cubicBezTo>
                      <a:pt x="59" y="8"/>
                      <a:pt x="56" y="9"/>
                      <a:pt x="54" y="9"/>
                    </a:cubicBezTo>
                    <a:cubicBezTo>
                      <a:pt x="51" y="9"/>
                      <a:pt x="49" y="10"/>
                      <a:pt x="46" y="10"/>
                    </a:cubicBezTo>
                    <a:cubicBezTo>
                      <a:pt x="43" y="10"/>
                      <a:pt x="41" y="10"/>
                      <a:pt x="38" y="10"/>
                    </a:cubicBezTo>
                    <a:cubicBezTo>
                      <a:pt x="35" y="10"/>
                      <a:pt x="35" y="10"/>
                      <a:pt x="35" y="10"/>
                    </a:cubicBezTo>
                    <a:cubicBezTo>
                      <a:pt x="39" y="13"/>
                      <a:pt x="41" y="17"/>
                      <a:pt x="39" y="23"/>
                    </a:cubicBezTo>
                    <a:cubicBezTo>
                      <a:pt x="31" y="42"/>
                      <a:pt x="0" y="68"/>
                      <a:pt x="53" y="80"/>
                    </a:cubicBezTo>
                    <a:cubicBezTo>
                      <a:pt x="107" y="91"/>
                      <a:pt x="100" y="55"/>
                      <a:pt x="87" y="35"/>
                    </a:cubicBezTo>
                    <a:cubicBezTo>
                      <a:pt x="79" y="22"/>
                      <a:pt x="77" y="11"/>
                      <a:pt x="8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27" name="Freeform 86"/>
              <p:cNvSpPr>
                <a:spLocks/>
              </p:cNvSpPr>
              <p:nvPr userDrawn="1"/>
            </p:nvSpPr>
            <p:spPr bwMode="auto">
              <a:xfrm>
                <a:off x="1105694" y="1497218"/>
                <a:ext cx="134121" cy="52596"/>
              </a:xfrm>
              <a:custGeom>
                <a:avLst/>
                <a:gdLst>
                  <a:gd name="T0" fmla="*/ 42 w 50"/>
                  <a:gd name="T1" fmla="*/ 14 h 20"/>
                  <a:gd name="T2" fmla="*/ 38 w 50"/>
                  <a:gd name="T3" fmla="*/ 12 h 20"/>
                  <a:gd name="T4" fmla="*/ 33 w 50"/>
                  <a:gd name="T5" fmla="*/ 10 h 20"/>
                  <a:gd name="T6" fmla="*/ 29 w 50"/>
                  <a:gd name="T7" fmla="*/ 8 h 20"/>
                  <a:gd name="T8" fmla="*/ 26 w 50"/>
                  <a:gd name="T9" fmla="*/ 6 h 20"/>
                  <a:gd name="T10" fmla="*/ 21 w 50"/>
                  <a:gd name="T11" fmla="*/ 6 h 20"/>
                  <a:gd name="T12" fmla="*/ 15 w 50"/>
                  <a:gd name="T13" fmla="*/ 5 h 20"/>
                  <a:gd name="T14" fmla="*/ 11 w 50"/>
                  <a:gd name="T15" fmla="*/ 4 h 20"/>
                  <a:gd name="T16" fmla="*/ 6 w 50"/>
                  <a:gd name="T17" fmla="*/ 3 h 20"/>
                  <a:gd name="T18" fmla="*/ 2 w 50"/>
                  <a:gd name="T19" fmla="*/ 1 h 20"/>
                  <a:gd name="T20" fmla="*/ 0 w 50"/>
                  <a:gd name="T21" fmla="*/ 0 h 20"/>
                  <a:gd name="T22" fmla="*/ 1 w 50"/>
                  <a:gd name="T23" fmla="*/ 3 h 20"/>
                  <a:gd name="T24" fmla="*/ 5 w 50"/>
                  <a:gd name="T25" fmla="*/ 7 h 20"/>
                  <a:gd name="T26" fmla="*/ 10 w 50"/>
                  <a:gd name="T27" fmla="*/ 12 h 20"/>
                  <a:gd name="T28" fmla="*/ 12 w 50"/>
                  <a:gd name="T29" fmla="*/ 14 h 20"/>
                  <a:gd name="T30" fmla="*/ 15 w 50"/>
                  <a:gd name="T31" fmla="*/ 15 h 20"/>
                  <a:gd name="T32" fmla="*/ 19 w 50"/>
                  <a:gd name="T33" fmla="*/ 17 h 20"/>
                  <a:gd name="T34" fmla="*/ 22 w 50"/>
                  <a:gd name="T35" fmla="*/ 18 h 20"/>
                  <a:gd name="T36" fmla="*/ 23 w 50"/>
                  <a:gd name="T37" fmla="*/ 18 h 20"/>
                  <a:gd name="T38" fmla="*/ 24 w 50"/>
                  <a:gd name="T39" fmla="*/ 19 h 20"/>
                  <a:gd name="T40" fmla="*/ 25 w 50"/>
                  <a:gd name="T41" fmla="*/ 19 h 20"/>
                  <a:gd name="T42" fmla="*/ 29 w 50"/>
                  <a:gd name="T43" fmla="*/ 20 h 20"/>
                  <a:gd name="T44" fmla="*/ 32 w 50"/>
                  <a:gd name="T45" fmla="*/ 20 h 20"/>
                  <a:gd name="T46" fmla="*/ 35 w 50"/>
                  <a:gd name="T47" fmla="*/ 20 h 20"/>
                  <a:gd name="T48" fmla="*/ 47 w 50"/>
                  <a:gd name="T49" fmla="*/ 17 h 20"/>
                  <a:gd name="T50" fmla="*/ 50 w 50"/>
                  <a:gd name="T51" fmla="*/ 15 h 20"/>
                  <a:gd name="T52" fmla="*/ 47 w 50"/>
                  <a:gd name="T53" fmla="*/ 15 h 20"/>
                  <a:gd name="T54" fmla="*/ 42 w 50"/>
                  <a:gd name="T5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20">
                    <a:moveTo>
                      <a:pt x="42" y="14"/>
                    </a:moveTo>
                    <a:cubicBezTo>
                      <a:pt x="41" y="13"/>
                      <a:pt x="39" y="13"/>
                      <a:pt x="38" y="12"/>
                    </a:cubicBezTo>
                    <a:cubicBezTo>
                      <a:pt x="36" y="12"/>
                      <a:pt x="35" y="11"/>
                      <a:pt x="33" y="10"/>
                    </a:cubicBezTo>
                    <a:cubicBezTo>
                      <a:pt x="32" y="9"/>
                      <a:pt x="30" y="9"/>
                      <a:pt x="29" y="8"/>
                    </a:cubicBezTo>
                    <a:cubicBezTo>
                      <a:pt x="28" y="7"/>
                      <a:pt x="27" y="6"/>
                      <a:pt x="26" y="6"/>
                    </a:cubicBezTo>
                    <a:cubicBezTo>
                      <a:pt x="24" y="6"/>
                      <a:pt x="22" y="6"/>
                      <a:pt x="21" y="6"/>
                    </a:cubicBezTo>
                    <a:cubicBezTo>
                      <a:pt x="19" y="6"/>
                      <a:pt x="17" y="5"/>
                      <a:pt x="15" y="5"/>
                    </a:cubicBezTo>
                    <a:cubicBezTo>
                      <a:pt x="14" y="5"/>
                      <a:pt x="12" y="5"/>
                      <a:pt x="11" y="4"/>
                    </a:cubicBezTo>
                    <a:cubicBezTo>
                      <a:pt x="9" y="4"/>
                      <a:pt x="7" y="3"/>
                      <a:pt x="6" y="3"/>
                    </a:cubicBezTo>
                    <a:cubicBezTo>
                      <a:pt x="4" y="2"/>
                      <a:pt x="3" y="2"/>
                      <a:pt x="2" y="1"/>
                    </a:cubicBezTo>
                    <a:cubicBezTo>
                      <a:pt x="1" y="1"/>
                      <a:pt x="0" y="1"/>
                      <a:pt x="0" y="0"/>
                    </a:cubicBezTo>
                    <a:cubicBezTo>
                      <a:pt x="0" y="1"/>
                      <a:pt x="1" y="2"/>
                      <a:pt x="1" y="3"/>
                    </a:cubicBezTo>
                    <a:cubicBezTo>
                      <a:pt x="2" y="4"/>
                      <a:pt x="4" y="6"/>
                      <a:pt x="5" y="7"/>
                    </a:cubicBezTo>
                    <a:cubicBezTo>
                      <a:pt x="6" y="9"/>
                      <a:pt x="8" y="10"/>
                      <a:pt x="10" y="12"/>
                    </a:cubicBezTo>
                    <a:cubicBezTo>
                      <a:pt x="11" y="12"/>
                      <a:pt x="12" y="13"/>
                      <a:pt x="12" y="14"/>
                    </a:cubicBezTo>
                    <a:cubicBezTo>
                      <a:pt x="13" y="14"/>
                      <a:pt x="14" y="15"/>
                      <a:pt x="15" y="15"/>
                    </a:cubicBezTo>
                    <a:cubicBezTo>
                      <a:pt x="16" y="16"/>
                      <a:pt x="18" y="16"/>
                      <a:pt x="19" y="17"/>
                    </a:cubicBezTo>
                    <a:cubicBezTo>
                      <a:pt x="22" y="18"/>
                      <a:pt x="22" y="18"/>
                      <a:pt x="22" y="18"/>
                    </a:cubicBezTo>
                    <a:cubicBezTo>
                      <a:pt x="22" y="18"/>
                      <a:pt x="23" y="18"/>
                      <a:pt x="23" y="18"/>
                    </a:cubicBezTo>
                    <a:cubicBezTo>
                      <a:pt x="24" y="19"/>
                      <a:pt x="24" y="19"/>
                      <a:pt x="24" y="19"/>
                    </a:cubicBezTo>
                    <a:cubicBezTo>
                      <a:pt x="25" y="19"/>
                      <a:pt x="25" y="19"/>
                      <a:pt x="25" y="19"/>
                    </a:cubicBezTo>
                    <a:cubicBezTo>
                      <a:pt x="27" y="19"/>
                      <a:pt x="28" y="20"/>
                      <a:pt x="29" y="20"/>
                    </a:cubicBezTo>
                    <a:cubicBezTo>
                      <a:pt x="30" y="20"/>
                      <a:pt x="31" y="20"/>
                      <a:pt x="32" y="20"/>
                    </a:cubicBezTo>
                    <a:cubicBezTo>
                      <a:pt x="33" y="20"/>
                      <a:pt x="34" y="20"/>
                      <a:pt x="35" y="20"/>
                    </a:cubicBezTo>
                    <a:cubicBezTo>
                      <a:pt x="40" y="20"/>
                      <a:pt x="44" y="18"/>
                      <a:pt x="47" y="17"/>
                    </a:cubicBezTo>
                    <a:cubicBezTo>
                      <a:pt x="48" y="16"/>
                      <a:pt x="49" y="16"/>
                      <a:pt x="50" y="15"/>
                    </a:cubicBezTo>
                    <a:cubicBezTo>
                      <a:pt x="47" y="15"/>
                      <a:pt x="47" y="15"/>
                      <a:pt x="47" y="15"/>
                    </a:cubicBezTo>
                    <a:cubicBezTo>
                      <a:pt x="46" y="15"/>
                      <a:pt x="44" y="14"/>
                      <a:pt x="4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28" name="Freeform 87"/>
              <p:cNvSpPr>
                <a:spLocks/>
              </p:cNvSpPr>
              <p:nvPr userDrawn="1"/>
            </p:nvSpPr>
            <p:spPr bwMode="auto">
              <a:xfrm>
                <a:off x="1139880" y="1347319"/>
                <a:ext cx="128861" cy="97303"/>
              </a:xfrm>
              <a:custGeom>
                <a:avLst/>
                <a:gdLst>
                  <a:gd name="T0" fmla="*/ 11 w 48"/>
                  <a:gd name="T1" fmla="*/ 30 h 36"/>
                  <a:gd name="T2" fmla="*/ 16 w 48"/>
                  <a:gd name="T3" fmla="*/ 33 h 36"/>
                  <a:gd name="T4" fmla="*/ 19 w 48"/>
                  <a:gd name="T5" fmla="*/ 34 h 36"/>
                  <a:gd name="T6" fmla="*/ 21 w 48"/>
                  <a:gd name="T7" fmla="*/ 35 h 36"/>
                  <a:gd name="T8" fmla="*/ 31 w 48"/>
                  <a:gd name="T9" fmla="*/ 36 h 36"/>
                  <a:gd name="T10" fmla="*/ 44 w 48"/>
                  <a:gd name="T11" fmla="*/ 31 h 36"/>
                  <a:gd name="T12" fmla="*/ 46 w 48"/>
                  <a:gd name="T13" fmla="*/ 29 h 36"/>
                  <a:gd name="T14" fmla="*/ 47 w 48"/>
                  <a:gd name="T15" fmla="*/ 28 h 36"/>
                  <a:gd name="T16" fmla="*/ 47 w 48"/>
                  <a:gd name="T17" fmla="*/ 26 h 36"/>
                  <a:gd name="T18" fmla="*/ 48 w 48"/>
                  <a:gd name="T19" fmla="*/ 21 h 36"/>
                  <a:gd name="T20" fmla="*/ 41 w 48"/>
                  <a:gd name="T21" fmla="*/ 8 h 36"/>
                  <a:gd name="T22" fmla="*/ 32 w 48"/>
                  <a:gd name="T23" fmla="*/ 3 h 36"/>
                  <a:gd name="T24" fmla="*/ 20 w 48"/>
                  <a:gd name="T25" fmla="*/ 0 h 36"/>
                  <a:gd name="T26" fmla="*/ 8 w 48"/>
                  <a:gd name="T27" fmla="*/ 3 h 36"/>
                  <a:gd name="T28" fmla="*/ 4 w 48"/>
                  <a:gd name="T29" fmla="*/ 6 h 36"/>
                  <a:gd name="T30" fmla="*/ 2 w 48"/>
                  <a:gd name="T31" fmla="*/ 9 h 36"/>
                  <a:gd name="T32" fmla="*/ 1 w 48"/>
                  <a:gd name="T33" fmla="*/ 10 h 36"/>
                  <a:gd name="T34" fmla="*/ 1 w 48"/>
                  <a:gd name="T35" fmla="*/ 11 h 36"/>
                  <a:gd name="T36" fmla="*/ 3 w 48"/>
                  <a:gd name="T37" fmla="*/ 22 h 36"/>
                  <a:gd name="T38" fmla="*/ 11 w 48"/>
                  <a:gd name="T3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36">
                    <a:moveTo>
                      <a:pt x="11" y="30"/>
                    </a:moveTo>
                    <a:cubicBezTo>
                      <a:pt x="13" y="31"/>
                      <a:pt x="14" y="32"/>
                      <a:pt x="16" y="33"/>
                    </a:cubicBezTo>
                    <a:cubicBezTo>
                      <a:pt x="17" y="33"/>
                      <a:pt x="18" y="34"/>
                      <a:pt x="19" y="34"/>
                    </a:cubicBezTo>
                    <a:cubicBezTo>
                      <a:pt x="20" y="34"/>
                      <a:pt x="21" y="34"/>
                      <a:pt x="21" y="35"/>
                    </a:cubicBezTo>
                    <a:cubicBezTo>
                      <a:pt x="25" y="36"/>
                      <a:pt x="28" y="36"/>
                      <a:pt x="31" y="36"/>
                    </a:cubicBezTo>
                    <a:cubicBezTo>
                      <a:pt x="37" y="35"/>
                      <a:pt x="42" y="33"/>
                      <a:pt x="44" y="31"/>
                    </a:cubicBezTo>
                    <a:cubicBezTo>
                      <a:pt x="45" y="30"/>
                      <a:pt x="45" y="30"/>
                      <a:pt x="46" y="29"/>
                    </a:cubicBezTo>
                    <a:cubicBezTo>
                      <a:pt x="46" y="29"/>
                      <a:pt x="46" y="29"/>
                      <a:pt x="47" y="28"/>
                    </a:cubicBezTo>
                    <a:cubicBezTo>
                      <a:pt x="47" y="27"/>
                      <a:pt x="47" y="27"/>
                      <a:pt x="47" y="26"/>
                    </a:cubicBezTo>
                    <a:cubicBezTo>
                      <a:pt x="47" y="26"/>
                      <a:pt x="48" y="25"/>
                      <a:pt x="48" y="21"/>
                    </a:cubicBezTo>
                    <a:cubicBezTo>
                      <a:pt x="48" y="18"/>
                      <a:pt x="46" y="13"/>
                      <a:pt x="41" y="8"/>
                    </a:cubicBezTo>
                    <a:cubicBezTo>
                      <a:pt x="39" y="6"/>
                      <a:pt x="36" y="4"/>
                      <a:pt x="32" y="3"/>
                    </a:cubicBezTo>
                    <a:cubicBezTo>
                      <a:pt x="28" y="1"/>
                      <a:pt x="25" y="0"/>
                      <a:pt x="20" y="0"/>
                    </a:cubicBezTo>
                    <a:cubicBezTo>
                      <a:pt x="16" y="0"/>
                      <a:pt x="12" y="1"/>
                      <a:pt x="8" y="3"/>
                    </a:cubicBezTo>
                    <a:cubicBezTo>
                      <a:pt x="6" y="4"/>
                      <a:pt x="5" y="5"/>
                      <a:pt x="4" y="6"/>
                    </a:cubicBezTo>
                    <a:cubicBezTo>
                      <a:pt x="3" y="7"/>
                      <a:pt x="2" y="8"/>
                      <a:pt x="2" y="9"/>
                    </a:cubicBezTo>
                    <a:cubicBezTo>
                      <a:pt x="2" y="9"/>
                      <a:pt x="2" y="9"/>
                      <a:pt x="1" y="10"/>
                    </a:cubicBezTo>
                    <a:cubicBezTo>
                      <a:pt x="1" y="11"/>
                      <a:pt x="1" y="11"/>
                      <a:pt x="1" y="11"/>
                    </a:cubicBezTo>
                    <a:cubicBezTo>
                      <a:pt x="0" y="15"/>
                      <a:pt x="1" y="19"/>
                      <a:pt x="3" y="22"/>
                    </a:cubicBezTo>
                    <a:cubicBezTo>
                      <a:pt x="5" y="25"/>
                      <a:pt x="8" y="28"/>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29" name="Freeform 88"/>
              <p:cNvSpPr>
                <a:spLocks noEditPoints="1"/>
              </p:cNvSpPr>
              <p:nvPr userDrawn="1"/>
            </p:nvSpPr>
            <p:spPr bwMode="auto">
              <a:xfrm>
                <a:off x="837454" y="1034373"/>
                <a:ext cx="815238" cy="662710"/>
              </a:xfrm>
              <a:custGeom>
                <a:avLst/>
                <a:gdLst>
                  <a:gd name="T0" fmla="*/ 264 w 304"/>
                  <a:gd name="T1" fmla="*/ 164 h 246"/>
                  <a:gd name="T2" fmla="*/ 244 w 304"/>
                  <a:gd name="T3" fmla="*/ 175 h 246"/>
                  <a:gd name="T4" fmla="*/ 220 w 304"/>
                  <a:gd name="T5" fmla="*/ 174 h 246"/>
                  <a:gd name="T6" fmla="*/ 224 w 304"/>
                  <a:gd name="T7" fmla="*/ 154 h 246"/>
                  <a:gd name="T8" fmla="*/ 207 w 304"/>
                  <a:gd name="T9" fmla="*/ 37 h 246"/>
                  <a:gd name="T10" fmla="*/ 143 w 304"/>
                  <a:gd name="T11" fmla="*/ 34 h 246"/>
                  <a:gd name="T12" fmla="*/ 71 w 304"/>
                  <a:gd name="T13" fmla="*/ 86 h 246"/>
                  <a:gd name="T14" fmla="*/ 62 w 304"/>
                  <a:gd name="T15" fmla="*/ 109 h 246"/>
                  <a:gd name="T16" fmla="*/ 48 w 304"/>
                  <a:gd name="T17" fmla="*/ 98 h 246"/>
                  <a:gd name="T18" fmla="*/ 35 w 304"/>
                  <a:gd name="T19" fmla="*/ 71 h 246"/>
                  <a:gd name="T20" fmla="*/ 35 w 304"/>
                  <a:gd name="T21" fmla="*/ 38 h 246"/>
                  <a:gd name="T22" fmla="*/ 21 w 304"/>
                  <a:gd name="T23" fmla="*/ 7 h 246"/>
                  <a:gd name="T24" fmla="*/ 0 w 304"/>
                  <a:gd name="T25" fmla="*/ 33 h 246"/>
                  <a:gd name="T26" fmla="*/ 11 w 304"/>
                  <a:gd name="T27" fmla="*/ 82 h 246"/>
                  <a:gd name="T28" fmla="*/ 38 w 304"/>
                  <a:gd name="T29" fmla="*/ 112 h 246"/>
                  <a:gd name="T30" fmla="*/ 59 w 304"/>
                  <a:gd name="T31" fmla="*/ 121 h 246"/>
                  <a:gd name="T32" fmla="*/ 59 w 304"/>
                  <a:gd name="T33" fmla="*/ 212 h 246"/>
                  <a:gd name="T34" fmla="*/ 78 w 304"/>
                  <a:gd name="T35" fmla="*/ 230 h 246"/>
                  <a:gd name="T36" fmla="*/ 116 w 304"/>
                  <a:gd name="T37" fmla="*/ 245 h 246"/>
                  <a:gd name="T38" fmla="*/ 151 w 304"/>
                  <a:gd name="T39" fmla="*/ 245 h 246"/>
                  <a:gd name="T40" fmla="*/ 185 w 304"/>
                  <a:gd name="T41" fmla="*/ 234 h 246"/>
                  <a:gd name="T42" fmla="*/ 214 w 304"/>
                  <a:gd name="T43" fmla="*/ 189 h 246"/>
                  <a:gd name="T44" fmla="*/ 255 w 304"/>
                  <a:gd name="T45" fmla="*/ 199 h 246"/>
                  <a:gd name="T46" fmla="*/ 287 w 304"/>
                  <a:gd name="T47" fmla="*/ 191 h 246"/>
                  <a:gd name="T48" fmla="*/ 292 w 304"/>
                  <a:gd name="T49" fmla="*/ 158 h 246"/>
                  <a:gd name="T50" fmla="*/ 119 w 304"/>
                  <a:gd name="T51" fmla="*/ 114 h 246"/>
                  <a:gd name="T52" fmla="*/ 167 w 304"/>
                  <a:gd name="T53" fmla="*/ 143 h 246"/>
                  <a:gd name="T54" fmla="*/ 162 w 304"/>
                  <a:gd name="T55" fmla="*/ 151 h 246"/>
                  <a:gd name="T56" fmla="*/ 108 w 304"/>
                  <a:gd name="T57" fmla="*/ 125 h 246"/>
                  <a:gd name="T58" fmla="*/ 117 w 304"/>
                  <a:gd name="T59" fmla="*/ 90 h 246"/>
                  <a:gd name="T60" fmla="*/ 156 w 304"/>
                  <a:gd name="T61" fmla="*/ 101 h 246"/>
                  <a:gd name="T62" fmla="*/ 161 w 304"/>
                  <a:gd name="T63" fmla="*/ 188 h 246"/>
                  <a:gd name="T64" fmla="*/ 136 w 304"/>
                  <a:gd name="T65" fmla="*/ 199 h 246"/>
                  <a:gd name="T66" fmla="*/ 121 w 304"/>
                  <a:gd name="T67" fmla="*/ 198 h 246"/>
                  <a:gd name="T68" fmla="*/ 105 w 304"/>
                  <a:gd name="T69" fmla="*/ 190 h 246"/>
                  <a:gd name="T70" fmla="*/ 93 w 304"/>
                  <a:gd name="T71" fmla="*/ 168 h 246"/>
                  <a:gd name="T72" fmla="*/ 79 w 304"/>
                  <a:gd name="T73" fmla="*/ 151 h 246"/>
                  <a:gd name="T74" fmla="*/ 83 w 304"/>
                  <a:gd name="T75" fmla="*/ 144 h 246"/>
                  <a:gd name="T76" fmla="*/ 97 w 304"/>
                  <a:gd name="T77" fmla="*/ 153 h 246"/>
                  <a:gd name="T78" fmla="*/ 111 w 304"/>
                  <a:gd name="T79" fmla="*/ 154 h 246"/>
                  <a:gd name="T80" fmla="*/ 154 w 304"/>
                  <a:gd name="T81" fmla="*/ 169 h 246"/>
                  <a:gd name="T82" fmla="*/ 169 w 304"/>
                  <a:gd name="T83" fmla="*/ 175 h 246"/>
                  <a:gd name="T84" fmla="*/ 185 w 304"/>
                  <a:gd name="T85" fmla="*/ 181 h 246"/>
                  <a:gd name="T86" fmla="*/ 186 w 304"/>
                  <a:gd name="T87" fmla="*/ 84 h 246"/>
                  <a:gd name="T88" fmla="*/ 176 w 304"/>
                  <a:gd name="T89" fmla="*/ 74 h 246"/>
                  <a:gd name="T90" fmla="*/ 160 w 304"/>
                  <a:gd name="T91" fmla="*/ 76 h 246"/>
                  <a:gd name="T92" fmla="*/ 150 w 304"/>
                  <a:gd name="T93" fmla="*/ 78 h 246"/>
                  <a:gd name="T94" fmla="*/ 141 w 304"/>
                  <a:gd name="T95" fmla="*/ 66 h 246"/>
                  <a:gd name="T96" fmla="*/ 128 w 304"/>
                  <a:gd name="T97" fmla="*/ 62 h 246"/>
                  <a:gd name="T98" fmla="*/ 115 w 304"/>
                  <a:gd name="T99" fmla="*/ 70 h 246"/>
                  <a:gd name="T100" fmla="*/ 115 w 304"/>
                  <a:gd name="T101" fmla="*/ 65 h 246"/>
                  <a:gd name="T102" fmla="*/ 131 w 304"/>
                  <a:gd name="T103" fmla="*/ 57 h 246"/>
                  <a:gd name="T104" fmla="*/ 148 w 304"/>
                  <a:gd name="T105" fmla="*/ 62 h 246"/>
                  <a:gd name="T106" fmla="*/ 167 w 304"/>
                  <a:gd name="T107" fmla="*/ 67 h 246"/>
                  <a:gd name="T108" fmla="*/ 184 w 304"/>
                  <a:gd name="T109" fmla="*/ 74 h 246"/>
                  <a:gd name="T110" fmla="*/ 193 w 304"/>
                  <a:gd name="T111" fmla="*/ 9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246">
                    <a:moveTo>
                      <a:pt x="292" y="158"/>
                    </a:moveTo>
                    <a:cubicBezTo>
                      <a:pt x="284" y="153"/>
                      <a:pt x="271" y="155"/>
                      <a:pt x="265" y="163"/>
                    </a:cubicBezTo>
                    <a:cubicBezTo>
                      <a:pt x="265" y="163"/>
                      <a:pt x="265" y="163"/>
                      <a:pt x="265" y="163"/>
                    </a:cubicBezTo>
                    <a:cubicBezTo>
                      <a:pt x="265" y="163"/>
                      <a:pt x="265" y="164"/>
                      <a:pt x="265" y="164"/>
                    </a:cubicBezTo>
                    <a:cubicBezTo>
                      <a:pt x="265" y="164"/>
                      <a:pt x="264" y="164"/>
                      <a:pt x="264" y="164"/>
                    </a:cubicBezTo>
                    <a:cubicBezTo>
                      <a:pt x="264" y="165"/>
                      <a:pt x="263" y="165"/>
                      <a:pt x="262" y="166"/>
                    </a:cubicBezTo>
                    <a:cubicBezTo>
                      <a:pt x="262" y="167"/>
                      <a:pt x="261" y="168"/>
                      <a:pt x="259" y="168"/>
                    </a:cubicBezTo>
                    <a:cubicBezTo>
                      <a:pt x="258" y="169"/>
                      <a:pt x="257" y="170"/>
                      <a:pt x="255" y="171"/>
                    </a:cubicBezTo>
                    <a:cubicBezTo>
                      <a:pt x="254" y="172"/>
                      <a:pt x="252" y="172"/>
                      <a:pt x="250" y="173"/>
                    </a:cubicBezTo>
                    <a:cubicBezTo>
                      <a:pt x="248" y="174"/>
                      <a:pt x="246" y="174"/>
                      <a:pt x="244" y="175"/>
                    </a:cubicBezTo>
                    <a:cubicBezTo>
                      <a:pt x="242" y="175"/>
                      <a:pt x="240" y="176"/>
                      <a:pt x="237" y="176"/>
                    </a:cubicBezTo>
                    <a:cubicBezTo>
                      <a:pt x="235" y="176"/>
                      <a:pt x="233" y="176"/>
                      <a:pt x="231" y="176"/>
                    </a:cubicBezTo>
                    <a:cubicBezTo>
                      <a:pt x="228" y="176"/>
                      <a:pt x="226" y="176"/>
                      <a:pt x="224" y="176"/>
                    </a:cubicBezTo>
                    <a:cubicBezTo>
                      <a:pt x="223" y="175"/>
                      <a:pt x="222" y="175"/>
                      <a:pt x="221" y="175"/>
                    </a:cubicBezTo>
                    <a:cubicBezTo>
                      <a:pt x="221" y="175"/>
                      <a:pt x="220" y="175"/>
                      <a:pt x="220" y="174"/>
                    </a:cubicBezTo>
                    <a:cubicBezTo>
                      <a:pt x="219" y="174"/>
                      <a:pt x="219" y="174"/>
                      <a:pt x="218" y="174"/>
                    </a:cubicBezTo>
                    <a:cubicBezTo>
                      <a:pt x="216" y="173"/>
                      <a:pt x="214" y="173"/>
                      <a:pt x="213" y="172"/>
                    </a:cubicBezTo>
                    <a:cubicBezTo>
                      <a:pt x="211" y="171"/>
                      <a:pt x="210" y="171"/>
                      <a:pt x="209" y="170"/>
                    </a:cubicBezTo>
                    <a:cubicBezTo>
                      <a:pt x="209" y="166"/>
                      <a:pt x="209" y="162"/>
                      <a:pt x="209" y="159"/>
                    </a:cubicBezTo>
                    <a:cubicBezTo>
                      <a:pt x="210" y="145"/>
                      <a:pt x="208" y="146"/>
                      <a:pt x="224" y="154"/>
                    </a:cubicBezTo>
                    <a:cubicBezTo>
                      <a:pt x="240" y="162"/>
                      <a:pt x="255" y="144"/>
                      <a:pt x="258" y="122"/>
                    </a:cubicBezTo>
                    <a:cubicBezTo>
                      <a:pt x="261" y="100"/>
                      <a:pt x="251" y="71"/>
                      <a:pt x="231" y="81"/>
                    </a:cubicBezTo>
                    <a:cubicBezTo>
                      <a:pt x="212" y="92"/>
                      <a:pt x="214" y="83"/>
                      <a:pt x="215" y="59"/>
                    </a:cubicBezTo>
                    <a:cubicBezTo>
                      <a:pt x="215" y="49"/>
                      <a:pt x="214" y="42"/>
                      <a:pt x="211" y="36"/>
                    </a:cubicBezTo>
                    <a:cubicBezTo>
                      <a:pt x="210" y="36"/>
                      <a:pt x="208" y="36"/>
                      <a:pt x="207" y="37"/>
                    </a:cubicBezTo>
                    <a:cubicBezTo>
                      <a:pt x="205" y="37"/>
                      <a:pt x="202" y="38"/>
                      <a:pt x="199" y="38"/>
                    </a:cubicBezTo>
                    <a:cubicBezTo>
                      <a:pt x="196" y="39"/>
                      <a:pt x="193" y="39"/>
                      <a:pt x="190" y="39"/>
                    </a:cubicBezTo>
                    <a:cubicBezTo>
                      <a:pt x="184" y="40"/>
                      <a:pt x="177" y="39"/>
                      <a:pt x="171" y="39"/>
                    </a:cubicBezTo>
                    <a:cubicBezTo>
                      <a:pt x="164" y="38"/>
                      <a:pt x="158" y="37"/>
                      <a:pt x="151" y="36"/>
                    </a:cubicBezTo>
                    <a:cubicBezTo>
                      <a:pt x="148" y="35"/>
                      <a:pt x="146" y="35"/>
                      <a:pt x="143" y="34"/>
                    </a:cubicBezTo>
                    <a:cubicBezTo>
                      <a:pt x="140" y="33"/>
                      <a:pt x="137" y="32"/>
                      <a:pt x="135" y="32"/>
                    </a:cubicBezTo>
                    <a:cubicBezTo>
                      <a:pt x="132" y="31"/>
                      <a:pt x="130" y="30"/>
                      <a:pt x="128" y="29"/>
                    </a:cubicBezTo>
                    <a:cubicBezTo>
                      <a:pt x="125" y="31"/>
                      <a:pt x="123" y="34"/>
                      <a:pt x="120" y="37"/>
                    </a:cubicBezTo>
                    <a:cubicBezTo>
                      <a:pt x="100" y="62"/>
                      <a:pt x="109" y="0"/>
                      <a:pt x="77" y="26"/>
                    </a:cubicBezTo>
                    <a:cubicBezTo>
                      <a:pt x="45" y="52"/>
                      <a:pt x="54" y="86"/>
                      <a:pt x="71" y="86"/>
                    </a:cubicBezTo>
                    <a:cubicBezTo>
                      <a:pt x="88" y="86"/>
                      <a:pt x="81" y="91"/>
                      <a:pt x="71" y="106"/>
                    </a:cubicBezTo>
                    <a:cubicBezTo>
                      <a:pt x="70" y="108"/>
                      <a:pt x="69" y="110"/>
                      <a:pt x="67" y="112"/>
                    </a:cubicBezTo>
                    <a:cubicBezTo>
                      <a:pt x="67" y="112"/>
                      <a:pt x="66" y="111"/>
                      <a:pt x="65" y="111"/>
                    </a:cubicBezTo>
                    <a:cubicBezTo>
                      <a:pt x="65" y="111"/>
                      <a:pt x="64" y="110"/>
                      <a:pt x="63" y="110"/>
                    </a:cubicBezTo>
                    <a:cubicBezTo>
                      <a:pt x="63" y="110"/>
                      <a:pt x="63" y="110"/>
                      <a:pt x="62" y="109"/>
                    </a:cubicBezTo>
                    <a:cubicBezTo>
                      <a:pt x="62" y="109"/>
                      <a:pt x="62" y="109"/>
                      <a:pt x="61" y="109"/>
                    </a:cubicBezTo>
                    <a:cubicBezTo>
                      <a:pt x="60" y="108"/>
                      <a:pt x="58" y="107"/>
                      <a:pt x="56" y="105"/>
                    </a:cubicBezTo>
                    <a:cubicBezTo>
                      <a:pt x="54" y="104"/>
                      <a:pt x="52" y="102"/>
                      <a:pt x="51" y="101"/>
                    </a:cubicBezTo>
                    <a:cubicBezTo>
                      <a:pt x="50" y="100"/>
                      <a:pt x="50" y="100"/>
                      <a:pt x="49" y="99"/>
                    </a:cubicBezTo>
                    <a:cubicBezTo>
                      <a:pt x="49" y="99"/>
                      <a:pt x="48" y="98"/>
                      <a:pt x="48" y="98"/>
                    </a:cubicBezTo>
                    <a:cubicBezTo>
                      <a:pt x="47" y="97"/>
                      <a:pt x="46" y="96"/>
                      <a:pt x="45" y="95"/>
                    </a:cubicBezTo>
                    <a:cubicBezTo>
                      <a:pt x="44" y="92"/>
                      <a:pt x="42" y="90"/>
                      <a:pt x="41" y="87"/>
                    </a:cubicBezTo>
                    <a:cubicBezTo>
                      <a:pt x="40" y="86"/>
                      <a:pt x="39" y="85"/>
                      <a:pt x="39" y="83"/>
                    </a:cubicBezTo>
                    <a:cubicBezTo>
                      <a:pt x="38" y="82"/>
                      <a:pt x="38" y="81"/>
                      <a:pt x="37" y="79"/>
                    </a:cubicBezTo>
                    <a:cubicBezTo>
                      <a:pt x="36" y="76"/>
                      <a:pt x="35" y="74"/>
                      <a:pt x="35" y="71"/>
                    </a:cubicBezTo>
                    <a:cubicBezTo>
                      <a:pt x="34" y="68"/>
                      <a:pt x="34" y="65"/>
                      <a:pt x="33" y="62"/>
                    </a:cubicBezTo>
                    <a:cubicBezTo>
                      <a:pt x="33" y="59"/>
                      <a:pt x="33" y="57"/>
                      <a:pt x="33" y="54"/>
                    </a:cubicBezTo>
                    <a:cubicBezTo>
                      <a:pt x="33" y="52"/>
                      <a:pt x="33" y="50"/>
                      <a:pt x="33" y="48"/>
                    </a:cubicBezTo>
                    <a:cubicBezTo>
                      <a:pt x="33" y="45"/>
                      <a:pt x="34" y="44"/>
                      <a:pt x="34" y="42"/>
                    </a:cubicBezTo>
                    <a:cubicBezTo>
                      <a:pt x="34" y="41"/>
                      <a:pt x="35" y="39"/>
                      <a:pt x="35" y="38"/>
                    </a:cubicBezTo>
                    <a:cubicBezTo>
                      <a:pt x="35" y="38"/>
                      <a:pt x="35" y="38"/>
                      <a:pt x="36" y="37"/>
                    </a:cubicBezTo>
                    <a:cubicBezTo>
                      <a:pt x="36" y="37"/>
                      <a:pt x="36" y="37"/>
                      <a:pt x="36" y="36"/>
                    </a:cubicBezTo>
                    <a:cubicBezTo>
                      <a:pt x="36" y="36"/>
                      <a:pt x="36" y="36"/>
                      <a:pt x="36" y="36"/>
                    </a:cubicBezTo>
                    <a:cubicBezTo>
                      <a:pt x="37" y="34"/>
                      <a:pt x="37" y="32"/>
                      <a:pt x="38" y="30"/>
                    </a:cubicBezTo>
                    <a:cubicBezTo>
                      <a:pt x="39" y="18"/>
                      <a:pt x="32" y="8"/>
                      <a:pt x="21" y="7"/>
                    </a:cubicBezTo>
                    <a:cubicBezTo>
                      <a:pt x="11" y="5"/>
                      <a:pt x="2" y="13"/>
                      <a:pt x="0" y="25"/>
                    </a:cubicBezTo>
                    <a:cubicBezTo>
                      <a:pt x="0" y="26"/>
                      <a:pt x="0" y="26"/>
                      <a:pt x="0" y="26"/>
                    </a:cubicBezTo>
                    <a:cubicBezTo>
                      <a:pt x="0" y="26"/>
                      <a:pt x="0" y="27"/>
                      <a:pt x="0" y="28"/>
                    </a:cubicBezTo>
                    <a:cubicBezTo>
                      <a:pt x="0" y="28"/>
                      <a:pt x="0" y="29"/>
                      <a:pt x="0" y="30"/>
                    </a:cubicBezTo>
                    <a:cubicBezTo>
                      <a:pt x="0" y="31"/>
                      <a:pt x="0" y="32"/>
                      <a:pt x="0" y="33"/>
                    </a:cubicBezTo>
                    <a:cubicBezTo>
                      <a:pt x="0" y="35"/>
                      <a:pt x="0" y="38"/>
                      <a:pt x="0" y="40"/>
                    </a:cubicBezTo>
                    <a:cubicBezTo>
                      <a:pt x="0" y="43"/>
                      <a:pt x="0" y="46"/>
                      <a:pt x="1" y="50"/>
                    </a:cubicBezTo>
                    <a:cubicBezTo>
                      <a:pt x="1" y="53"/>
                      <a:pt x="2" y="56"/>
                      <a:pt x="3" y="60"/>
                    </a:cubicBezTo>
                    <a:cubicBezTo>
                      <a:pt x="4" y="63"/>
                      <a:pt x="5" y="67"/>
                      <a:pt x="6" y="71"/>
                    </a:cubicBezTo>
                    <a:cubicBezTo>
                      <a:pt x="8" y="74"/>
                      <a:pt x="9" y="78"/>
                      <a:pt x="11" y="82"/>
                    </a:cubicBezTo>
                    <a:cubicBezTo>
                      <a:pt x="13" y="85"/>
                      <a:pt x="15" y="89"/>
                      <a:pt x="17" y="92"/>
                    </a:cubicBezTo>
                    <a:cubicBezTo>
                      <a:pt x="18" y="94"/>
                      <a:pt x="20" y="95"/>
                      <a:pt x="21" y="97"/>
                    </a:cubicBezTo>
                    <a:cubicBezTo>
                      <a:pt x="22" y="99"/>
                      <a:pt x="23" y="100"/>
                      <a:pt x="25" y="101"/>
                    </a:cubicBezTo>
                    <a:cubicBezTo>
                      <a:pt x="28" y="104"/>
                      <a:pt x="30" y="107"/>
                      <a:pt x="33" y="109"/>
                    </a:cubicBezTo>
                    <a:cubicBezTo>
                      <a:pt x="35" y="110"/>
                      <a:pt x="36" y="111"/>
                      <a:pt x="38" y="112"/>
                    </a:cubicBezTo>
                    <a:cubicBezTo>
                      <a:pt x="38" y="113"/>
                      <a:pt x="39" y="113"/>
                      <a:pt x="40" y="114"/>
                    </a:cubicBezTo>
                    <a:cubicBezTo>
                      <a:pt x="40" y="114"/>
                      <a:pt x="41" y="114"/>
                      <a:pt x="42" y="115"/>
                    </a:cubicBezTo>
                    <a:cubicBezTo>
                      <a:pt x="45" y="116"/>
                      <a:pt x="47" y="118"/>
                      <a:pt x="50" y="119"/>
                    </a:cubicBezTo>
                    <a:cubicBezTo>
                      <a:pt x="53" y="120"/>
                      <a:pt x="55" y="120"/>
                      <a:pt x="57" y="121"/>
                    </a:cubicBezTo>
                    <a:cubicBezTo>
                      <a:pt x="58" y="121"/>
                      <a:pt x="58" y="121"/>
                      <a:pt x="59" y="121"/>
                    </a:cubicBezTo>
                    <a:cubicBezTo>
                      <a:pt x="59" y="121"/>
                      <a:pt x="60" y="122"/>
                      <a:pt x="60" y="122"/>
                    </a:cubicBezTo>
                    <a:cubicBezTo>
                      <a:pt x="61" y="122"/>
                      <a:pt x="62" y="122"/>
                      <a:pt x="62" y="122"/>
                    </a:cubicBezTo>
                    <a:cubicBezTo>
                      <a:pt x="52" y="144"/>
                      <a:pt x="42" y="182"/>
                      <a:pt x="54" y="207"/>
                    </a:cubicBezTo>
                    <a:cubicBezTo>
                      <a:pt x="55" y="207"/>
                      <a:pt x="56" y="208"/>
                      <a:pt x="56" y="209"/>
                    </a:cubicBezTo>
                    <a:cubicBezTo>
                      <a:pt x="57" y="210"/>
                      <a:pt x="58" y="211"/>
                      <a:pt x="59" y="212"/>
                    </a:cubicBezTo>
                    <a:cubicBezTo>
                      <a:pt x="59" y="213"/>
                      <a:pt x="60" y="214"/>
                      <a:pt x="61" y="216"/>
                    </a:cubicBezTo>
                    <a:cubicBezTo>
                      <a:pt x="62" y="217"/>
                      <a:pt x="63" y="218"/>
                      <a:pt x="65" y="219"/>
                    </a:cubicBezTo>
                    <a:cubicBezTo>
                      <a:pt x="66" y="220"/>
                      <a:pt x="67" y="221"/>
                      <a:pt x="68" y="222"/>
                    </a:cubicBezTo>
                    <a:cubicBezTo>
                      <a:pt x="70" y="224"/>
                      <a:pt x="71" y="225"/>
                      <a:pt x="73" y="226"/>
                    </a:cubicBezTo>
                    <a:cubicBezTo>
                      <a:pt x="74" y="227"/>
                      <a:pt x="76" y="228"/>
                      <a:pt x="78" y="230"/>
                    </a:cubicBezTo>
                    <a:cubicBezTo>
                      <a:pt x="79" y="230"/>
                      <a:pt x="79" y="231"/>
                      <a:pt x="80" y="231"/>
                    </a:cubicBezTo>
                    <a:cubicBezTo>
                      <a:pt x="81" y="232"/>
                      <a:pt x="82" y="232"/>
                      <a:pt x="83" y="233"/>
                    </a:cubicBezTo>
                    <a:cubicBezTo>
                      <a:pt x="85" y="234"/>
                      <a:pt x="87" y="235"/>
                      <a:pt x="89" y="236"/>
                    </a:cubicBezTo>
                    <a:cubicBezTo>
                      <a:pt x="93" y="238"/>
                      <a:pt x="97" y="240"/>
                      <a:pt x="102" y="241"/>
                    </a:cubicBezTo>
                    <a:cubicBezTo>
                      <a:pt x="106" y="243"/>
                      <a:pt x="111" y="244"/>
                      <a:pt x="116" y="245"/>
                    </a:cubicBezTo>
                    <a:cubicBezTo>
                      <a:pt x="118" y="245"/>
                      <a:pt x="121" y="245"/>
                      <a:pt x="123" y="245"/>
                    </a:cubicBezTo>
                    <a:cubicBezTo>
                      <a:pt x="124" y="246"/>
                      <a:pt x="126" y="246"/>
                      <a:pt x="127" y="246"/>
                    </a:cubicBezTo>
                    <a:cubicBezTo>
                      <a:pt x="130" y="246"/>
                      <a:pt x="130" y="246"/>
                      <a:pt x="130" y="246"/>
                    </a:cubicBezTo>
                    <a:cubicBezTo>
                      <a:pt x="135" y="246"/>
                      <a:pt x="140" y="246"/>
                      <a:pt x="144" y="246"/>
                    </a:cubicBezTo>
                    <a:cubicBezTo>
                      <a:pt x="147" y="246"/>
                      <a:pt x="149" y="245"/>
                      <a:pt x="151" y="245"/>
                    </a:cubicBezTo>
                    <a:cubicBezTo>
                      <a:pt x="153" y="245"/>
                      <a:pt x="155" y="245"/>
                      <a:pt x="157" y="244"/>
                    </a:cubicBezTo>
                    <a:cubicBezTo>
                      <a:pt x="161" y="243"/>
                      <a:pt x="165" y="242"/>
                      <a:pt x="169" y="241"/>
                    </a:cubicBezTo>
                    <a:cubicBezTo>
                      <a:pt x="170" y="240"/>
                      <a:pt x="172" y="240"/>
                      <a:pt x="174" y="239"/>
                    </a:cubicBezTo>
                    <a:cubicBezTo>
                      <a:pt x="175" y="239"/>
                      <a:pt x="177" y="238"/>
                      <a:pt x="178" y="237"/>
                    </a:cubicBezTo>
                    <a:cubicBezTo>
                      <a:pt x="181" y="236"/>
                      <a:pt x="183" y="235"/>
                      <a:pt x="185" y="234"/>
                    </a:cubicBezTo>
                    <a:cubicBezTo>
                      <a:pt x="187" y="233"/>
                      <a:pt x="188" y="232"/>
                      <a:pt x="189" y="232"/>
                    </a:cubicBezTo>
                    <a:cubicBezTo>
                      <a:pt x="206" y="218"/>
                      <a:pt x="210" y="201"/>
                      <a:pt x="210" y="187"/>
                    </a:cubicBezTo>
                    <a:cubicBezTo>
                      <a:pt x="210" y="187"/>
                      <a:pt x="210" y="187"/>
                      <a:pt x="210" y="187"/>
                    </a:cubicBezTo>
                    <a:cubicBezTo>
                      <a:pt x="211" y="187"/>
                      <a:pt x="211" y="188"/>
                      <a:pt x="212" y="188"/>
                    </a:cubicBezTo>
                    <a:cubicBezTo>
                      <a:pt x="212" y="188"/>
                      <a:pt x="213" y="189"/>
                      <a:pt x="214" y="189"/>
                    </a:cubicBezTo>
                    <a:cubicBezTo>
                      <a:pt x="215" y="190"/>
                      <a:pt x="216" y="191"/>
                      <a:pt x="217" y="191"/>
                    </a:cubicBezTo>
                    <a:cubicBezTo>
                      <a:pt x="220" y="193"/>
                      <a:pt x="223" y="194"/>
                      <a:pt x="226" y="195"/>
                    </a:cubicBezTo>
                    <a:cubicBezTo>
                      <a:pt x="229" y="196"/>
                      <a:pt x="232" y="197"/>
                      <a:pt x="236" y="198"/>
                    </a:cubicBezTo>
                    <a:cubicBezTo>
                      <a:pt x="239" y="198"/>
                      <a:pt x="242" y="199"/>
                      <a:pt x="245" y="199"/>
                    </a:cubicBezTo>
                    <a:cubicBezTo>
                      <a:pt x="249" y="199"/>
                      <a:pt x="252" y="200"/>
                      <a:pt x="255" y="199"/>
                    </a:cubicBezTo>
                    <a:cubicBezTo>
                      <a:pt x="258" y="199"/>
                      <a:pt x="261" y="199"/>
                      <a:pt x="264" y="199"/>
                    </a:cubicBezTo>
                    <a:cubicBezTo>
                      <a:pt x="267" y="198"/>
                      <a:pt x="270" y="198"/>
                      <a:pt x="273" y="197"/>
                    </a:cubicBezTo>
                    <a:cubicBezTo>
                      <a:pt x="275" y="196"/>
                      <a:pt x="277" y="196"/>
                      <a:pt x="280" y="195"/>
                    </a:cubicBezTo>
                    <a:cubicBezTo>
                      <a:pt x="282" y="194"/>
                      <a:pt x="283" y="193"/>
                      <a:pt x="285" y="192"/>
                    </a:cubicBezTo>
                    <a:cubicBezTo>
                      <a:pt x="286" y="192"/>
                      <a:pt x="286" y="192"/>
                      <a:pt x="287" y="191"/>
                    </a:cubicBezTo>
                    <a:cubicBezTo>
                      <a:pt x="288" y="191"/>
                      <a:pt x="288" y="191"/>
                      <a:pt x="289" y="191"/>
                    </a:cubicBezTo>
                    <a:cubicBezTo>
                      <a:pt x="289" y="190"/>
                      <a:pt x="290" y="190"/>
                      <a:pt x="290" y="190"/>
                    </a:cubicBezTo>
                    <a:cubicBezTo>
                      <a:pt x="292" y="188"/>
                      <a:pt x="292" y="188"/>
                      <a:pt x="292" y="188"/>
                    </a:cubicBezTo>
                    <a:cubicBezTo>
                      <a:pt x="294" y="187"/>
                      <a:pt x="296" y="186"/>
                      <a:pt x="298" y="184"/>
                    </a:cubicBezTo>
                    <a:cubicBezTo>
                      <a:pt x="304" y="175"/>
                      <a:pt x="301" y="164"/>
                      <a:pt x="292" y="158"/>
                    </a:cubicBezTo>
                    <a:close/>
                    <a:moveTo>
                      <a:pt x="108" y="125"/>
                    </a:moveTo>
                    <a:cubicBezTo>
                      <a:pt x="109" y="123"/>
                      <a:pt x="109" y="123"/>
                      <a:pt x="109" y="123"/>
                    </a:cubicBezTo>
                    <a:cubicBezTo>
                      <a:pt x="109" y="123"/>
                      <a:pt x="109" y="122"/>
                      <a:pt x="110" y="122"/>
                    </a:cubicBezTo>
                    <a:cubicBezTo>
                      <a:pt x="111" y="120"/>
                      <a:pt x="111" y="119"/>
                      <a:pt x="112" y="118"/>
                    </a:cubicBezTo>
                    <a:cubicBezTo>
                      <a:pt x="114" y="116"/>
                      <a:pt x="117" y="115"/>
                      <a:pt x="119" y="114"/>
                    </a:cubicBezTo>
                    <a:cubicBezTo>
                      <a:pt x="124" y="112"/>
                      <a:pt x="129" y="111"/>
                      <a:pt x="134" y="112"/>
                    </a:cubicBezTo>
                    <a:cubicBezTo>
                      <a:pt x="138" y="112"/>
                      <a:pt x="143" y="113"/>
                      <a:pt x="147" y="115"/>
                    </a:cubicBezTo>
                    <a:cubicBezTo>
                      <a:pt x="151" y="117"/>
                      <a:pt x="154" y="119"/>
                      <a:pt x="157" y="121"/>
                    </a:cubicBezTo>
                    <a:cubicBezTo>
                      <a:pt x="163" y="126"/>
                      <a:pt x="166" y="132"/>
                      <a:pt x="167" y="137"/>
                    </a:cubicBezTo>
                    <a:cubicBezTo>
                      <a:pt x="167" y="139"/>
                      <a:pt x="167" y="141"/>
                      <a:pt x="167" y="143"/>
                    </a:cubicBezTo>
                    <a:cubicBezTo>
                      <a:pt x="166" y="144"/>
                      <a:pt x="166" y="145"/>
                      <a:pt x="166" y="145"/>
                    </a:cubicBezTo>
                    <a:cubicBezTo>
                      <a:pt x="166" y="145"/>
                      <a:pt x="166" y="145"/>
                      <a:pt x="166" y="145"/>
                    </a:cubicBezTo>
                    <a:cubicBezTo>
                      <a:pt x="166" y="145"/>
                      <a:pt x="166" y="145"/>
                      <a:pt x="166" y="146"/>
                    </a:cubicBezTo>
                    <a:cubicBezTo>
                      <a:pt x="165" y="147"/>
                      <a:pt x="165" y="148"/>
                      <a:pt x="164" y="149"/>
                    </a:cubicBezTo>
                    <a:cubicBezTo>
                      <a:pt x="164" y="150"/>
                      <a:pt x="163" y="150"/>
                      <a:pt x="162" y="151"/>
                    </a:cubicBezTo>
                    <a:cubicBezTo>
                      <a:pt x="160" y="154"/>
                      <a:pt x="157" y="156"/>
                      <a:pt x="153" y="158"/>
                    </a:cubicBezTo>
                    <a:cubicBezTo>
                      <a:pt x="140" y="161"/>
                      <a:pt x="126" y="158"/>
                      <a:pt x="118" y="152"/>
                    </a:cubicBezTo>
                    <a:cubicBezTo>
                      <a:pt x="118" y="152"/>
                      <a:pt x="118" y="152"/>
                      <a:pt x="118" y="152"/>
                    </a:cubicBezTo>
                    <a:cubicBezTo>
                      <a:pt x="115" y="149"/>
                      <a:pt x="111" y="146"/>
                      <a:pt x="109" y="142"/>
                    </a:cubicBezTo>
                    <a:cubicBezTo>
                      <a:pt x="107" y="137"/>
                      <a:pt x="106" y="131"/>
                      <a:pt x="108" y="125"/>
                    </a:cubicBezTo>
                    <a:close/>
                    <a:moveTo>
                      <a:pt x="117" y="90"/>
                    </a:moveTo>
                    <a:cubicBezTo>
                      <a:pt x="119" y="84"/>
                      <a:pt x="125" y="81"/>
                      <a:pt x="131" y="83"/>
                    </a:cubicBezTo>
                    <a:cubicBezTo>
                      <a:pt x="137" y="85"/>
                      <a:pt x="141" y="92"/>
                      <a:pt x="138" y="98"/>
                    </a:cubicBezTo>
                    <a:cubicBezTo>
                      <a:pt x="136" y="104"/>
                      <a:pt x="130" y="107"/>
                      <a:pt x="124" y="105"/>
                    </a:cubicBezTo>
                    <a:cubicBezTo>
                      <a:pt x="118" y="103"/>
                      <a:pt x="115" y="96"/>
                      <a:pt x="117" y="90"/>
                    </a:cubicBezTo>
                    <a:close/>
                    <a:moveTo>
                      <a:pt x="156" y="101"/>
                    </a:moveTo>
                    <a:cubicBezTo>
                      <a:pt x="158" y="95"/>
                      <a:pt x="165" y="92"/>
                      <a:pt x="171" y="94"/>
                    </a:cubicBezTo>
                    <a:cubicBezTo>
                      <a:pt x="177" y="96"/>
                      <a:pt x="180" y="102"/>
                      <a:pt x="178" y="108"/>
                    </a:cubicBezTo>
                    <a:cubicBezTo>
                      <a:pt x="176" y="114"/>
                      <a:pt x="169" y="117"/>
                      <a:pt x="163" y="115"/>
                    </a:cubicBezTo>
                    <a:cubicBezTo>
                      <a:pt x="157" y="113"/>
                      <a:pt x="154" y="107"/>
                      <a:pt x="156" y="101"/>
                    </a:cubicBezTo>
                    <a:close/>
                    <a:moveTo>
                      <a:pt x="185" y="181"/>
                    </a:moveTo>
                    <a:cubicBezTo>
                      <a:pt x="183" y="182"/>
                      <a:pt x="180" y="183"/>
                      <a:pt x="178" y="184"/>
                    </a:cubicBezTo>
                    <a:cubicBezTo>
                      <a:pt x="175" y="185"/>
                      <a:pt x="172" y="186"/>
                      <a:pt x="170" y="186"/>
                    </a:cubicBezTo>
                    <a:cubicBezTo>
                      <a:pt x="165" y="187"/>
                      <a:pt x="165" y="187"/>
                      <a:pt x="165" y="187"/>
                    </a:cubicBezTo>
                    <a:cubicBezTo>
                      <a:pt x="164" y="188"/>
                      <a:pt x="162" y="188"/>
                      <a:pt x="161" y="188"/>
                    </a:cubicBezTo>
                    <a:cubicBezTo>
                      <a:pt x="160" y="188"/>
                      <a:pt x="158" y="188"/>
                      <a:pt x="157" y="188"/>
                    </a:cubicBezTo>
                    <a:cubicBezTo>
                      <a:pt x="156" y="189"/>
                      <a:pt x="155" y="189"/>
                      <a:pt x="154" y="190"/>
                    </a:cubicBezTo>
                    <a:cubicBezTo>
                      <a:pt x="153" y="191"/>
                      <a:pt x="152" y="193"/>
                      <a:pt x="150" y="194"/>
                    </a:cubicBezTo>
                    <a:cubicBezTo>
                      <a:pt x="148" y="195"/>
                      <a:pt x="146" y="196"/>
                      <a:pt x="144" y="197"/>
                    </a:cubicBezTo>
                    <a:cubicBezTo>
                      <a:pt x="142" y="198"/>
                      <a:pt x="139" y="199"/>
                      <a:pt x="136" y="199"/>
                    </a:cubicBezTo>
                    <a:cubicBezTo>
                      <a:pt x="135" y="199"/>
                      <a:pt x="134" y="200"/>
                      <a:pt x="132" y="200"/>
                    </a:cubicBezTo>
                    <a:cubicBezTo>
                      <a:pt x="131" y="200"/>
                      <a:pt x="129" y="200"/>
                      <a:pt x="128" y="199"/>
                    </a:cubicBezTo>
                    <a:cubicBezTo>
                      <a:pt x="126" y="199"/>
                      <a:pt x="125" y="199"/>
                      <a:pt x="124" y="199"/>
                    </a:cubicBezTo>
                    <a:cubicBezTo>
                      <a:pt x="122" y="198"/>
                      <a:pt x="122" y="198"/>
                      <a:pt x="122" y="198"/>
                    </a:cubicBezTo>
                    <a:cubicBezTo>
                      <a:pt x="121" y="198"/>
                      <a:pt x="121" y="198"/>
                      <a:pt x="121" y="198"/>
                    </a:cubicBezTo>
                    <a:cubicBezTo>
                      <a:pt x="120" y="198"/>
                      <a:pt x="120" y="198"/>
                      <a:pt x="120" y="198"/>
                    </a:cubicBezTo>
                    <a:cubicBezTo>
                      <a:pt x="118" y="197"/>
                      <a:pt x="117" y="197"/>
                      <a:pt x="116" y="196"/>
                    </a:cubicBezTo>
                    <a:cubicBezTo>
                      <a:pt x="114" y="196"/>
                      <a:pt x="113" y="195"/>
                      <a:pt x="112" y="194"/>
                    </a:cubicBezTo>
                    <a:cubicBezTo>
                      <a:pt x="110" y="194"/>
                      <a:pt x="109" y="193"/>
                      <a:pt x="108" y="192"/>
                    </a:cubicBezTo>
                    <a:cubicBezTo>
                      <a:pt x="107" y="191"/>
                      <a:pt x="106" y="190"/>
                      <a:pt x="105" y="190"/>
                    </a:cubicBezTo>
                    <a:cubicBezTo>
                      <a:pt x="104" y="189"/>
                      <a:pt x="103" y="188"/>
                      <a:pt x="102" y="187"/>
                    </a:cubicBezTo>
                    <a:cubicBezTo>
                      <a:pt x="101" y="186"/>
                      <a:pt x="101" y="185"/>
                      <a:pt x="100" y="184"/>
                    </a:cubicBezTo>
                    <a:cubicBezTo>
                      <a:pt x="99" y="183"/>
                      <a:pt x="98" y="182"/>
                      <a:pt x="98" y="181"/>
                    </a:cubicBezTo>
                    <a:cubicBezTo>
                      <a:pt x="97" y="180"/>
                      <a:pt x="97" y="179"/>
                      <a:pt x="96" y="178"/>
                    </a:cubicBezTo>
                    <a:cubicBezTo>
                      <a:pt x="94" y="174"/>
                      <a:pt x="94" y="171"/>
                      <a:pt x="93" y="168"/>
                    </a:cubicBezTo>
                    <a:cubicBezTo>
                      <a:pt x="92" y="168"/>
                      <a:pt x="91" y="167"/>
                      <a:pt x="89" y="166"/>
                    </a:cubicBezTo>
                    <a:cubicBezTo>
                      <a:pt x="88" y="165"/>
                      <a:pt x="87" y="164"/>
                      <a:pt x="86" y="162"/>
                    </a:cubicBezTo>
                    <a:cubicBezTo>
                      <a:pt x="85" y="161"/>
                      <a:pt x="84" y="160"/>
                      <a:pt x="83" y="159"/>
                    </a:cubicBezTo>
                    <a:cubicBezTo>
                      <a:pt x="82" y="158"/>
                      <a:pt x="81" y="156"/>
                      <a:pt x="80" y="155"/>
                    </a:cubicBezTo>
                    <a:cubicBezTo>
                      <a:pt x="80" y="153"/>
                      <a:pt x="79" y="152"/>
                      <a:pt x="79" y="151"/>
                    </a:cubicBezTo>
                    <a:cubicBezTo>
                      <a:pt x="78" y="149"/>
                      <a:pt x="78" y="148"/>
                      <a:pt x="77" y="146"/>
                    </a:cubicBezTo>
                    <a:cubicBezTo>
                      <a:pt x="77" y="142"/>
                      <a:pt x="77" y="142"/>
                      <a:pt x="77" y="142"/>
                    </a:cubicBezTo>
                    <a:cubicBezTo>
                      <a:pt x="77" y="141"/>
                      <a:pt x="78" y="140"/>
                      <a:pt x="79" y="140"/>
                    </a:cubicBezTo>
                    <a:cubicBezTo>
                      <a:pt x="80" y="140"/>
                      <a:pt x="81" y="140"/>
                      <a:pt x="81" y="141"/>
                    </a:cubicBezTo>
                    <a:cubicBezTo>
                      <a:pt x="83" y="144"/>
                      <a:pt x="83" y="144"/>
                      <a:pt x="83" y="144"/>
                    </a:cubicBezTo>
                    <a:cubicBezTo>
                      <a:pt x="84" y="145"/>
                      <a:pt x="85" y="146"/>
                      <a:pt x="85" y="147"/>
                    </a:cubicBezTo>
                    <a:cubicBezTo>
                      <a:pt x="86" y="148"/>
                      <a:pt x="87" y="148"/>
                      <a:pt x="88" y="149"/>
                    </a:cubicBezTo>
                    <a:cubicBezTo>
                      <a:pt x="89" y="150"/>
                      <a:pt x="90" y="150"/>
                      <a:pt x="91" y="151"/>
                    </a:cubicBezTo>
                    <a:cubicBezTo>
                      <a:pt x="91" y="151"/>
                      <a:pt x="93" y="152"/>
                      <a:pt x="94" y="152"/>
                    </a:cubicBezTo>
                    <a:cubicBezTo>
                      <a:pt x="95" y="153"/>
                      <a:pt x="96" y="153"/>
                      <a:pt x="97" y="153"/>
                    </a:cubicBezTo>
                    <a:cubicBezTo>
                      <a:pt x="98" y="154"/>
                      <a:pt x="99" y="154"/>
                      <a:pt x="100" y="154"/>
                    </a:cubicBezTo>
                    <a:cubicBezTo>
                      <a:pt x="101" y="154"/>
                      <a:pt x="102" y="154"/>
                      <a:pt x="103" y="154"/>
                    </a:cubicBezTo>
                    <a:cubicBezTo>
                      <a:pt x="104" y="154"/>
                      <a:pt x="105" y="154"/>
                      <a:pt x="106" y="154"/>
                    </a:cubicBezTo>
                    <a:cubicBezTo>
                      <a:pt x="107" y="154"/>
                      <a:pt x="108" y="154"/>
                      <a:pt x="109" y="154"/>
                    </a:cubicBezTo>
                    <a:cubicBezTo>
                      <a:pt x="110" y="154"/>
                      <a:pt x="110" y="154"/>
                      <a:pt x="111" y="154"/>
                    </a:cubicBezTo>
                    <a:cubicBezTo>
                      <a:pt x="118" y="160"/>
                      <a:pt x="130" y="165"/>
                      <a:pt x="143" y="165"/>
                    </a:cubicBezTo>
                    <a:cubicBezTo>
                      <a:pt x="145" y="165"/>
                      <a:pt x="147" y="165"/>
                      <a:pt x="149" y="165"/>
                    </a:cubicBezTo>
                    <a:cubicBezTo>
                      <a:pt x="149" y="165"/>
                      <a:pt x="150" y="165"/>
                      <a:pt x="150" y="165"/>
                    </a:cubicBezTo>
                    <a:cubicBezTo>
                      <a:pt x="150" y="166"/>
                      <a:pt x="151" y="166"/>
                      <a:pt x="152" y="167"/>
                    </a:cubicBezTo>
                    <a:cubicBezTo>
                      <a:pt x="153" y="168"/>
                      <a:pt x="153" y="168"/>
                      <a:pt x="154" y="169"/>
                    </a:cubicBezTo>
                    <a:cubicBezTo>
                      <a:pt x="157" y="171"/>
                      <a:pt x="157" y="171"/>
                      <a:pt x="157" y="171"/>
                    </a:cubicBezTo>
                    <a:cubicBezTo>
                      <a:pt x="158" y="171"/>
                      <a:pt x="159" y="172"/>
                      <a:pt x="160" y="172"/>
                    </a:cubicBezTo>
                    <a:cubicBezTo>
                      <a:pt x="161" y="173"/>
                      <a:pt x="162" y="173"/>
                      <a:pt x="163" y="174"/>
                    </a:cubicBezTo>
                    <a:cubicBezTo>
                      <a:pt x="164" y="174"/>
                      <a:pt x="165" y="174"/>
                      <a:pt x="166" y="175"/>
                    </a:cubicBezTo>
                    <a:cubicBezTo>
                      <a:pt x="169" y="175"/>
                      <a:pt x="169" y="175"/>
                      <a:pt x="169" y="175"/>
                    </a:cubicBezTo>
                    <a:cubicBezTo>
                      <a:pt x="172" y="176"/>
                      <a:pt x="174" y="176"/>
                      <a:pt x="176" y="176"/>
                    </a:cubicBezTo>
                    <a:cubicBezTo>
                      <a:pt x="179" y="176"/>
                      <a:pt x="181" y="176"/>
                      <a:pt x="184" y="176"/>
                    </a:cubicBezTo>
                    <a:cubicBezTo>
                      <a:pt x="184" y="176"/>
                      <a:pt x="184" y="176"/>
                      <a:pt x="184" y="176"/>
                    </a:cubicBezTo>
                    <a:cubicBezTo>
                      <a:pt x="186" y="176"/>
                      <a:pt x="187" y="177"/>
                      <a:pt x="187" y="179"/>
                    </a:cubicBezTo>
                    <a:cubicBezTo>
                      <a:pt x="187" y="180"/>
                      <a:pt x="186" y="180"/>
                      <a:pt x="185" y="181"/>
                    </a:cubicBezTo>
                    <a:close/>
                    <a:moveTo>
                      <a:pt x="192" y="94"/>
                    </a:moveTo>
                    <a:cubicBezTo>
                      <a:pt x="191" y="94"/>
                      <a:pt x="190" y="93"/>
                      <a:pt x="190" y="93"/>
                    </a:cubicBezTo>
                    <a:cubicBezTo>
                      <a:pt x="190" y="92"/>
                      <a:pt x="190" y="92"/>
                      <a:pt x="190" y="92"/>
                    </a:cubicBezTo>
                    <a:cubicBezTo>
                      <a:pt x="187" y="87"/>
                      <a:pt x="187" y="87"/>
                      <a:pt x="187" y="87"/>
                    </a:cubicBezTo>
                    <a:cubicBezTo>
                      <a:pt x="187" y="86"/>
                      <a:pt x="186" y="85"/>
                      <a:pt x="186" y="84"/>
                    </a:cubicBezTo>
                    <a:cubicBezTo>
                      <a:pt x="185" y="83"/>
                      <a:pt x="185" y="82"/>
                      <a:pt x="184" y="82"/>
                    </a:cubicBezTo>
                    <a:cubicBezTo>
                      <a:pt x="182" y="79"/>
                      <a:pt x="182" y="79"/>
                      <a:pt x="182" y="79"/>
                    </a:cubicBezTo>
                    <a:cubicBezTo>
                      <a:pt x="182" y="79"/>
                      <a:pt x="181" y="78"/>
                      <a:pt x="180" y="77"/>
                    </a:cubicBezTo>
                    <a:cubicBezTo>
                      <a:pt x="179" y="77"/>
                      <a:pt x="179" y="76"/>
                      <a:pt x="178" y="76"/>
                    </a:cubicBezTo>
                    <a:cubicBezTo>
                      <a:pt x="177" y="75"/>
                      <a:pt x="176" y="75"/>
                      <a:pt x="176" y="74"/>
                    </a:cubicBezTo>
                    <a:cubicBezTo>
                      <a:pt x="173" y="74"/>
                      <a:pt x="173" y="74"/>
                      <a:pt x="173" y="74"/>
                    </a:cubicBezTo>
                    <a:cubicBezTo>
                      <a:pt x="170" y="73"/>
                      <a:pt x="170" y="73"/>
                      <a:pt x="170" y="73"/>
                    </a:cubicBezTo>
                    <a:cubicBezTo>
                      <a:pt x="168" y="73"/>
                      <a:pt x="168" y="73"/>
                      <a:pt x="168" y="73"/>
                    </a:cubicBezTo>
                    <a:cubicBezTo>
                      <a:pt x="165" y="74"/>
                      <a:pt x="165" y="74"/>
                      <a:pt x="165" y="74"/>
                    </a:cubicBezTo>
                    <a:cubicBezTo>
                      <a:pt x="163" y="74"/>
                      <a:pt x="162" y="75"/>
                      <a:pt x="160" y="76"/>
                    </a:cubicBezTo>
                    <a:cubicBezTo>
                      <a:pt x="159" y="76"/>
                      <a:pt x="158" y="77"/>
                      <a:pt x="158" y="77"/>
                    </a:cubicBezTo>
                    <a:cubicBezTo>
                      <a:pt x="157" y="78"/>
                      <a:pt x="156" y="78"/>
                      <a:pt x="155" y="79"/>
                    </a:cubicBezTo>
                    <a:cubicBezTo>
                      <a:pt x="155" y="79"/>
                      <a:pt x="155" y="79"/>
                      <a:pt x="155" y="79"/>
                    </a:cubicBezTo>
                    <a:cubicBezTo>
                      <a:pt x="155" y="79"/>
                      <a:pt x="155" y="79"/>
                      <a:pt x="155" y="79"/>
                    </a:cubicBezTo>
                    <a:cubicBezTo>
                      <a:pt x="153" y="80"/>
                      <a:pt x="151" y="80"/>
                      <a:pt x="150" y="78"/>
                    </a:cubicBezTo>
                    <a:cubicBezTo>
                      <a:pt x="149" y="77"/>
                      <a:pt x="149" y="77"/>
                      <a:pt x="149" y="77"/>
                    </a:cubicBezTo>
                    <a:cubicBezTo>
                      <a:pt x="149" y="76"/>
                      <a:pt x="149" y="75"/>
                      <a:pt x="148" y="74"/>
                    </a:cubicBezTo>
                    <a:cubicBezTo>
                      <a:pt x="148" y="74"/>
                      <a:pt x="147" y="73"/>
                      <a:pt x="147" y="72"/>
                    </a:cubicBezTo>
                    <a:cubicBezTo>
                      <a:pt x="146" y="70"/>
                      <a:pt x="145" y="69"/>
                      <a:pt x="143" y="67"/>
                    </a:cubicBezTo>
                    <a:cubicBezTo>
                      <a:pt x="143" y="67"/>
                      <a:pt x="142" y="66"/>
                      <a:pt x="141" y="66"/>
                    </a:cubicBezTo>
                    <a:cubicBezTo>
                      <a:pt x="141" y="65"/>
                      <a:pt x="140" y="65"/>
                      <a:pt x="139" y="64"/>
                    </a:cubicBezTo>
                    <a:cubicBezTo>
                      <a:pt x="138" y="64"/>
                      <a:pt x="137" y="63"/>
                      <a:pt x="136" y="63"/>
                    </a:cubicBezTo>
                    <a:cubicBezTo>
                      <a:pt x="136" y="63"/>
                      <a:pt x="135" y="63"/>
                      <a:pt x="134" y="62"/>
                    </a:cubicBezTo>
                    <a:cubicBezTo>
                      <a:pt x="133" y="62"/>
                      <a:pt x="132" y="62"/>
                      <a:pt x="131" y="62"/>
                    </a:cubicBezTo>
                    <a:cubicBezTo>
                      <a:pt x="130" y="62"/>
                      <a:pt x="129" y="62"/>
                      <a:pt x="128" y="62"/>
                    </a:cubicBezTo>
                    <a:cubicBezTo>
                      <a:pt x="127" y="63"/>
                      <a:pt x="126" y="63"/>
                      <a:pt x="125" y="63"/>
                    </a:cubicBezTo>
                    <a:cubicBezTo>
                      <a:pt x="123" y="64"/>
                      <a:pt x="123" y="64"/>
                      <a:pt x="123" y="64"/>
                    </a:cubicBezTo>
                    <a:cubicBezTo>
                      <a:pt x="120" y="66"/>
                      <a:pt x="120" y="66"/>
                      <a:pt x="120" y="66"/>
                    </a:cubicBezTo>
                    <a:cubicBezTo>
                      <a:pt x="119" y="66"/>
                      <a:pt x="118" y="67"/>
                      <a:pt x="118" y="68"/>
                    </a:cubicBezTo>
                    <a:cubicBezTo>
                      <a:pt x="117" y="68"/>
                      <a:pt x="116" y="69"/>
                      <a:pt x="115" y="70"/>
                    </a:cubicBezTo>
                    <a:cubicBezTo>
                      <a:pt x="113" y="72"/>
                      <a:pt x="113" y="72"/>
                      <a:pt x="113" y="72"/>
                    </a:cubicBezTo>
                    <a:cubicBezTo>
                      <a:pt x="112" y="73"/>
                      <a:pt x="111" y="73"/>
                      <a:pt x="110" y="72"/>
                    </a:cubicBezTo>
                    <a:cubicBezTo>
                      <a:pt x="110" y="71"/>
                      <a:pt x="110" y="70"/>
                      <a:pt x="110" y="69"/>
                    </a:cubicBezTo>
                    <a:cubicBezTo>
                      <a:pt x="112" y="67"/>
                      <a:pt x="112" y="67"/>
                      <a:pt x="112" y="67"/>
                    </a:cubicBezTo>
                    <a:cubicBezTo>
                      <a:pt x="113" y="66"/>
                      <a:pt x="114" y="65"/>
                      <a:pt x="115" y="65"/>
                    </a:cubicBezTo>
                    <a:cubicBezTo>
                      <a:pt x="116" y="64"/>
                      <a:pt x="116" y="63"/>
                      <a:pt x="117" y="62"/>
                    </a:cubicBezTo>
                    <a:cubicBezTo>
                      <a:pt x="120" y="60"/>
                      <a:pt x="120" y="60"/>
                      <a:pt x="120" y="60"/>
                    </a:cubicBezTo>
                    <a:cubicBezTo>
                      <a:pt x="121" y="60"/>
                      <a:pt x="122" y="59"/>
                      <a:pt x="123" y="59"/>
                    </a:cubicBezTo>
                    <a:cubicBezTo>
                      <a:pt x="125" y="58"/>
                      <a:pt x="126" y="58"/>
                      <a:pt x="127" y="57"/>
                    </a:cubicBezTo>
                    <a:cubicBezTo>
                      <a:pt x="128" y="57"/>
                      <a:pt x="129" y="57"/>
                      <a:pt x="131" y="57"/>
                    </a:cubicBezTo>
                    <a:cubicBezTo>
                      <a:pt x="132" y="56"/>
                      <a:pt x="133" y="57"/>
                      <a:pt x="134" y="57"/>
                    </a:cubicBezTo>
                    <a:cubicBezTo>
                      <a:pt x="136" y="57"/>
                      <a:pt x="137" y="57"/>
                      <a:pt x="138" y="57"/>
                    </a:cubicBezTo>
                    <a:cubicBezTo>
                      <a:pt x="139" y="58"/>
                      <a:pt x="141" y="58"/>
                      <a:pt x="142" y="58"/>
                    </a:cubicBezTo>
                    <a:cubicBezTo>
                      <a:pt x="143" y="59"/>
                      <a:pt x="144" y="59"/>
                      <a:pt x="145" y="60"/>
                    </a:cubicBezTo>
                    <a:cubicBezTo>
                      <a:pt x="146" y="61"/>
                      <a:pt x="147" y="61"/>
                      <a:pt x="148" y="62"/>
                    </a:cubicBezTo>
                    <a:cubicBezTo>
                      <a:pt x="150" y="64"/>
                      <a:pt x="152" y="66"/>
                      <a:pt x="153" y="68"/>
                    </a:cubicBezTo>
                    <a:cubicBezTo>
                      <a:pt x="154" y="68"/>
                      <a:pt x="154" y="69"/>
                      <a:pt x="155" y="70"/>
                    </a:cubicBezTo>
                    <a:cubicBezTo>
                      <a:pt x="155" y="70"/>
                      <a:pt x="156" y="69"/>
                      <a:pt x="157" y="69"/>
                    </a:cubicBezTo>
                    <a:cubicBezTo>
                      <a:pt x="159" y="68"/>
                      <a:pt x="161" y="67"/>
                      <a:pt x="164" y="67"/>
                    </a:cubicBezTo>
                    <a:cubicBezTo>
                      <a:pt x="165" y="67"/>
                      <a:pt x="166" y="67"/>
                      <a:pt x="167" y="67"/>
                    </a:cubicBezTo>
                    <a:cubicBezTo>
                      <a:pt x="169" y="67"/>
                      <a:pt x="170" y="67"/>
                      <a:pt x="171" y="67"/>
                    </a:cubicBezTo>
                    <a:cubicBezTo>
                      <a:pt x="172" y="67"/>
                      <a:pt x="173" y="67"/>
                      <a:pt x="175" y="68"/>
                    </a:cubicBezTo>
                    <a:cubicBezTo>
                      <a:pt x="178" y="69"/>
                      <a:pt x="178" y="69"/>
                      <a:pt x="178" y="69"/>
                    </a:cubicBezTo>
                    <a:cubicBezTo>
                      <a:pt x="179" y="70"/>
                      <a:pt x="180" y="70"/>
                      <a:pt x="181" y="71"/>
                    </a:cubicBezTo>
                    <a:cubicBezTo>
                      <a:pt x="182" y="72"/>
                      <a:pt x="183" y="73"/>
                      <a:pt x="184" y="74"/>
                    </a:cubicBezTo>
                    <a:cubicBezTo>
                      <a:pt x="185" y="74"/>
                      <a:pt x="185" y="75"/>
                      <a:pt x="186" y="76"/>
                    </a:cubicBezTo>
                    <a:cubicBezTo>
                      <a:pt x="188" y="79"/>
                      <a:pt x="188" y="79"/>
                      <a:pt x="188" y="79"/>
                    </a:cubicBezTo>
                    <a:cubicBezTo>
                      <a:pt x="189" y="80"/>
                      <a:pt x="189" y="81"/>
                      <a:pt x="189" y="82"/>
                    </a:cubicBezTo>
                    <a:cubicBezTo>
                      <a:pt x="190" y="83"/>
                      <a:pt x="191" y="84"/>
                      <a:pt x="191" y="85"/>
                    </a:cubicBezTo>
                    <a:cubicBezTo>
                      <a:pt x="193" y="91"/>
                      <a:pt x="193" y="91"/>
                      <a:pt x="193" y="91"/>
                    </a:cubicBezTo>
                    <a:cubicBezTo>
                      <a:pt x="193" y="92"/>
                      <a:pt x="193" y="93"/>
                      <a:pt x="192"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30" name="Freeform 89"/>
              <p:cNvSpPr>
                <a:spLocks/>
              </p:cNvSpPr>
              <p:nvPr userDrawn="1"/>
            </p:nvSpPr>
            <p:spPr bwMode="auto">
              <a:xfrm>
                <a:off x="1342376" y="2354533"/>
                <a:ext cx="452326" cy="741604"/>
              </a:xfrm>
              <a:custGeom>
                <a:avLst/>
                <a:gdLst>
                  <a:gd name="T0" fmla="*/ 1 w 168"/>
                  <a:gd name="T1" fmla="*/ 145 h 275"/>
                  <a:gd name="T2" fmla="*/ 53 w 168"/>
                  <a:gd name="T3" fmla="*/ 199 h 275"/>
                  <a:gd name="T4" fmla="*/ 82 w 168"/>
                  <a:gd name="T5" fmla="*/ 236 h 275"/>
                  <a:gd name="T6" fmla="*/ 1 w 168"/>
                  <a:gd name="T7" fmla="*/ 145 h 275"/>
                </a:gdLst>
                <a:ahLst/>
                <a:cxnLst>
                  <a:cxn ang="0">
                    <a:pos x="T0" y="T1"/>
                  </a:cxn>
                  <a:cxn ang="0">
                    <a:pos x="T2" y="T3"/>
                  </a:cxn>
                  <a:cxn ang="0">
                    <a:pos x="T4" y="T5"/>
                  </a:cxn>
                  <a:cxn ang="0">
                    <a:pos x="T6" y="T7"/>
                  </a:cxn>
                </a:cxnLst>
                <a:rect l="0" t="0" r="r" b="b"/>
                <a:pathLst>
                  <a:path w="168" h="275">
                    <a:moveTo>
                      <a:pt x="1" y="145"/>
                    </a:moveTo>
                    <a:cubicBezTo>
                      <a:pt x="1" y="0"/>
                      <a:pt x="168" y="134"/>
                      <a:pt x="53" y="199"/>
                    </a:cubicBezTo>
                    <a:cubicBezTo>
                      <a:pt x="53" y="199"/>
                      <a:pt x="89" y="196"/>
                      <a:pt x="82" y="236"/>
                    </a:cubicBezTo>
                    <a:cubicBezTo>
                      <a:pt x="76" y="275"/>
                      <a:pt x="0" y="226"/>
                      <a:pt x="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31" name="Freeform 90"/>
              <p:cNvSpPr>
                <a:spLocks/>
              </p:cNvSpPr>
              <p:nvPr userDrawn="1"/>
            </p:nvSpPr>
            <p:spPr bwMode="auto">
              <a:xfrm>
                <a:off x="963684" y="2585955"/>
                <a:ext cx="481254" cy="573296"/>
              </a:xfrm>
              <a:custGeom>
                <a:avLst/>
                <a:gdLst>
                  <a:gd name="T0" fmla="*/ 109 w 179"/>
                  <a:gd name="T1" fmla="*/ 74 h 213"/>
                  <a:gd name="T2" fmla="*/ 128 w 179"/>
                  <a:gd name="T3" fmla="*/ 149 h 213"/>
                  <a:gd name="T4" fmla="*/ 147 w 179"/>
                  <a:gd name="T5" fmla="*/ 194 h 213"/>
                  <a:gd name="T6" fmla="*/ 109 w 179"/>
                  <a:gd name="T7" fmla="*/ 74 h 213"/>
                </a:gdLst>
                <a:ahLst/>
                <a:cxnLst>
                  <a:cxn ang="0">
                    <a:pos x="T0" y="T1"/>
                  </a:cxn>
                  <a:cxn ang="0">
                    <a:pos x="T2" y="T3"/>
                  </a:cxn>
                  <a:cxn ang="0">
                    <a:pos x="T4" y="T5"/>
                  </a:cxn>
                  <a:cxn ang="0">
                    <a:pos x="T6" y="T7"/>
                  </a:cxn>
                </a:cxnLst>
                <a:rect l="0" t="0" r="r" b="b"/>
                <a:pathLst>
                  <a:path w="179" h="213">
                    <a:moveTo>
                      <a:pt x="109" y="74"/>
                    </a:moveTo>
                    <a:cubicBezTo>
                      <a:pt x="0" y="0"/>
                      <a:pt x="56" y="213"/>
                      <a:pt x="128" y="149"/>
                    </a:cubicBezTo>
                    <a:cubicBezTo>
                      <a:pt x="128" y="149"/>
                      <a:pt x="115" y="180"/>
                      <a:pt x="147" y="194"/>
                    </a:cubicBezTo>
                    <a:cubicBezTo>
                      <a:pt x="179" y="209"/>
                      <a:pt x="170" y="116"/>
                      <a:pt x="10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32" name="Freeform 91"/>
              <p:cNvSpPr>
                <a:spLocks/>
              </p:cNvSpPr>
              <p:nvPr userDrawn="1"/>
            </p:nvSpPr>
            <p:spPr bwMode="auto">
              <a:xfrm>
                <a:off x="1260851" y="2709555"/>
                <a:ext cx="63115" cy="65746"/>
              </a:xfrm>
              <a:custGeom>
                <a:avLst/>
                <a:gdLst>
                  <a:gd name="T0" fmla="*/ 11 w 23"/>
                  <a:gd name="T1" fmla="*/ 23 h 24"/>
                  <a:gd name="T2" fmla="*/ 0 w 23"/>
                  <a:gd name="T3" fmla="*/ 11 h 24"/>
                  <a:gd name="T4" fmla="*/ 12 w 23"/>
                  <a:gd name="T5" fmla="*/ 0 h 24"/>
                  <a:gd name="T6" fmla="*/ 23 w 23"/>
                  <a:gd name="T7" fmla="*/ 13 h 24"/>
                  <a:gd name="T8" fmla="*/ 11 w 23"/>
                  <a:gd name="T9" fmla="*/ 23 h 24"/>
                </a:gdLst>
                <a:ahLst/>
                <a:cxnLst>
                  <a:cxn ang="0">
                    <a:pos x="T0" y="T1"/>
                  </a:cxn>
                  <a:cxn ang="0">
                    <a:pos x="T2" y="T3"/>
                  </a:cxn>
                  <a:cxn ang="0">
                    <a:pos x="T4" y="T5"/>
                  </a:cxn>
                  <a:cxn ang="0">
                    <a:pos x="T6" y="T7"/>
                  </a:cxn>
                  <a:cxn ang="0">
                    <a:pos x="T8" y="T9"/>
                  </a:cxn>
                </a:cxnLst>
                <a:rect l="0" t="0" r="r" b="b"/>
                <a:pathLst>
                  <a:path w="23" h="24">
                    <a:moveTo>
                      <a:pt x="11" y="23"/>
                    </a:moveTo>
                    <a:cubicBezTo>
                      <a:pt x="4" y="23"/>
                      <a:pt x="0" y="17"/>
                      <a:pt x="0" y="11"/>
                    </a:cubicBezTo>
                    <a:cubicBezTo>
                      <a:pt x="1" y="5"/>
                      <a:pt x="6" y="0"/>
                      <a:pt x="12" y="0"/>
                    </a:cubicBezTo>
                    <a:cubicBezTo>
                      <a:pt x="19" y="1"/>
                      <a:pt x="23" y="6"/>
                      <a:pt x="23" y="13"/>
                    </a:cubicBezTo>
                    <a:cubicBezTo>
                      <a:pt x="22" y="19"/>
                      <a:pt x="17" y="24"/>
                      <a:pt x="1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34" name="Freeform 113"/>
              <p:cNvSpPr>
                <a:spLocks noEditPoints="1"/>
              </p:cNvSpPr>
              <p:nvPr userDrawn="1"/>
            </p:nvSpPr>
            <p:spPr bwMode="auto">
              <a:xfrm>
                <a:off x="945275" y="2057365"/>
                <a:ext cx="357653" cy="465475"/>
              </a:xfrm>
              <a:custGeom>
                <a:avLst/>
                <a:gdLst>
                  <a:gd name="T0" fmla="*/ 66 w 133"/>
                  <a:gd name="T1" fmla="*/ 8 h 173"/>
                  <a:gd name="T2" fmla="*/ 2 w 133"/>
                  <a:gd name="T3" fmla="*/ 72 h 173"/>
                  <a:gd name="T4" fmla="*/ 45 w 133"/>
                  <a:gd name="T5" fmla="*/ 126 h 173"/>
                  <a:gd name="T6" fmla="*/ 54 w 133"/>
                  <a:gd name="T7" fmla="*/ 163 h 173"/>
                  <a:gd name="T8" fmla="*/ 130 w 133"/>
                  <a:gd name="T9" fmla="*/ 72 h 173"/>
                  <a:gd name="T10" fmla="*/ 66 w 133"/>
                  <a:gd name="T11" fmla="*/ 8 h 173"/>
                  <a:gd name="T12" fmla="*/ 33 w 133"/>
                  <a:gd name="T13" fmla="*/ 79 h 173"/>
                  <a:gd name="T14" fmla="*/ 23 w 133"/>
                  <a:gd name="T15" fmla="*/ 67 h 173"/>
                  <a:gd name="T16" fmla="*/ 35 w 133"/>
                  <a:gd name="T17" fmla="*/ 57 h 173"/>
                  <a:gd name="T18" fmla="*/ 46 w 133"/>
                  <a:gd name="T19" fmla="*/ 69 h 173"/>
                  <a:gd name="T20" fmla="*/ 33 w 133"/>
                  <a:gd name="T21" fmla="*/ 79 h 173"/>
                  <a:gd name="T22" fmla="*/ 69 w 133"/>
                  <a:gd name="T23" fmla="*/ 79 h 173"/>
                  <a:gd name="T24" fmla="*/ 58 w 133"/>
                  <a:gd name="T25" fmla="*/ 67 h 173"/>
                  <a:gd name="T26" fmla="*/ 70 w 133"/>
                  <a:gd name="T27" fmla="*/ 57 h 173"/>
                  <a:gd name="T28" fmla="*/ 81 w 133"/>
                  <a:gd name="T29" fmla="*/ 69 h 173"/>
                  <a:gd name="T30" fmla="*/ 69 w 133"/>
                  <a:gd name="T31" fmla="*/ 79 h 173"/>
                  <a:gd name="T32" fmla="*/ 102 w 133"/>
                  <a:gd name="T33" fmla="*/ 79 h 173"/>
                  <a:gd name="T34" fmla="*/ 92 w 133"/>
                  <a:gd name="T35" fmla="*/ 67 h 173"/>
                  <a:gd name="T36" fmla="*/ 104 w 133"/>
                  <a:gd name="T37" fmla="*/ 57 h 173"/>
                  <a:gd name="T38" fmla="*/ 115 w 133"/>
                  <a:gd name="T39" fmla="*/ 69 h 173"/>
                  <a:gd name="T40" fmla="*/ 102 w 133"/>
                  <a:gd name="T41" fmla="*/ 7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173">
                    <a:moveTo>
                      <a:pt x="66" y="8"/>
                    </a:moveTo>
                    <a:cubicBezTo>
                      <a:pt x="3" y="0"/>
                      <a:pt x="0" y="30"/>
                      <a:pt x="2" y="72"/>
                    </a:cubicBezTo>
                    <a:cubicBezTo>
                      <a:pt x="4" y="114"/>
                      <a:pt x="17" y="125"/>
                      <a:pt x="45" y="126"/>
                    </a:cubicBezTo>
                    <a:cubicBezTo>
                      <a:pt x="73" y="126"/>
                      <a:pt x="33" y="173"/>
                      <a:pt x="54" y="163"/>
                    </a:cubicBezTo>
                    <a:cubicBezTo>
                      <a:pt x="76" y="153"/>
                      <a:pt x="128" y="134"/>
                      <a:pt x="130" y="72"/>
                    </a:cubicBezTo>
                    <a:cubicBezTo>
                      <a:pt x="133" y="10"/>
                      <a:pt x="123" y="14"/>
                      <a:pt x="66" y="8"/>
                    </a:cubicBezTo>
                    <a:close/>
                    <a:moveTo>
                      <a:pt x="33" y="79"/>
                    </a:moveTo>
                    <a:cubicBezTo>
                      <a:pt x="27" y="79"/>
                      <a:pt x="22" y="74"/>
                      <a:pt x="23" y="67"/>
                    </a:cubicBezTo>
                    <a:cubicBezTo>
                      <a:pt x="23" y="61"/>
                      <a:pt x="29" y="56"/>
                      <a:pt x="35" y="57"/>
                    </a:cubicBezTo>
                    <a:cubicBezTo>
                      <a:pt x="41" y="57"/>
                      <a:pt x="46" y="63"/>
                      <a:pt x="46" y="69"/>
                    </a:cubicBezTo>
                    <a:cubicBezTo>
                      <a:pt x="45" y="75"/>
                      <a:pt x="40" y="80"/>
                      <a:pt x="33" y="79"/>
                    </a:cubicBezTo>
                    <a:close/>
                    <a:moveTo>
                      <a:pt x="69" y="79"/>
                    </a:moveTo>
                    <a:cubicBezTo>
                      <a:pt x="62" y="79"/>
                      <a:pt x="58" y="74"/>
                      <a:pt x="58" y="67"/>
                    </a:cubicBezTo>
                    <a:cubicBezTo>
                      <a:pt x="59" y="61"/>
                      <a:pt x="64" y="56"/>
                      <a:pt x="70" y="57"/>
                    </a:cubicBezTo>
                    <a:cubicBezTo>
                      <a:pt x="77" y="57"/>
                      <a:pt x="81" y="63"/>
                      <a:pt x="81" y="69"/>
                    </a:cubicBezTo>
                    <a:cubicBezTo>
                      <a:pt x="80" y="75"/>
                      <a:pt x="75" y="80"/>
                      <a:pt x="69" y="79"/>
                    </a:cubicBezTo>
                    <a:close/>
                    <a:moveTo>
                      <a:pt x="102" y="79"/>
                    </a:moveTo>
                    <a:cubicBezTo>
                      <a:pt x="96" y="79"/>
                      <a:pt x="91" y="74"/>
                      <a:pt x="92" y="67"/>
                    </a:cubicBezTo>
                    <a:cubicBezTo>
                      <a:pt x="92" y="61"/>
                      <a:pt x="98" y="56"/>
                      <a:pt x="104" y="57"/>
                    </a:cubicBezTo>
                    <a:cubicBezTo>
                      <a:pt x="110" y="57"/>
                      <a:pt x="115" y="63"/>
                      <a:pt x="115" y="69"/>
                    </a:cubicBezTo>
                    <a:cubicBezTo>
                      <a:pt x="114" y="75"/>
                      <a:pt x="109" y="80"/>
                      <a:pt x="102"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grpSp>
        <p:sp>
          <p:nvSpPr>
            <p:cNvPr id="116" name="Freeform 5"/>
            <p:cNvSpPr>
              <a:spLocks noEditPoints="1"/>
            </p:cNvSpPr>
            <p:nvPr userDrawn="1"/>
          </p:nvSpPr>
          <p:spPr bwMode="auto">
            <a:xfrm>
              <a:off x="-1825" y="303538"/>
              <a:ext cx="996952" cy="988556"/>
            </a:xfrm>
            <a:custGeom>
              <a:avLst/>
              <a:gdLst>
                <a:gd name="T0" fmla="*/ 925 w 1133"/>
                <a:gd name="T1" fmla="*/ 270 h 1122"/>
                <a:gd name="T2" fmla="*/ 473 w 1133"/>
                <a:gd name="T3" fmla="*/ 76 h 1122"/>
                <a:gd name="T4" fmla="*/ 338 w 1133"/>
                <a:gd name="T5" fmla="*/ 258 h 1122"/>
                <a:gd name="T6" fmla="*/ 0 w 1133"/>
                <a:gd name="T7" fmla="*/ 314 h 1122"/>
                <a:gd name="T8" fmla="*/ 0 w 1133"/>
                <a:gd name="T9" fmla="*/ 900 h 1122"/>
                <a:gd name="T10" fmla="*/ 56 w 1133"/>
                <a:gd name="T11" fmla="*/ 969 h 1122"/>
                <a:gd name="T12" fmla="*/ 314 w 1133"/>
                <a:gd name="T13" fmla="*/ 902 h 1122"/>
                <a:gd name="T14" fmla="*/ 553 w 1133"/>
                <a:gd name="T15" fmla="*/ 612 h 1122"/>
                <a:gd name="T16" fmla="*/ 1071 w 1133"/>
                <a:gd name="T17" fmla="*/ 654 h 1122"/>
                <a:gd name="T18" fmla="*/ 925 w 1133"/>
                <a:gd name="T19" fmla="*/ 270 h 1122"/>
                <a:gd name="T20" fmla="*/ 244 w 1133"/>
                <a:gd name="T21" fmla="*/ 572 h 1122"/>
                <a:gd name="T22" fmla="*/ 274 w 1133"/>
                <a:gd name="T23" fmla="*/ 658 h 1122"/>
                <a:gd name="T24" fmla="*/ 192 w 1133"/>
                <a:gd name="T25" fmla="*/ 616 h 1122"/>
                <a:gd name="T26" fmla="*/ 134 w 1133"/>
                <a:gd name="T27" fmla="*/ 595 h 1122"/>
                <a:gd name="T28" fmla="*/ 58 w 1133"/>
                <a:gd name="T29" fmla="*/ 624 h 1122"/>
                <a:gd name="T30" fmla="*/ 63 w 1133"/>
                <a:gd name="T31" fmla="*/ 539 h 1122"/>
                <a:gd name="T32" fmla="*/ 139 w 1133"/>
                <a:gd name="T33" fmla="*/ 533 h 1122"/>
                <a:gd name="T34" fmla="*/ 105 w 1133"/>
                <a:gd name="T35" fmla="*/ 496 h 1122"/>
                <a:gd name="T36" fmla="*/ 88 w 1133"/>
                <a:gd name="T37" fmla="*/ 407 h 1122"/>
                <a:gd name="T38" fmla="*/ 162 w 1133"/>
                <a:gd name="T39" fmla="*/ 451 h 1122"/>
                <a:gd name="T40" fmla="*/ 212 w 1133"/>
                <a:gd name="T41" fmla="*/ 464 h 1122"/>
                <a:gd name="T42" fmla="*/ 297 w 1133"/>
                <a:gd name="T43" fmla="*/ 442 h 1122"/>
                <a:gd name="T44" fmla="*/ 261 w 1133"/>
                <a:gd name="T45" fmla="*/ 523 h 1122"/>
                <a:gd name="T46" fmla="*/ 244 w 1133"/>
                <a:gd name="T47" fmla="*/ 572 h 1122"/>
                <a:gd name="T48" fmla="*/ 560 w 1133"/>
                <a:gd name="T49" fmla="*/ 420 h 1122"/>
                <a:gd name="T50" fmla="*/ 516 w 1133"/>
                <a:gd name="T51" fmla="*/ 369 h 1122"/>
                <a:gd name="T52" fmla="*/ 567 w 1133"/>
                <a:gd name="T53" fmla="*/ 325 h 1122"/>
                <a:gd name="T54" fmla="*/ 611 w 1133"/>
                <a:gd name="T55" fmla="*/ 377 h 1122"/>
                <a:gd name="T56" fmla="*/ 560 w 1133"/>
                <a:gd name="T57" fmla="*/ 420 h 1122"/>
                <a:gd name="T58" fmla="*/ 684 w 1133"/>
                <a:gd name="T59" fmla="*/ 303 h 1122"/>
                <a:gd name="T60" fmla="*/ 640 w 1133"/>
                <a:gd name="T61" fmla="*/ 251 h 1122"/>
                <a:gd name="T62" fmla="*/ 691 w 1133"/>
                <a:gd name="T63" fmla="*/ 208 h 1122"/>
                <a:gd name="T64" fmla="*/ 735 w 1133"/>
                <a:gd name="T65" fmla="*/ 259 h 1122"/>
                <a:gd name="T66" fmla="*/ 684 w 1133"/>
                <a:gd name="T67" fmla="*/ 303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3" h="1122">
                  <a:moveTo>
                    <a:pt x="925" y="270"/>
                  </a:moveTo>
                  <a:cubicBezTo>
                    <a:pt x="717" y="18"/>
                    <a:pt x="516" y="0"/>
                    <a:pt x="473" y="76"/>
                  </a:cubicBezTo>
                  <a:cubicBezTo>
                    <a:pt x="431" y="151"/>
                    <a:pt x="461" y="200"/>
                    <a:pt x="338" y="258"/>
                  </a:cubicBezTo>
                  <a:cubicBezTo>
                    <a:pt x="234" y="307"/>
                    <a:pt x="118" y="262"/>
                    <a:pt x="0" y="314"/>
                  </a:cubicBezTo>
                  <a:cubicBezTo>
                    <a:pt x="0" y="358"/>
                    <a:pt x="0" y="877"/>
                    <a:pt x="0" y="900"/>
                  </a:cubicBezTo>
                  <a:cubicBezTo>
                    <a:pt x="18" y="925"/>
                    <a:pt x="37" y="949"/>
                    <a:pt x="56" y="969"/>
                  </a:cubicBezTo>
                  <a:cubicBezTo>
                    <a:pt x="201" y="1122"/>
                    <a:pt x="280" y="1104"/>
                    <a:pt x="314" y="902"/>
                  </a:cubicBezTo>
                  <a:cubicBezTo>
                    <a:pt x="336" y="776"/>
                    <a:pt x="412" y="652"/>
                    <a:pt x="553" y="612"/>
                  </a:cubicBezTo>
                  <a:cubicBezTo>
                    <a:pt x="832" y="534"/>
                    <a:pt x="1025" y="712"/>
                    <a:pt x="1071" y="654"/>
                  </a:cubicBezTo>
                  <a:cubicBezTo>
                    <a:pt x="1118" y="596"/>
                    <a:pt x="1133" y="521"/>
                    <a:pt x="925" y="270"/>
                  </a:cubicBezTo>
                  <a:close/>
                  <a:moveTo>
                    <a:pt x="244" y="572"/>
                  </a:moveTo>
                  <a:cubicBezTo>
                    <a:pt x="287" y="581"/>
                    <a:pt x="311" y="622"/>
                    <a:pt x="274" y="658"/>
                  </a:cubicBezTo>
                  <a:cubicBezTo>
                    <a:pt x="239" y="693"/>
                    <a:pt x="188" y="658"/>
                    <a:pt x="192" y="616"/>
                  </a:cubicBezTo>
                  <a:cubicBezTo>
                    <a:pt x="196" y="573"/>
                    <a:pt x="151" y="549"/>
                    <a:pt x="134" y="595"/>
                  </a:cubicBezTo>
                  <a:cubicBezTo>
                    <a:pt x="118" y="642"/>
                    <a:pt x="81" y="638"/>
                    <a:pt x="58" y="624"/>
                  </a:cubicBezTo>
                  <a:cubicBezTo>
                    <a:pt x="27" y="605"/>
                    <a:pt x="34" y="553"/>
                    <a:pt x="63" y="539"/>
                  </a:cubicBezTo>
                  <a:cubicBezTo>
                    <a:pt x="95" y="523"/>
                    <a:pt x="122" y="548"/>
                    <a:pt x="139" y="533"/>
                  </a:cubicBezTo>
                  <a:cubicBezTo>
                    <a:pt x="158" y="516"/>
                    <a:pt x="139" y="494"/>
                    <a:pt x="105" y="496"/>
                  </a:cubicBezTo>
                  <a:cubicBezTo>
                    <a:pt x="56" y="500"/>
                    <a:pt x="41" y="427"/>
                    <a:pt x="88" y="407"/>
                  </a:cubicBezTo>
                  <a:cubicBezTo>
                    <a:pt x="122" y="393"/>
                    <a:pt x="160" y="401"/>
                    <a:pt x="162" y="451"/>
                  </a:cubicBezTo>
                  <a:cubicBezTo>
                    <a:pt x="164" y="500"/>
                    <a:pt x="206" y="510"/>
                    <a:pt x="212" y="464"/>
                  </a:cubicBezTo>
                  <a:cubicBezTo>
                    <a:pt x="219" y="421"/>
                    <a:pt x="268" y="416"/>
                    <a:pt x="297" y="442"/>
                  </a:cubicBezTo>
                  <a:cubicBezTo>
                    <a:pt x="326" y="468"/>
                    <a:pt x="305" y="529"/>
                    <a:pt x="261" y="523"/>
                  </a:cubicBezTo>
                  <a:cubicBezTo>
                    <a:pt x="203" y="516"/>
                    <a:pt x="200" y="564"/>
                    <a:pt x="244" y="572"/>
                  </a:cubicBezTo>
                  <a:close/>
                  <a:moveTo>
                    <a:pt x="560" y="420"/>
                  </a:moveTo>
                  <a:cubicBezTo>
                    <a:pt x="534" y="418"/>
                    <a:pt x="514" y="395"/>
                    <a:pt x="516" y="369"/>
                  </a:cubicBezTo>
                  <a:cubicBezTo>
                    <a:pt x="519" y="343"/>
                    <a:pt x="541" y="323"/>
                    <a:pt x="567" y="325"/>
                  </a:cubicBezTo>
                  <a:cubicBezTo>
                    <a:pt x="593" y="328"/>
                    <a:pt x="613" y="350"/>
                    <a:pt x="611" y="377"/>
                  </a:cubicBezTo>
                  <a:cubicBezTo>
                    <a:pt x="609" y="403"/>
                    <a:pt x="586" y="422"/>
                    <a:pt x="560" y="420"/>
                  </a:cubicBezTo>
                  <a:close/>
                  <a:moveTo>
                    <a:pt x="684" y="303"/>
                  </a:moveTo>
                  <a:cubicBezTo>
                    <a:pt x="657" y="300"/>
                    <a:pt x="638" y="278"/>
                    <a:pt x="640" y="251"/>
                  </a:cubicBezTo>
                  <a:cubicBezTo>
                    <a:pt x="642" y="225"/>
                    <a:pt x="665" y="206"/>
                    <a:pt x="691" y="208"/>
                  </a:cubicBezTo>
                  <a:cubicBezTo>
                    <a:pt x="717" y="210"/>
                    <a:pt x="737" y="233"/>
                    <a:pt x="735" y="259"/>
                  </a:cubicBezTo>
                  <a:cubicBezTo>
                    <a:pt x="732" y="285"/>
                    <a:pt x="710" y="305"/>
                    <a:pt x="684" y="30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867" dirty="0"/>
            </a:p>
          </p:txBody>
        </p:sp>
      </p:grpSp>
      <p:sp>
        <p:nvSpPr>
          <p:cNvPr id="117" name="Text Placeholder 10"/>
          <p:cNvSpPr>
            <a:spLocks noGrp="1"/>
          </p:cNvSpPr>
          <p:nvPr>
            <p:ph type="body" sz="quarter" idx="10" hasCustomPrompt="1"/>
          </p:nvPr>
        </p:nvSpPr>
        <p:spPr>
          <a:xfrm>
            <a:off x="6238809" y="1672537"/>
            <a:ext cx="5140391" cy="679451"/>
          </a:xfrm>
          <a:prstGeom prst="rect">
            <a:avLst/>
          </a:prstGeom>
        </p:spPr>
        <p:txBody>
          <a:bodyPr anchor="b" anchorCtr="0">
            <a:normAutofit/>
          </a:bodyPr>
          <a:lstStyle>
            <a:lvl1pPr marL="0" indent="0">
              <a:lnSpc>
                <a:spcPct val="90000"/>
              </a:lnSpc>
              <a:buFontTx/>
              <a:buNone/>
              <a:defRPr sz="2400" b="0" i="0" cap="none" baseline="0">
                <a:solidFill>
                  <a:schemeClr val="accent1"/>
                </a:solidFill>
                <a:latin typeface="+mj-lt"/>
              </a:defRPr>
            </a:lvl1pPr>
          </a:lstStyle>
          <a:p>
            <a:pPr lvl="0"/>
            <a:r>
              <a:rPr lang="en-US" dirty="0"/>
              <a:t>Insert subheading here if needed</a:t>
            </a:r>
          </a:p>
        </p:txBody>
      </p:sp>
      <p:pic>
        <p:nvPicPr>
          <p:cNvPr id="6" name="Picture 5"/>
          <p:cNvPicPr>
            <a:picLocks noChangeAspect="1"/>
          </p:cNvPicPr>
          <p:nvPr userDrawn="1"/>
        </p:nvPicPr>
        <p:blipFill>
          <a:blip r:embed="rId2"/>
          <a:stretch>
            <a:fillRect/>
          </a:stretch>
        </p:blipFill>
        <p:spPr>
          <a:xfrm>
            <a:off x="6242666" y="548901"/>
            <a:ext cx="1606148" cy="631584"/>
          </a:xfrm>
          <a:prstGeom prst="rect">
            <a:avLst/>
          </a:prstGeom>
        </p:spPr>
      </p:pic>
    </p:spTree>
    <p:extLst>
      <p:ext uri="{BB962C8B-B14F-4D97-AF65-F5344CB8AC3E}">
        <p14:creationId xmlns:p14="http://schemas.microsoft.com/office/powerpoint/2010/main" val="9046473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Slide Icon Blue">
    <p:bg>
      <p:bgPr>
        <a:solidFill>
          <a:schemeClr val="accent3"/>
        </a:solidFill>
        <a:effectLst/>
      </p:bgPr>
    </p:bg>
    <p:spTree>
      <p:nvGrpSpPr>
        <p:cNvPr id="1" name=""/>
        <p:cNvGrpSpPr/>
        <p:nvPr/>
      </p:nvGrpSpPr>
      <p:grpSpPr>
        <a:xfrm>
          <a:off x="0" y="0"/>
          <a:ext cx="0" cy="0"/>
          <a:chOff x="0" y="0"/>
          <a:chExt cx="0" cy="0"/>
        </a:xfrm>
      </p:grpSpPr>
      <p:sp>
        <p:nvSpPr>
          <p:cNvPr id="123" name="Title 1"/>
          <p:cNvSpPr>
            <a:spLocks noGrp="1"/>
          </p:cNvSpPr>
          <p:nvPr>
            <p:ph type="ctrTitle" hasCustomPrompt="1"/>
          </p:nvPr>
        </p:nvSpPr>
        <p:spPr>
          <a:xfrm>
            <a:off x="6238809" y="2461751"/>
            <a:ext cx="5140391" cy="3135980"/>
          </a:xfrm>
        </p:spPr>
        <p:txBody>
          <a:bodyPr anchor="t" anchorCtr="0">
            <a:normAutofit/>
          </a:bodyPr>
          <a:lstStyle>
            <a:lvl1pPr>
              <a:defRPr sz="4800" baseline="0">
                <a:solidFill>
                  <a:schemeClr val="bg1"/>
                </a:solidFill>
                <a:latin typeface="+mj-lt"/>
              </a:defRPr>
            </a:lvl1pPr>
          </a:lstStyle>
          <a:p>
            <a:r>
              <a:rPr lang="en-US" dirty="0"/>
              <a:t>Click to edit your</a:t>
            </a:r>
            <a:br>
              <a:rPr lang="en-US" dirty="0"/>
            </a:br>
            <a:r>
              <a:rPr lang="en-US" dirty="0"/>
              <a:t>Presentation Title Here</a:t>
            </a:r>
          </a:p>
        </p:txBody>
      </p:sp>
      <p:sp>
        <p:nvSpPr>
          <p:cNvPr id="236" name="Content Placeholder 4"/>
          <p:cNvSpPr>
            <a:spLocks noGrp="1"/>
          </p:cNvSpPr>
          <p:nvPr>
            <p:ph sz="quarter" idx="11"/>
          </p:nvPr>
        </p:nvSpPr>
        <p:spPr>
          <a:xfrm>
            <a:off x="6238810" y="6184901"/>
            <a:ext cx="5148859" cy="258532"/>
          </a:xfrm>
        </p:spPr>
        <p:txBody>
          <a:bodyPr vert="horz" lIns="0" tIns="0" rIns="0" bIns="0" rtlCol="0" anchor="t" anchorCtr="0">
            <a:noAutofit/>
          </a:bodyPr>
          <a:lstStyle>
            <a:lvl1pPr marL="0" indent="0" algn="l" defTabSz="457178" rtl="0" eaLnBrk="1" latinLnBrk="0" hangingPunct="1">
              <a:lnSpc>
                <a:spcPct val="90000"/>
              </a:lnSpc>
              <a:spcBef>
                <a:spcPts val="800"/>
              </a:spcBef>
              <a:buClr>
                <a:schemeClr val="accent1"/>
              </a:buClr>
              <a:buFont typeface="Arial" panose="020B0604020202020204" pitchFamily="34" charset="0"/>
              <a:buNone/>
              <a:defRPr lang="en-US" sz="1867" b="0" i="0" kern="1200" baseline="0" dirty="0" smtClean="0">
                <a:solidFill>
                  <a:schemeClr val="bg1"/>
                </a:solidFill>
                <a:latin typeface="+mn-lt"/>
                <a:ea typeface="+mn-ea"/>
                <a:cs typeface="+mn-cs"/>
              </a:defRPr>
            </a:lvl1pPr>
          </a:lstStyle>
          <a:p>
            <a:pPr marL="0" lvl="0" indent="0">
              <a:spcBef>
                <a:spcPts val="800"/>
              </a:spcBef>
              <a:buNone/>
            </a:pPr>
            <a:r>
              <a:rPr lang="en-US"/>
              <a:t>Click to edit Master text styles</a:t>
            </a:r>
          </a:p>
        </p:txBody>
      </p:sp>
      <p:sp>
        <p:nvSpPr>
          <p:cNvPr id="237" name="Subtitle 2"/>
          <p:cNvSpPr>
            <a:spLocks noGrp="1"/>
          </p:cNvSpPr>
          <p:nvPr>
            <p:ph type="subTitle" idx="1" hasCustomPrompt="1"/>
          </p:nvPr>
        </p:nvSpPr>
        <p:spPr>
          <a:xfrm>
            <a:off x="6238810" y="5813733"/>
            <a:ext cx="5148859" cy="295777"/>
          </a:xfrm>
          <a:prstGeom prst="rect">
            <a:avLst/>
          </a:prstGeom>
        </p:spPr>
        <p:txBody>
          <a:bodyPr anchor="t" anchorCtr="0">
            <a:normAutofit/>
          </a:bodyPr>
          <a:lstStyle>
            <a:lvl1pPr marL="0" indent="0" algn="l">
              <a:spcBef>
                <a:spcPts val="800"/>
              </a:spcBef>
              <a:buNone/>
              <a:defRPr sz="1867" baseline="0">
                <a:solidFill>
                  <a:schemeClr val="bg1"/>
                </a:solidFill>
                <a:latin typeface="+mn-lt"/>
              </a:defRPr>
            </a:lvl1pPr>
            <a:lvl2pPr marL="457178" indent="0" algn="ctr">
              <a:buNone/>
              <a:defRPr>
                <a:solidFill>
                  <a:schemeClr val="tx1">
                    <a:tint val="75000"/>
                  </a:schemeClr>
                </a:solidFill>
              </a:defRPr>
            </a:lvl2pPr>
            <a:lvl3pPr marL="914356"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Presenter’s name here</a:t>
            </a:r>
          </a:p>
        </p:txBody>
      </p:sp>
      <p:grpSp>
        <p:nvGrpSpPr>
          <p:cNvPr id="116" name="Group 115"/>
          <p:cNvGrpSpPr/>
          <p:nvPr userDrawn="1"/>
        </p:nvGrpSpPr>
        <p:grpSpPr>
          <a:xfrm>
            <a:off x="-22951" y="278155"/>
            <a:ext cx="5214517" cy="6192303"/>
            <a:chOff x="-12910" y="208616"/>
            <a:chExt cx="2933166" cy="4644227"/>
          </a:xfrm>
        </p:grpSpPr>
        <p:grpSp>
          <p:nvGrpSpPr>
            <p:cNvPr id="117" name="Group 116"/>
            <p:cNvGrpSpPr/>
            <p:nvPr userDrawn="1"/>
          </p:nvGrpSpPr>
          <p:grpSpPr>
            <a:xfrm>
              <a:off x="-12910" y="208616"/>
              <a:ext cx="2933166" cy="4644227"/>
              <a:chOff x="-12910" y="208616"/>
              <a:chExt cx="2933166" cy="4644227"/>
            </a:xfrm>
            <a:solidFill>
              <a:schemeClr val="bg1"/>
            </a:solidFill>
          </p:grpSpPr>
          <p:sp>
            <p:nvSpPr>
              <p:cNvPr id="119" name="Freeform 12"/>
              <p:cNvSpPr>
                <a:spLocks/>
              </p:cNvSpPr>
              <p:nvPr userDrawn="1"/>
            </p:nvSpPr>
            <p:spPr bwMode="auto">
              <a:xfrm>
                <a:off x="1589577" y="553119"/>
                <a:ext cx="536479" cy="578556"/>
              </a:xfrm>
              <a:custGeom>
                <a:avLst/>
                <a:gdLst>
                  <a:gd name="T0" fmla="*/ 25 w 200"/>
                  <a:gd name="T1" fmla="*/ 95 h 215"/>
                  <a:gd name="T2" fmla="*/ 70 w 200"/>
                  <a:gd name="T3" fmla="*/ 140 h 215"/>
                  <a:gd name="T4" fmla="*/ 97 w 200"/>
                  <a:gd name="T5" fmla="*/ 163 h 215"/>
                  <a:gd name="T6" fmla="*/ 127 w 200"/>
                  <a:gd name="T7" fmla="*/ 184 h 215"/>
                  <a:gd name="T8" fmla="*/ 158 w 200"/>
                  <a:gd name="T9" fmla="*/ 203 h 215"/>
                  <a:gd name="T10" fmla="*/ 182 w 200"/>
                  <a:gd name="T11" fmla="*/ 215 h 215"/>
                  <a:gd name="T12" fmla="*/ 185 w 200"/>
                  <a:gd name="T13" fmla="*/ 209 h 215"/>
                  <a:gd name="T14" fmla="*/ 193 w 200"/>
                  <a:gd name="T15" fmla="*/ 192 h 215"/>
                  <a:gd name="T16" fmla="*/ 200 w 200"/>
                  <a:gd name="T17" fmla="*/ 177 h 215"/>
                  <a:gd name="T18" fmla="*/ 194 w 200"/>
                  <a:gd name="T19" fmla="*/ 175 h 215"/>
                  <a:gd name="T20" fmla="*/ 162 w 200"/>
                  <a:gd name="T21" fmla="*/ 148 h 215"/>
                  <a:gd name="T22" fmla="*/ 140 w 200"/>
                  <a:gd name="T23" fmla="*/ 115 h 215"/>
                  <a:gd name="T24" fmla="*/ 113 w 200"/>
                  <a:gd name="T25" fmla="*/ 51 h 215"/>
                  <a:gd name="T26" fmla="*/ 99 w 200"/>
                  <a:gd name="T27" fmla="*/ 4 h 215"/>
                  <a:gd name="T28" fmla="*/ 98 w 200"/>
                  <a:gd name="T29" fmla="*/ 0 h 215"/>
                  <a:gd name="T30" fmla="*/ 0 w 200"/>
                  <a:gd name="T31" fmla="*/ 65 h 215"/>
                  <a:gd name="T32" fmla="*/ 25 w 200"/>
                  <a:gd name="T33" fmla="*/ 9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15">
                    <a:moveTo>
                      <a:pt x="25" y="95"/>
                    </a:moveTo>
                    <a:cubicBezTo>
                      <a:pt x="38" y="109"/>
                      <a:pt x="53" y="125"/>
                      <a:pt x="70" y="140"/>
                    </a:cubicBezTo>
                    <a:cubicBezTo>
                      <a:pt x="79" y="148"/>
                      <a:pt x="88" y="155"/>
                      <a:pt x="97" y="163"/>
                    </a:cubicBezTo>
                    <a:cubicBezTo>
                      <a:pt x="107" y="170"/>
                      <a:pt x="117" y="178"/>
                      <a:pt x="127" y="184"/>
                    </a:cubicBezTo>
                    <a:cubicBezTo>
                      <a:pt x="137" y="191"/>
                      <a:pt x="148" y="197"/>
                      <a:pt x="158" y="203"/>
                    </a:cubicBezTo>
                    <a:cubicBezTo>
                      <a:pt x="166" y="207"/>
                      <a:pt x="174" y="211"/>
                      <a:pt x="182" y="215"/>
                    </a:cubicBezTo>
                    <a:cubicBezTo>
                      <a:pt x="183" y="213"/>
                      <a:pt x="184" y="211"/>
                      <a:pt x="185" y="209"/>
                    </a:cubicBezTo>
                    <a:cubicBezTo>
                      <a:pt x="188" y="204"/>
                      <a:pt x="191" y="198"/>
                      <a:pt x="193" y="192"/>
                    </a:cubicBezTo>
                    <a:cubicBezTo>
                      <a:pt x="196" y="188"/>
                      <a:pt x="198" y="182"/>
                      <a:pt x="200" y="177"/>
                    </a:cubicBezTo>
                    <a:cubicBezTo>
                      <a:pt x="198" y="177"/>
                      <a:pt x="196" y="176"/>
                      <a:pt x="194" y="175"/>
                    </a:cubicBezTo>
                    <a:cubicBezTo>
                      <a:pt x="181" y="169"/>
                      <a:pt x="171" y="158"/>
                      <a:pt x="162" y="148"/>
                    </a:cubicBezTo>
                    <a:cubicBezTo>
                      <a:pt x="153" y="137"/>
                      <a:pt x="146" y="126"/>
                      <a:pt x="140" y="115"/>
                    </a:cubicBezTo>
                    <a:cubicBezTo>
                      <a:pt x="128" y="93"/>
                      <a:pt x="119" y="70"/>
                      <a:pt x="113" y="51"/>
                    </a:cubicBezTo>
                    <a:cubicBezTo>
                      <a:pt x="106" y="32"/>
                      <a:pt x="102" y="16"/>
                      <a:pt x="99" y="4"/>
                    </a:cubicBezTo>
                    <a:cubicBezTo>
                      <a:pt x="98" y="3"/>
                      <a:pt x="98" y="1"/>
                      <a:pt x="98" y="0"/>
                    </a:cubicBezTo>
                    <a:cubicBezTo>
                      <a:pt x="58" y="10"/>
                      <a:pt x="24" y="34"/>
                      <a:pt x="0" y="65"/>
                    </a:cubicBezTo>
                    <a:cubicBezTo>
                      <a:pt x="6" y="73"/>
                      <a:pt x="15" y="84"/>
                      <a:pt x="25"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20" name="Freeform 13"/>
              <p:cNvSpPr>
                <a:spLocks/>
              </p:cNvSpPr>
              <p:nvPr userDrawn="1"/>
            </p:nvSpPr>
            <p:spPr bwMode="auto">
              <a:xfrm>
                <a:off x="1494904" y="752984"/>
                <a:ext cx="554889" cy="481254"/>
              </a:xfrm>
              <a:custGeom>
                <a:avLst/>
                <a:gdLst>
                  <a:gd name="T0" fmla="*/ 26 w 206"/>
                  <a:gd name="T1" fmla="*/ 146 h 179"/>
                  <a:gd name="T2" fmla="*/ 39 w 206"/>
                  <a:gd name="T3" fmla="*/ 151 h 179"/>
                  <a:gd name="T4" fmla="*/ 52 w 206"/>
                  <a:gd name="T5" fmla="*/ 154 h 179"/>
                  <a:gd name="T6" fmla="*/ 66 w 206"/>
                  <a:gd name="T7" fmla="*/ 158 h 179"/>
                  <a:gd name="T8" fmla="*/ 81 w 206"/>
                  <a:gd name="T9" fmla="*/ 161 h 179"/>
                  <a:gd name="T10" fmla="*/ 97 w 206"/>
                  <a:gd name="T11" fmla="*/ 163 h 179"/>
                  <a:gd name="T12" fmla="*/ 113 w 206"/>
                  <a:gd name="T13" fmla="*/ 164 h 179"/>
                  <a:gd name="T14" fmla="*/ 130 w 206"/>
                  <a:gd name="T15" fmla="*/ 165 h 179"/>
                  <a:gd name="T16" fmla="*/ 146 w 206"/>
                  <a:gd name="T17" fmla="*/ 167 h 179"/>
                  <a:gd name="T18" fmla="*/ 180 w 206"/>
                  <a:gd name="T19" fmla="*/ 175 h 179"/>
                  <a:gd name="T20" fmla="*/ 188 w 206"/>
                  <a:gd name="T21" fmla="*/ 178 h 179"/>
                  <a:gd name="T22" fmla="*/ 189 w 206"/>
                  <a:gd name="T23" fmla="*/ 179 h 179"/>
                  <a:gd name="T24" fmla="*/ 206 w 206"/>
                  <a:gd name="T25" fmla="*/ 157 h 179"/>
                  <a:gd name="T26" fmla="*/ 184 w 206"/>
                  <a:gd name="T27" fmla="*/ 146 h 179"/>
                  <a:gd name="T28" fmla="*/ 152 w 206"/>
                  <a:gd name="T29" fmla="*/ 125 h 179"/>
                  <a:gd name="T30" fmla="*/ 94 w 206"/>
                  <a:gd name="T31" fmla="*/ 78 h 179"/>
                  <a:gd name="T32" fmla="*/ 50 w 206"/>
                  <a:gd name="T33" fmla="*/ 30 h 179"/>
                  <a:gd name="T34" fmla="*/ 29 w 206"/>
                  <a:gd name="T35" fmla="*/ 0 h 179"/>
                  <a:gd name="T36" fmla="*/ 0 w 206"/>
                  <a:gd name="T37" fmla="*/ 97 h 179"/>
                  <a:gd name="T38" fmla="*/ 5 w 206"/>
                  <a:gd name="T39" fmla="*/ 137 h 179"/>
                  <a:gd name="T40" fmla="*/ 26 w 206"/>
                  <a:gd name="T41" fmla="*/ 14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 h="179">
                    <a:moveTo>
                      <a:pt x="26" y="146"/>
                    </a:moveTo>
                    <a:cubicBezTo>
                      <a:pt x="30" y="148"/>
                      <a:pt x="34" y="149"/>
                      <a:pt x="39" y="151"/>
                    </a:cubicBezTo>
                    <a:cubicBezTo>
                      <a:pt x="43" y="152"/>
                      <a:pt x="47" y="153"/>
                      <a:pt x="52" y="154"/>
                    </a:cubicBezTo>
                    <a:cubicBezTo>
                      <a:pt x="56" y="156"/>
                      <a:pt x="61" y="157"/>
                      <a:pt x="66" y="158"/>
                    </a:cubicBezTo>
                    <a:cubicBezTo>
                      <a:pt x="71" y="159"/>
                      <a:pt x="76" y="160"/>
                      <a:pt x="81" y="161"/>
                    </a:cubicBezTo>
                    <a:cubicBezTo>
                      <a:pt x="86" y="162"/>
                      <a:pt x="91" y="162"/>
                      <a:pt x="97" y="163"/>
                    </a:cubicBezTo>
                    <a:cubicBezTo>
                      <a:pt x="102" y="163"/>
                      <a:pt x="107" y="164"/>
                      <a:pt x="113" y="164"/>
                    </a:cubicBezTo>
                    <a:cubicBezTo>
                      <a:pt x="118" y="165"/>
                      <a:pt x="124" y="165"/>
                      <a:pt x="130" y="165"/>
                    </a:cubicBezTo>
                    <a:cubicBezTo>
                      <a:pt x="135" y="166"/>
                      <a:pt x="141" y="166"/>
                      <a:pt x="146" y="167"/>
                    </a:cubicBezTo>
                    <a:cubicBezTo>
                      <a:pt x="158" y="169"/>
                      <a:pt x="169" y="171"/>
                      <a:pt x="180" y="175"/>
                    </a:cubicBezTo>
                    <a:cubicBezTo>
                      <a:pt x="188" y="178"/>
                      <a:pt x="188" y="178"/>
                      <a:pt x="188" y="178"/>
                    </a:cubicBezTo>
                    <a:cubicBezTo>
                      <a:pt x="188" y="179"/>
                      <a:pt x="189" y="179"/>
                      <a:pt x="189" y="179"/>
                    </a:cubicBezTo>
                    <a:cubicBezTo>
                      <a:pt x="195" y="172"/>
                      <a:pt x="201" y="165"/>
                      <a:pt x="206" y="157"/>
                    </a:cubicBezTo>
                    <a:cubicBezTo>
                      <a:pt x="199" y="153"/>
                      <a:pt x="192" y="150"/>
                      <a:pt x="184" y="146"/>
                    </a:cubicBezTo>
                    <a:cubicBezTo>
                      <a:pt x="173" y="139"/>
                      <a:pt x="162" y="133"/>
                      <a:pt x="152" y="125"/>
                    </a:cubicBezTo>
                    <a:cubicBezTo>
                      <a:pt x="131" y="111"/>
                      <a:pt x="111" y="95"/>
                      <a:pt x="94" y="78"/>
                    </a:cubicBezTo>
                    <a:cubicBezTo>
                      <a:pt x="77" y="61"/>
                      <a:pt x="62" y="45"/>
                      <a:pt x="50" y="30"/>
                    </a:cubicBezTo>
                    <a:cubicBezTo>
                      <a:pt x="42" y="19"/>
                      <a:pt x="34" y="9"/>
                      <a:pt x="29" y="0"/>
                    </a:cubicBezTo>
                    <a:cubicBezTo>
                      <a:pt x="11" y="28"/>
                      <a:pt x="0" y="61"/>
                      <a:pt x="0" y="97"/>
                    </a:cubicBezTo>
                    <a:cubicBezTo>
                      <a:pt x="0" y="110"/>
                      <a:pt x="2" y="124"/>
                      <a:pt x="5" y="137"/>
                    </a:cubicBezTo>
                    <a:cubicBezTo>
                      <a:pt x="11" y="140"/>
                      <a:pt x="18" y="143"/>
                      <a:pt x="26"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21" name="Freeform 14"/>
              <p:cNvSpPr>
                <a:spLocks/>
              </p:cNvSpPr>
              <p:nvPr userDrawn="1"/>
            </p:nvSpPr>
            <p:spPr bwMode="auto">
              <a:xfrm>
                <a:off x="1870965" y="539971"/>
                <a:ext cx="310316" cy="460216"/>
              </a:xfrm>
              <a:custGeom>
                <a:avLst/>
                <a:gdLst>
                  <a:gd name="T0" fmla="*/ 1 w 115"/>
                  <a:gd name="T1" fmla="*/ 7 h 171"/>
                  <a:gd name="T2" fmla="*/ 17 w 115"/>
                  <a:gd name="T3" fmla="*/ 53 h 171"/>
                  <a:gd name="T4" fmla="*/ 45 w 115"/>
                  <a:gd name="T5" fmla="*/ 114 h 171"/>
                  <a:gd name="T6" fmla="*/ 66 w 115"/>
                  <a:gd name="T7" fmla="*/ 145 h 171"/>
                  <a:gd name="T8" fmla="*/ 95 w 115"/>
                  <a:gd name="T9" fmla="*/ 169 h 171"/>
                  <a:gd name="T10" fmla="*/ 99 w 115"/>
                  <a:gd name="T11" fmla="*/ 171 h 171"/>
                  <a:gd name="T12" fmla="*/ 102 w 115"/>
                  <a:gd name="T13" fmla="*/ 163 h 171"/>
                  <a:gd name="T14" fmla="*/ 110 w 115"/>
                  <a:gd name="T15" fmla="*/ 127 h 171"/>
                  <a:gd name="T16" fmla="*/ 114 w 115"/>
                  <a:gd name="T17" fmla="*/ 93 h 171"/>
                  <a:gd name="T18" fmla="*/ 115 w 115"/>
                  <a:gd name="T19" fmla="*/ 62 h 171"/>
                  <a:gd name="T20" fmla="*/ 111 w 115"/>
                  <a:gd name="T21" fmla="*/ 17 h 171"/>
                  <a:gd name="T22" fmla="*/ 36 w 115"/>
                  <a:gd name="T23" fmla="*/ 0 h 171"/>
                  <a:gd name="T24" fmla="*/ 0 w 115"/>
                  <a:gd name="T25" fmla="*/ 4 h 171"/>
                  <a:gd name="T26" fmla="*/ 1 w 115"/>
                  <a:gd name="T27" fmla="*/ 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71">
                    <a:moveTo>
                      <a:pt x="1" y="7"/>
                    </a:moveTo>
                    <a:cubicBezTo>
                      <a:pt x="4" y="19"/>
                      <a:pt x="10" y="34"/>
                      <a:pt x="17" y="53"/>
                    </a:cubicBezTo>
                    <a:cubicBezTo>
                      <a:pt x="24" y="72"/>
                      <a:pt x="33" y="93"/>
                      <a:pt x="45" y="114"/>
                    </a:cubicBezTo>
                    <a:cubicBezTo>
                      <a:pt x="51" y="125"/>
                      <a:pt x="58" y="136"/>
                      <a:pt x="66" y="145"/>
                    </a:cubicBezTo>
                    <a:cubicBezTo>
                      <a:pt x="74" y="155"/>
                      <a:pt x="84" y="164"/>
                      <a:pt x="95" y="169"/>
                    </a:cubicBezTo>
                    <a:cubicBezTo>
                      <a:pt x="96" y="170"/>
                      <a:pt x="98" y="170"/>
                      <a:pt x="99" y="171"/>
                    </a:cubicBezTo>
                    <a:cubicBezTo>
                      <a:pt x="100" y="168"/>
                      <a:pt x="101" y="165"/>
                      <a:pt x="102" y="163"/>
                    </a:cubicBezTo>
                    <a:cubicBezTo>
                      <a:pt x="106" y="151"/>
                      <a:pt x="108" y="139"/>
                      <a:pt x="110" y="127"/>
                    </a:cubicBezTo>
                    <a:cubicBezTo>
                      <a:pt x="112" y="116"/>
                      <a:pt x="114" y="104"/>
                      <a:pt x="114" y="93"/>
                    </a:cubicBezTo>
                    <a:cubicBezTo>
                      <a:pt x="115" y="82"/>
                      <a:pt x="115" y="72"/>
                      <a:pt x="115" y="62"/>
                    </a:cubicBezTo>
                    <a:cubicBezTo>
                      <a:pt x="114" y="43"/>
                      <a:pt x="113" y="28"/>
                      <a:pt x="111" y="17"/>
                    </a:cubicBezTo>
                    <a:cubicBezTo>
                      <a:pt x="88" y="6"/>
                      <a:pt x="63" y="0"/>
                      <a:pt x="36" y="0"/>
                    </a:cubicBezTo>
                    <a:cubicBezTo>
                      <a:pt x="24" y="0"/>
                      <a:pt x="11" y="1"/>
                      <a:pt x="0" y="4"/>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22" name="Freeform 15"/>
              <p:cNvSpPr>
                <a:spLocks/>
              </p:cNvSpPr>
              <p:nvPr userDrawn="1"/>
            </p:nvSpPr>
            <p:spPr bwMode="auto">
              <a:xfrm>
                <a:off x="2204950" y="603086"/>
                <a:ext cx="191976" cy="404989"/>
              </a:xfrm>
              <a:custGeom>
                <a:avLst/>
                <a:gdLst>
                  <a:gd name="T0" fmla="*/ 8 w 72"/>
                  <a:gd name="T1" fmla="*/ 37 h 150"/>
                  <a:gd name="T2" fmla="*/ 10 w 72"/>
                  <a:gd name="T3" fmla="*/ 70 h 150"/>
                  <a:gd name="T4" fmla="*/ 9 w 72"/>
                  <a:gd name="T5" fmla="*/ 106 h 150"/>
                  <a:gd name="T6" fmla="*/ 1 w 72"/>
                  <a:gd name="T7" fmla="*/ 145 h 150"/>
                  <a:gd name="T8" fmla="*/ 0 w 72"/>
                  <a:gd name="T9" fmla="*/ 150 h 150"/>
                  <a:gd name="T10" fmla="*/ 7 w 72"/>
                  <a:gd name="T11" fmla="*/ 150 h 150"/>
                  <a:gd name="T12" fmla="*/ 40 w 72"/>
                  <a:gd name="T13" fmla="*/ 139 h 150"/>
                  <a:gd name="T14" fmla="*/ 60 w 72"/>
                  <a:gd name="T15" fmla="*/ 113 h 150"/>
                  <a:gd name="T16" fmla="*/ 70 w 72"/>
                  <a:gd name="T17" fmla="*/ 83 h 150"/>
                  <a:gd name="T18" fmla="*/ 72 w 72"/>
                  <a:gd name="T19" fmla="*/ 78 h 150"/>
                  <a:gd name="T20" fmla="*/ 1 w 72"/>
                  <a:gd name="T21" fmla="*/ 0 h 150"/>
                  <a:gd name="T22" fmla="*/ 8 w 72"/>
                  <a:gd name="T23" fmla="*/ 3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50">
                    <a:moveTo>
                      <a:pt x="8" y="37"/>
                    </a:moveTo>
                    <a:cubicBezTo>
                      <a:pt x="9" y="47"/>
                      <a:pt x="10" y="58"/>
                      <a:pt x="10" y="70"/>
                    </a:cubicBezTo>
                    <a:cubicBezTo>
                      <a:pt x="11" y="81"/>
                      <a:pt x="10" y="94"/>
                      <a:pt x="9" y="106"/>
                    </a:cubicBezTo>
                    <a:cubicBezTo>
                      <a:pt x="7" y="119"/>
                      <a:pt x="5" y="132"/>
                      <a:pt x="1" y="145"/>
                    </a:cubicBezTo>
                    <a:cubicBezTo>
                      <a:pt x="1" y="147"/>
                      <a:pt x="0" y="149"/>
                      <a:pt x="0" y="150"/>
                    </a:cubicBezTo>
                    <a:cubicBezTo>
                      <a:pt x="2" y="150"/>
                      <a:pt x="5" y="150"/>
                      <a:pt x="7" y="150"/>
                    </a:cubicBezTo>
                    <a:cubicBezTo>
                      <a:pt x="19" y="149"/>
                      <a:pt x="31" y="146"/>
                      <a:pt x="40" y="139"/>
                    </a:cubicBezTo>
                    <a:cubicBezTo>
                      <a:pt x="49" y="132"/>
                      <a:pt x="55" y="123"/>
                      <a:pt x="60" y="113"/>
                    </a:cubicBezTo>
                    <a:cubicBezTo>
                      <a:pt x="65" y="103"/>
                      <a:pt x="68" y="93"/>
                      <a:pt x="70" y="83"/>
                    </a:cubicBezTo>
                    <a:cubicBezTo>
                      <a:pt x="71" y="81"/>
                      <a:pt x="71" y="80"/>
                      <a:pt x="72" y="78"/>
                    </a:cubicBezTo>
                    <a:cubicBezTo>
                      <a:pt x="56" y="45"/>
                      <a:pt x="32" y="18"/>
                      <a:pt x="1" y="0"/>
                    </a:cubicBezTo>
                    <a:cubicBezTo>
                      <a:pt x="3" y="10"/>
                      <a:pt x="6" y="22"/>
                      <a:pt x="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25" name="Freeform 16"/>
              <p:cNvSpPr>
                <a:spLocks/>
              </p:cNvSpPr>
              <p:nvPr userDrawn="1"/>
            </p:nvSpPr>
            <p:spPr bwMode="auto">
              <a:xfrm>
                <a:off x="1513312" y="1144825"/>
                <a:ext cx="473364" cy="294538"/>
              </a:xfrm>
              <a:custGeom>
                <a:avLst/>
                <a:gdLst>
                  <a:gd name="T0" fmla="*/ 98 w 176"/>
                  <a:gd name="T1" fmla="*/ 107 h 109"/>
                  <a:gd name="T2" fmla="*/ 114 w 176"/>
                  <a:gd name="T3" fmla="*/ 95 h 109"/>
                  <a:gd name="T4" fmla="*/ 135 w 176"/>
                  <a:gd name="T5" fmla="*/ 79 h 109"/>
                  <a:gd name="T6" fmla="*/ 147 w 176"/>
                  <a:gd name="T7" fmla="*/ 69 h 109"/>
                  <a:gd name="T8" fmla="*/ 158 w 176"/>
                  <a:gd name="T9" fmla="*/ 59 h 109"/>
                  <a:gd name="T10" fmla="*/ 176 w 176"/>
                  <a:gd name="T11" fmla="*/ 41 h 109"/>
                  <a:gd name="T12" fmla="*/ 170 w 176"/>
                  <a:gd name="T13" fmla="*/ 38 h 109"/>
                  <a:gd name="T14" fmla="*/ 138 w 176"/>
                  <a:gd name="T15" fmla="*/ 31 h 109"/>
                  <a:gd name="T16" fmla="*/ 122 w 176"/>
                  <a:gd name="T17" fmla="*/ 29 h 109"/>
                  <a:gd name="T18" fmla="*/ 105 w 176"/>
                  <a:gd name="T19" fmla="*/ 27 h 109"/>
                  <a:gd name="T20" fmla="*/ 89 w 176"/>
                  <a:gd name="T21" fmla="*/ 26 h 109"/>
                  <a:gd name="T22" fmla="*/ 73 w 176"/>
                  <a:gd name="T23" fmla="*/ 23 h 109"/>
                  <a:gd name="T24" fmla="*/ 57 w 176"/>
                  <a:gd name="T25" fmla="*/ 20 h 109"/>
                  <a:gd name="T26" fmla="*/ 43 w 176"/>
                  <a:gd name="T27" fmla="*/ 17 h 109"/>
                  <a:gd name="T28" fmla="*/ 29 w 176"/>
                  <a:gd name="T29" fmla="*/ 12 h 109"/>
                  <a:gd name="T30" fmla="*/ 17 w 176"/>
                  <a:gd name="T31" fmla="*/ 8 h 109"/>
                  <a:gd name="T32" fmla="*/ 0 w 176"/>
                  <a:gd name="T33" fmla="*/ 0 h 109"/>
                  <a:gd name="T34" fmla="*/ 94 w 176"/>
                  <a:gd name="T35" fmla="*/ 109 h 109"/>
                  <a:gd name="T36" fmla="*/ 98 w 176"/>
                  <a:gd name="T3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09">
                    <a:moveTo>
                      <a:pt x="98" y="107"/>
                    </a:moveTo>
                    <a:cubicBezTo>
                      <a:pt x="102" y="104"/>
                      <a:pt x="108" y="100"/>
                      <a:pt x="114" y="95"/>
                    </a:cubicBezTo>
                    <a:cubicBezTo>
                      <a:pt x="121" y="91"/>
                      <a:pt x="128" y="85"/>
                      <a:pt x="135" y="79"/>
                    </a:cubicBezTo>
                    <a:cubicBezTo>
                      <a:pt x="139" y="76"/>
                      <a:pt x="143" y="73"/>
                      <a:pt x="147" y="69"/>
                    </a:cubicBezTo>
                    <a:cubicBezTo>
                      <a:pt x="150" y="66"/>
                      <a:pt x="154" y="63"/>
                      <a:pt x="158" y="59"/>
                    </a:cubicBezTo>
                    <a:cubicBezTo>
                      <a:pt x="164" y="53"/>
                      <a:pt x="170" y="47"/>
                      <a:pt x="176" y="41"/>
                    </a:cubicBezTo>
                    <a:cubicBezTo>
                      <a:pt x="170" y="38"/>
                      <a:pt x="170" y="38"/>
                      <a:pt x="170" y="38"/>
                    </a:cubicBezTo>
                    <a:cubicBezTo>
                      <a:pt x="160" y="35"/>
                      <a:pt x="149" y="32"/>
                      <a:pt x="138" y="31"/>
                    </a:cubicBezTo>
                    <a:cubicBezTo>
                      <a:pt x="133" y="29"/>
                      <a:pt x="127" y="29"/>
                      <a:pt x="122" y="29"/>
                    </a:cubicBezTo>
                    <a:cubicBezTo>
                      <a:pt x="116" y="28"/>
                      <a:pt x="111" y="28"/>
                      <a:pt x="105" y="27"/>
                    </a:cubicBezTo>
                    <a:cubicBezTo>
                      <a:pt x="100" y="27"/>
                      <a:pt x="94" y="27"/>
                      <a:pt x="89" y="26"/>
                    </a:cubicBezTo>
                    <a:cubicBezTo>
                      <a:pt x="83" y="25"/>
                      <a:pt x="78" y="25"/>
                      <a:pt x="73" y="23"/>
                    </a:cubicBezTo>
                    <a:cubicBezTo>
                      <a:pt x="67" y="23"/>
                      <a:pt x="62" y="22"/>
                      <a:pt x="57" y="20"/>
                    </a:cubicBezTo>
                    <a:cubicBezTo>
                      <a:pt x="52" y="19"/>
                      <a:pt x="47" y="18"/>
                      <a:pt x="43" y="17"/>
                    </a:cubicBezTo>
                    <a:cubicBezTo>
                      <a:pt x="38" y="15"/>
                      <a:pt x="33" y="14"/>
                      <a:pt x="29" y="12"/>
                    </a:cubicBezTo>
                    <a:cubicBezTo>
                      <a:pt x="25" y="11"/>
                      <a:pt x="21" y="9"/>
                      <a:pt x="17" y="8"/>
                    </a:cubicBezTo>
                    <a:cubicBezTo>
                      <a:pt x="11" y="5"/>
                      <a:pt x="5" y="3"/>
                      <a:pt x="0" y="0"/>
                    </a:cubicBezTo>
                    <a:cubicBezTo>
                      <a:pt x="14" y="48"/>
                      <a:pt x="49" y="88"/>
                      <a:pt x="94" y="109"/>
                    </a:cubicBezTo>
                    <a:cubicBezTo>
                      <a:pt x="95" y="109"/>
                      <a:pt x="96" y="108"/>
                      <a:pt x="98"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38" name="Freeform 17"/>
              <p:cNvSpPr>
                <a:spLocks/>
              </p:cNvSpPr>
              <p:nvPr userDrawn="1"/>
            </p:nvSpPr>
            <p:spPr bwMode="auto">
              <a:xfrm>
                <a:off x="1805221" y="1286834"/>
                <a:ext cx="315576" cy="197236"/>
              </a:xfrm>
              <a:custGeom>
                <a:avLst/>
                <a:gdLst>
                  <a:gd name="T0" fmla="*/ 118 w 118"/>
                  <a:gd name="T1" fmla="*/ 55 h 73"/>
                  <a:gd name="T2" fmla="*/ 118 w 118"/>
                  <a:gd name="T3" fmla="*/ 43 h 73"/>
                  <a:gd name="T4" fmla="*/ 109 w 118"/>
                  <a:gd name="T5" fmla="*/ 20 h 73"/>
                  <a:gd name="T6" fmla="*/ 100 w 118"/>
                  <a:gd name="T7" fmla="*/ 9 h 73"/>
                  <a:gd name="T8" fmla="*/ 95 w 118"/>
                  <a:gd name="T9" fmla="*/ 4 h 73"/>
                  <a:gd name="T10" fmla="*/ 90 w 118"/>
                  <a:gd name="T11" fmla="*/ 0 h 73"/>
                  <a:gd name="T12" fmla="*/ 65 w 118"/>
                  <a:gd name="T13" fmla="*/ 23 h 73"/>
                  <a:gd name="T14" fmla="*/ 52 w 118"/>
                  <a:gd name="T15" fmla="*/ 33 h 73"/>
                  <a:gd name="T16" fmla="*/ 39 w 118"/>
                  <a:gd name="T17" fmla="*/ 42 h 73"/>
                  <a:gd name="T18" fmla="*/ 15 w 118"/>
                  <a:gd name="T19" fmla="*/ 56 h 73"/>
                  <a:gd name="T20" fmla="*/ 0 w 118"/>
                  <a:gd name="T21" fmla="*/ 63 h 73"/>
                  <a:gd name="T22" fmla="*/ 61 w 118"/>
                  <a:gd name="T23" fmla="*/ 73 h 73"/>
                  <a:gd name="T24" fmla="*/ 117 w 118"/>
                  <a:gd name="T25" fmla="*/ 64 h 73"/>
                  <a:gd name="T26" fmla="*/ 118 w 118"/>
                  <a:gd name="T2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73">
                    <a:moveTo>
                      <a:pt x="118" y="55"/>
                    </a:moveTo>
                    <a:cubicBezTo>
                      <a:pt x="118" y="51"/>
                      <a:pt x="118" y="47"/>
                      <a:pt x="118" y="43"/>
                    </a:cubicBezTo>
                    <a:cubicBezTo>
                      <a:pt x="116" y="36"/>
                      <a:pt x="114" y="27"/>
                      <a:pt x="109" y="20"/>
                    </a:cubicBezTo>
                    <a:cubicBezTo>
                      <a:pt x="107" y="16"/>
                      <a:pt x="103" y="13"/>
                      <a:pt x="100" y="9"/>
                    </a:cubicBezTo>
                    <a:cubicBezTo>
                      <a:pt x="99" y="7"/>
                      <a:pt x="97" y="6"/>
                      <a:pt x="95" y="4"/>
                    </a:cubicBezTo>
                    <a:cubicBezTo>
                      <a:pt x="93" y="3"/>
                      <a:pt x="92" y="1"/>
                      <a:pt x="90" y="0"/>
                    </a:cubicBezTo>
                    <a:cubicBezTo>
                      <a:pt x="82" y="8"/>
                      <a:pt x="74" y="16"/>
                      <a:pt x="65" y="23"/>
                    </a:cubicBezTo>
                    <a:cubicBezTo>
                      <a:pt x="61" y="27"/>
                      <a:pt x="56" y="30"/>
                      <a:pt x="52" y="33"/>
                    </a:cubicBezTo>
                    <a:cubicBezTo>
                      <a:pt x="47" y="36"/>
                      <a:pt x="43" y="40"/>
                      <a:pt x="39" y="42"/>
                    </a:cubicBezTo>
                    <a:cubicBezTo>
                      <a:pt x="30" y="47"/>
                      <a:pt x="22" y="52"/>
                      <a:pt x="15" y="56"/>
                    </a:cubicBezTo>
                    <a:cubicBezTo>
                      <a:pt x="9" y="58"/>
                      <a:pt x="4" y="61"/>
                      <a:pt x="0" y="63"/>
                    </a:cubicBezTo>
                    <a:cubicBezTo>
                      <a:pt x="19" y="70"/>
                      <a:pt x="40" y="73"/>
                      <a:pt x="61" y="73"/>
                    </a:cubicBezTo>
                    <a:cubicBezTo>
                      <a:pt x="81" y="73"/>
                      <a:pt x="99" y="70"/>
                      <a:pt x="117" y="64"/>
                    </a:cubicBezTo>
                    <a:cubicBezTo>
                      <a:pt x="118" y="61"/>
                      <a:pt x="118" y="58"/>
                      <a:pt x="118"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39" name="Freeform 18"/>
              <p:cNvSpPr>
                <a:spLocks/>
              </p:cNvSpPr>
              <p:nvPr userDrawn="1"/>
            </p:nvSpPr>
            <p:spPr bwMode="auto">
              <a:xfrm>
                <a:off x="2139204" y="855547"/>
                <a:ext cx="302428" cy="368172"/>
              </a:xfrm>
              <a:custGeom>
                <a:avLst/>
                <a:gdLst>
                  <a:gd name="T0" fmla="*/ 94 w 112"/>
                  <a:gd name="T1" fmla="*/ 24 h 137"/>
                  <a:gd name="T2" fmla="*/ 71 w 112"/>
                  <a:gd name="T3" fmla="*/ 55 h 137"/>
                  <a:gd name="T4" fmla="*/ 31 w 112"/>
                  <a:gd name="T5" fmla="*/ 69 h 137"/>
                  <a:gd name="T6" fmla="*/ 20 w 112"/>
                  <a:gd name="T7" fmla="*/ 69 h 137"/>
                  <a:gd name="T8" fmla="*/ 19 w 112"/>
                  <a:gd name="T9" fmla="*/ 72 h 137"/>
                  <a:gd name="T10" fmla="*/ 11 w 112"/>
                  <a:gd name="T11" fmla="*/ 91 h 137"/>
                  <a:gd name="T12" fmla="*/ 2 w 112"/>
                  <a:gd name="T13" fmla="*/ 109 h 137"/>
                  <a:gd name="T14" fmla="*/ 0 w 112"/>
                  <a:gd name="T15" fmla="*/ 113 h 137"/>
                  <a:gd name="T16" fmla="*/ 1 w 112"/>
                  <a:gd name="T17" fmla="*/ 113 h 137"/>
                  <a:gd name="T18" fmla="*/ 16 w 112"/>
                  <a:gd name="T19" fmla="*/ 118 h 137"/>
                  <a:gd name="T20" fmla="*/ 44 w 112"/>
                  <a:gd name="T21" fmla="*/ 127 h 137"/>
                  <a:gd name="T22" fmla="*/ 57 w 112"/>
                  <a:gd name="T23" fmla="*/ 130 h 137"/>
                  <a:gd name="T24" fmla="*/ 69 w 112"/>
                  <a:gd name="T25" fmla="*/ 133 h 137"/>
                  <a:gd name="T26" fmla="*/ 88 w 112"/>
                  <a:gd name="T27" fmla="*/ 136 h 137"/>
                  <a:gd name="T28" fmla="*/ 93 w 112"/>
                  <a:gd name="T29" fmla="*/ 137 h 137"/>
                  <a:gd name="T30" fmla="*/ 112 w 112"/>
                  <a:gd name="T31" fmla="*/ 59 h 137"/>
                  <a:gd name="T32" fmla="*/ 102 w 112"/>
                  <a:gd name="T33" fmla="*/ 0 h 137"/>
                  <a:gd name="T34" fmla="*/ 94 w 112"/>
                  <a:gd name="T35" fmla="*/ 2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37">
                    <a:moveTo>
                      <a:pt x="94" y="24"/>
                    </a:moveTo>
                    <a:cubicBezTo>
                      <a:pt x="89" y="35"/>
                      <a:pt x="82" y="47"/>
                      <a:pt x="71" y="55"/>
                    </a:cubicBezTo>
                    <a:cubicBezTo>
                      <a:pt x="59" y="64"/>
                      <a:pt x="46" y="68"/>
                      <a:pt x="31" y="69"/>
                    </a:cubicBezTo>
                    <a:cubicBezTo>
                      <a:pt x="27" y="69"/>
                      <a:pt x="24" y="69"/>
                      <a:pt x="20" y="69"/>
                    </a:cubicBezTo>
                    <a:cubicBezTo>
                      <a:pt x="20" y="70"/>
                      <a:pt x="19" y="71"/>
                      <a:pt x="19" y="72"/>
                    </a:cubicBezTo>
                    <a:cubicBezTo>
                      <a:pt x="17" y="78"/>
                      <a:pt x="14" y="85"/>
                      <a:pt x="11" y="91"/>
                    </a:cubicBezTo>
                    <a:cubicBezTo>
                      <a:pt x="9" y="97"/>
                      <a:pt x="6" y="103"/>
                      <a:pt x="2" y="109"/>
                    </a:cubicBezTo>
                    <a:cubicBezTo>
                      <a:pt x="2" y="111"/>
                      <a:pt x="1" y="112"/>
                      <a:pt x="0" y="113"/>
                    </a:cubicBezTo>
                    <a:cubicBezTo>
                      <a:pt x="1" y="113"/>
                      <a:pt x="1" y="113"/>
                      <a:pt x="1" y="113"/>
                    </a:cubicBezTo>
                    <a:cubicBezTo>
                      <a:pt x="6" y="115"/>
                      <a:pt x="11" y="117"/>
                      <a:pt x="16" y="118"/>
                    </a:cubicBezTo>
                    <a:cubicBezTo>
                      <a:pt x="26" y="122"/>
                      <a:pt x="35" y="125"/>
                      <a:pt x="44" y="127"/>
                    </a:cubicBezTo>
                    <a:cubicBezTo>
                      <a:pt x="49" y="128"/>
                      <a:pt x="53" y="129"/>
                      <a:pt x="57" y="130"/>
                    </a:cubicBezTo>
                    <a:cubicBezTo>
                      <a:pt x="61" y="131"/>
                      <a:pt x="65" y="132"/>
                      <a:pt x="69" y="133"/>
                    </a:cubicBezTo>
                    <a:cubicBezTo>
                      <a:pt x="76" y="134"/>
                      <a:pt x="82" y="135"/>
                      <a:pt x="88" y="136"/>
                    </a:cubicBezTo>
                    <a:cubicBezTo>
                      <a:pt x="90" y="136"/>
                      <a:pt x="92" y="137"/>
                      <a:pt x="93" y="137"/>
                    </a:cubicBezTo>
                    <a:cubicBezTo>
                      <a:pt x="105" y="113"/>
                      <a:pt x="112" y="87"/>
                      <a:pt x="112" y="59"/>
                    </a:cubicBezTo>
                    <a:cubicBezTo>
                      <a:pt x="112" y="38"/>
                      <a:pt x="108" y="19"/>
                      <a:pt x="102" y="0"/>
                    </a:cubicBezTo>
                    <a:cubicBezTo>
                      <a:pt x="100" y="8"/>
                      <a:pt x="97" y="16"/>
                      <a:pt x="9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0" name="Freeform 19"/>
              <p:cNvSpPr>
                <a:spLocks/>
              </p:cNvSpPr>
              <p:nvPr userDrawn="1"/>
            </p:nvSpPr>
            <p:spPr bwMode="auto">
              <a:xfrm>
                <a:off x="2062941" y="1202680"/>
                <a:ext cx="312947" cy="249832"/>
              </a:xfrm>
              <a:custGeom>
                <a:avLst/>
                <a:gdLst>
                  <a:gd name="T0" fmla="*/ 116 w 117"/>
                  <a:gd name="T1" fmla="*/ 18 h 93"/>
                  <a:gd name="T2" fmla="*/ 96 w 117"/>
                  <a:gd name="T3" fmla="*/ 18 h 93"/>
                  <a:gd name="T4" fmla="*/ 70 w 117"/>
                  <a:gd name="T5" fmla="*/ 14 h 93"/>
                  <a:gd name="T6" fmla="*/ 39 w 117"/>
                  <a:gd name="T7" fmla="*/ 7 h 93"/>
                  <a:gd name="T8" fmla="*/ 23 w 117"/>
                  <a:gd name="T9" fmla="*/ 2 h 93"/>
                  <a:gd name="T10" fmla="*/ 19 w 117"/>
                  <a:gd name="T11" fmla="*/ 0 h 93"/>
                  <a:gd name="T12" fmla="*/ 0 w 117"/>
                  <a:gd name="T13" fmla="*/ 25 h 93"/>
                  <a:gd name="T14" fmla="*/ 5 w 117"/>
                  <a:gd name="T15" fmla="*/ 29 h 93"/>
                  <a:gd name="T16" fmla="*/ 11 w 117"/>
                  <a:gd name="T17" fmla="*/ 35 h 93"/>
                  <a:gd name="T18" fmla="*/ 21 w 117"/>
                  <a:gd name="T19" fmla="*/ 47 h 93"/>
                  <a:gd name="T20" fmla="*/ 30 w 117"/>
                  <a:gd name="T21" fmla="*/ 74 h 93"/>
                  <a:gd name="T22" fmla="*/ 30 w 117"/>
                  <a:gd name="T23" fmla="*/ 87 h 93"/>
                  <a:gd name="T24" fmla="*/ 29 w 117"/>
                  <a:gd name="T25" fmla="*/ 93 h 93"/>
                  <a:gd name="T26" fmla="*/ 117 w 117"/>
                  <a:gd name="T27" fmla="*/ 18 h 93"/>
                  <a:gd name="T28" fmla="*/ 116 w 117"/>
                  <a:gd name="T29" fmla="*/ 1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93">
                    <a:moveTo>
                      <a:pt x="116" y="18"/>
                    </a:moveTo>
                    <a:cubicBezTo>
                      <a:pt x="110" y="18"/>
                      <a:pt x="103" y="18"/>
                      <a:pt x="96" y="18"/>
                    </a:cubicBezTo>
                    <a:cubicBezTo>
                      <a:pt x="88" y="17"/>
                      <a:pt x="79" y="16"/>
                      <a:pt x="70" y="14"/>
                    </a:cubicBezTo>
                    <a:cubicBezTo>
                      <a:pt x="60" y="13"/>
                      <a:pt x="50" y="10"/>
                      <a:pt x="39" y="7"/>
                    </a:cubicBezTo>
                    <a:cubicBezTo>
                      <a:pt x="34" y="5"/>
                      <a:pt x="29" y="3"/>
                      <a:pt x="23" y="2"/>
                    </a:cubicBezTo>
                    <a:cubicBezTo>
                      <a:pt x="22" y="1"/>
                      <a:pt x="21" y="1"/>
                      <a:pt x="19" y="0"/>
                    </a:cubicBezTo>
                    <a:cubicBezTo>
                      <a:pt x="13" y="9"/>
                      <a:pt x="7" y="17"/>
                      <a:pt x="0" y="25"/>
                    </a:cubicBezTo>
                    <a:cubicBezTo>
                      <a:pt x="2" y="26"/>
                      <a:pt x="4" y="28"/>
                      <a:pt x="5" y="29"/>
                    </a:cubicBezTo>
                    <a:cubicBezTo>
                      <a:pt x="7" y="31"/>
                      <a:pt x="9" y="33"/>
                      <a:pt x="11" y="35"/>
                    </a:cubicBezTo>
                    <a:cubicBezTo>
                      <a:pt x="14" y="39"/>
                      <a:pt x="18" y="42"/>
                      <a:pt x="21" y="47"/>
                    </a:cubicBezTo>
                    <a:cubicBezTo>
                      <a:pt x="26" y="56"/>
                      <a:pt x="29" y="65"/>
                      <a:pt x="30" y="74"/>
                    </a:cubicBezTo>
                    <a:cubicBezTo>
                      <a:pt x="30" y="79"/>
                      <a:pt x="31" y="83"/>
                      <a:pt x="30" y="87"/>
                    </a:cubicBezTo>
                    <a:cubicBezTo>
                      <a:pt x="30" y="89"/>
                      <a:pt x="30" y="91"/>
                      <a:pt x="29" y="93"/>
                    </a:cubicBezTo>
                    <a:cubicBezTo>
                      <a:pt x="66" y="79"/>
                      <a:pt x="97" y="52"/>
                      <a:pt x="117" y="18"/>
                    </a:cubicBezTo>
                    <a:cubicBezTo>
                      <a:pt x="116" y="18"/>
                      <a:pt x="116" y="18"/>
                      <a:pt x="11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1" name="Freeform 20"/>
              <p:cNvSpPr>
                <a:spLocks/>
              </p:cNvSpPr>
              <p:nvPr userDrawn="1"/>
            </p:nvSpPr>
            <p:spPr bwMode="auto">
              <a:xfrm>
                <a:off x="180004" y="206525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2" name="Freeform 21"/>
              <p:cNvSpPr>
                <a:spLocks/>
              </p:cNvSpPr>
              <p:nvPr userDrawn="1"/>
            </p:nvSpPr>
            <p:spPr bwMode="auto">
              <a:xfrm>
                <a:off x="-2466" y="2564917"/>
                <a:ext cx="413885" cy="181830"/>
              </a:xfrm>
              <a:custGeom>
                <a:avLst/>
                <a:gdLst>
                  <a:gd name="T0" fmla="*/ 178 w 213"/>
                  <a:gd name="T1" fmla="*/ 0 h 84"/>
                  <a:gd name="T2" fmla="*/ 184 w 213"/>
                  <a:gd name="T3" fmla="*/ 9 h 84"/>
                  <a:gd name="T4" fmla="*/ 190 w 213"/>
                  <a:gd name="T5" fmla="*/ 19 h 84"/>
                  <a:gd name="T6" fmla="*/ 188 w 213"/>
                  <a:gd name="T7" fmla="*/ 30 h 84"/>
                  <a:gd name="T8" fmla="*/ 166 w 213"/>
                  <a:gd name="T9" fmla="*/ 36 h 84"/>
                  <a:gd name="T10" fmla="*/ 153 w 213"/>
                  <a:gd name="T11" fmla="*/ 36 h 84"/>
                  <a:gd name="T12" fmla="*/ 140 w 213"/>
                  <a:gd name="T13" fmla="*/ 12 h 84"/>
                  <a:gd name="T14" fmla="*/ 140 w 213"/>
                  <a:gd name="T15" fmla="*/ 7 h 84"/>
                  <a:gd name="T16" fmla="*/ 95 w 213"/>
                  <a:gd name="T17" fmla="*/ 8 h 84"/>
                  <a:gd name="T18" fmla="*/ 95 w 213"/>
                  <a:gd name="T19" fmla="*/ 22 h 84"/>
                  <a:gd name="T20" fmla="*/ 81 w 213"/>
                  <a:gd name="T21" fmla="*/ 47 h 84"/>
                  <a:gd name="T22" fmla="*/ 62 w 213"/>
                  <a:gd name="T23" fmla="*/ 54 h 84"/>
                  <a:gd name="T24" fmla="*/ 46 w 213"/>
                  <a:gd name="T25" fmla="*/ 47 h 84"/>
                  <a:gd name="T26" fmla="*/ 49 w 213"/>
                  <a:gd name="T27" fmla="*/ 22 h 84"/>
                  <a:gd name="T28" fmla="*/ 58 w 213"/>
                  <a:gd name="T29" fmla="*/ 7 h 84"/>
                  <a:gd name="T30" fmla="*/ 2 w 213"/>
                  <a:gd name="T31" fmla="*/ 49 h 84"/>
                  <a:gd name="T32" fmla="*/ 126 w 213"/>
                  <a:gd name="T33" fmla="*/ 59 h 84"/>
                  <a:gd name="T34" fmla="*/ 212 w 213"/>
                  <a:gd name="T35" fmla="*/ 28 h 84"/>
                  <a:gd name="T36" fmla="*/ 178 w 213"/>
                  <a:gd name="T37" fmla="*/ 0 h 84"/>
                  <a:gd name="connsiteX0" fmla="*/ 8267 w 9864"/>
                  <a:gd name="connsiteY0" fmla="*/ 0 h 8039"/>
                  <a:gd name="connsiteX1" fmla="*/ 8548 w 9864"/>
                  <a:gd name="connsiteY1" fmla="*/ 1071 h 8039"/>
                  <a:gd name="connsiteX2" fmla="*/ 8830 w 9864"/>
                  <a:gd name="connsiteY2" fmla="*/ 2262 h 8039"/>
                  <a:gd name="connsiteX3" fmla="*/ 8736 w 9864"/>
                  <a:gd name="connsiteY3" fmla="*/ 3571 h 8039"/>
                  <a:gd name="connsiteX4" fmla="*/ 7703 w 9864"/>
                  <a:gd name="connsiteY4" fmla="*/ 4286 h 8039"/>
                  <a:gd name="connsiteX5" fmla="*/ 7093 w 9864"/>
                  <a:gd name="connsiteY5" fmla="*/ 4286 h 8039"/>
                  <a:gd name="connsiteX6" fmla="*/ 6483 w 9864"/>
                  <a:gd name="connsiteY6" fmla="*/ 1429 h 8039"/>
                  <a:gd name="connsiteX7" fmla="*/ 6483 w 9864"/>
                  <a:gd name="connsiteY7" fmla="*/ 833 h 8039"/>
                  <a:gd name="connsiteX8" fmla="*/ 4370 w 9864"/>
                  <a:gd name="connsiteY8" fmla="*/ 952 h 8039"/>
                  <a:gd name="connsiteX9" fmla="*/ 4370 w 9864"/>
                  <a:gd name="connsiteY9" fmla="*/ 2619 h 8039"/>
                  <a:gd name="connsiteX10" fmla="*/ 3713 w 9864"/>
                  <a:gd name="connsiteY10" fmla="*/ 5595 h 8039"/>
                  <a:gd name="connsiteX11" fmla="*/ 2821 w 9864"/>
                  <a:gd name="connsiteY11" fmla="*/ 6429 h 8039"/>
                  <a:gd name="connsiteX12" fmla="*/ 2070 w 9864"/>
                  <a:gd name="connsiteY12" fmla="*/ 5595 h 8039"/>
                  <a:gd name="connsiteX13" fmla="*/ 2210 w 9864"/>
                  <a:gd name="connsiteY13" fmla="*/ 2619 h 8039"/>
                  <a:gd name="connsiteX14" fmla="*/ 2633 w 9864"/>
                  <a:gd name="connsiteY14" fmla="*/ 833 h 8039"/>
                  <a:gd name="connsiteX15" fmla="*/ 4 w 9864"/>
                  <a:gd name="connsiteY15" fmla="*/ 5833 h 8039"/>
                  <a:gd name="connsiteX16" fmla="*/ 2646 w 9864"/>
                  <a:gd name="connsiteY16" fmla="*/ 7988 h 8039"/>
                  <a:gd name="connsiteX17" fmla="*/ 5825 w 9864"/>
                  <a:gd name="connsiteY17" fmla="*/ 7024 h 8039"/>
                  <a:gd name="connsiteX18" fmla="*/ 9863 w 9864"/>
                  <a:gd name="connsiteY18" fmla="*/ 3333 h 8039"/>
                  <a:gd name="connsiteX19" fmla="*/ 8267 w 9864"/>
                  <a:gd name="connsiteY19" fmla="*/ 0 h 8039"/>
                  <a:gd name="connsiteX0" fmla="*/ 6463 w 8082"/>
                  <a:gd name="connsiteY0" fmla="*/ 0 h 10001"/>
                  <a:gd name="connsiteX1" fmla="*/ 6748 w 8082"/>
                  <a:gd name="connsiteY1" fmla="*/ 1332 h 10001"/>
                  <a:gd name="connsiteX2" fmla="*/ 7034 w 8082"/>
                  <a:gd name="connsiteY2" fmla="*/ 2814 h 10001"/>
                  <a:gd name="connsiteX3" fmla="*/ 6938 w 8082"/>
                  <a:gd name="connsiteY3" fmla="*/ 4442 h 10001"/>
                  <a:gd name="connsiteX4" fmla="*/ 5891 w 8082"/>
                  <a:gd name="connsiteY4" fmla="*/ 5332 h 10001"/>
                  <a:gd name="connsiteX5" fmla="*/ 5273 w 8082"/>
                  <a:gd name="connsiteY5" fmla="*/ 5332 h 10001"/>
                  <a:gd name="connsiteX6" fmla="*/ 4654 w 8082"/>
                  <a:gd name="connsiteY6" fmla="*/ 1778 h 10001"/>
                  <a:gd name="connsiteX7" fmla="*/ 4654 w 8082"/>
                  <a:gd name="connsiteY7" fmla="*/ 1036 h 10001"/>
                  <a:gd name="connsiteX8" fmla="*/ 2512 w 8082"/>
                  <a:gd name="connsiteY8" fmla="*/ 1184 h 10001"/>
                  <a:gd name="connsiteX9" fmla="*/ 2512 w 8082"/>
                  <a:gd name="connsiteY9" fmla="*/ 3258 h 10001"/>
                  <a:gd name="connsiteX10" fmla="*/ 1846 w 8082"/>
                  <a:gd name="connsiteY10" fmla="*/ 6960 h 10001"/>
                  <a:gd name="connsiteX11" fmla="*/ 942 w 8082"/>
                  <a:gd name="connsiteY11" fmla="*/ 7997 h 10001"/>
                  <a:gd name="connsiteX12" fmla="*/ 181 w 8082"/>
                  <a:gd name="connsiteY12" fmla="*/ 6960 h 10001"/>
                  <a:gd name="connsiteX13" fmla="*/ 322 w 8082"/>
                  <a:gd name="connsiteY13" fmla="*/ 3258 h 10001"/>
                  <a:gd name="connsiteX14" fmla="*/ 751 w 8082"/>
                  <a:gd name="connsiteY14" fmla="*/ 1036 h 10001"/>
                  <a:gd name="connsiteX15" fmla="*/ 764 w 8082"/>
                  <a:gd name="connsiteY15" fmla="*/ 9937 h 10001"/>
                  <a:gd name="connsiteX16" fmla="*/ 3987 w 8082"/>
                  <a:gd name="connsiteY16" fmla="*/ 8737 h 10001"/>
                  <a:gd name="connsiteX17" fmla="*/ 8081 w 8082"/>
                  <a:gd name="connsiteY17" fmla="*/ 4146 h 10001"/>
                  <a:gd name="connsiteX18" fmla="*/ 6463 w 8082"/>
                  <a:gd name="connsiteY18" fmla="*/ 0 h 10001"/>
                  <a:gd name="connsiteX0" fmla="*/ 7775 w 9778"/>
                  <a:gd name="connsiteY0" fmla="*/ 0 h 10000"/>
                  <a:gd name="connsiteX1" fmla="*/ 8127 w 9778"/>
                  <a:gd name="connsiteY1" fmla="*/ 1332 h 10000"/>
                  <a:gd name="connsiteX2" fmla="*/ 8481 w 9778"/>
                  <a:gd name="connsiteY2" fmla="*/ 2814 h 10000"/>
                  <a:gd name="connsiteX3" fmla="*/ 8363 w 9778"/>
                  <a:gd name="connsiteY3" fmla="*/ 4442 h 10000"/>
                  <a:gd name="connsiteX4" fmla="*/ 7067 w 9778"/>
                  <a:gd name="connsiteY4" fmla="*/ 5331 h 10000"/>
                  <a:gd name="connsiteX5" fmla="*/ 6302 w 9778"/>
                  <a:gd name="connsiteY5" fmla="*/ 5331 h 10000"/>
                  <a:gd name="connsiteX6" fmla="*/ 5536 w 9778"/>
                  <a:gd name="connsiteY6" fmla="*/ 1778 h 10000"/>
                  <a:gd name="connsiteX7" fmla="*/ 5536 w 9778"/>
                  <a:gd name="connsiteY7" fmla="*/ 1036 h 10000"/>
                  <a:gd name="connsiteX8" fmla="*/ 2886 w 9778"/>
                  <a:gd name="connsiteY8" fmla="*/ 1184 h 10000"/>
                  <a:gd name="connsiteX9" fmla="*/ 2886 w 9778"/>
                  <a:gd name="connsiteY9" fmla="*/ 3258 h 10000"/>
                  <a:gd name="connsiteX10" fmla="*/ 2062 w 9778"/>
                  <a:gd name="connsiteY10" fmla="*/ 6959 h 10000"/>
                  <a:gd name="connsiteX11" fmla="*/ 944 w 9778"/>
                  <a:gd name="connsiteY11" fmla="*/ 7996 h 10000"/>
                  <a:gd name="connsiteX12" fmla="*/ 2 w 9778"/>
                  <a:gd name="connsiteY12" fmla="*/ 6959 h 10000"/>
                  <a:gd name="connsiteX13" fmla="*/ 707 w 9778"/>
                  <a:gd name="connsiteY13" fmla="*/ 1036 h 10000"/>
                  <a:gd name="connsiteX14" fmla="*/ 723 w 9778"/>
                  <a:gd name="connsiteY14" fmla="*/ 9936 h 10000"/>
                  <a:gd name="connsiteX15" fmla="*/ 4711 w 9778"/>
                  <a:gd name="connsiteY15" fmla="*/ 8736 h 10000"/>
                  <a:gd name="connsiteX16" fmla="*/ 9777 w 9778"/>
                  <a:gd name="connsiteY16" fmla="*/ 4146 h 10000"/>
                  <a:gd name="connsiteX17" fmla="*/ 7775 w 9778"/>
                  <a:gd name="connsiteY17" fmla="*/ 0 h 10000"/>
                  <a:gd name="connsiteX0" fmla="*/ 7965 w 10013"/>
                  <a:gd name="connsiteY0" fmla="*/ 0 h 10000"/>
                  <a:gd name="connsiteX1" fmla="*/ 8325 w 10013"/>
                  <a:gd name="connsiteY1" fmla="*/ 1332 h 10000"/>
                  <a:gd name="connsiteX2" fmla="*/ 8687 w 10013"/>
                  <a:gd name="connsiteY2" fmla="*/ 2814 h 10000"/>
                  <a:gd name="connsiteX3" fmla="*/ 8566 w 10013"/>
                  <a:gd name="connsiteY3" fmla="*/ 4442 h 10000"/>
                  <a:gd name="connsiteX4" fmla="*/ 7240 w 10013"/>
                  <a:gd name="connsiteY4" fmla="*/ 5331 h 10000"/>
                  <a:gd name="connsiteX5" fmla="*/ 6458 w 10013"/>
                  <a:gd name="connsiteY5" fmla="*/ 5331 h 10000"/>
                  <a:gd name="connsiteX6" fmla="*/ 5675 w 10013"/>
                  <a:gd name="connsiteY6" fmla="*/ 1778 h 10000"/>
                  <a:gd name="connsiteX7" fmla="*/ 5675 w 10013"/>
                  <a:gd name="connsiteY7" fmla="*/ 1036 h 10000"/>
                  <a:gd name="connsiteX8" fmla="*/ 2965 w 10013"/>
                  <a:gd name="connsiteY8" fmla="*/ 1184 h 10000"/>
                  <a:gd name="connsiteX9" fmla="*/ 2965 w 10013"/>
                  <a:gd name="connsiteY9" fmla="*/ 3258 h 10000"/>
                  <a:gd name="connsiteX10" fmla="*/ 2122 w 10013"/>
                  <a:gd name="connsiteY10" fmla="*/ 6959 h 10000"/>
                  <a:gd name="connsiteX11" fmla="*/ 978 w 10013"/>
                  <a:gd name="connsiteY11" fmla="*/ 7996 h 10000"/>
                  <a:gd name="connsiteX12" fmla="*/ 15 w 10013"/>
                  <a:gd name="connsiteY12" fmla="*/ 6959 h 10000"/>
                  <a:gd name="connsiteX13" fmla="*/ 752 w 10013"/>
                  <a:gd name="connsiteY13" fmla="*/ 9936 h 10000"/>
                  <a:gd name="connsiteX14" fmla="*/ 4831 w 10013"/>
                  <a:gd name="connsiteY14" fmla="*/ 8736 h 10000"/>
                  <a:gd name="connsiteX15" fmla="*/ 10012 w 10013"/>
                  <a:gd name="connsiteY15" fmla="*/ 4146 h 10000"/>
                  <a:gd name="connsiteX16" fmla="*/ 7965 w 10013"/>
                  <a:gd name="connsiteY16" fmla="*/ 0 h 10000"/>
                  <a:gd name="connsiteX0" fmla="*/ 7492 w 9540"/>
                  <a:gd name="connsiteY0" fmla="*/ 0 h 10000"/>
                  <a:gd name="connsiteX1" fmla="*/ 7852 w 9540"/>
                  <a:gd name="connsiteY1" fmla="*/ 1332 h 10000"/>
                  <a:gd name="connsiteX2" fmla="*/ 8214 w 9540"/>
                  <a:gd name="connsiteY2" fmla="*/ 2814 h 10000"/>
                  <a:gd name="connsiteX3" fmla="*/ 8093 w 9540"/>
                  <a:gd name="connsiteY3" fmla="*/ 4442 h 10000"/>
                  <a:gd name="connsiteX4" fmla="*/ 6767 w 9540"/>
                  <a:gd name="connsiteY4" fmla="*/ 5331 h 10000"/>
                  <a:gd name="connsiteX5" fmla="*/ 5985 w 9540"/>
                  <a:gd name="connsiteY5" fmla="*/ 5331 h 10000"/>
                  <a:gd name="connsiteX6" fmla="*/ 5202 w 9540"/>
                  <a:gd name="connsiteY6" fmla="*/ 1778 h 10000"/>
                  <a:gd name="connsiteX7" fmla="*/ 5202 w 9540"/>
                  <a:gd name="connsiteY7" fmla="*/ 1036 h 10000"/>
                  <a:gd name="connsiteX8" fmla="*/ 2492 w 9540"/>
                  <a:gd name="connsiteY8" fmla="*/ 1184 h 10000"/>
                  <a:gd name="connsiteX9" fmla="*/ 2492 w 9540"/>
                  <a:gd name="connsiteY9" fmla="*/ 3258 h 10000"/>
                  <a:gd name="connsiteX10" fmla="*/ 1649 w 9540"/>
                  <a:gd name="connsiteY10" fmla="*/ 6959 h 10000"/>
                  <a:gd name="connsiteX11" fmla="*/ 505 w 9540"/>
                  <a:gd name="connsiteY11" fmla="*/ 7996 h 10000"/>
                  <a:gd name="connsiteX12" fmla="*/ 279 w 9540"/>
                  <a:gd name="connsiteY12" fmla="*/ 9936 h 10000"/>
                  <a:gd name="connsiteX13" fmla="*/ 4358 w 9540"/>
                  <a:gd name="connsiteY13" fmla="*/ 8736 h 10000"/>
                  <a:gd name="connsiteX14" fmla="*/ 9539 w 9540"/>
                  <a:gd name="connsiteY14" fmla="*/ 4146 h 10000"/>
                  <a:gd name="connsiteX15" fmla="*/ 7492 w 9540"/>
                  <a:gd name="connsiteY15" fmla="*/ 0 h 10000"/>
                  <a:gd name="connsiteX0" fmla="*/ 7561 w 9708"/>
                  <a:gd name="connsiteY0" fmla="*/ 0 h 10000"/>
                  <a:gd name="connsiteX1" fmla="*/ 7939 w 9708"/>
                  <a:gd name="connsiteY1" fmla="*/ 1332 h 10000"/>
                  <a:gd name="connsiteX2" fmla="*/ 8318 w 9708"/>
                  <a:gd name="connsiteY2" fmla="*/ 2814 h 10000"/>
                  <a:gd name="connsiteX3" fmla="*/ 8191 w 9708"/>
                  <a:gd name="connsiteY3" fmla="*/ 4442 h 10000"/>
                  <a:gd name="connsiteX4" fmla="*/ 6801 w 9708"/>
                  <a:gd name="connsiteY4" fmla="*/ 5331 h 10000"/>
                  <a:gd name="connsiteX5" fmla="*/ 5982 w 9708"/>
                  <a:gd name="connsiteY5" fmla="*/ 5331 h 10000"/>
                  <a:gd name="connsiteX6" fmla="*/ 5161 w 9708"/>
                  <a:gd name="connsiteY6" fmla="*/ 1778 h 10000"/>
                  <a:gd name="connsiteX7" fmla="*/ 5161 w 9708"/>
                  <a:gd name="connsiteY7" fmla="*/ 1036 h 10000"/>
                  <a:gd name="connsiteX8" fmla="*/ 2320 w 9708"/>
                  <a:gd name="connsiteY8" fmla="*/ 1184 h 10000"/>
                  <a:gd name="connsiteX9" fmla="*/ 2320 w 9708"/>
                  <a:gd name="connsiteY9" fmla="*/ 3258 h 10000"/>
                  <a:gd name="connsiteX10" fmla="*/ 1437 w 9708"/>
                  <a:gd name="connsiteY10" fmla="*/ 6959 h 10000"/>
                  <a:gd name="connsiteX11" fmla="*/ 237 w 9708"/>
                  <a:gd name="connsiteY11" fmla="*/ 7996 h 10000"/>
                  <a:gd name="connsiteX12" fmla="*/ 0 w 9708"/>
                  <a:gd name="connsiteY12" fmla="*/ 9936 h 10000"/>
                  <a:gd name="connsiteX13" fmla="*/ 4276 w 9708"/>
                  <a:gd name="connsiteY13" fmla="*/ 8736 h 10000"/>
                  <a:gd name="connsiteX14" fmla="*/ 9707 w 9708"/>
                  <a:gd name="connsiteY14" fmla="*/ 4146 h 10000"/>
                  <a:gd name="connsiteX15" fmla="*/ 7561 w 9708"/>
                  <a:gd name="connsiteY1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08" h="10000">
                    <a:moveTo>
                      <a:pt x="7561" y="0"/>
                    </a:moveTo>
                    <a:cubicBezTo>
                      <a:pt x="7624" y="444"/>
                      <a:pt x="7751" y="888"/>
                      <a:pt x="7939" y="1332"/>
                    </a:cubicBezTo>
                    <a:cubicBezTo>
                      <a:pt x="8064" y="1778"/>
                      <a:pt x="8254" y="2370"/>
                      <a:pt x="8318" y="2814"/>
                    </a:cubicBezTo>
                    <a:cubicBezTo>
                      <a:pt x="8380" y="3406"/>
                      <a:pt x="8318" y="3998"/>
                      <a:pt x="8191" y="4442"/>
                    </a:cubicBezTo>
                    <a:cubicBezTo>
                      <a:pt x="7876" y="5182"/>
                      <a:pt x="7307" y="5331"/>
                      <a:pt x="6801" y="5331"/>
                    </a:cubicBezTo>
                    <a:lnTo>
                      <a:pt x="5982" y="5331"/>
                    </a:lnTo>
                    <a:cubicBezTo>
                      <a:pt x="5098" y="5034"/>
                      <a:pt x="5161" y="3258"/>
                      <a:pt x="5161" y="1778"/>
                    </a:cubicBezTo>
                    <a:lnTo>
                      <a:pt x="5161" y="1036"/>
                    </a:lnTo>
                    <a:lnTo>
                      <a:pt x="2320" y="1184"/>
                    </a:lnTo>
                    <a:cubicBezTo>
                      <a:pt x="2257" y="2074"/>
                      <a:pt x="2257" y="2814"/>
                      <a:pt x="2320" y="3258"/>
                    </a:cubicBezTo>
                    <a:cubicBezTo>
                      <a:pt x="2384" y="4590"/>
                      <a:pt x="2384" y="5182"/>
                      <a:pt x="1437" y="6959"/>
                    </a:cubicBezTo>
                    <a:cubicBezTo>
                      <a:pt x="994" y="7551"/>
                      <a:pt x="553" y="7996"/>
                      <a:pt x="237" y="7996"/>
                    </a:cubicBezTo>
                    <a:cubicBezTo>
                      <a:pt x="-2" y="8492"/>
                      <a:pt x="53" y="8634"/>
                      <a:pt x="0" y="9936"/>
                    </a:cubicBezTo>
                    <a:cubicBezTo>
                      <a:pt x="1307" y="10183"/>
                      <a:pt x="2660" y="9702"/>
                      <a:pt x="4276" y="8736"/>
                    </a:cubicBezTo>
                    <a:cubicBezTo>
                      <a:pt x="6929" y="7848"/>
                      <a:pt x="9643" y="9032"/>
                      <a:pt x="9707" y="4146"/>
                    </a:cubicBezTo>
                    <a:cubicBezTo>
                      <a:pt x="9770" y="444"/>
                      <a:pt x="8318" y="0"/>
                      <a:pt x="75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3" name="Freeform 22"/>
              <p:cNvSpPr>
                <a:spLocks/>
              </p:cNvSpPr>
              <p:nvPr userDrawn="1"/>
            </p:nvSpPr>
            <p:spPr bwMode="auto">
              <a:xfrm>
                <a:off x="27475" y="1655006"/>
                <a:ext cx="239313" cy="142009"/>
              </a:xfrm>
              <a:custGeom>
                <a:avLst/>
                <a:gdLst>
                  <a:gd name="T0" fmla="*/ 10 w 90"/>
                  <a:gd name="T1" fmla="*/ 49 h 52"/>
                  <a:gd name="T2" fmla="*/ 43 w 90"/>
                  <a:gd name="T3" fmla="*/ 42 h 52"/>
                  <a:gd name="T4" fmla="*/ 45 w 90"/>
                  <a:gd name="T5" fmla="*/ 41 h 52"/>
                  <a:gd name="T6" fmla="*/ 84 w 90"/>
                  <a:gd name="T7" fmla="*/ 44 h 52"/>
                  <a:gd name="T8" fmla="*/ 90 w 90"/>
                  <a:gd name="T9" fmla="*/ 41 h 52"/>
                  <a:gd name="T10" fmla="*/ 40 w 90"/>
                  <a:gd name="T11" fmla="*/ 5 h 52"/>
                  <a:gd name="T12" fmla="*/ 9 w 90"/>
                  <a:gd name="T13" fmla="*/ 49 h 52"/>
                  <a:gd name="T14" fmla="*/ 10 w 90"/>
                  <a:gd name="T15" fmla="*/ 49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52">
                    <a:moveTo>
                      <a:pt x="10" y="49"/>
                    </a:moveTo>
                    <a:cubicBezTo>
                      <a:pt x="26" y="52"/>
                      <a:pt x="36" y="47"/>
                      <a:pt x="43" y="42"/>
                    </a:cubicBezTo>
                    <a:cubicBezTo>
                      <a:pt x="45" y="41"/>
                      <a:pt x="45" y="41"/>
                      <a:pt x="45" y="41"/>
                    </a:cubicBezTo>
                    <a:cubicBezTo>
                      <a:pt x="54" y="36"/>
                      <a:pt x="68" y="34"/>
                      <a:pt x="84" y="44"/>
                    </a:cubicBezTo>
                    <a:cubicBezTo>
                      <a:pt x="90" y="41"/>
                      <a:pt x="90" y="41"/>
                      <a:pt x="90" y="41"/>
                    </a:cubicBezTo>
                    <a:cubicBezTo>
                      <a:pt x="90" y="41"/>
                      <a:pt x="88" y="0"/>
                      <a:pt x="40" y="5"/>
                    </a:cubicBezTo>
                    <a:cubicBezTo>
                      <a:pt x="0" y="8"/>
                      <a:pt x="6" y="40"/>
                      <a:pt x="9" y="49"/>
                    </a:cubicBezTo>
                    <a:cubicBezTo>
                      <a:pt x="9" y="49"/>
                      <a:pt x="10" y="49"/>
                      <a:pt x="1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4" name="Freeform 23"/>
              <p:cNvSpPr>
                <a:spLocks/>
              </p:cNvSpPr>
              <p:nvPr userDrawn="1"/>
            </p:nvSpPr>
            <p:spPr bwMode="auto">
              <a:xfrm>
                <a:off x="140556" y="1828573"/>
                <a:ext cx="163048" cy="76265"/>
              </a:xfrm>
              <a:custGeom>
                <a:avLst/>
                <a:gdLst>
                  <a:gd name="T0" fmla="*/ 30 w 60"/>
                  <a:gd name="T1" fmla="*/ 24 h 29"/>
                  <a:gd name="T2" fmla="*/ 35 w 60"/>
                  <a:gd name="T3" fmla="*/ 23 h 29"/>
                  <a:gd name="T4" fmla="*/ 43 w 60"/>
                  <a:gd name="T5" fmla="*/ 25 h 29"/>
                  <a:gd name="T6" fmla="*/ 44 w 60"/>
                  <a:gd name="T7" fmla="*/ 25 h 29"/>
                  <a:gd name="T8" fmla="*/ 45 w 60"/>
                  <a:gd name="T9" fmla="*/ 26 h 29"/>
                  <a:gd name="T10" fmla="*/ 48 w 60"/>
                  <a:gd name="T11" fmla="*/ 26 h 29"/>
                  <a:gd name="T12" fmla="*/ 52 w 60"/>
                  <a:gd name="T13" fmla="*/ 26 h 29"/>
                  <a:gd name="T14" fmla="*/ 56 w 60"/>
                  <a:gd name="T15" fmla="*/ 24 h 29"/>
                  <a:gd name="T16" fmla="*/ 58 w 60"/>
                  <a:gd name="T17" fmla="*/ 20 h 29"/>
                  <a:gd name="T18" fmla="*/ 60 w 60"/>
                  <a:gd name="T19" fmla="*/ 16 h 29"/>
                  <a:gd name="T20" fmla="*/ 60 w 60"/>
                  <a:gd name="T21" fmla="*/ 11 h 29"/>
                  <a:gd name="T22" fmla="*/ 59 w 60"/>
                  <a:gd name="T23" fmla="*/ 8 h 29"/>
                  <a:gd name="T24" fmla="*/ 57 w 60"/>
                  <a:gd name="T25" fmla="*/ 6 h 29"/>
                  <a:gd name="T26" fmla="*/ 56 w 60"/>
                  <a:gd name="T27" fmla="*/ 4 h 29"/>
                  <a:gd name="T28" fmla="*/ 55 w 60"/>
                  <a:gd name="T29" fmla="*/ 4 h 29"/>
                  <a:gd name="T30" fmla="*/ 55 w 60"/>
                  <a:gd name="T31" fmla="*/ 3 h 29"/>
                  <a:gd name="T32" fmla="*/ 52 w 60"/>
                  <a:gd name="T33" fmla="*/ 1 h 29"/>
                  <a:gd name="T34" fmla="*/ 44 w 60"/>
                  <a:gd name="T35" fmla="*/ 2 h 29"/>
                  <a:gd name="T36" fmla="*/ 38 w 60"/>
                  <a:gd name="T37" fmla="*/ 5 h 29"/>
                  <a:gd name="T38" fmla="*/ 30 w 60"/>
                  <a:gd name="T39" fmla="*/ 7 h 29"/>
                  <a:gd name="T40" fmla="*/ 22 w 60"/>
                  <a:gd name="T41" fmla="*/ 5 h 29"/>
                  <a:gd name="T42" fmla="*/ 15 w 60"/>
                  <a:gd name="T43" fmla="*/ 4 h 29"/>
                  <a:gd name="T44" fmla="*/ 3 w 60"/>
                  <a:gd name="T45" fmla="*/ 10 h 29"/>
                  <a:gd name="T46" fmla="*/ 0 w 60"/>
                  <a:gd name="T47" fmla="*/ 19 h 29"/>
                  <a:gd name="T48" fmla="*/ 4 w 60"/>
                  <a:gd name="T49" fmla="*/ 28 h 29"/>
                  <a:gd name="T50" fmla="*/ 18 w 60"/>
                  <a:gd name="T51" fmla="*/ 28 h 29"/>
                  <a:gd name="T52" fmla="*/ 19 w 60"/>
                  <a:gd name="T53" fmla="*/ 29 h 29"/>
                  <a:gd name="T54" fmla="*/ 21 w 60"/>
                  <a:gd name="T55" fmla="*/ 28 h 29"/>
                  <a:gd name="T56" fmla="*/ 28 w 60"/>
                  <a:gd name="T57" fmla="*/ 25 h 29"/>
                  <a:gd name="T58" fmla="*/ 30 w 60"/>
                  <a:gd name="T5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29">
                    <a:moveTo>
                      <a:pt x="30" y="24"/>
                    </a:moveTo>
                    <a:cubicBezTo>
                      <a:pt x="31" y="23"/>
                      <a:pt x="33" y="23"/>
                      <a:pt x="35" y="23"/>
                    </a:cubicBezTo>
                    <a:cubicBezTo>
                      <a:pt x="38" y="23"/>
                      <a:pt x="40" y="24"/>
                      <a:pt x="43" y="25"/>
                    </a:cubicBezTo>
                    <a:cubicBezTo>
                      <a:pt x="44" y="25"/>
                      <a:pt x="44" y="25"/>
                      <a:pt x="44" y="25"/>
                    </a:cubicBezTo>
                    <a:cubicBezTo>
                      <a:pt x="44" y="25"/>
                      <a:pt x="45" y="25"/>
                      <a:pt x="45" y="26"/>
                    </a:cubicBezTo>
                    <a:cubicBezTo>
                      <a:pt x="46" y="26"/>
                      <a:pt x="48" y="26"/>
                      <a:pt x="48" y="26"/>
                    </a:cubicBezTo>
                    <a:cubicBezTo>
                      <a:pt x="49" y="26"/>
                      <a:pt x="51" y="26"/>
                      <a:pt x="52" y="26"/>
                    </a:cubicBezTo>
                    <a:cubicBezTo>
                      <a:pt x="54" y="26"/>
                      <a:pt x="55" y="25"/>
                      <a:pt x="56" y="24"/>
                    </a:cubicBezTo>
                    <a:cubicBezTo>
                      <a:pt x="57" y="23"/>
                      <a:pt x="58" y="21"/>
                      <a:pt x="58" y="20"/>
                    </a:cubicBezTo>
                    <a:cubicBezTo>
                      <a:pt x="59" y="19"/>
                      <a:pt x="59" y="17"/>
                      <a:pt x="60" y="16"/>
                    </a:cubicBezTo>
                    <a:cubicBezTo>
                      <a:pt x="60" y="14"/>
                      <a:pt x="60" y="13"/>
                      <a:pt x="60" y="11"/>
                    </a:cubicBezTo>
                    <a:cubicBezTo>
                      <a:pt x="59" y="10"/>
                      <a:pt x="59" y="9"/>
                      <a:pt x="59" y="8"/>
                    </a:cubicBezTo>
                    <a:cubicBezTo>
                      <a:pt x="58" y="7"/>
                      <a:pt x="58" y="6"/>
                      <a:pt x="57" y="6"/>
                    </a:cubicBezTo>
                    <a:cubicBezTo>
                      <a:pt x="56" y="5"/>
                      <a:pt x="56" y="4"/>
                      <a:pt x="56" y="4"/>
                    </a:cubicBezTo>
                    <a:cubicBezTo>
                      <a:pt x="55" y="4"/>
                      <a:pt x="55" y="4"/>
                      <a:pt x="55" y="4"/>
                    </a:cubicBezTo>
                    <a:cubicBezTo>
                      <a:pt x="55" y="3"/>
                      <a:pt x="55" y="3"/>
                      <a:pt x="55" y="3"/>
                    </a:cubicBezTo>
                    <a:cubicBezTo>
                      <a:pt x="55" y="3"/>
                      <a:pt x="54" y="2"/>
                      <a:pt x="52" y="1"/>
                    </a:cubicBezTo>
                    <a:cubicBezTo>
                      <a:pt x="50" y="1"/>
                      <a:pt x="47" y="0"/>
                      <a:pt x="44" y="2"/>
                    </a:cubicBezTo>
                    <a:cubicBezTo>
                      <a:pt x="42" y="2"/>
                      <a:pt x="41" y="4"/>
                      <a:pt x="38" y="5"/>
                    </a:cubicBezTo>
                    <a:cubicBezTo>
                      <a:pt x="36" y="6"/>
                      <a:pt x="33" y="7"/>
                      <a:pt x="30" y="7"/>
                    </a:cubicBezTo>
                    <a:cubicBezTo>
                      <a:pt x="27" y="7"/>
                      <a:pt x="24" y="6"/>
                      <a:pt x="22" y="5"/>
                    </a:cubicBezTo>
                    <a:cubicBezTo>
                      <a:pt x="19" y="4"/>
                      <a:pt x="17" y="4"/>
                      <a:pt x="15" y="4"/>
                    </a:cubicBezTo>
                    <a:cubicBezTo>
                      <a:pt x="10" y="5"/>
                      <a:pt x="6" y="7"/>
                      <a:pt x="3" y="10"/>
                    </a:cubicBezTo>
                    <a:cubicBezTo>
                      <a:pt x="1" y="13"/>
                      <a:pt x="0" y="16"/>
                      <a:pt x="0" y="19"/>
                    </a:cubicBezTo>
                    <a:cubicBezTo>
                      <a:pt x="1" y="24"/>
                      <a:pt x="3" y="27"/>
                      <a:pt x="4" y="28"/>
                    </a:cubicBezTo>
                    <a:cubicBezTo>
                      <a:pt x="8" y="27"/>
                      <a:pt x="12" y="26"/>
                      <a:pt x="18" y="28"/>
                    </a:cubicBezTo>
                    <a:cubicBezTo>
                      <a:pt x="18" y="28"/>
                      <a:pt x="19" y="29"/>
                      <a:pt x="19" y="29"/>
                    </a:cubicBezTo>
                    <a:cubicBezTo>
                      <a:pt x="20" y="29"/>
                      <a:pt x="20" y="29"/>
                      <a:pt x="21" y="28"/>
                    </a:cubicBezTo>
                    <a:cubicBezTo>
                      <a:pt x="23" y="28"/>
                      <a:pt x="25" y="27"/>
                      <a:pt x="28" y="25"/>
                    </a:cubicBezTo>
                    <a:cubicBezTo>
                      <a:pt x="29" y="25"/>
                      <a:pt x="29" y="24"/>
                      <a:pt x="3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5" name="Freeform 24"/>
              <p:cNvSpPr>
                <a:spLocks/>
              </p:cNvSpPr>
              <p:nvPr userDrawn="1"/>
            </p:nvSpPr>
            <p:spPr bwMode="auto">
              <a:xfrm>
                <a:off x="306234" y="2115220"/>
                <a:ext cx="97303" cy="105192"/>
              </a:xfrm>
              <a:custGeom>
                <a:avLst/>
                <a:gdLst>
                  <a:gd name="T0" fmla="*/ 0 w 36"/>
                  <a:gd name="T1" fmla="*/ 9 h 39"/>
                  <a:gd name="T2" fmla="*/ 5 w 36"/>
                  <a:gd name="T3" fmla="*/ 32 h 39"/>
                  <a:gd name="T4" fmla="*/ 7 w 36"/>
                  <a:gd name="T5" fmla="*/ 39 h 39"/>
                  <a:gd name="T6" fmla="*/ 24 w 36"/>
                  <a:gd name="T7" fmla="*/ 11 h 39"/>
                  <a:gd name="T8" fmla="*/ 14 w 36"/>
                  <a:gd name="T9" fmla="*/ 0 h 39"/>
                  <a:gd name="T10" fmla="*/ 13 w 36"/>
                  <a:gd name="T11" fmla="*/ 2 h 39"/>
                  <a:gd name="T12" fmla="*/ 4 w 36"/>
                  <a:gd name="T13" fmla="*/ 8 h 39"/>
                  <a:gd name="T14" fmla="*/ 0 w 36"/>
                  <a:gd name="T15" fmla="*/ 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0" y="9"/>
                    </a:moveTo>
                    <a:cubicBezTo>
                      <a:pt x="2" y="17"/>
                      <a:pt x="4" y="25"/>
                      <a:pt x="5" y="32"/>
                    </a:cubicBezTo>
                    <a:cubicBezTo>
                      <a:pt x="6" y="35"/>
                      <a:pt x="6" y="37"/>
                      <a:pt x="7" y="39"/>
                    </a:cubicBezTo>
                    <a:cubicBezTo>
                      <a:pt x="17" y="36"/>
                      <a:pt x="36" y="27"/>
                      <a:pt x="24" y="11"/>
                    </a:cubicBezTo>
                    <a:cubicBezTo>
                      <a:pt x="20" y="7"/>
                      <a:pt x="17" y="3"/>
                      <a:pt x="14" y="0"/>
                    </a:cubicBezTo>
                    <a:cubicBezTo>
                      <a:pt x="14" y="1"/>
                      <a:pt x="13" y="1"/>
                      <a:pt x="13" y="2"/>
                    </a:cubicBezTo>
                    <a:cubicBezTo>
                      <a:pt x="10" y="3"/>
                      <a:pt x="7" y="6"/>
                      <a:pt x="4" y="8"/>
                    </a:cubicBezTo>
                    <a:cubicBezTo>
                      <a:pt x="3" y="8"/>
                      <a:pt x="1"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6" name="Freeform 25"/>
              <p:cNvSpPr>
                <a:spLocks/>
              </p:cNvSpPr>
              <p:nvPr userDrawn="1"/>
            </p:nvSpPr>
            <p:spPr bwMode="auto">
              <a:xfrm>
                <a:off x="30104" y="1605039"/>
                <a:ext cx="439178" cy="546998"/>
              </a:xfrm>
              <a:custGeom>
                <a:avLst/>
                <a:gdLst>
                  <a:gd name="T0" fmla="*/ 132 w 164"/>
                  <a:gd name="T1" fmla="*/ 1 h 203"/>
                  <a:gd name="T2" fmla="*/ 116 w 164"/>
                  <a:gd name="T3" fmla="*/ 29 h 203"/>
                  <a:gd name="T4" fmla="*/ 107 w 164"/>
                  <a:gd name="T5" fmla="*/ 39 h 203"/>
                  <a:gd name="T6" fmla="*/ 121 w 164"/>
                  <a:gd name="T7" fmla="*/ 78 h 203"/>
                  <a:gd name="T8" fmla="*/ 105 w 164"/>
                  <a:gd name="T9" fmla="*/ 85 h 203"/>
                  <a:gd name="T10" fmla="*/ 107 w 164"/>
                  <a:gd name="T11" fmla="*/ 87 h 203"/>
                  <a:gd name="T12" fmla="*/ 110 w 164"/>
                  <a:gd name="T13" fmla="*/ 92 h 203"/>
                  <a:gd name="T14" fmla="*/ 109 w 164"/>
                  <a:gd name="T15" fmla="*/ 107 h 203"/>
                  <a:gd name="T16" fmla="*/ 105 w 164"/>
                  <a:gd name="T17" fmla="*/ 114 h 203"/>
                  <a:gd name="T18" fmla="*/ 97 w 164"/>
                  <a:gd name="T19" fmla="*/ 119 h 203"/>
                  <a:gd name="T20" fmla="*/ 88 w 164"/>
                  <a:gd name="T21" fmla="*/ 119 h 203"/>
                  <a:gd name="T22" fmla="*/ 84 w 164"/>
                  <a:gd name="T23" fmla="*/ 118 h 203"/>
                  <a:gd name="T24" fmla="*/ 82 w 164"/>
                  <a:gd name="T25" fmla="*/ 117 h 203"/>
                  <a:gd name="T26" fmla="*/ 81 w 164"/>
                  <a:gd name="T27" fmla="*/ 117 h 203"/>
                  <a:gd name="T28" fmla="*/ 77 w 164"/>
                  <a:gd name="T29" fmla="*/ 115 h 203"/>
                  <a:gd name="T30" fmla="*/ 76 w 164"/>
                  <a:gd name="T31" fmla="*/ 115 h 203"/>
                  <a:gd name="T32" fmla="*/ 74 w 164"/>
                  <a:gd name="T33" fmla="*/ 116 h 203"/>
                  <a:gd name="T34" fmla="*/ 68 w 164"/>
                  <a:gd name="T35" fmla="*/ 118 h 203"/>
                  <a:gd name="T36" fmla="*/ 71 w 164"/>
                  <a:gd name="T37" fmla="*/ 130 h 203"/>
                  <a:gd name="T38" fmla="*/ 68 w 164"/>
                  <a:gd name="T39" fmla="*/ 143 h 203"/>
                  <a:gd name="T40" fmla="*/ 61 w 164"/>
                  <a:gd name="T41" fmla="*/ 147 h 203"/>
                  <a:gd name="T42" fmla="*/ 58 w 164"/>
                  <a:gd name="T43" fmla="*/ 148 h 203"/>
                  <a:gd name="T44" fmla="*/ 56 w 164"/>
                  <a:gd name="T45" fmla="*/ 149 h 203"/>
                  <a:gd name="T46" fmla="*/ 43 w 164"/>
                  <a:gd name="T47" fmla="*/ 161 h 203"/>
                  <a:gd name="T48" fmla="*/ 24 w 164"/>
                  <a:gd name="T49" fmla="*/ 176 h 203"/>
                  <a:gd name="T50" fmla="*/ 4 w 164"/>
                  <a:gd name="T51" fmla="*/ 181 h 203"/>
                  <a:gd name="T52" fmla="*/ 0 w 164"/>
                  <a:gd name="T53" fmla="*/ 198 h 203"/>
                  <a:gd name="T54" fmla="*/ 8 w 164"/>
                  <a:gd name="T55" fmla="*/ 199 h 203"/>
                  <a:gd name="T56" fmla="*/ 21 w 164"/>
                  <a:gd name="T57" fmla="*/ 201 h 203"/>
                  <a:gd name="T58" fmla="*/ 36 w 164"/>
                  <a:gd name="T59" fmla="*/ 202 h 203"/>
                  <a:gd name="T60" fmla="*/ 51 w 164"/>
                  <a:gd name="T61" fmla="*/ 203 h 203"/>
                  <a:gd name="T62" fmla="*/ 65 w 164"/>
                  <a:gd name="T63" fmla="*/ 202 h 203"/>
                  <a:gd name="T64" fmla="*/ 80 w 164"/>
                  <a:gd name="T65" fmla="*/ 200 h 203"/>
                  <a:gd name="T66" fmla="*/ 93 w 164"/>
                  <a:gd name="T67" fmla="*/ 196 h 203"/>
                  <a:gd name="T68" fmla="*/ 104 w 164"/>
                  <a:gd name="T69" fmla="*/ 192 h 203"/>
                  <a:gd name="T70" fmla="*/ 112 w 164"/>
                  <a:gd name="T71" fmla="*/ 187 h 203"/>
                  <a:gd name="T72" fmla="*/ 113 w 164"/>
                  <a:gd name="T73" fmla="*/ 186 h 203"/>
                  <a:gd name="T74" fmla="*/ 96 w 164"/>
                  <a:gd name="T75" fmla="*/ 125 h 203"/>
                  <a:gd name="T76" fmla="*/ 151 w 164"/>
                  <a:gd name="T77" fmla="*/ 107 h 203"/>
                  <a:gd name="T78" fmla="*/ 132 w 164"/>
                  <a:gd name="T79" fmla="*/ 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203">
                    <a:moveTo>
                      <a:pt x="132" y="1"/>
                    </a:moveTo>
                    <a:cubicBezTo>
                      <a:pt x="99" y="0"/>
                      <a:pt x="116" y="29"/>
                      <a:pt x="116" y="29"/>
                    </a:cubicBezTo>
                    <a:cubicBezTo>
                      <a:pt x="116" y="29"/>
                      <a:pt x="103" y="26"/>
                      <a:pt x="107" y="39"/>
                    </a:cubicBezTo>
                    <a:cubicBezTo>
                      <a:pt x="110" y="53"/>
                      <a:pt x="132" y="37"/>
                      <a:pt x="121" y="78"/>
                    </a:cubicBezTo>
                    <a:cubicBezTo>
                      <a:pt x="105" y="85"/>
                      <a:pt x="105" y="85"/>
                      <a:pt x="105" y="85"/>
                    </a:cubicBezTo>
                    <a:cubicBezTo>
                      <a:pt x="106" y="85"/>
                      <a:pt x="107" y="86"/>
                      <a:pt x="107" y="87"/>
                    </a:cubicBezTo>
                    <a:cubicBezTo>
                      <a:pt x="108" y="89"/>
                      <a:pt x="109" y="90"/>
                      <a:pt x="110" y="92"/>
                    </a:cubicBezTo>
                    <a:cubicBezTo>
                      <a:pt x="111" y="96"/>
                      <a:pt x="111" y="101"/>
                      <a:pt x="109" y="107"/>
                    </a:cubicBezTo>
                    <a:cubicBezTo>
                      <a:pt x="108" y="109"/>
                      <a:pt x="107" y="112"/>
                      <a:pt x="105" y="114"/>
                    </a:cubicBezTo>
                    <a:cubicBezTo>
                      <a:pt x="103" y="116"/>
                      <a:pt x="100" y="118"/>
                      <a:pt x="97" y="119"/>
                    </a:cubicBezTo>
                    <a:cubicBezTo>
                      <a:pt x="94" y="120"/>
                      <a:pt x="91" y="120"/>
                      <a:pt x="88" y="119"/>
                    </a:cubicBezTo>
                    <a:cubicBezTo>
                      <a:pt x="86" y="119"/>
                      <a:pt x="86" y="118"/>
                      <a:pt x="84" y="118"/>
                    </a:cubicBezTo>
                    <a:cubicBezTo>
                      <a:pt x="82" y="117"/>
                      <a:pt x="82" y="117"/>
                      <a:pt x="82" y="117"/>
                    </a:cubicBezTo>
                    <a:cubicBezTo>
                      <a:pt x="81" y="117"/>
                      <a:pt x="81" y="117"/>
                      <a:pt x="81" y="117"/>
                    </a:cubicBezTo>
                    <a:cubicBezTo>
                      <a:pt x="79" y="116"/>
                      <a:pt x="77" y="115"/>
                      <a:pt x="77" y="115"/>
                    </a:cubicBezTo>
                    <a:cubicBezTo>
                      <a:pt x="76" y="115"/>
                      <a:pt x="77" y="115"/>
                      <a:pt x="76" y="115"/>
                    </a:cubicBezTo>
                    <a:cubicBezTo>
                      <a:pt x="75" y="115"/>
                      <a:pt x="74" y="116"/>
                      <a:pt x="74" y="116"/>
                    </a:cubicBezTo>
                    <a:cubicBezTo>
                      <a:pt x="71" y="117"/>
                      <a:pt x="69" y="118"/>
                      <a:pt x="68" y="118"/>
                    </a:cubicBezTo>
                    <a:cubicBezTo>
                      <a:pt x="70" y="122"/>
                      <a:pt x="71" y="126"/>
                      <a:pt x="71" y="130"/>
                    </a:cubicBezTo>
                    <a:cubicBezTo>
                      <a:pt x="71" y="134"/>
                      <a:pt x="71" y="138"/>
                      <a:pt x="68" y="143"/>
                    </a:cubicBezTo>
                    <a:cubicBezTo>
                      <a:pt x="66" y="145"/>
                      <a:pt x="64" y="147"/>
                      <a:pt x="61" y="147"/>
                    </a:cubicBezTo>
                    <a:cubicBezTo>
                      <a:pt x="58" y="148"/>
                      <a:pt x="58" y="148"/>
                      <a:pt x="58" y="148"/>
                    </a:cubicBezTo>
                    <a:cubicBezTo>
                      <a:pt x="56" y="149"/>
                      <a:pt x="56" y="149"/>
                      <a:pt x="56" y="149"/>
                    </a:cubicBezTo>
                    <a:cubicBezTo>
                      <a:pt x="51" y="152"/>
                      <a:pt x="48" y="156"/>
                      <a:pt x="43" y="161"/>
                    </a:cubicBezTo>
                    <a:cubicBezTo>
                      <a:pt x="38" y="166"/>
                      <a:pt x="32" y="172"/>
                      <a:pt x="24" y="176"/>
                    </a:cubicBezTo>
                    <a:cubicBezTo>
                      <a:pt x="18" y="179"/>
                      <a:pt x="11" y="180"/>
                      <a:pt x="4" y="181"/>
                    </a:cubicBezTo>
                    <a:cubicBezTo>
                      <a:pt x="4" y="184"/>
                      <a:pt x="3" y="191"/>
                      <a:pt x="0" y="198"/>
                    </a:cubicBezTo>
                    <a:cubicBezTo>
                      <a:pt x="2" y="198"/>
                      <a:pt x="5" y="199"/>
                      <a:pt x="8" y="199"/>
                    </a:cubicBezTo>
                    <a:cubicBezTo>
                      <a:pt x="12" y="200"/>
                      <a:pt x="17" y="200"/>
                      <a:pt x="21" y="201"/>
                    </a:cubicBezTo>
                    <a:cubicBezTo>
                      <a:pt x="26" y="201"/>
                      <a:pt x="31" y="202"/>
                      <a:pt x="36" y="202"/>
                    </a:cubicBezTo>
                    <a:cubicBezTo>
                      <a:pt x="41" y="202"/>
                      <a:pt x="46" y="203"/>
                      <a:pt x="51" y="203"/>
                    </a:cubicBezTo>
                    <a:cubicBezTo>
                      <a:pt x="56" y="203"/>
                      <a:pt x="61" y="202"/>
                      <a:pt x="65" y="202"/>
                    </a:cubicBezTo>
                    <a:cubicBezTo>
                      <a:pt x="70" y="201"/>
                      <a:pt x="75" y="201"/>
                      <a:pt x="80" y="200"/>
                    </a:cubicBezTo>
                    <a:cubicBezTo>
                      <a:pt x="84" y="199"/>
                      <a:pt x="88" y="197"/>
                      <a:pt x="93" y="196"/>
                    </a:cubicBezTo>
                    <a:cubicBezTo>
                      <a:pt x="96" y="195"/>
                      <a:pt x="100" y="193"/>
                      <a:pt x="104" y="192"/>
                    </a:cubicBezTo>
                    <a:cubicBezTo>
                      <a:pt x="107" y="190"/>
                      <a:pt x="110" y="188"/>
                      <a:pt x="112" y="187"/>
                    </a:cubicBezTo>
                    <a:cubicBezTo>
                      <a:pt x="113" y="186"/>
                      <a:pt x="113" y="186"/>
                      <a:pt x="113" y="186"/>
                    </a:cubicBezTo>
                    <a:cubicBezTo>
                      <a:pt x="103" y="175"/>
                      <a:pt x="95" y="163"/>
                      <a:pt x="96" y="125"/>
                    </a:cubicBezTo>
                    <a:cubicBezTo>
                      <a:pt x="96" y="125"/>
                      <a:pt x="139" y="124"/>
                      <a:pt x="151" y="107"/>
                    </a:cubicBezTo>
                    <a:cubicBezTo>
                      <a:pt x="164" y="90"/>
                      <a:pt x="164" y="2"/>
                      <a:pt x="13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7" name="Freeform 26"/>
              <p:cNvSpPr>
                <a:spLocks/>
              </p:cNvSpPr>
              <p:nvPr userDrawn="1"/>
            </p:nvSpPr>
            <p:spPr bwMode="auto">
              <a:xfrm>
                <a:off x="-2378" y="2157297"/>
                <a:ext cx="114008" cy="105968"/>
              </a:xfrm>
              <a:custGeom>
                <a:avLst/>
                <a:gdLst>
                  <a:gd name="T0" fmla="*/ 28 w 53"/>
                  <a:gd name="T1" fmla="*/ 2 h 40"/>
                  <a:gd name="T2" fmla="*/ 17 w 53"/>
                  <a:gd name="T3" fmla="*/ 0 h 40"/>
                  <a:gd name="T4" fmla="*/ 12 w 53"/>
                  <a:gd name="T5" fmla="*/ 6 h 40"/>
                  <a:gd name="T6" fmla="*/ 24 w 53"/>
                  <a:gd name="T7" fmla="*/ 36 h 40"/>
                  <a:gd name="T8" fmla="*/ 39 w 53"/>
                  <a:gd name="T9" fmla="*/ 38 h 40"/>
                  <a:gd name="T10" fmla="*/ 53 w 53"/>
                  <a:gd name="T11" fmla="*/ 6 h 40"/>
                  <a:gd name="T12" fmla="*/ 42 w 53"/>
                  <a:gd name="T13" fmla="*/ 4 h 40"/>
                  <a:gd name="T14" fmla="*/ 28 w 53"/>
                  <a:gd name="T15" fmla="*/ 2 h 40"/>
                  <a:gd name="connsiteX0" fmla="*/ 3455 w 8172"/>
                  <a:gd name="connsiteY0" fmla="*/ 500 h 9828"/>
                  <a:gd name="connsiteX1" fmla="*/ 1380 w 8172"/>
                  <a:gd name="connsiteY1" fmla="*/ 0 h 9828"/>
                  <a:gd name="connsiteX2" fmla="*/ 436 w 8172"/>
                  <a:gd name="connsiteY2" fmla="*/ 1500 h 9828"/>
                  <a:gd name="connsiteX3" fmla="*/ 144 w 8172"/>
                  <a:gd name="connsiteY3" fmla="*/ 6195 h 9828"/>
                  <a:gd name="connsiteX4" fmla="*/ 2700 w 8172"/>
                  <a:gd name="connsiteY4" fmla="*/ 9000 h 9828"/>
                  <a:gd name="connsiteX5" fmla="*/ 5530 w 8172"/>
                  <a:gd name="connsiteY5" fmla="*/ 9500 h 9828"/>
                  <a:gd name="connsiteX6" fmla="*/ 8172 w 8172"/>
                  <a:gd name="connsiteY6" fmla="*/ 1500 h 9828"/>
                  <a:gd name="connsiteX7" fmla="*/ 6097 w 8172"/>
                  <a:gd name="connsiteY7" fmla="*/ 1000 h 9828"/>
                  <a:gd name="connsiteX8" fmla="*/ 3455 w 8172"/>
                  <a:gd name="connsiteY8" fmla="*/ 500 h 9828"/>
                  <a:gd name="connsiteX0" fmla="*/ 4052 w 9824"/>
                  <a:gd name="connsiteY0" fmla="*/ 509 h 10000"/>
                  <a:gd name="connsiteX1" fmla="*/ 1513 w 9824"/>
                  <a:gd name="connsiteY1" fmla="*/ 0 h 10000"/>
                  <a:gd name="connsiteX2" fmla="*/ 358 w 9824"/>
                  <a:gd name="connsiteY2" fmla="*/ 1526 h 10000"/>
                  <a:gd name="connsiteX3" fmla="*/ 0 w 9824"/>
                  <a:gd name="connsiteY3" fmla="*/ 6303 h 10000"/>
                  <a:gd name="connsiteX4" fmla="*/ 3128 w 9824"/>
                  <a:gd name="connsiteY4" fmla="*/ 9158 h 10000"/>
                  <a:gd name="connsiteX5" fmla="*/ 6591 w 9824"/>
                  <a:gd name="connsiteY5" fmla="*/ 9666 h 10000"/>
                  <a:gd name="connsiteX6" fmla="*/ 9824 w 9824"/>
                  <a:gd name="connsiteY6" fmla="*/ 1526 h 10000"/>
                  <a:gd name="connsiteX7" fmla="*/ 7285 w 9824"/>
                  <a:gd name="connsiteY7" fmla="*/ 1018 h 10000"/>
                  <a:gd name="connsiteX8" fmla="*/ 4052 w 9824"/>
                  <a:gd name="connsiteY8" fmla="*/ 50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4" h="10000">
                    <a:moveTo>
                      <a:pt x="4052" y="509"/>
                    </a:moveTo>
                    <a:cubicBezTo>
                      <a:pt x="3359" y="254"/>
                      <a:pt x="2435" y="254"/>
                      <a:pt x="1513" y="0"/>
                    </a:cubicBezTo>
                    <a:cubicBezTo>
                      <a:pt x="1281" y="509"/>
                      <a:pt x="820" y="1018"/>
                      <a:pt x="358" y="1526"/>
                    </a:cubicBezTo>
                    <a:cubicBezTo>
                      <a:pt x="105" y="2576"/>
                      <a:pt x="770" y="3684"/>
                      <a:pt x="0" y="6303"/>
                    </a:cubicBezTo>
                    <a:cubicBezTo>
                      <a:pt x="462" y="7575"/>
                      <a:pt x="2029" y="8597"/>
                      <a:pt x="3128" y="9158"/>
                    </a:cubicBezTo>
                    <a:cubicBezTo>
                      <a:pt x="4513" y="10175"/>
                      <a:pt x="5668" y="10175"/>
                      <a:pt x="6591" y="9666"/>
                    </a:cubicBezTo>
                    <a:cubicBezTo>
                      <a:pt x="8439" y="8649"/>
                      <a:pt x="9593" y="5851"/>
                      <a:pt x="9824" y="1526"/>
                    </a:cubicBezTo>
                    <a:cubicBezTo>
                      <a:pt x="9131" y="1272"/>
                      <a:pt x="8208" y="1272"/>
                      <a:pt x="7285" y="1018"/>
                    </a:cubicBezTo>
                    <a:cubicBezTo>
                      <a:pt x="6130" y="1018"/>
                      <a:pt x="5206" y="763"/>
                      <a:pt x="405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8" name="Freeform 27"/>
              <p:cNvSpPr>
                <a:spLocks/>
              </p:cNvSpPr>
              <p:nvPr userDrawn="1"/>
            </p:nvSpPr>
            <p:spPr bwMode="auto">
              <a:xfrm>
                <a:off x="-12910" y="2149408"/>
                <a:ext cx="369904" cy="543833"/>
              </a:xfrm>
              <a:custGeom>
                <a:avLst/>
                <a:gdLst>
                  <a:gd name="T0" fmla="*/ 105 w 156"/>
                  <a:gd name="T1" fmla="*/ 5 h 205"/>
                  <a:gd name="T2" fmla="*/ 90 w 156"/>
                  <a:gd name="T3" fmla="*/ 8 h 205"/>
                  <a:gd name="T4" fmla="*/ 75 w 156"/>
                  <a:gd name="T5" fmla="*/ 9 h 205"/>
                  <a:gd name="T6" fmla="*/ 62 w 156"/>
                  <a:gd name="T7" fmla="*/ 9 h 205"/>
                  <a:gd name="T8" fmla="*/ 44 w 156"/>
                  <a:gd name="T9" fmla="*/ 47 h 205"/>
                  <a:gd name="T10" fmla="*/ 36 w 156"/>
                  <a:gd name="T11" fmla="*/ 49 h 205"/>
                  <a:gd name="T12" fmla="*/ 31 w 156"/>
                  <a:gd name="T13" fmla="*/ 48 h 205"/>
                  <a:gd name="T14" fmla="*/ 14 w 156"/>
                  <a:gd name="T15" fmla="*/ 112 h 205"/>
                  <a:gd name="T16" fmla="*/ 18 w 156"/>
                  <a:gd name="T17" fmla="*/ 157 h 205"/>
                  <a:gd name="T18" fmla="*/ 8 w 156"/>
                  <a:gd name="T19" fmla="*/ 182 h 205"/>
                  <a:gd name="T20" fmla="*/ 5 w 156"/>
                  <a:gd name="T21" fmla="*/ 198 h 205"/>
                  <a:gd name="T22" fmla="*/ 31 w 156"/>
                  <a:gd name="T23" fmla="*/ 196 h 205"/>
                  <a:gd name="T24" fmla="*/ 42 w 156"/>
                  <a:gd name="T25" fmla="*/ 178 h 205"/>
                  <a:gd name="T26" fmla="*/ 43 w 156"/>
                  <a:gd name="T27" fmla="*/ 161 h 205"/>
                  <a:gd name="T28" fmla="*/ 56 w 156"/>
                  <a:gd name="T29" fmla="*/ 137 h 205"/>
                  <a:gd name="T30" fmla="*/ 70 w 156"/>
                  <a:gd name="T31" fmla="*/ 98 h 205"/>
                  <a:gd name="T32" fmla="*/ 82 w 156"/>
                  <a:gd name="T33" fmla="*/ 33 h 205"/>
                  <a:gd name="T34" fmla="*/ 95 w 156"/>
                  <a:gd name="T35" fmla="*/ 98 h 205"/>
                  <a:gd name="T36" fmla="*/ 91 w 156"/>
                  <a:gd name="T37" fmla="*/ 136 h 205"/>
                  <a:gd name="T38" fmla="*/ 94 w 156"/>
                  <a:gd name="T39" fmla="*/ 139 h 205"/>
                  <a:gd name="T40" fmla="*/ 101 w 156"/>
                  <a:gd name="T41" fmla="*/ 167 h 205"/>
                  <a:gd name="T42" fmla="*/ 108 w 156"/>
                  <a:gd name="T43" fmla="*/ 184 h 205"/>
                  <a:gd name="T44" fmla="*/ 137 w 156"/>
                  <a:gd name="T45" fmla="*/ 181 h 205"/>
                  <a:gd name="T46" fmla="*/ 138 w 156"/>
                  <a:gd name="T47" fmla="*/ 176 h 205"/>
                  <a:gd name="T48" fmla="*/ 133 w 156"/>
                  <a:gd name="T49" fmla="*/ 168 h 205"/>
                  <a:gd name="T50" fmla="*/ 125 w 156"/>
                  <a:gd name="T51" fmla="*/ 150 h 205"/>
                  <a:gd name="T52" fmla="*/ 139 w 156"/>
                  <a:gd name="T53" fmla="*/ 126 h 205"/>
                  <a:gd name="T54" fmla="*/ 131 w 156"/>
                  <a:gd name="T55" fmla="*/ 44 h 205"/>
                  <a:gd name="T56" fmla="*/ 126 w 156"/>
                  <a:gd name="T57" fmla="*/ 22 h 205"/>
                  <a:gd name="T58" fmla="*/ 121 w 156"/>
                  <a:gd name="T59" fmla="*/ 0 h 205"/>
                  <a:gd name="T60" fmla="*/ 119 w 156"/>
                  <a:gd name="T61" fmla="*/ 1 h 205"/>
                  <a:gd name="T62" fmla="*/ 105 w 156"/>
                  <a:gd name="T63" fmla="*/ 5 h 205"/>
                  <a:gd name="connsiteX0" fmla="*/ 6558 w 9217"/>
                  <a:gd name="connsiteY0" fmla="*/ 244 h 9865"/>
                  <a:gd name="connsiteX1" fmla="*/ 5596 w 9217"/>
                  <a:gd name="connsiteY1" fmla="*/ 390 h 9865"/>
                  <a:gd name="connsiteX2" fmla="*/ 4635 w 9217"/>
                  <a:gd name="connsiteY2" fmla="*/ 439 h 9865"/>
                  <a:gd name="connsiteX3" fmla="*/ 3801 w 9217"/>
                  <a:gd name="connsiteY3" fmla="*/ 439 h 9865"/>
                  <a:gd name="connsiteX4" fmla="*/ 2648 w 9217"/>
                  <a:gd name="connsiteY4" fmla="*/ 2293 h 9865"/>
                  <a:gd name="connsiteX5" fmla="*/ 2135 w 9217"/>
                  <a:gd name="connsiteY5" fmla="*/ 2390 h 9865"/>
                  <a:gd name="connsiteX6" fmla="*/ 1814 w 9217"/>
                  <a:gd name="connsiteY6" fmla="*/ 2341 h 9865"/>
                  <a:gd name="connsiteX7" fmla="*/ 724 w 9217"/>
                  <a:gd name="connsiteY7" fmla="*/ 5463 h 9865"/>
                  <a:gd name="connsiteX8" fmla="*/ 981 w 9217"/>
                  <a:gd name="connsiteY8" fmla="*/ 7659 h 9865"/>
                  <a:gd name="connsiteX9" fmla="*/ 793 w 9217"/>
                  <a:gd name="connsiteY9" fmla="*/ 8551 h 9865"/>
                  <a:gd name="connsiteX10" fmla="*/ 340 w 9217"/>
                  <a:gd name="connsiteY10" fmla="*/ 8878 h 9865"/>
                  <a:gd name="connsiteX11" fmla="*/ 148 w 9217"/>
                  <a:gd name="connsiteY11" fmla="*/ 9659 h 9865"/>
                  <a:gd name="connsiteX12" fmla="*/ 1814 w 9217"/>
                  <a:gd name="connsiteY12" fmla="*/ 9561 h 9865"/>
                  <a:gd name="connsiteX13" fmla="*/ 2519 w 9217"/>
                  <a:gd name="connsiteY13" fmla="*/ 8683 h 9865"/>
                  <a:gd name="connsiteX14" fmla="*/ 2583 w 9217"/>
                  <a:gd name="connsiteY14" fmla="*/ 7854 h 9865"/>
                  <a:gd name="connsiteX15" fmla="*/ 3417 w 9217"/>
                  <a:gd name="connsiteY15" fmla="*/ 6683 h 9865"/>
                  <a:gd name="connsiteX16" fmla="*/ 4314 w 9217"/>
                  <a:gd name="connsiteY16" fmla="*/ 4780 h 9865"/>
                  <a:gd name="connsiteX17" fmla="*/ 5083 w 9217"/>
                  <a:gd name="connsiteY17" fmla="*/ 1610 h 9865"/>
                  <a:gd name="connsiteX18" fmla="*/ 5917 w 9217"/>
                  <a:gd name="connsiteY18" fmla="*/ 4780 h 9865"/>
                  <a:gd name="connsiteX19" fmla="*/ 5660 w 9217"/>
                  <a:gd name="connsiteY19" fmla="*/ 6634 h 9865"/>
                  <a:gd name="connsiteX20" fmla="*/ 5853 w 9217"/>
                  <a:gd name="connsiteY20" fmla="*/ 6780 h 9865"/>
                  <a:gd name="connsiteX21" fmla="*/ 6301 w 9217"/>
                  <a:gd name="connsiteY21" fmla="*/ 8146 h 9865"/>
                  <a:gd name="connsiteX22" fmla="*/ 6750 w 9217"/>
                  <a:gd name="connsiteY22" fmla="*/ 8976 h 9865"/>
                  <a:gd name="connsiteX23" fmla="*/ 8609 w 9217"/>
                  <a:gd name="connsiteY23" fmla="*/ 8829 h 9865"/>
                  <a:gd name="connsiteX24" fmla="*/ 8673 w 9217"/>
                  <a:gd name="connsiteY24" fmla="*/ 8585 h 9865"/>
                  <a:gd name="connsiteX25" fmla="*/ 8353 w 9217"/>
                  <a:gd name="connsiteY25" fmla="*/ 8195 h 9865"/>
                  <a:gd name="connsiteX26" fmla="*/ 7840 w 9217"/>
                  <a:gd name="connsiteY26" fmla="*/ 7317 h 9865"/>
                  <a:gd name="connsiteX27" fmla="*/ 8737 w 9217"/>
                  <a:gd name="connsiteY27" fmla="*/ 6146 h 9865"/>
                  <a:gd name="connsiteX28" fmla="*/ 8224 w 9217"/>
                  <a:gd name="connsiteY28" fmla="*/ 2146 h 9865"/>
                  <a:gd name="connsiteX29" fmla="*/ 7904 w 9217"/>
                  <a:gd name="connsiteY29" fmla="*/ 1073 h 9865"/>
                  <a:gd name="connsiteX30" fmla="*/ 7583 w 9217"/>
                  <a:gd name="connsiteY30" fmla="*/ 0 h 9865"/>
                  <a:gd name="connsiteX31" fmla="*/ 7455 w 9217"/>
                  <a:gd name="connsiteY31" fmla="*/ 49 h 9865"/>
                  <a:gd name="connsiteX32" fmla="*/ 6558 w 9217"/>
                  <a:gd name="connsiteY32" fmla="*/ 244 h 9865"/>
                  <a:gd name="connsiteX0" fmla="*/ 7115 w 10000"/>
                  <a:gd name="connsiteY0" fmla="*/ 247 h 10001"/>
                  <a:gd name="connsiteX1" fmla="*/ 6071 w 10000"/>
                  <a:gd name="connsiteY1" fmla="*/ 395 h 10001"/>
                  <a:gd name="connsiteX2" fmla="*/ 5029 w 10000"/>
                  <a:gd name="connsiteY2" fmla="*/ 445 h 10001"/>
                  <a:gd name="connsiteX3" fmla="*/ 4124 w 10000"/>
                  <a:gd name="connsiteY3" fmla="*/ 445 h 10001"/>
                  <a:gd name="connsiteX4" fmla="*/ 2873 w 10000"/>
                  <a:gd name="connsiteY4" fmla="*/ 2324 h 10001"/>
                  <a:gd name="connsiteX5" fmla="*/ 2316 w 10000"/>
                  <a:gd name="connsiteY5" fmla="*/ 2423 h 10001"/>
                  <a:gd name="connsiteX6" fmla="*/ 1968 w 10000"/>
                  <a:gd name="connsiteY6" fmla="*/ 2373 h 10001"/>
                  <a:gd name="connsiteX7" fmla="*/ 786 w 10000"/>
                  <a:gd name="connsiteY7" fmla="*/ 5538 h 10001"/>
                  <a:gd name="connsiteX8" fmla="*/ 1064 w 10000"/>
                  <a:gd name="connsiteY8" fmla="*/ 7764 h 10001"/>
                  <a:gd name="connsiteX9" fmla="*/ 736 w 10000"/>
                  <a:gd name="connsiteY9" fmla="*/ 8800 h 10001"/>
                  <a:gd name="connsiteX10" fmla="*/ 369 w 10000"/>
                  <a:gd name="connsiteY10" fmla="*/ 8999 h 10001"/>
                  <a:gd name="connsiteX11" fmla="*/ 161 w 10000"/>
                  <a:gd name="connsiteY11" fmla="*/ 9791 h 10001"/>
                  <a:gd name="connsiteX12" fmla="*/ 1968 w 10000"/>
                  <a:gd name="connsiteY12" fmla="*/ 9692 h 10001"/>
                  <a:gd name="connsiteX13" fmla="*/ 2733 w 10000"/>
                  <a:gd name="connsiteY13" fmla="*/ 8802 h 10001"/>
                  <a:gd name="connsiteX14" fmla="*/ 2802 w 10000"/>
                  <a:gd name="connsiteY14" fmla="*/ 7961 h 10001"/>
                  <a:gd name="connsiteX15" fmla="*/ 3707 w 10000"/>
                  <a:gd name="connsiteY15" fmla="*/ 6774 h 10001"/>
                  <a:gd name="connsiteX16" fmla="*/ 4680 w 10000"/>
                  <a:gd name="connsiteY16" fmla="*/ 4845 h 10001"/>
                  <a:gd name="connsiteX17" fmla="*/ 5515 w 10000"/>
                  <a:gd name="connsiteY17" fmla="*/ 1632 h 10001"/>
                  <a:gd name="connsiteX18" fmla="*/ 6420 w 10000"/>
                  <a:gd name="connsiteY18" fmla="*/ 4845 h 10001"/>
                  <a:gd name="connsiteX19" fmla="*/ 6141 w 10000"/>
                  <a:gd name="connsiteY19" fmla="*/ 6725 h 10001"/>
                  <a:gd name="connsiteX20" fmla="*/ 6350 w 10000"/>
                  <a:gd name="connsiteY20" fmla="*/ 6873 h 10001"/>
                  <a:gd name="connsiteX21" fmla="*/ 6836 w 10000"/>
                  <a:gd name="connsiteY21" fmla="*/ 8257 h 10001"/>
                  <a:gd name="connsiteX22" fmla="*/ 7323 w 10000"/>
                  <a:gd name="connsiteY22" fmla="*/ 9099 h 10001"/>
                  <a:gd name="connsiteX23" fmla="*/ 9340 w 10000"/>
                  <a:gd name="connsiteY23" fmla="*/ 8950 h 10001"/>
                  <a:gd name="connsiteX24" fmla="*/ 9410 w 10000"/>
                  <a:gd name="connsiteY24" fmla="*/ 8702 h 10001"/>
                  <a:gd name="connsiteX25" fmla="*/ 9063 w 10000"/>
                  <a:gd name="connsiteY25" fmla="*/ 8307 h 10001"/>
                  <a:gd name="connsiteX26" fmla="*/ 8506 w 10000"/>
                  <a:gd name="connsiteY26" fmla="*/ 7417 h 10001"/>
                  <a:gd name="connsiteX27" fmla="*/ 9479 w 10000"/>
                  <a:gd name="connsiteY27" fmla="*/ 6230 h 10001"/>
                  <a:gd name="connsiteX28" fmla="*/ 8923 w 10000"/>
                  <a:gd name="connsiteY28" fmla="*/ 2175 h 10001"/>
                  <a:gd name="connsiteX29" fmla="*/ 8575 w 10000"/>
                  <a:gd name="connsiteY29" fmla="*/ 1088 h 10001"/>
                  <a:gd name="connsiteX30" fmla="*/ 8227 w 10000"/>
                  <a:gd name="connsiteY30" fmla="*/ 0 h 10001"/>
                  <a:gd name="connsiteX31" fmla="*/ 8088 w 10000"/>
                  <a:gd name="connsiteY31" fmla="*/ 50 h 10001"/>
                  <a:gd name="connsiteX32" fmla="*/ 7115 w 10000"/>
                  <a:gd name="connsiteY32" fmla="*/ 247 h 10001"/>
                  <a:gd name="connsiteX0" fmla="*/ 7115 w 10000"/>
                  <a:gd name="connsiteY0" fmla="*/ 247 h 9987"/>
                  <a:gd name="connsiteX1" fmla="*/ 6071 w 10000"/>
                  <a:gd name="connsiteY1" fmla="*/ 395 h 9987"/>
                  <a:gd name="connsiteX2" fmla="*/ 5029 w 10000"/>
                  <a:gd name="connsiteY2" fmla="*/ 445 h 9987"/>
                  <a:gd name="connsiteX3" fmla="*/ 4124 w 10000"/>
                  <a:gd name="connsiteY3" fmla="*/ 445 h 9987"/>
                  <a:gd name="connsiteX4" fmla="*/ 2873 w 10000"/>
                  <a:gd name="connsiteY4" fmla="*/ 2324 h 9987"/>
                  <a:gd name="connsiteX5" fmla="*/ 2316 w 10000"/>
                  <a:gd name="connsiteY5" fmla="*/ 2423 h 9987"/>
                  <a:gd name="connsiteX6" fmla="*/ 1968 w 10000"/>
                  <a:gd name="connsiteY6" fmla="*/ 2373 h 9987"/>
                  <a:gd name="connsiteX7" fmla="*/ 786 w 10000"/>
                  <a:gd name="connsiteY7" fmla="*/ 5538 h 9987"/>
                  <a:gd name="connsiteX8" fmla="*/ 1064 w 10000"/>
                  <a:gd name="connsiteY8" fmla="*/ 7764 h 9987"/>
                  <a:gd name="connsiteX9" fmla="*/ 736 w 10000"/>
                  <a:gd name="connsiteY9" fmla="*/ 8800 h 9987"/>
                  <a:gd name="connsiteX10" fmla="*/ 369 w 10000"/>
                  <a:gd name="connsiteY10" fmla="*/ 8999 h 9987"/>
                  <a:gd name="connsiteX11" fmla="*/ 161 w 10000"/>
                  <a:gd name="connsiteY11" fmla="*/ 9791 h 9987"/>
                  <a:gd name="connsiteX12" fmla="*/ 737 w 10000"/>
                  <a:gd name="connsiteY12" fmla="*/ 9985 h 9987"/>
                  <a:gd name="connsiteX13" fmla="*/ 1968 w 10000"/>
                  <a:gd name="connsiteY13" fmla="*/ 9692 h 9987"/>
                  <a:gd name="connsiteX14" fmla="*/ 2733 w 10000"/>
                  <a:gd name="connsiteY14" fmla="*/ 8802 h 9987"/>
                  <a:gd name="connsiteX15" fmla="*/ 2802 w 10000"/>
                  <a:gd name="connsiteY15" fmla="*/ 7961 h 9987"/>
                  <a:gd name="connsiteX16" fmla="*/ 3707 w 10000"/>
                  <a:gd name="connsiteY16" fmla="*/ 6774 h 9987"/>
                  <a:gd name="connsiteX17" fmla="*/ 4680 w 10000"/>
                  <a:gd name="connsiteY17" fmla="*/ 4845 h 9987"/>
                  <a:gd name="connsiteX18" fmla="*/ 5515 w 10000"/>
                  <a:gd name="connsiteY18" fmla="*/ 1632 h 9987"/>
                  <a:gd name="connsiteX19" fmla="*/ 6420 w 10000"/>
                  <a:gd name="connsiteY19" fmla="*/ 4845 h 9987"/>
                  <a:gd name="connsiteX20" fmla="*/ 6141 w 10000"/>
                  <a:gd name="connsiteY20" fmla="*/ 6725 h 9987"/>
                  <a:gd name="connsiteX21" fmla="*/ 6350 w 10000"/>
                  <a:gd name="connsiteY21" fmla="*/ 6873 h 9987"/>
                  <a:gd name="connsiteX22" fmla="*/ 6836 w 10000"/>
                  <a:gd name="connsiteY22" fmla="*/ 8257 h 9987"/>
                  <a:gd name="connsiteX23" fmla="*/ 7323 w 10000"/>
                  <a:gd name="connsiteY23" fmla="*/ 9099 h 9987"/>
                  <a:gd name="connsiteX24" fmla="*/ 9340 w 10000"/>
                  <a:gd name="connsiteY24" fmla="*/ 8950 h 9987"/>
                  <a:gd name="connsiteX25" fmla="*/ 9410 w 10000"/>
                  <a:gd name="connsiteY25" fmla="*/ 8702 h 9987"/>
                  <a:gd name="connsiteX26" fmla="*/ 9063 w 10000"/>
                  <a:gd name="connsiteY26" fmla="*/ 8307 h 9987"/>
                  <a:gd name="connsiteX27" fmla="*/ 8506 w 10000"/>
                  <a:gd name="connsiteY27" fmla="*/ 7417 h 9987"/>
                  <a:gd name="connsiteX28" fmla="*/ 9479 w 10000"/>
                  <a:gd name="connsiteY28" fmla="*/ 6230 h 9987"/>
                  <a:gd name="connsiteX29" fmla="*/ 8923 w 10000"/>
                  <a:gd name="connsiteY29" fmla="*/ 2175 h 9987"/>
                  <a:gd name="connsiteX30" fmla="*/ 8575 w 10000"/>
                  <a:gd name="connsiteY30" fmla="*/ 1088 h 9987"/>
                  <a:gd name="connsiteX31" fmla="*/ 8227 w 10000"/>
                  <a:gd name="connsiteY31" fmla="*/ 0 h 9987"/>
                  <a:gd name="connsiteX32" fmla="*/ 8088 w 10000"/>
                  <a:gd name="connsiteY32" fmla="*/ 50 h 9987"/>
                  <a:gd name="connsiteX33" fmla="*/ 7115 w 10000"/>
                  <a:gd name="connsiteY33" fmla="*/ 247 h 9987"/>
                  <a:gd name="connsiteX0" fmla="*/ 6954 w 9839"/>
                  <a:gd name="connsiteY0" fmla="*/ 247 h 10003"/>
                  <a:gd name="connsiteX1" fmla="*/ 5910 w 9839"/>
                  <a:gd name="connsiteY1" fmla="*/ 396 h 10003"/>
                  <a:gd name="connsiteX2" fmla="*/ 4868 w 9839"/>
                  <a:gd name="connsiteY2" fmla="*/ 446 h 10003"/>
                  <a:gd name="connsiteX3" fmla="*/ 3963 w 9839"/>
                  <a:gd name="connsiteY3" fmla="*/ 446 h 10003"/>
                  <a:gd name="connsiteX4" fmla="*/ 2712 w 9839"/>
                  <a:gd name="connsiteY4" fmla="*/ 2327 h 10003"/>
                  <a:gd name="connsiteX5" fmla="*/ 2155 w 9839"/>
                  <a:gd name="connsiteY5" fmla="*/ 2426 h 10003"/>
                  <a:gd name="connsiteX6" fmla="*/ 1807 w 9839"/>
                  <a:gd name="connsiteY6" fmla="*/ 2376 h 10003"/>
                  <a:gd name="connsiteX7" fmla="*/ 625 w 9839"/>
                  <a:gd name="connsiteY7" fmla="*/ 5545 h 10003"/>
                  <a:gd name="connsiteX8" fmla="*/ 903 w 9839"/>
                  <a:gd name="connsiteY8" fmla="*/ 7774 h 10003"/>
                  <a:gd name="connsiteX9" fmla="*/ 575 w 9839"/>
                  <a:gd name="connsiteY9" fmla="*/ 8811 h 10003"/>
                  <a:gd name="connsiteX10" fmla="*/ 0 w 9839"/>
                  <a:gd name="connsiteY10" fmla="*/ 9804 h 10003"/>
                  <a:gd name="connsiteX11" fmla="*/ 576 w 9839"/>
                  <a:gd name="connsiteY11" fmla="*/ 9998 h 10003"/>
                  <a:gd name="connsiteX12" fmla="*/ 1807 w 9839"/>
                  <a:gd name="connsiteY12" fmla="*/ 9705 h 10003"/>
                  <a:gd name="connsiteX13" fmla="*/ 2572 w 9839"/>
                  <a:gd name="connsiteY13" fmla="*/ 8813 h 10003"/>
                  <a:gd name="connsiteX14" fmla="*/ 2641 w 9839"/>
                  <a:gd name="connsiteY14" fmla="*/ 7971 h 10003"/>
                  <a:gd name="connsiteX15" fmla="*/ 3546 w 9839"/>
                  <a:gd name="connsiteY15" fmla="*/ 6783 h 10003"/>
                  <a:gd name="connsiteX16" fmla="*/ 4519 w 9839"/>
                  <a:gd name="connsiteY16" fmla="*/ 4851 h 10003"/>
                  <a:gd name="connsiteX17" fmla="*/ 5354 w 9839"/>
                  <a:gd name="connsiteY17" fmla="*/ 1634 h 10003"/>
                  <a:gd name="connsiteX18" fmla="*/ 6259 w 9839"/>
                  <a:gd name="connsiteY18" fmla="*/ 4851 h 10003"/>
                  <a:gd name="connsiteX19" fmla="*/ 5980 w 9839"/>
                  <a:gd name="connsiteY19" fmla="*/ 6734 h 10003"/>
                  <a:gd name="connsiteX20" fmla="*/ 6189 w 9839"/>
                  <a:gd name="connsiteY20" fmla="*/ 6882 h 10003"/>
                  <a:gd name="connsiteX21" fmla="*/ 6675 w 9839"/>
                  <a:gd name="connsiteY21" fmla="*/ 8268 h 10003"/>
                  <a:gd name="connsiteX22" fmla="*/ 7162 w 9839"/>
                  <a:gd name="connsiteY22" fmla="*/ 9111 h 10003"/>
                  <a:gd name="connsiteX23" fmla="*/ 9179 w 9839"/>
                  <a:gd name="connsiteY23" fmla="*/ 8962 h 10003"/>
                  <a:gd name="connsiteX24" fmla="*/ 9249 w 9839"/>
                  <a:gd name="connsiteY24" fmla="*/ 8713 h 10003"/>
                  <a:gd name="connsiteX25" fmla="*/ 8902 w 9839"/>
                  <a:gd name="connsiteY25" fmla="*/ 8318 h 10003"/>
                  <a:gd name="connsiteX26" fmla="*/ 8345 w 9839"/>
                  <a:gd name="connsiteY26" fmla="*/ 7427 h 10003"/>
                  <a:gd name="connsiteX27" fmla="*/ 9318 w 9839"/>
                  <a:gd name="connsiteY27" fmla="*/ 6238 h 10003"/>
                  <a:gd name="connsiteX28" fmla="*/ 8762 w 9839"/>
                  <a:gd name="connsiteY28" fmla="*/ 2178 h 10003"/>
                  <a:gd name="connsiteX29" fmla="*/ 8414 w 9839"/>
                  <a:gd name="connsiteY29" fmla="*/ 1089 h 10003"/>
                  <a:gd name="connsiteX30" fmla="*/ 8066 w 9839"/>
                  <a:gd name="connsiteY30" fmla="*/ 0 h 10003"/>
                  <a:gd name="connsiteX31" fmla="*/ 7927 w 9839"/>
                  <a:gd name="connsiteY31" fmla="*/ 50 h 10003"/>
                  <a:gd name="connsiteX32" fmla="*/ 6954 w 9839"/>
                  <a:gd name="connsiteY32" fmla="*/ 247 h 10003"/>
                  <a:gd name="connsiteX0" fmla="*/ 6823 w 9755"/>
                  <a:gd name="connsiteY0" fmla="*/ 247 h 10040"/>
                  <a:gd name="connsiteX1" fmla="*/ 5762 w 9755"/>
                  <a:gd name="connsiteY1" fmla="*/ 396 h 10040"/>
                  <a:gd name="connsiteX2" fmla="*/ 4703 w 9755"/>
                  <a:gd name="connsiteY2" fmla="*/ 446 h 10040"/>
                  <a:gd name="connsiteX3" fmla="*/ 3783 w 9755"/>
                  <a:gd name="connsiteY3" fmla="*/ 446 h 10040"/>
                  <a:gd name="connsiteX4" fmla="*/ 2511 w 9755"/>
                  <a:gd name="connsiteY4" fmla="*/ 2326 h 10040"/>
                  <a:gd name="connsiteX5" fmla="*/ 1945 w 9755"/>
                  <a:gd name="connsiteY5" fmla="*/ 2425 h 10040"/>
                  <a:gd name="connsiteX6" fmla="*/ 1592 w 9755"/>
                  <a:gd name="connsiteY6" fmla="*/ 2375 h 10040"/>
                  <a:gd name="connsiteX7" fmla="*/ 390 w 9755"/>
                  <a:gd name="connsiteY7" fmla="*/ 5543 h 10040"/>
                  <a:gd name="connsiteX8" fmla="*/ 673 w 9755"/>
                  <a:gd name="connsiteY8" fmla="*/ 7772 h 10040"/>
                  <a:gd name="connsiteX9" fmla="*/ 339 w 9755"/>
                  <a:gd name="connsiteY9" fmla="*/ 8808 h 10040"/>
                  <a:gd name="connsiteX10" fmla="*/ 340 w 9755"/>
                  <a:gd name="connsiteY10" fmla="*/ 9995 h 10040"/>
                  <a:gd name="connsiteX11" fmla="*/ 1592 w 9755"/>
                  <a:gd name="connsiteY11" fmla="*/ 9702 h 10040"/>
                  <a:gd name="connsiteX12" fmla="*/ 2369 w 9755"/>
                  <a:gd name="connsiteY12" fmla="*/ 8810 h 10040"/>
                  <a:gd name="connsiteX13" fmla="*/ 2439 w 9755"/>
                  <a:gd name="connsiteY13" fmla="*/ 7969 h 10040"/>
                  <a:gd name="connsiteX14" fmla="*/ 3359 w 9755"/>
                  <a:gd name="connsiteY14" fmla="*/ 6781 h 10040"/>
                  <a:gd name="connsiteX15" fmla="*/ 4348 w 9755"/>
                  <a:gd name="connsiteY15" fmla="*/ 4850 h 10040"/>
                  <a:gd name="connsiteX16" fmla="*/ 5197 w 9755"/>
                  <a:gd name="connsiteY16" fmla="*/ 1634 h 10040"/>
                  <a:gd name="connsiteX17" fmla="*/ 6116 w 9755"/>
                  <a:gd name="connsiteY17" fmla="*/ 4850 h 10040"/>
                  <a:gd name="connsiteX18" fmla="*/ 5833 w 9755"/>
                  <a:gd name="connsiteY18" fmla="*/ 6732 h 10040"/>
                  <a:gd name="connsiteX19" fmla="*/ 6045 w 9755"/>
                  <a:gd name="connsiteY19" fmla="*/ 6880 h 10040"/>
                  <a:gd name="connsiteX20" fmla="*/ 6539 w 9755"/>
                  <a:gd name="connsiteY20" fmla="*/ 8266 h 10040"/>
                  <a:gd name="connsiteX21" fmla="*/ 7034 w 9755"/>
                  <a:gd name="connsiteY21" fmla="*/ 9108 h 10040"/>
                  <a:gd name="connsiteX22" fmla="*/ 9084 w 9755"/>
                  <a:gd name="connsiteY22" fmla="*/ 8959 h 10040"/>
                  <a:gd name="connsiteX23" fmla="*/ 9155 w 9755"/>
                  <a:gd name="connsiteY23" fmla="*/ 8710 h 10040"/>
                  <a:gd name="connsiteX24" fmla="*/ 8803 w 9755"/>
                  <a:gd name="connsiteY24" fmla="*/ 8316 h 10040"/>
                  <a:gd name="connsiteX25" fmla="*/ 8237 w 9755"/>
                  <a:gd name="connsiteY25" fmla="*/ 7425 h 10040"/>
                  <a:gd name="connsiteX26" fmla="*/ 9225 w 9755"/>
                  <a:gd name="connsiteY26" fmla="*/ 6236 h 10040"/>
                  <a:gd name="connsiteX27" fmla="*/ 8660 w 9755"/>
                  <a:gd name="connsiteY27" fmla="*/ 2177 h 10040"/>
                  <a:gd name="connsiteX28" fmla="*/ 8307 w 9755"/>
                  <a:gd name="connsiteY28" fmla="*/ 1089 h 10040"/>
                  <a:gd name="connsiteX29" fmla="*/ 7953 w 9755"/>
                  <a:gd name="connsiteY29" fmla="*/ 0 h 10040"/>
                  <a:gd name="connsiteX30" fmla="*/ 7812 w 9755"/>
                  <a:gd name="connsiteY30" fmla="*/ 50 h 10040"/>
                  <a:gd name="connsiteX31" fmla="*/ 6823 w 9755"/>
                  <a:gd name="connsiteY31" fmla="*/ 247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755" h="10040">
                    <a:moveTo>
                      <a:pt x="6823" y="247"/>
                    </a:moveTo>
                    <a:cubicBezTo>
                      <a:pt x="6539" y="297"/>
                      <a:pt x="6187" y="396"/>
                      <a:pt x="5762" y="396"/>
                    </a:cubicBezTo>
                    <a:cubicBezTo>
                      <a:pt x="5409" y="446"/>
                      <a:pt x="5055" y="446"/>
                      <a:pt x="4703" y="446"/>
                    </a:cubicBezTo>
                    <a:lnTo>
                      <a:pt x="3783" y="446"/>
                    </a:lnTo>
                    <a:cubicBezTo>
                      <a:pt x="3642" y="1436"/>
                      <a:pt x="3218" y="2079"/>
                      <a:pt x="2511" y="2326"/>
                    </a:cubicBezTo>
                    <a:cubicBezTo>
                      <a:pt x="2369" y="2375"/>
                      <a:pt x="2158" y="2425"/>
                      <a:pt x="1945" y="2425"/>
                    </a:cubicBezTo>
                    <a:cubicBezTo>
                      <a:pt x="1875" y="2425"/>
                      <a:pt x="1733" y="2425"/>
                      <a:pt x="1592" y="2375"/>
                    </a:cubicBezTo>
                    <a:cubicBezTo>
                      <a:pt x="1521" y="3020"/>
                      <a:pt x="1239" y="4554"/>
                      <a:pt x="390" y="5543"/>
                    </a:cubicBezTo>
                    <a:cubicBezTo>
                      <a:pt x="-600" y="6732"/>
                      <a:pt x="603" y="6335"/>
                      <a:pt x="673" y="7772"/>
                    </a:cubicBezTo>
                    <a:cubicBezTo>
                      <a:pt x="686" y="8295"/>
                      <a:pt x="394" y="8438"/>
                      <a:pt x="339" y="8808"/>
                    </a:cubicBezTo>
                    <a:cubicBezTo>
                      <a:pt x="284" y="9178"/>
                      <a:pt x="131" y="9846"/>
                      <a:pt x="340" y="9995"/>
                    </a:cubicBezTo>
                    <a:cubicBezTo>
                      <a:pt x="549" y="10144"/>
                      <a:pt x="1253" y="9899"/>
                      <a:pt x="1592" y="9702"/>
                    </a:cubicBezTo>
                    <a:cubicBezTo>
                      <a:pt x="1930" y="9504"/>
                      <a:pt x="2439" y="9108"/>
                      <a:pt x="2369" y="8810"/>
                    </a:cubicBezTo>
                    <a:cubicBezTo>
                      <a:pt x="2299" y="8612"/>
                      <a:pt x="2299" y="8365"/>
                      <a:pt x="2439" y="7969"/>
                    </a:cubicBezTo>
                    <a:cubicBezTo>
                      <a:pt x="2439" y="7672"/>
                      <a:pt x="2511" y="7078"/>
                      <a:pt x="3359" y="6781"/>
                    </a:cubicBezTo>
                    <a:cubicBezTo>
                      <a:pt x="4419" y="6385"/>
                      <a:pt x="4632" y="6483"/>
                      <a:pt x="4348" y="4850"/>
                    </a:cubicBezTo>
                    <a:cubicBezTo>
                      <a:pt x="4066" y="3217"/>
                      <a:pt x="3995" y="3020"/>
                      <a:pt x="5197" y="1634"/>
                    </a:cubicBezTo>
                    <a:cubicBezTo>
                      <a:pt x="5197" y="1634"/>
                      <a:pt x="6753" y="3614"/>
                      <a:pt x="6116" y="4850"/>
                    </a:cubicBezTo>
                    <a:cubicBezTo>
                      <a:pt x="5550" y="6138"/>
                      <a:pt x="4984" y="6038"/>
                      <a:pt x="5833" y="6732"/>
                    </a:cubicBezTo>
                    <a:lnTo>
                      <a:pt x="6045" y="6880"/>
                    </a:lnTo>
                    <a:cubicBezTo>
                      <a:pt x="6539" y="7327"/>
                      <a:pt x="6539" y="7820"/>
                      <a:pt x="6539" y="8266"/>
                    </a:cubicBezTo>
                    <a:cubicBezTo>
                      <a:pt x="6469" y="8860"/>
                      <a:pt x="6539" y="9058"/>
                      <a:pt x="7034" y="9108"/>
                    </a:cubicBezTo>
                    <a:cubicBezTo>
                      <a:pt x="8025" y="9206"/>
                      <a:pt x="8803" y="9156"/>
                      <a:pt x="9084" y="8959"/>
                    </a:cubicBezTo>
                    <a:cubicBezTo>
                      <a:pt x="9155" y="8909"/>
                      <a:pt x="9225" y="8860"/>
                      <a:pt x="9155" y="8710"/>
                    </a:cubicBezTo>
                    <a:cubicBezTo>
                      <a:pt x="9084" y="8612"/>
                      <a:pt x="8943" y="8463"/>
                      <a:pt x="8803" y="8316"/>
                    </a:cubicBezTo>
                    <a:cubicBezTo>
                      <a:pt x="8519" y="8068"/>
                      <a:pt x="8166" y="7820"/>
                      <a:pt x="8237" y="7425"/>
                    </a:cubicBezTo>
                    <a:cubicBezTo>
                      <a:pt x="8166" y="7078"/>
                      <a:pt x="8237" y="6434"/>
                      <a:pt x="9225" y="6236"/>
                    </a:cubicBezTo>
                    <a:cubicBezTo>
                      <a:pt x="10428" y="5940"/>
                      <a:pt x="9297" y="4405"/>
                      <a:pt x="8660" y="2177"/>
                    </a:cubicBezTo>
                    <a:cubicBezTo>
                      <a:pt x="8519" y="1831"/>
                      <a:pt x="8448" y="1485"/>
                      <a:pt x="8307" y="1089"/>
                    </a:cubicBezTo>
                    <a:cubicBezTo>
                      <a:pt x="8166" y="743"/>
                      <a:pt x="8095" y="396"/>
                      <a:pt x="7953" y="0"/>
                    </a:cubicBezTo>
                    <a:cubicBezTo>
                      <a:pt x="7883" y="0"/>
                      <a:pt x="7883" y="50"/>
                      <a:pt x="7812" y="50"/>
                    </a:cubicBezTo>
                    <a:cubicBezTo>
                      <a:pt x="7530" y="99"/>
                      <a:pt x="7175" y="198"/>
                      <a:pt x="6823" y="2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9" name="Freeform 28"/>
              <p:cNvSpPr>
                <a:spLocks/>
              </p:cNvSpPr>
              <p:nvPr userDrawn="1"/>
            </p:nvSpPr>
            <p:spPr bwMode="auto">
              <a:xfrm>
                <a:off x="-463" y="1772024"/>
                <a:ext cx="267252" cy="302554"/>
              </a:xfrm>
              <a:custGeom>
                <a:avLst/>
                <a:gdLst>
                  <a:gd name="T0" fmla="*/ 144 w 144"/>
                  <a:gd name="T1" fmla="*/ 19 h 112"/>
                  <a:gd name="T2" fmla="*/ 132 w 144"/>
                  <a:gd name="T3" fmla="*/ 10 h 112"/>
                  <a:gd name="T4" fmla="*/ 102 w 144"/>
                  <a:gd name="T5" fmla="*/ 8 h 112"/>
                  <a:gd name="T6" fmla="*/ 100 w 144"/>
                  <a:gd name="T7" fmla="*/ 9 h 112"/>
                  <a:gd name="T8" fmla="*/ 76 w 144"/>
                  <a:gd name="T9" fmla="*/ 17 h 112"/>
                  <a:gd name="T10" fmla="*/ 75 w 144"/>
                  <a:gd name="T11" fmla="*/ 28 h 112"/>
                  <a:gd name="T12" fmla="*/ 16 w 144"/>
                  <a:gd name="T13" fmla="*/ 63 h 112"/>
                  <a:gd name="T14" fmla="*/ 6 w 144"/>
                  <a:gd name="T15" fmla="*/ 91 h 112"/>
                  <a:gd name="T16" fmla="*/ 23 w 144"/>
                  <a:gd name="T17" fmla="*/ 106 h 112"/>
                  <a:gd name="T18" fmla="*/ 38 w 144"/>
                  <a:gd name="T19" fmla="*/ 111 h 112"/>
                  <a:gd name="T20" fmla="*/ 56 w 144"/>
                  <a:gd name="T21" fmla="*/ 111 h 112"/>
                  <a:gd name="T22" fmla="*/ 73 w 144"/>
                  <a:gd name="T23" fmla="*/ 106 h 112"/>
                  <a:gd name="T24" fmla="*/ 87 w 144"/>
                  <a:gd name="T25" fmla="*/ 93 h 112"/>
                  <a:gd name="T26" fmla="*/ 96 w 144"/>
                  <a:gd name="T27" fmla="*/ 85 h 112"/>
                  <a:gd name="T28" fmla="*/ 108 w 144"/>
                  <a:gd name="T29" fmla="*/ 80 h 112"/>
                  <a:gd name="T30" fmla="*/ 111 w 144"/>
                  <a:gd name="T31" fmla="*/ 79 h 112"/>
                  <a:gd name="T32" fmla="*/ 114 w 144"/>
                  <a:gd name="T33" fmla="*/ 79 h 112"/>
                  <a:gd name="T34" fmla="*/ 116 w 144"/>
                  <a:gd name="T35" fmla="*/ 79 h 112"/>
                  <a:gd name="T36" fmla="*/ 118 w 144"/>
                  <a:gd name="T37" fmla="*/ 72 h 112"/>
                  <a:gd name="T38" fmla="*/ 112 w 144"/>
                  <a:gd name="T39" fmla="*/ 59 h 112"/>
                  <a:gd name="T40" fmla="*/ 105 w 144"/>
                  <a:gd name="T41" fmla="*/ 58 h 112"/>
                  <a:gd name="T42" fmla="*/ 101 w 144"/>
                  <a:gd name="T43" fmla="*/ 59 h 112"/>
                  <a:gd name="T44" fmla="*/ 98 w 144"/>
                  <a:gd name="T45" fmla="*/ 61 h 112"/>
                  <a:gd name="T46" fmla="*/ 84 w 144"/>
                  <a:gd name="T47" fmla="*/ 67 h 112"/>
                  <a:gd name="T48" fmla="*/ 72 w 144"/>
                  <a:gd name="T49" fmla="*/ 70 h 112"/>
                  <a:gd name="T50" fmla="*/ 65 w 144"/>
                  <a:gd name="T51" fmla="*/ 66 h 112"/>
                  <a:gd name="T52" fmla="*/ 63 w 144"/>
                  <a:gd name="T53" fmla="*/ 65 h 112"/>
                  <a:gd name="T54" fmla="*/ 63 w 144"/>
                  <a:gd name="T55" fmla="*/ 63 h 112"/>
                  <a:gd name="T56" fmla="*/ 64 w 144"/>
                  <a:gd name="T57" fmla="*/ 63 h 112"/>
                  <a:gd name="T58" fmla="*/ 67 w 144"/>
                  <a:gd name="T59" fmla="*/ 64 h 112"/>
                  <a:gd name="T60" fmla="*/ 73 w 144"/>
                  <a:gd name="T61" fmla="*/ 67 h 112"/>
                  <a:gd name="T62" fmla="*/ 83 w 144"/>
                  <a:gd name="T63" fmla="*/ 63 h 112"/>
                  <a:gd name="T64" fmla="*/ 89 w 144"/>
                  <a:gd name="T65" fmla="*/ 59 h 112"/>
                  <a:gd name="T66" fmla="*/ 88 w 144"/>
                  <a:gd name="T67" fmla="*/ 56 h 112"/>
                  <a:gd name="T68" fmla="*/ 87 w 144"/>
                  <a:gd name="T69" fmla="*/ 51 h 112"/>
                  <a:gd name="T70" fmla="*/ 87 w 144"/>
                  <a:gd name="T71" fmla="*/ 44 h 112"/>
                  <a:gd name="T72" fmla="*/ 94 w 144"/>
                  <a:gd name="T73" fmla="*/ 29 h 112"/>
                  <a:gd name="T74" fmla="*/ 112 w 144"/>
                  <a:gd name="T75" fmla="*/ 23 h 112"/>
                  <a:gd name="T76" fmla="*/ 121 w 144"/>
                  <a:gd name="T77" fmla="*/ 24 h 112"/>
                  <a:gd name="T78" fmla="*/ 127 w 144"/>
                  <a:gd name="T79" fmla="*/ 27 h 112"/>
                  <a:gd name="T80" fmla="*/ 133 w 144"/>
                  <a:gd name="T81" fmla="*/ 26 h 112"/>
                  <a:gd name="T82" fmla="*/ 139 w 144"/>
                  <a:gd name="T83" fmla="*/ 23 h 112"/>
                  <a:gd name="T84" fmla="*/ 144 w 144"/>
                  <a:gd name="T85" fmla="*/ 22 h 112"/>
                  <a:gd name="T86" fmla="*/ 144 w 144"/>
                  <a:gd name="T87" fmla="*/ 19 h 112"/>
                  <a:gd name="connsiteX0" fmla="*/ 9805 w 9805"/>
                  <a:gd name="connsiteY0" fmla="*/ 1305 h 9559"/>
                  <a:gd name="connsiteX1" fmla="*/ 8972 w 9805"/>
                  <a:gd name="connsiteY1" fmla="*/ 502 h 9559"/>
                  <a:gd name="connsiteX2" fmla="*/ 6888 w 9805"/>
                  <a:gd name="connsiteY2" fmla="*/ 323 h 9559"/>
                  <a:gd name="connsiteX3" fmla="*/ 6749 w 9805"/>
                  <a:gd name="connsiteY3" fmla="*/ 413 h 9559"/>
                  <a:gd name="connsiteX4" fmla="*/ 5083 w 9805"/>
                  <a:gd name="connsiteY4" fmla="*/ 1127 h 9559"/>
                  <a:gd name="connsiteX5" fmla="*/ 5013 w 9805"/>
                  <a:gd name="connsiteY5" fmla="*/ 2109 h 9559"/>
                  <a:gd name="connsiteX6" fmla="*/ 2904 w 9805"/>
                  <a:gd name="connsiteY6" fmla="*/ 3767 h 9559"/>
                  <a:gd name="connsiteX7" fmla="*/ 916 w 9805"/>
                  <a:gd name="connsiteY7" fmla="*/ 5234 h 9559"/>
                  <a:gd name="connsiteX8" fmla="*/ 222 w 9805"/>
                  <a:gd name="connsiteY8" fmla="*/ 7734 h 9559"/>
                  <a:gd name="connsiteX9" fmla="*/ 1402 w 9805"/>
                  <a:gd name="connsiteY9" fmla="*/ 9073 h 9559"/>
                  <a:gd name="connsiteX10" fmla="*/ 2444 w 9805"/>
                  <a:gd name="connsiteY10" fmla="*/ 9520 h 9559"/>
                  <a:gd name="connsiteX11" fmla="*/ 3694 w 9805"/>
                  <a:gd name="connsiteY11" fmla="*/ 9520 h 9559"/>
                  <a:gd name="connsiteX12" fmla="*/ 4874 w 9805"/>
                  <a:gd name="connsiteY12" fmla="*/ 9073 h 9559"/>
                  <a:gd name="connsiteX13" fmla="*/ 5847 w 9805"/>
                  <a:gd name="connsiteY13" fmla="*/ 7913 h 9559"/>
                  <a:gd name="connsiteX14" fmla="*/ 6472 w 9805"/>
                  <a:gd name="connsiteY14" fmla="*/ 7198 h 9559"/>
                  <a:gd name="connsiteX15" fmla="*/ 7305 w 9805"/>
                  <a:gd name="connsiteY15" fmla="*/ 6752 h 9559"/>
                  <a:gd name="connsiteX16" fmla="*/ 7513 w 9805"/>
                  <a:gd name="connsiteY16" fmla="*/ 6663 h 9559"/>
                  <a:gd name="connsiteX17" fmla="*/ 7722 w 9805"/>
                  <a:gd name="connsiteY17" fmla="*/ 6663 h 9559"/>
                  <a:gd name="connsiteX18" fmla="*/ 7861 w 9805"/>
                  <a:gd name="connsiteY18" fmla="*/ 6663 h 9559"/>
                  <a:gd name="connsiteX19" fmla="*/ 7999 w 9805"/>
                  <a:gd name="connsiteY19" fmla="*/ 6038 h 9559"/>
                  <a:gd name="connsiteX20" fmla="*/ 7583 w 9805"/>
                  <a:gd name="connsiteY20" fmla="*/ 4877 h 9559"/>
                  <a:gd name="connsiteX21" fmla="*/ 7097 w 9805"/>
                  <a:gd name="connsiteY21" fmla="*/ 4788 h 9559"/>
                  <a:gd name="connsiteX22" fmla="*/ 6819 w 9805"/>
                  <a:gd name="connsiteY22" fmla="*/ 4877 h 9559"/>
                  <a:gd name="connsiteX23" fmla="*/ 6611 w 9805"/>
                  <a:gd name="connsiteY23" fmla="*/ 5055 h 9559"/>
                  <a:gd name="connsiteX24" fmla="*/ 5638 w 9805"/>
                  <a:gd name="connsiteY24" fmla="*/ 5591 h 9559"/>
                  <a:gd name="connsiteX25" fmla="*/ 4805 w 9805"/>
                  <a:gd name="connsiteY25" fmla="*/ 5859 h 9559"/>
                  <a:gd name="connsiteX26" fmla="*/ 4319 w 9805"/>
                  <a:gd name="connsiteY26" fmla="*/ 5502 h 9559"/>
                  <a:gd name="connsiteX27" fmla="*/ 4180 w 9805"/>
                  <a:gd name="connsiteY27" fmla="*/ 5413 h 9559"/>
                  <a:gd name="connsiteX28" fmla="*/ 4180 w 9805"/>
                  <a:gd name="connsiteY28" fmla="*/ 5234 h 9559"/>
                  <a:gd name="connsiteX29" fmla="*/ 4249 w 9805"/>
                  <a:gd name="connsiteY29" fmla="*/ 5234 h 9559"/>
                  <a:gd name="connsiteX30" fmla="*/ 4458 w 9805"/>
                  <a:gd name="connsiteY30" fmla="*/ 5323 h 9559"/>
                  <a:gd name="connsiteX31" fmla="*/ 4874 w 9805"/>
                  <a:gd name="connsiteY31" fmla="*/ 5591 h 9559"/>
                  <a:gd name="connsiteX32" fmla="*/ 5569 w 9805"/>
                  <a:gd name="connsiteY32" fmla="*/ 5234 h 9559"/>
                  <a:gd name="connsiteX33" fmla="*/ 5986 w 9805"/>
                  <a:gd name="connsiteY33" fmla="*/ 4877 h 9559"/>
                  <a:gd name="connsiteX34" fmla="*/ 5916 w 9805"/>
                  <a:gd name="connsiteY34" fmla="*/ 4609 h 9559"/>
                  <a:gd name="connsiteX35" fmla="*/ 5847 w 9805"/>
                  <a:gd name="connsiteY35" fmla="*/ 4163 h 9559"/>
                  <a:gd name="connsiteX36" fmla="*/ 5847 w 9805"/>
                  <a:gd name="connsiteY36" fmla="*/ 3538 h 9559"/>
                  <a:gd name="connsiteX37" fmla="*/ 6333 w 9805"/>
                  <a:gd name="connsiteY37" fmla="*/ 2198 h 9559"/>
                  <a:gd name="connsiteX38" fmla="*/ 7583 w 9805"/>
                  <a:gd name="connsiteY38" fmla="*/ 1663 h 9559"/>
                  <a:gd name="connsiteX39" fmla="*/ 8208 w 9805"/>
                  <a:gd name="connsiteY39" fmla="*/ 1752 h 9559"/>
                  <a:gd name="connsiteX40" fmla="*/ 8624 w 9805"/>
                  <a:gd name="connsiteY40" fmla="*/ 2020 h 9559"/>
                  <a:gd name="connsiteX41" fmla="*/ 9041 w 9805"/>
                  <a:gd name="connsiteY41" fmla="*/ 1930 h 9559"/>
                  <a:gd name="connsiteX42" fmla="*/ 9458 w 9805"/>
                  <a:gd name="connsiteY42" fmla="*/ 1663 h 9559"/>
                  <a:gd name="connsiteX43" fmla="*/ 9805 w 9805"/>
                  <a:gd name="connsiteY43" fmla="*/ 1573 h 9559"/>
                  <a:gd name="connsiteX44" fmla="*/ 9805 w 9805"/>
                  <a:gd name="connsiteY44" fmla="*/ 1305 h 9559"/>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1430 w 10000"/>
                  <a:gd name="connsiteY9" fmla="*/ 9492 h 10068"/>
                  <a:gd name="connsiteX10" fmla="*/ 2996 w 10000"/>
                  <a:gd name="connsiteY10" fmla="*/ 10041 h 10068"/>
                  <a:gd name="connsiteX11" fmla="*/ 3767 w 10000"/>
                  <a:gd name="connsiteY11" fmla="*/ 9959 h 10068"/>
                  <a:gd name="connsiteX12" fmla="*/ 4971 w 10000"/>
                  <a:gd name="connsiteY12" fmla="*/ 9492 h 10068"/>
                  <a:gd name="connsiteX13" fmla="*/ 5963 w 10000"/>
                  <a:gd name="connsiteY13" fmla="*/ 8278 h 10068"/>
                  <a:gd name="connsiteX14" fmla="*/ 6601 w 10000"/>
                  <a:gd name="connsiteY14" fmla="*/ 7530 h 10068"/>
                  <a:gd name="connsiteX15" fmla="*/ 7450 w 10000"/>
                  <a:gd name="connsiteY15" fmla="*/ 7064 h 10068"/>
                  <a:gd name="connsiteX16" fmla="*/ 7662 w 10000"/>
                  <a:gd name="connsiteY16" fmla="*/ 6970 h 10068"/>
                  <a:gd name="connsiteX17" fmla="*/ 7876 w 10000"/>
                  <a:gd name="connsiteY17" fmla="*/ 6970 h 10068"/>
                  <a:gd name="connsiteX18" fmla="*/ 8017 w 10000"/>
                  <a:gd name="connsiteY18" fmla="*/ 6970 h 10068"/>
                  <a:gd name="connsiteX19" fmla="*/ 8158 w 10000"/>
                  <a:gd name="connsiteY19" fmla="*/ 6317 h 10068"/>
                  <a:gd name="connsiteX20" fmla="*/ 7734 w 10000"/>
                  <a:gd name="connsiteY20" fmla="*/ 5102 h 10068"/>
                  <a:gd name="connsiteX21" fmla="*/ 7238 w 10000"/>
                  <a:gd name="connsiteY21" fmla="*/ 5009 h 10068"/>
                  <a:gd name="connsiteX22" fmla="*/ 6955 w 10000"/>
                  <a:gd name="connsiteY22" fmla="*/ 5102 h 10068"/>
                  <a:gd name="connsiteX23" fmla="*/ 6742 w 10000"/>
                  <a:gd name="connsiteY23" fmla="*/ 5288 h 10068"/>
                  <a:gd name="connsiteX24" fmla="*/ 5750 w 10000"/>
                  <a:gd name="connsiteY24" fmla="*/ 5849 h 10068"/>
                  <a:gd name="connsiteX25" fmla="*/ 4901 w 10000"/>
                  <a:gd name="connsiteY25" fmla="*/ 6129 h 10068"/>
                  <a:gd name="connsiteX26" fmla="*/ 4405 w 10000"/>
                  <a:gd name="connsiteY26" fmla="*/ 5756 h 10068"/>
                  <a:gd name="connsiteX27" fmla="*/ 4263 w 10000"/>
                  <a:gd name="connsiteY27" fmla="*/ 5663 h 10068"/>
                  <a:gd name="connsiteX28" fmla="*/ 4263 w 10000"/>
                  <a:gd name="connsiteY28" fmla="*/ 5475 h 10068"/>
                  <a:gd name="connsiteX29" fmla="*/ 4334 w 10000"/>
                  <a:gd name="connsiteY29" fmla="*/ 5475 h 10068"/>
                  <a:gd name="connsiteX30" fmla="*/ 4547 w 10000"/>
                  <a:gd name="connsiteY30" fmla="*/ 5569 h 10068"/>
                  <a:gd name="connsiteX31" fmla="*/ 4971 w 10000"/>
                  <a:gd name="connsiteY31" fmla="*/ 5849 h 10068"/>
                  <a:gd name="connsiteX32" fmla="*/ 5680 w 10000"/>
                  <a:gd name="connsiteY32" fmla="*/ 5475 h 10068"/>
                  <a:gd name="connsiteX33" fmla="*/ 6105 w 10000"/>
                  <a:gd name="connsiteY33" fmla="*/ 5102 h 10068"/>
                  <a:gd name="connsiteX34" fmla="*/ 6034 w 10000"/>
                  <a:gd name="connsiteY34" fmla="*/ 4822 h 10068"/>
                  <a:gd name="connsiteX35" fmla="*/ 5963 w 10000"/>
                  <a:gd name="connsiteY35" fmla="*/ 4355 h 10068"/>
                  <a:gd name="connsiteX36" fmla="*/ 5963 w 10000"/>
                  <a:gd name="connsiteY36" fmla="*/ 3701 h 10068"/>
                  <a:gd name="connsiteX37" fmla="*/ 6459 w 10000"/>
                  <a:gd name="connsiteY37" fmla="*/ 2299 h 10068"/>
                  <a:gd name="connsiteX38" fmla="*/ 7734 w 10000"/>
                  <a:gd name="connsiteY38" fmla="*/ 1740 h 10068"/>
                  <a:gd name="connsiteX39" fmla="*/ 8371 w 10000"/>
                  <a:gd name="connsiteY39" fmla="*/ 1833 h 10068"/>
                  <a:gd name="connsiteX40" fmla="*/ 8796 w 10000"/>
                  <a:gd name="connsiteY40" fmla="*/ 2113 h 10068"/>
                  <a:gd name="connsiteX41" fmla="*/ 9221 w 10000"/>
                  <a:gd name="connsiteY41" fmla="*/ 2019 h 10068"/>
                  <a:gd name="connsiteX42" fmla="*/ 9646 w 10000"/>
                  <a:gd name="connsiteY42" fmla="*/ 1740 h 10068"/>
                  <a:gd name="connsiteX43" fmla="*/ 10000 w 10000"/>
                  <a:gd name="connsiteY43" fmla="*/ 1646 h 10068"/>
                  <a:gd name="connsiteX44" fmla="*/ 10000 w 10000"/>
                  <a:gd name="connsiteY44" fmla="*/ 1365 h 10068"/>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2996 w 10000"/>
                  <a:gd name="connsiteY9" fmla="*/ 10041 h 10068"/>
                  <a:gd name="connsiteX10" fmla="*/ 3767 w 10000"/>
                  <a:gd name="connsiteY10" fmla="*/ 9959 h 10068"/>
                  <a:gd name="connsiteX11" fmla="*/ 4971 w 10000"/>
                  <a:gd name="connsiteY11" fmla="*/ 9492 h 10068"/>
                  <a:gd name="connsiteX12" fmla="*/ 5963 w 10000"/>
                  <a:gd name="connsiteY12" fmla="*/ 8278 h 10068"/>
                  <a:gd name="connsiteX13" fmla="*/ 6601 w 10000"/>
                  <a:gd name="connsiteY13" fmla="*/ 7530 h 10068"/>
                  <a:gd name="connsiteX14" fmla="*/ 7450 w 10000"/>
                  <a:gd name="connsiteY14" fmla="*/ 7064 h 10068"/>
                  <a:gd name="connsiteX15" fmla="*/ 7662 w 10000"/>
                  <a:gd name="connsiteY15" fmla="*/ 6970 h 10068"/>
                  <a:gd name="connsiteX16" fmla="*/ 7876 w 10000"/>
                  <a:gd name="connsiteY16" fmla="*/ 6970 h 10068"/>
                  <a:gd name="connsiteX17" fmla="*/ 8017 w 10000"/>
                  <a:gd name="connsiteY17" fmla="*/ 6970 h 10068"/>
                  <a:gd name="connsiteX18" fmla="*/ 8158 w 10000"/>
                  <a:gd name="connsiteY18" fmla="*/ 6317 h 10068"/>
                  <a:gd name="connsiteX19" fmla="*/ 7734 w 10000"/>
                  <a:gd name="connsiteY19" fmla="*/ 5102 h 10068"/>
                  <a:gd name="connsiteX20" fmla="*/ 7238 w 10000"/>
                  <a:gd name="connsiteY20" fmla="*/ 5009 h 10068"/>
                  <a:gd name="connsiteX21" fmla="*/ 6955 w 10000"/>
                  <a:gd name="connsiteY21" fmla="*/ 5102 h 10068"/>
                  <a:gd name="connsiteX22" fmla="*/ 6742 w 10000"/>
                  <a:gd name="connsiteY22" fmla="*/ 5288 h 10068"/>
                  <a:gd name="connsiteX23" fmla="*/ 5750 w 10000"/>
                  <a:gd name="connsiteY23" fmla="*/ 5849 h 10068"/>
                  <a:gd name="connsiteX24" fmla="*/ 4901 w 10000"/>
                  <a:gd name="connsiteY24" fmla="*/ 6129 h 10068"/>
                  <a:gd name="connsiteX25" fmla="*/ 4405 w 10000"/>
                  <a:gd name="connsiteY25" fmla="*/ 5756 h 10068"/>
                  <a:gd name="connsiteX26" fmla="*/ 4263 w 10000"/>
                  <a:gd name="connsiteY26" fmla="*/ 5663 h 10068"/>
                  <a:gd name="connsiteX27" fmla="*/ 4263 w 10000"/>
                  <a:gd name="connsiteY27" fmla="*/ 5475 h 10068"/>
                  <a:gd name="connsiteX28" fmla="*/ 4334 w 10000"/>
                  <a:gd name="connsiteY28" fmla="*/ 5475 h 10068"/>
                  <a:gd name="connsiteX29" fmla="*/ 4547 w 10000"/>
                  <a:gd name="connsiteY29" fmla="*/ 5569 h 10068"/>
                  <a:gd name="connsiteX30" fmla="*/ 4971 w 10000"/>
                  <a:gd name="connsiteY30" fmla="*/ 5849 h 10068"/>
                  <a:gd name="connsiteX31" fmla="*/ 5680 w 10000"/>
                  <a:gd name="connsiteY31" fmla="*/ 5475 h 10068"/>
                  <a:gd name="connsiteX32" fmla="*/ 6105 w 10000"/>
                  <a:gd name="connsiteY32" fmla="*/ 5102 h 10068"/>
                  <a:gd name="connsiteX33" fmla="*/ 6034 w 10000"/>
                  <a:gd name="connsiteY33" fmla="*/ 4822 h 10068"/>
                  <a:gd name="connsiteX34" fmla="*/ 5963 w 10000"/>
                  <a:gd name="connsiteY34" fmla="*/ 4355 h 10068"/>
                  <a:gd name="connsiteX35" fmla="*/ 5963 w 10000"/>
                  <a:gd name="connsiteY35" fmla="*/ 3701 h 10068"/>
                  <a:gd name="connsiteX36" fmla="*/ 6459 w 10000"/>
                  <a:gd name="connsiteY36" fmla="*/ 2299 h 10068"/>
                  <a:gd name="connsiteX37" fmla="*/ 7734 w 10000"/>
                  <a:gd name="connsiteY37" fmla="*/ 1740 h 10068"/>
                  <a:gd name="connsiteX38" fmla="*/ 8371 w 10000"/>
                  <a:gd name="connsiteY38" fmla="*/ 1833 h 10068"/>
                  <a:gd name="connsiteX39" fmla="*/ 8796 w 10000"/>
                  <a:gd name="connsiteY39" fmla="*/ 2113 h 10068"/>
                  <a:gd name="connsiteX40" fmla="*/ 9221 w 10000"/>
                  <a:gd name="connsiteY40" fmla="*/ 2019 h 10068"/>
                  <a:gd name="connsiteX41" fmla="*/ 9646 w 10000"/>
                  <a:gd name="connsiteY41" fmla="*/ 1740 h 10068"/>
                  <a:gd name="connsiteX42" fmla="*/ 10000 w 10000"/>
                  <a:gd name="connsiteY42" fmla="*/ 1646 h 10068"/>
                  <a:gd name="connsiteX43" fmla="*/ 10000 w 10000"/>
                  <a:gd name="connsiteY43" fmla="*/ 1365 h 10068"/>
                  <a:gd name="connsiteX0" fmla="*/ 9067 w 9067"/>
                  <a:gd name="connsiteY0" fmla="*/ 1365 h 10068"/>
                  <a:gd name="connsiteX1" fmla="*/ 8217 w 9067"/>
                  <a:gd name="connsiteY1" fmla="*/ 525 h 10068"/>
                  <a:gd name="connsiteX2" fmla="*/ 6092 w 9067"/>
                  <a:gd name="connsiteY2" fmla="*/ 338 h 10068"/>
                  <a:gd name="connsiteX3" fmla="*/ 5950 w 9067"/>
                  <a:gd name="connsiteY3" fmla="*/ 432 h 10068"/>
                  <a:gd name="connsiteX4" fmla="*/ 4251 w 9067"/>
                  <a:gd name="connsiteY4" fmla="*/ 1179 h 10068"/>
                  <a:gd name="connsiteX5" fmla="*/ 4180 w 9067"/>
                  <a:gd name="connsiteY5" fmla="*/ 2206 h 10068"/>
                  <a:gd name="connsiteX6" fmla="*/ 2029 w 9067"/>
                  <a:gd name="connsiteY6" fmla="*/ 3941 h 10068"/>
                  <a:gd name="connsiteX7" fmla="*/ 1 w 9067"/>
                  <a:gd name="connsiteY7" fmla="*/ 5475 h 10068"/>
                  <a:gd name="connsiteX8" fmla="*/ 2063 w 9067"/>
                  <a:gd name="connsiteY8" fmla="*/ 10041 h 10068"/>
                  <a:gd name="connsiteX9" fmla="*/ 2834 w 9067"/>
                  <a:gd name="connsiteY9" fmla="*/ 9959 h 10068"/>
                  <a:gd name="connsiteX10" fmla="*/ 4038 w 9067"/>
                  <a:gd name="connsiteY10" fmla="*/ 9492 h 10068"/>
                  <a:gd name="connsiteX11" fmla="*/ 5030 w 9067"/>
                  <a:gd name="connsiteY11" fmla="*/ 8278 h 10068"/>
                  <a:gd name="connsiteX12" fmla="*/ 5668 w 9067"/>
                  <a:gd name="connsiteY12" fmla="*/ 7530 h 10068"/>
                  <a:gd name="connsiteX13" fmla="*/ 6517 w 9067"/>
                  <a:gd name="connsiteY13" fmla="*/ 7064 h 10068"/>
                  <a:gd name="connsiteX14" fmla="*/ 6729 w 9067"/>
                  <a:gd name="connsiteY14" fmla="*/ 6970 h 10068"/>
                  <a:gd name="connsiteX15" fmla="*/ 6943 w 9067"/>
                  <a:gd name="connsiteY15" fmla="*/ 6970 h 10068"/>
                  <a:gd name="connsiteX16" fmla="*/ 7084 w 9067"/>
                  <a:gd name="connsiteY16" fmla="*/ 6970 h 10068"/>
                  <a:gd name="connsiteX17" fmla="*/ 7225 w 9067"/>
                  <a:gd name="connsiteY17" fmla="*/ 6317 h 10068"/>
                  <a:gd name="connsiteX18" fmla="*/ 6801 w 9067"/>
                  <a:gd name="connsiteY18" fmla="*/ 5102 h 10068"/>
                  <a:gd name="connsiteX19" fmla="*/ 6305 w 9067"/>
                  <a:gd name="connsiteY19" fmla="*/ 5009 h 10068"/>
                  <a:gd name="connsiteX20" fmla="*/ 6022 w 9067"/>
                  <a:gd name="connsiteY20" fmla="*/ 5102 h 10068"/>
                  <a:gd name="connsiteX21" fmla="*/ 5809 w 9067"/>
                  <a:gd name="connsiteY21" fmla="*/ 5288 h 10068"/>
                  <a:gd name="connsiteX22" fmla="*/ 4817 w 9067"/>
                  <a:gd name="connsiteY22" fmla="*/ 5849 h 10068"/>
                  <a:gd name="connsiteX23" fmla="*/ 3968 w 9067"/>
                  <a:gd name="connsiteY23" fmla="*/ 6129 h 10068"/>
                  <a:gd name="connsiteX24" fmla="*/ 3472 w 9067"/>
                  <a:gd name="connsiteY24" fmla="*/ 5756 h 10068"/>
                  <a:gd name="connsiteX25" fmla="*/ 3330 w 9067"/>
                  <a:gd name="connsiteY25" fmla="*/ 5663 h 10068"/>
                  <a:gd name="connsiteX26" fmla="*/ 3330 w 9067"/>
                  <a:gd name="connsiteY26" fmla="*/ 5475 h 10068"/>
                  <a:gd name="connsiteX27" fmla="*/ 3401 w 9067"/>
                  <a:gd name="connsiteY27" fmla="*/ 5475 h 10068"/>
                  <a:gd name="connsiteX28" fmla="*/ 3614 w 9067"/>
                  <a:gd name="connsiteY28" fmla="*/ 5569 h 10068"/>
                  <a:gd name="connsiteX29" fmla="*/ 4038 w 9067"/>
                  <a:gd name="connsiteY29" fmla="*/ 5849 h 10068"/>
                  <a:gd name="connsiteX30" fmla="*/ 4747 w 9067"/>
                  <a:gd name="connsiteY30" fmla="*/ 5475 h 10068"/>
                  <a:gd name="connsiteX31" fmla="*/ 5172 w 9067"/>
                  <a:gd name="connsiteY31" fmla="*/ 5102 h 10068"/>
                  <a:gd name="connsiteX32" fmla="*/ 5101 w 9067"/>
                  <a:gd name="connsiteY32" fmla="*/ 4822 h 10068"/>
                  <a:gd name="connsiteX33" fmla="*/ 5030 w 9067"/>
                  <a:gd name="connsiteY33" fmla="*/ 4355 h 10068"/>
                  <a:gd name="connsiteX34" fmla="*/ 5030 w 9067"/>
                  <a:gd name="connsiteY34" fmla="*/ 3701 h 10068"/>
                  <a:gd name="connsiteX35" fmla="*/ 5526 w 9067"/>
                  <a:gd name="connsiteY35" fmla="*/ 2299 h 10068"/>
                  <a:gd name="connsiteX36" fmla="*/ 6801 w 9067"/>
                  <a:gd name="connsiteY36" fmla="*/ 1740 h 10068"/>
                  <a:gd name="connsiteX37" fmla="*/ 7438 w 9067"/>
                  <a:gd name="connsiteY37" fmla="*/ 1833 h 10068"/>
                  <a:gd name="connsiteX38" fmla="*/ 7863 w 9067"/>
                  <a:gd name="connsiteY38" fmla="*/ 2113 h 10068"/>
                  <a:gd name="connsiteX39" fmla="*/ 8288 w 9067"/>
                  <a:gd name="connsiteY39" fmla="*/ 2019 h 10068"/>
                  <a:gd name="connsiteX40" fmla="*/ 8713 w 9067"/>
                  <a:gd name="connsiteY40" fmla="*/ 1740 h 10068"/>
                  <a:gd name="connsiteX41" fmla="*/ 9067 w 9067"/>
                  <a:gd name="connsiteY41" fmla="*/ 1646 h 10068"/>
                  <a:gd name="connsiteX42" fmla="*/ 9067 w 9067"/>
                  <a:gd name="connsiteY42" fmla="*/ 1365 h 10068"/>
                  <a:gd name="connsiteX0" fmla="*/ 7961 w 7961"/>
                  <a:gd name="connsiteY0" fmla="*/ 1356 h 10000"/>
                  <a:gd name="connsiteX1" fmla="*/ 7024 w 7961"/>
                  <a:gd name="connsiteY1" fmla="*/ 521 h 10000"/>
                  <a:gd name="connsiteX2" fmla="*/ 4680 w 7961"/>
                  <a:gd name="connsiteY2" fmla="*/ 336 h 10000"/>
                  <a:gd name="connsiteX3" fmla="*/ 4523 w 7961"/>
                  <a:gd name="connsiteY3" fmla="*/ 429 h 10000"/>
                  <a:gd name="connsiteX4" fmla="*/ 2649 w 7961"/>
                  <a:gd name="connsiteY4" fmla="*/ 1171 h 10000"/>
                  <a:gd name="connsiteX5" fmla="*/ 2571 w 7961"/>
                  <a:gd name="connsiteY5" fmla="*/ 2191 h 10000"/>
                  <a:gd name="connsiteX6" fmla="*/ 199 w 7961"/>
                  <a:gd name="connsiteY6" fmla="*/ 3914 h 10000"/>
                  <a:gd name="connsiteX7" fmla="*/ 236 w 7961"/>
                  <a:gd name="connsiteY7" fmla="*/ 9973 h 10000"/>
                  <a:gd name="connsiteX8" fmla="*/ 1087 w 7961"/>
                  <a:gd name="connsiteY8" fmla="*/ 9892 h 10000"/>
                  <a:gd name="connsiteX9" fmla="*/ 2415 w 7961"/>
                  <a:gd name="connsiteY9" fmla="*/ 9428 h 10000"/>
                  <a:gd name="connsiteX10" fmla="*/ 3509 w 7961"/>
                  <a:gd name="connsiteY10" fmla="*/ 8222 h 10000"/>
                  <a:gd name="connsiteX11" fmla="*/ 4212 w 7961"/>
                  <a:gd name="connsiteY11" fmla="*/ 7479 h 10000"/>
                  <a:gd name="connsiteX12" fmla="*/ 5149 w 7961"/>
                  <a:gd name="connsiteY12" fmla="*/ 7016 h 10000"/>
                  <a:gd name="connsiteX13" fmla="*/ 5382 w 7961"/>
                  <a:gd name="connsiteY13" fmla="*/ 6923 h 10000"/>
                  <a:gd name="connsiteX14" fmla="*/ 5618 w 7961"/>
                  <a:gd name="connsiteY14" fmla="*/ 6923 h 10000"/>
                  <a:gd name="connsiteX15" fmla="*/ 5774 w 7961"/>
                  <a:gd name="connsiteY15" fmla="*/ 6923 h 10000"/>
                  <a:gd name="connsiteX16" fmla="*/ 5929 w 7961"/>
                  <a:gd name="connsiteY16" fmla="*/ 6274 h 10000"/>
                  <a:gd name="connsiteX17" fmla="*/ 5462 w 7961"/>
                  <a:gd name="connsiteY17" fmla="*/ 5068 h 10000"/>
                  <a:gd name="connsiteX18" fmla="*/ 4915 w 7961"/>
                  <a:gd name="connsiteY18" fmla="*/ 4975 h 10000"/>
                  <a:gd name="connsiteX19" fmla="*/ 4603 w 7961"/>
                  <a:gd name="connsiteY19" fmla="*/ 5068 h 10000"/>
                  <a:gd name="connsiteX20" fmla="*/ 4368 w 7961"/>
                  <a:gd name="connsiteY20" fmla="*/ 5252 h 10000"/>
                  <a:gd name="connsiteX21" fmla="*/ 3274 w 7961"/>
                  <a:gd name="connsiteY21" fmla="*/ 5809 h 10000"/>
                  <a:gd name="connsiteX22" fmla="*/ 2337 w 7961"/>
                  <a:gd name="connsiteY22" fmla="*/ 6088 h 10000"/>
                  <a:gd name="connsiteX23" fmla="*/ 1790 w 7961"/>
                  <a:gd name="connsiteY23" fmla="*/ 5717 h 10000"/>
                  <a:gd name="connsiteX24" fmla="*/ 1634 w 7961"/>
                  <a:gd name="connsiteY24" fmla="*/ 5625 h 10000"/>
                  <a:gd name="connsiteX25" fmla="*/ 1634 w 7961"/>
                  <a:gd name="connsiteY25" fmla="*/ 5438 h 10000"/>
                  <a:gd name="connsiteX26" fmla="*/ 1712 w 7961"/>
                  <a:gd name="connsiteY26" fmla="*/ 5438 h 10000"/>
                  <a:gd name="connsiteX27" fmla="*/ 1947 w 7961"/>
                  <a:gd name="connsiteY27" fmla="*/ 5531 h 10000"/>
                  <a:gd name="connsiteX28" fmla="*/ 2415 w 7961"/>
                  <a:gd name="connsiteY28" fmla="*/ 5809 h 10000"/>
                  <a:gd name="connsiteX29" fmla="*/ 3196 w 7961"/>
                  <a:gd name="connsiteY29" fmla="*/ 5438 h 10000"/>
                  <a:gd name="connsiteX30" fmla="*/ 3665 w 7961"/>
                  <a:gd name="connsiteY30" fmla="*/ 5068 h 10000"/>
                  <a:gd name="connsiteX31" fmla="*/ 3587 w 7961"/>
                  <a:gd name="connsiteY31" fmla="*/ 4789 h 10000"/>
                  <a:gd name="connsiteX32" fmla="*/ 3509 w 7961"/>
                  <a:gd name="connsiteY32" fmla="*/ 4326 h 10000"/>
                  <a:gd name="connsiteX33" fmla="*/ 3509 w 7961"/>
                  <a:gd name="connsiteY33" fmla="*/ 3676 h 10000"/>
                  <a:gd name="connsiteX34" fmla="*/ 4056 w 7961"/>
                  <a:gd name="connsiteY34" fmla="*/ 2283 h 10000"/>
                  <a:gd name="connsiteX35" fmla="*/ 5462 w 7961"/>
                  <a:gd name="connsiteY35" fmla="*/ 1728 h 10000"/>
                  <a:gd name="connsiteX36" fmla="*/ 6164 w 7961"/>
                  <a:gd name="connsiteY36" fmla="*/ 1821 h 10000"/>
                  <a:gd name="connsiteX37" fmla="*/ 6633 w 7961"/>
                  <a:gd name="connsiteY37" fmla="*/ 2099 h 10000"/>
                  <a:gd name="connsiteX38" fmla="*/ 7102 w 7961"/>
                  <a:gd name="connsiteY38" fmla="*/ 2005 h 10000"/>
                  <a:gd name="connsiteX39" fmla="*/ 7571 w 7961"/>
                  <a:gd name="connsiteY39" fmla="*/ 1728 h 10000"/>
                  <a:gd name="connsiteX40" fmla="*/ 7961 w 7961"/>
                  <a:gd name="connsiteY40" fmla="*/ 1635 h 10000"/>
                  <a:gd name="connsiteX41" fmla="*/ 7961 w 7961"/>
                  <a:gd name="connsiteY41" fmla="*/ 1356 h 10000"/>
                  <a:gd name="connsiteX0" fmla="*/ 9818 w 9818"/>
                  <a:gd name="connsiteY0" fmla="*/ 1356 h 10000"/>
                  <a:gd name="connsiteX1" fmla="*/ 8641 w 9818"/>
                  <a:gd name="connsiteY1" fmla="*/ 521 h 10000"/>
                  <a:gd name="connsiteX2" fmla="*/ 5697 w 9818"/>
                  <a:gd name="connsiteY2" fmla="*/ 336 h 10000"/>
                  <a:gd name="connsiteX3" fmla="*/ 5499 w 9818"/>
                  <a:gd name="connsiteY3" fmla="*/ 429 h 10000"/>
                  <a:gd name="connsiteX4" fmla="*/ 3145 w 9818"/>
                  <a:gd name="connsiteY4" fmla="*/ 1171 h 10000"/>
                  <a:gd name="connsiteX5" fmla="*/ 3047 w 9818"/>
                  <a:gd name="connsiteY5" fmla="*/ 2191 h 10000"/>
                  <a:gd name="connsiteX6" fmla="*/ 68 w 9818"/>
                  <a:gd name="connsiteY6" fmla="*/ 3914 h 10000"/>
                  <a:gd name="connsiteX7" fmla="*/ 114 w 9818"/>
                  <a:gd name="connsiteY7" fmla="*/ 9973 h 10000"/>
                  <a:gd name="connsiteX8" fmla="*/ 1183 w 9818"/>
                  <a:gd name="connsiteY8" fmla="*/ 9892 h 10000"/>
                  <a:gd name="connsiteX9" fmla="*/ 2852 w 9818"/>
                  <a:gd name="connsiteY9" fmla="*/ 9428 h 10000"/>
                  <a:gd name="connsiteX10" fmla="*/ 4226 w 9818"/>
                  <a:gd name="connsiteY10" fmla="*/ 8222 h 10000"/>
                  <a:gd name="connsiteX11" fmla="*/ 5109 w 9818"/>
                  <a:gd name="connsiteY11" fmla="*/ 7479 h 10000"/>
                  <a:gd name="connsiteX12" fmla="*/ 6286 w 9818"/>
                  <a:gd name="connsiteY12" fmla="*/ 7016 h 10000"/>
                  <a:gd name="connsiteX13" fmla="*/ 6578 w 9818"/>
                  <a:gd name="connsiteY13" fmla="*/ 6923 h 10000"/>
                  <a:gd name="connsiteX14" fmla="*/ 6875 w 9818"/>
                  <a:gd name="connsiteY14" fmla="*/ 6923 h 10000"/>
                  <a:gd name="connsiteX15" fmla="*/ 7071 w 9818"/>
                  <a:gd name="connsiteY15" fmla="*/ 6923 h 10000"/>
                  <a:gd name="connsiteX16" fmla="*/ 7266 w 9818"/>
                  <a:gd name="connsiteY16" fmla="*/ 6274 h 10000"/>
                  <a:gd name="connsiteX17" fmla="*/ 6679 w 9818"/>
                  <a:gd name="connsiteY17" fmla="*/ 5068 h 10000"/>
                  <a:gd name="connsiteX18" fmla="*/ 5992 w 9818"/>
                  <a:gd name="connsiteY18" fmla="*/ 4975 h 10000"/>
                  <a:gd name="connsiteX19" fmla="*/ 5600 w 9818"/>
                  <a:gd name="connsiteY19" fmla="*/ 5068 h 10000"/>
                  <a:gd name="connsiteX20" fmla="*/ 5305 w 9818"/>
                  <a:gd name="connsiteY20" fmla="*/ 5252 h 10000"/>
                  <a:gd name="connsiteX21" fmla="*/ 3931 w 9818"/>
                  <a:gd name="connsiteY21" fmla="*/ 5809 h 10000"/>
                  <a:gd name="connsiteX22" fmla="*/ 2754 w 9818"/>
                  <a:gd name="connsiteY22" fmla="*/ 6088 h 10000"/>
                  <a:gd name="connsiteX23" fmla="*/ 2066 w 9818"/>
                  <a:gd name="connsiteY23" fmla="*/ 5717 h 10000"/>
                  <a:gd name="connsiteX24" fmla="*/ 1871 w 9818"/>
                  <a:gd name="connsiteY24" fmla="*/ 5625 h 10000"/>
                  <a:gd name="connsiteX25" fmla="*/ 1871 w 9818"/>
                  <a:gd name="connsiteY25" fmla="*/ 5438 h 10000"/>
                  <a:gd name="connsiteX26" fmla="*/ 1968 w 9818"/>
                  <a:gd name="connsiteY26" fmla="*/ 5438 h 10000"/>
                  <a:gd name="connsiteX27" fmla="*/ 2264 w 9818"/>
                  <a:gd name="connsiteY27" fmla="*/ 5531 h 10000"/>
                  <a:gd name="connsiteX28" fmla="*/ 2852 w 9818"/>
                  <a:gd name="connsiteY28" fmla="*/ 5809 h 10000"/>
                  <a:gd name="connsiteX29" fmla="*/ 3833 w 9818"/>
                  <a:gd name="connsiteY29" fmla="*/ 5438 h 10000"/>
                  <a:gd name="connsiteX30" fmla="*/ 4422 w 9818"/>
                  <a:gd name="connsiteY30" fmla="*/ 5068 h 10000"/>
                  <a:gd name="connsiteX31" fmla="*/ 4324 w 9818"/>
                  <a:gd name="connsiteY31" fmla="*/ 4789 h 10000"/>
                  <a:gd name="connsiteX32" fmla="*/ 4226 w 9818"/>
                  <a:gd name="connsiteY32" fmla="*/ 4326 h 10000"/>
                  <a:gd name="connsiteX33" fmla="*/ 4226 w 9818"/>
                  <a:gd name="connsiteY33" fmla="*/ 3676 h 10000"/>
                  <a:gd name="connsiteX34" fmla="*/ 4913 w 9818"/>
                  <a:gd name="connsiteY34" fmla="*/ 2283 h 10000"/>
                  <a:gd name="connsiteX35" fmla="*/ 6679 w 9818"/>
                  <a:gd name="connsiteY35" fmla="*/ 1728 h 10000"/>
                  <a:gd name="connsiteX36" fmla="*/ 7561 w 9818"/>
                  <a:gd name="connsiteY36" fmla="*/ 1821 h 10000"/>
                  <a:gd name="connsiteX37" fmla="*/ 8150 w 9818"/>
                  <a:gd name="connsiteY37" fmla="*/ 2099 h 10000"/>
                  <a:gd name="connsiteX38" fmla="*/ 8739 w 9818"/>
                  <a:gd name="connsiteY38" fmla="*/ 2005 h 10000"/>
                  <a:gd name="connsiteX39" fmla="*/ 9328 w 9818"/>
                  <a:gd name="connsiteY39" fmla="*/ 1728 h 10000"/>
                  <a:gd name="connsiteX40" fmla="*/ 9818 w 9818"/>
                  <a:gd name="connsiteY40" fmla="*/ 1635 h 10000"/>
                  <a:gd name="connsiteX41" fmla="*/ 9818 w 9818"/>
                  <a:gd name="connsiteY41" fmla="*/ 1356 h 10000"/>
                  <a:gd name="connsiteX0" fmla="*/ 9949 w 9949"/>
                  <a:gd name="connsiteY0" fmla="*/ 1356 h 10395"/>
                  <a:gd name="connsiteX1" fmla="*/ 8750 w 9949"/>
                  <a:gd name="connsiteY1" fmla="*/ 521 h 10395"/>
                  <a:gd name="connsiteX2" fmla="*/ 5752 w 9949"/>
                  <a:gd name="connsiteY2" fmla="*/ 336 h 10395"/>
                  <a:gd name="connsiteX3" fmla="*/ 5550 w 9949"/>
                  <a:gd name="connsiteY3" fmla="*/ 429 h 10395"/>
                  <a:gd name="connsiteX4" fmla="*/ 3152 w 9949"/>
                  <a:gd name="connsiteY4" fmla="*/ 1171 h 10395"/>
                  <a:gd name="connsiteX5" fmla="*/ 3052 w 9949"/>
                  <a:gd name="connsiteY5" fmla="*/ 2191 h 10395"/>
                  <a:gd name="connsiteX6" fmla="*/ 18 w 9949"/>
                  <a:gd name="connsiteY6" fmla="*/ 3914 h 10395"/>
                  <a:gd name="connsiteX7" fmla="*/ 65 w 9949"/>
                  <a:gd name="connsiteY7" fmla="*/ 9973 h 10395"/>
                  <a:gd name="connsiteX8" fmla="*/ 1154 w 9949"/>
                  <a:gd name="connsiteY8" fmla="*/ 9892 h 10395"/>
                  <a:gd name="connsiteX9" fmla="*/ 2854 w 9949"/>
                  <a:gd name="connsiteY9" fmla="*/ 9428 h 10395"/>
                  <a:gd name="connsiteX10" fmla="*/ 4253 w 9949"/>
                  <a:gd name="connsiteY10" fmla="*/ 8222 h 10395"/>
                  <a:gd name="connsiteX11" fmla="*/ 5153 w 9949"/>
                  <a:gd name="connsiteY11" fmla="*/ 7479 h 10395"/>
                  <a:gd name="connsiteX12" fmla="*/ 6352 w 9949"/>
                  <a:gd name="connsiteY12" fmla="*/ 7016 h 10395"/>
                  <a:gd name="connsiteX13" fmla="*/ 6649 w 9949"/>
                  <a:gd name="connsiteY13" fmla="*/ 6923 h 10395"/>
                  <a:gd name="connsiteX14" fmla="*/ 6951 w 9949"/>
                  <a:gd name="connsiteY14" fmla="*/ 6923 h 10395"/>
                  <a:gd name="connsiteX15" fmla="*/ 7151 w 9949"/>
                  <a:gd name="connsiteY15" fmla="*/ 6923 h 10395"/>
                  <a:gd name="connsiteX16" fmla="*/ 7350 w 9949"/>
                  <a:gd name="connsiteY16" fmla="*/ 6274 h 10395"/>
                  <a:gd name="connsiteX17" fmla="*/ 6752 w 9949"/>
                  <a:gd name="connsiteY17" fmla="*/ 5068 h 10395"/>
                  <a:gd name="connsiteX18" fmla="*/ 6052 w 9949"/>
                  <a:gd name="connsiteY18" fmla="*/ 4975 h 10395"/>
                  <a:gd name="connsiteX19" fmla="*/ 5653 w 9949"/>
                  <a:gd name="connsiteY19" fmla="*/ 5068 h 10395"/>
                  <a:gd name="connsiteX20" fmla="*/ 5352 w 9949"/>
                  <a:gd name="connsiteY20" fmla="*/ 5252 h 10395"/>
                  <a:gd name="connsiteX21" fmla="*/ 3953 w 9949"/>
                  <a:gd name="connsiteY21" fmla="*/ 5809 h 10395"/>
                  <a:gd name="connsiteX22" fmla="*/ 2754 w 9949"/>
                  <a:gd name="connsiteY22" fmla="*/ 6088 h 10395"/>
                  <a:gd name="connsiteX23" fmla="*/ 2053 w 9949"/>
                  <a:gd name="connsiteY23" fmla="*/ 5717 h 10395"/>
                  <a:gd name="connsiteX24" fmla="*/ 1855 w 9949"/>
                  <a:gd name="connsiteY24" fmla="*/ 5625 h 10395"/>
                  <a:gd name="connsiteX25" fmla="*/ 1855 w 9949"/>
                  <a:gd name="connsiteY25" fmla="*/ 5438 h 10395"/>
                  <a:gd name="connsiteX26" fmla="*/ 1953 w 9949"/>
                  <a:gd name="connsiteY26" fmla="*/ 5438 h 10395"/>
                  <a:gd name="connsiteX27" fmla="*/ 2255 w 9949"/>
                  <a:gd name="connsiteY27" fmla="*/ 5531 h 10395"/>
                  <a:gd name="connsiteX28" fmla="*/ 2854 w 9949"/>
                  <a:gd name="connsiteY28" fmla="*/ 5809 h 10395"/>
                  <a:gd name="connsiteX29" fmla="*/ 3853 w 9949"/>
                  <a:gd name="connsiteY29" fmla="*/ 5438 h 10395"/>
                  <a:gd name="connsiteX30" fmla="*/ 4453 w 9949"/>
                  <a:gd name="connsiteY30" fmla="*/ 5068 h 10395"/>
                  <a:gd name="connsiteX31" fmla="*/ 4353 w 9949"/>
                  <a:gd name="connsiteY31" fmla="*/ 4789 h 10395"/>
                  <a:gd name="connsiteX32" fmla="*/ 4253 w 9949"/>
                  <a:gd name="connsiteY32" fmla="*/ 4326 h 10395"/>
                  <a:gd name="connsiteX33" fmla="*/ 4253 w 9949"/>
                  <a:gd name="connsiteY33" fmla="*/ 3676 h 10395"/>
                  <a:gd name="connsiteX34" fmla="*/ 4953 w 9949"/>
                  <a:gd name="connsiteY34" fmla="*/ 2283 h 10395"/>
                  <a:gd name="connsiteX35" fmla="*/ 6752 w 9949"/>
                  <a:gd name="connsiteY35" fmla="*/ 1728 h 10395"/>
                  <a:gd name="connsiteX36" fmla="*/ 7650 w 9949"/>
                  <a:gd name="connsiteY36" fmla="*/ 1821 h 10395"/>
                  <a:gd name="connsiteX37" fmla="*/ 8250 w 9949"/>
                  <a:gd name="connsiteY37" fmla="*/ 2099 h 10395"/>
                  <a:gd name="connsiteX38" fmla="*/ 8850 w 9949"/>
                  <a:gd name="connsiteY38" fmla="*/ 2005 h 10395"/>
                  <a:gd name="connsiteX39" fmla="*/ 9450 w 9949"/>
                  <a:gd name="connsiteY39" fmla="*/ 1728 h 10395"/>
                  <a:gd name="connsiteX40" fmla="*/ 9949 w 9949"/>
                  <a:gd name="connsiteY40" fmla="*/ 1635 h 10395"/>
                  <a:gd name="connsiteX41" fmla="*/ 9949 w 9949"/>
                  <a:gd name="connsiteY41" fmla="*/ 1356 h 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949" h="10395">
                    <a:moveTo>
                      <a:pt x="9949" y="1356"/>
                    </a:moveTo>
                    <a:cubicBezTo>
                      <a:pt x="9349" y="1356"/>
                      <a:pt x="8750" y="1263"/>
                      <a:pt x="8750" y="521"/>
                    </a:cubicBezTo>
                    <a:cubicBezTo>
                      <a:pt x="7251" y="-406"/>
                      <a:pt x="6052" y="151"/>
                      <a:pt x="5752" y="336"/>
                    </a:cubicBezTo>
                    <a:lnTo>
                      <a:pt x="5550" y="429"/>
                    </a:lnTo>
                    <a:cubicBezTo>
                      <a:pt x="5052" y="706"/>
                      <a:pt x="4253" y="1171"/>
                      <a:pt x="3152" y="1171"/>
                    </a:cubicBezTo>
                    <a:cubicBezTo>
                      <a:pt x="3120" y="1511"/>
                      <a:pt x="3087" y="1851"/>
                      <a:pt x="3052" y="2191"/>
                    </a:cubicBezTo>
                    <a:cubicBezTo>
                      <a:pt x="2530" y="2649"/>
                      <a:pt x="516" y="2617"/>
                      <a:pt x="18" y="3914"/>
                    </a:cubicBezTo>
                    <a:cubicBezTo>
                      <a:pt x="-37" y="5211"/>
                      <a:pt x="54" y="8977"/>
                      <a:pt x="65" y="9973"/>
                    </a:cubicBezTo>
                    <a:cubicBezTo>
                      <a:pt x="76" y="10969"/>
                      <a:pt x="554" y="9892"/>
                      <a:pt x="1154" y="9892"/>
                    </a:cubicBezTo>
                    <a:cubicBezTo>
                      <a:pt x="1755" y="9798"/>
                      <a:pt x="2353" y="9706"/>
                      <a:pt x="2854" y="9428"/>
                    </a:cubicBezTo>
                    <a:cubicBezTo>
                      <a:pt x="3452" y="9149"/>
                      <a:pt x="3853" y="8778"/>
                      <a:pt x="4253" y="8222"/>
                    </a:cubicBezTo>
                    <a:cubicBezTo>
                      <a:pt x="4551" y="8036"/>
                      <a:pt x="4752" y="7757"/>
                      <a:pt x="5153" y="7479"/>
                    </a:cubicBezTo>
                    <a:cubicBezTo>
                      <a:pt x="5452" y="7201"/>
                      <a:pt x="5951" y="7109"/>
                      <a:pt x="6352" y="7016"/>
                    </a:cubicBezTo>
                    <a:cubicBezTo>
                      <a:pt x="6451" y="7016"/>
                      <a:pt x="6551" y="7016"/>
                      <a:pt x="6649" y="6923"/>
                    </a:cubicBezTo>
                    <a:lnTo>
                      <a:pt x="6951" y="6923"/>
                    </a:lnTo>
                    <a:lnTo>
                      <a:pt x="7151" y="6923"/>
                    </a:lnTo>
                    <a:cubicBezTo>
                      <a:pt x="7251" y="6830"/>
                      <a:pt x="7350" y="6551"/>
                      <a:pt x="7350" y="6274"/>
                    </a:cubicBezTo>
                    <a:cubicBezTo>
                      <a:pt x="7350" y="5809"/>
                      <a:pt x="7151" y="5252"/>
                      <a:pt x="6752" y="5068"/>
                    </a:cubicBezTo>
                    <a:cubicBezTo>
                      <a:pt x="6551" y="4975"/>
                      <a:pt x="6252" y="4975"/>
                      <a:pt x="6052" y="4975"/>
                    </a:cubicBezTo>
                    <a:cubicBezTo>
                      <a:pt x="5951" y="4975"/>
                      <a:pt x="5851" y="5068"/>
                      <a:pt x="5653" y="5068"/>
                    </a:cubicBezTo>
                    <a:cubicBezTo>
                      <a:pt x="5550" y="5068"/>
                      <a:pt x="5452" y="5160"/>
                      <a:pt x="5352" y="5252"/>
                    </a:cubicBezTo>
                    <a:cubicBezTo>
                      <a:pt x="4852" y="5438"/>
                      <a:pt x="4353" y="5625"/>
                      <a:pt x="3953" y="5809"/>
                    </a:cubicBezTo>
                    <a:cubicBezTo>
                      <a:pt x="3555" y="5902"/>
                      <a:pt x="3252" y="6088"/>
                      <a:pt x="2754" y="6088"/>
                    </a:cubicBezTo>
                    <a:cubicBezTo>
                      <a:pt x="2453" y="5995"/>
                      <a:pt x="2255" y="5809"/>
                      <a:pt x="2053" y="5717"/>
                    </a:cubicBezTo>
                    <a:cubicBezTo>
                      <a:pt x="1953" y="5717"/>
                      <a:pt x="1855" y="5625"/>
                      <a:pt x="1855" y="5625"/>
                    </a:cubicBezTo>
                    <a:cubicBezTo>
                      <a:pt x="1855" y="5625"/>
                      <a:pt x="1755" y="5531"/>
                      <a:pt x="1855" y="5438"/>
                    </a:cubicBezTo>
                    <a:lnTo>
                      <a:pt x="1953" y="5438"/>
                    </a:lnTo>
                    <a:cubicBezTo>
                      <a:pt x="1953" y="5438"/>
                      <a:pt x="2053" y="5438"/>
                      <a:pt x="2255" y="5531"/>
                    </a:cubicBezTo>
                    <a:cubicBezTo>
                      <a:pt x="2353" y="5625"/>
                      <a:pt x="2554" y="5717"/>
                      <a:pt x="2854" y="5809"/>
                    </a:cubicBezTo>
                    <a:cubicBezTo>
                      <a:pt x="3052" y="5809"/>
                      <a:pt x="3452" y="5625"/>
                      <a:pt x="3853" y="5438"/>
                    </a:cubicBezTo>
                    <a:cubicBezTo>
                      <a:pt x="4054" y="5346"/>
                      <a:pt x="4253" y="5252"/>
                      <a:pt x="4453" y="5068"/>
                    </a:cubicBezTo>
                    <a:cubicBezTo>
                      <a:pt x="4453" y="5068"/>
                      <a:pt x="4453" y="4975"/>
                      <a:pt x="4353" y="4789"/>
                    </a:cubicBezTo>
                    <a:cubicBezTo>
                      <a:pt x="4353" y="4697"/>
                      <a:pt x="4253" y="4510"/>
                      <a:pt x="4253" y="4326"/>
                    </a:cubicBezTo>
                    <a:cubicBezTo>
                      <a:pt x="4253" y="4140"/>
                      <a:pt x="4153" y="3954"/>
                      <a:pt x="4253" y="3676"/>
                    </a:cubicBezTo>
                    <a:cubicBezTo>
                      <a:pt x="4253" y="3212"/>
                      <a:pt x="4453" y="2655"/>
                      <a:pt x="4953" y="2283"/>
                    </a:cubicBezTo>
                    <a:cubicBezTo>
                      <a:pt x="5452" y="1821"/>
                      <a:pt x="6052" y="1635"/>
                      <a:pt x="6752" y="1728"/>
                    </a:cubicBezTo>
                    <a:cubicBezTo>
                      <a:pt x="6951" y="1728"/>
                      <a:pt x="7350" y="1728"/>
                      <a:pt x="7650" y="1821"/>
                    </a:cubicBezTo>
                    <a:lnTo>
                      <a:pt x="8250" y="2099"/>
                    </a:lnTo>
                    <a:cubicBezTo>
                      <a:pt x="8551" y="2099"/>
                      <a:pt x="8649" y="2099"/>
                      <a:pt x="8850" y="2005"/>
                    </a:cubicBezTo>
                    <a:lnTo>
                      <a:pt x="9450" y="1728"/>
                    </a:lnTo>
                    <a:cubicBezTo>
                      <a:pt x="9650" y="1635"/>
                      <a:pt x="9748" y="1635"/>
                      <a:pt x="9949" y="1635"/>
                    </a:cubicBezTo>
                    <a:lnTo>
                      <a:pt x="9949" y="13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0" name="Freeform 29"/>
              <p:cNvSpPr>
                <a:spLocks/>
              </p:cNvSpPr>
              <p:nvPr userDrawn="1"/>
            </p:nvSpPr>
            <p:spPr bwMode="auto">
              <a:xfrm>
                <a:off x="1781552" y="3051429"/>
                <a:ext cx="223534" cy="142009"/>
              </a:xfrm>
              <a:custGeom>
                <a:avLst/>
                <a:gdLst>
                  <a:gd name="T0" fmla="*/ 1 w 83"/>
                  <a:gd name="T1" fmla="*/ 9 h 53"/>
                  <a:gd name="T2" fmla="*/ 0 w 83"/>
                  <a:gd name="T3" fmla="*/ 24 h 53"/>
                  <a:gd name="T4" fmla="*/ 0 w 83"/>
                  <a:gd name="T5" fmla="*/ 32 h 53"/>
                  <a:gd name="T6" fmla="*/ 1 w 83"/>
                  <a:gd name="T7" fmla="*/ 40 h 53"/>
                  <a:gd name="T8" fmla="*/ 1 w 83"/>
                  <a:gd name="T9" fmla="*/ 43 h 53"/>
                  <a:gd name="T10" fmla="*/ 83 w 83"/>
                  <a:gd name="T11" fmla="*/ 53 h 53"/>
                  <a:gd name="T12" fmla="*/ 32 w 83"/>
                  <a:gd name="T13" fmla="*/ 35 h 53"/>
                  <a:gd name="T14" fmla="*/ 3 w 83"/>
                  <a:gd name="T15" fmla="*/ 0 h 53"/>
                  <a:gd name="T16" fmla="*/ 1 w 83"/>
                  <a:gd name="T1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53">
                    <a:moveTo>
                      <a:pt x="1" y="9"/>
                    </a:moveTo>
                    <a:cubicBezTo>
                      <a:pt x="1" y="13"/>
                      <a:pt x="0" y="18"/>
                      <a:pt x="0" y="24"/>
                    </a:cubicBezTo>
                    <a:cubicBezTo>
                      <a:pt x="0" y="26"/>
                      <a:pt x="0" y="29"/>
                      <a:pt x="0" y="32"/>
                    </a:cubicBezTo>
                    <a:cubicBezTo>
                      <a:pt x="0" y="35"/>
                      <a:pt x="0" y="38"/>
                      <a:pt x="1" y="40"/>
                    </a:cubicBezTo>
                    <a:cubicBezTo>
                      <a:pt x="1" y="41"/>
                      <a:pt x="1" y="42"/>
                      <a:pt x="1" y="43"/>
                    </a:cubicBezTo>
                    <a:cubicBezTo>
                      <a:pt x="26" y="43"/>
                      <a:pt x="63" y="49"/>
                      <a:pt x="83" y="53"/>
                    </a:cubicBezTo>
                    <a:cubicBezTo>
                      <a:pt x="32" y="35"/>
                      <a:pt x="32" y="35"/>
                      <a:pt x="32" y="35"/>
                    </a:cubicBezTo>
                    <a:cubicBezTo>
                      <a:pt x="3" y="0"/>
                      <a:pt x="3" y="0"/>
                      <a:pt x="3" y="0"/>
                    </a:cubicBezTo>
                    <a:cubicBezTo>
                      <a:pt x="3" y="2"/>
                      <a:pt x="2" y="5"/>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1" name="Freeform 30"/>
              <p:cNvSpPr>
                <a:spLocks noEditPoints="1"/>
              </p:cNvSpPr>
              <p:nvPr userDrawn="1"/>
            </p:nvSpPr>
            <p:spPr bwMode="auto">
              <a:xfrm>
                <a:off x="734891" y="3043541"/>
                <a:ext cx="1072959" cy="988805"/>
              </a:xfrm>
              <a:custGeom>
                <a:avLst/>
                <a:gdLst>
                  <a:gd name="T0" fmla="*/ 393 w 399"/>
                  <a:gd name="T1" fmla="*/ 71 h 368"/>
                  <a:gd name="T2" fmla="*/ 383 w 399"/>
                  <a:gd name="T3" fmla="*/ 55 h 368"/>
                  <a:gd name="T4" fmla="*/ 381 w 399"/>
                  <a:gd name="T5" fmla="*/ 26 h 368"/>
                  <a:gd name="T6" fmla="*/ 386 w 399"/>
                  <a:gd name="T7" fmla="*/ 0 h 368"/>
                  <a:gd name="T8" fmla="*/ 211 w 399"/>
                  <a:gd name="T9" fmla="*/ 186 h 368"/>
                  <a:gd name="T10" fmla="*/ 0 w 399"/>
                  <a:gd name="T11" fmla="*/ 214 h 368"/>
                  <a:gd name="T12" fmla="*/ 26 w 399"/>
                  <a:gd name="T13" fmla="*/ 258 h 368"/>
                  <a:gd name="T14" fmla="*/ 27 w 399"/>
                  <a:gd name="T15" fmla="*/ 258 h 368"/>
                  <a:gd name="T16" fmla="*/ 40 w 399"/>
                  <a:gd name="T17" fmla="*/ 262 h 368"/>
                  <a:gd name="T18" fmla="*/ 66 w 399"/>
                  <a:gd name="T19" fmla="*/ 267 h 368"/>
                  <a:gd name="T20" fmla="*/ 79 w 399"/>
                  <a:gd name="T21" fmla="*/ 267 h 368"/>
                  <a:gd name="T22" fmla="*/ 99 w 399"/>
                  <a:gd name="T23" fmla="*/ 266 h 368"/>
                  <a:gd name="T24" fmla="*/ 116 w 399"/>
                  <a:gd name="T25" fmla="*/ 259 h 368"/>
                  <a:gd name="T26" fmla="*/ 125 w 399"/>
                  <a:gd name="T27" fmla="*/ 253 h 368"/>
                  <a:gd name="T28" fmla="*/ 137 w 399"/>
                  <a:gd name="T29" fmla="*/ 253 h 368"/>
                  <a:gd name="T30" fmla="*/ 152 w 399"/>
                  <a:gd name="T31" fmla="*/ 263 h 368"/>
                  <a:gd name="T32" fmla="*/ 213 w 399"/>
                  <a:gd name="T33" fmla="*/ 238 h 368"/>
                  <a:gd name="T34" fmla="*/ 217 w 399"/>
                  <a:gd name="T35" fmla="*/ 238 h 368"/>
                  <a:gd name="T36" fmla="*/ 229 w 399"/>
                  <a:gd name="T37" fmla="*/ 246 h 368"/>
                  <a:gd name="T38" fmla="*/ 269 w 399"/>
                  <a:gd name="T39" fmla="*/ 222 h 368"/>
                  <a:gd name="T40" fmla="*/ 287 w 399"/>
                  <a:gd name="T41" fmla="*/ 176 h 368"/>
                  <a:gd name="T42" fmla="*/ 290 w 399"/>
                  <a:gd name="T43" fmla="*/ 155 h 368"/>
                  <a:gd name="T44" fmla="*/ 294 w 399"/>
                  <a:gd name="T45" fmla="*/ 158 h 368"/>
                  <a:gd name="T46" fmla="*/ 290 w 399"/>
                  <a:gd name="T47" fmla="*/ 194 h 368"/>
                  <a:gd name="T48" fmla="*/ 247 w 399"/>
                  <a:gd name="T49" fmla="*/ 250 h 368"/>
                  <a:gd name="T50" fmla="*/ 219 w 399"/>
                  <a:gd name="T51" fmla="*/ 249 h 368"/>
                  <a:gd name="T52" fmla="*/ 198 w 399"/>
                  <a:gd name="T53" fmla="*/ 258 h 368"/>
                  <a:gd name="T54" fmla="*/ 150 w 399"/>
                  <a:gd name="T55" fmla="*/ 276 h 368"/>
                  <a:gd name="T56" fmla="*/ 136 w 399"/>
                  <a:gd name="T57" fmla="*/ 271 h 368"/>
                  <a:gd name="T58" fmla="*/ 130 w 399"/>
                  <a:gd name="T59" fmla="*/ 268 h 368"/>
                  <a:gd name="T60" fmla="*/ 109 w 399"/>
                  <a:gd name="T61" fmla="*/ 279 h 368"/>
                  <a:gd name="T62" fmla="*/ 95 w 399"/>
                  <a:gd name="T63" fmla="*/ 282 h 368"/>
                  <a:gd name="T64" fmla="*/ 100 w 399"/>
                  <a:gd name="T65" fmla="*/ 289 h 368"/>
                  <a:gd name="T66" fmla="*/ 221 w 399"/>
                  <a:gd name="T67" fmla="*/ 368 h 368"/>
                  <a:gd name="T68" fmla="*/ 267 w 399"/>
                  <a:gd name="T69" fmla="*/ 358 h 368"/>
                  <a:gd name="T70" fmla="*/ 359 w 399"/>
                  <a:gd name="T71" fmla="*/ 237 h 368"/>
                  <a:gd name="T72" fmla="*/ 399 w 399"/>
                  <a:gd name="T73" fmla="*/ 76 h 368"/>
                  <a:gd name="T74" fmla="*/ 342 w 399"/>
                  <a:gd name="T75" fmla="*/ 43 h 368"/>
                  <a:gd name="T76" fmla="*/ 364 w 399"/>
                  <a:gd name="T77" fmla="*/ 4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9" h="368">
                    <a:moveTo>
                      <a:pt x="399" y="76"/>
                    </a:moveTo>
                    <a:cubicBezTo>
                      <a:pt x="396" y="75"/>
                      <a:pt x="395" y="73"/>
                      <a:pt x="393" y="71"/>
                    </a:cubicBezTo>
                    <a:cubicBezTo>
                      <a:pt x="390" y="69"/>
                      <a:pt x="389" y="66"/>
                      <a:pt x="387" y="63"/>
                    </a:cubicBezTo>
                    <a:cubicBezTo>
                      <a:pt x="385" y="61"/>
                      <a:pt x="385" y="58"/>
                      <a:pt x="383" y="55"/>
                    </a:cubicBezTo>
                    <a:cubicBezTo>
                      <a:pt x="382" y="51"/>
                      <a:pt x="382" y="48"/>
                      <a:pt x="381" y="45"/>
                    </a:cubicBezTo>
                    <a:cubicBezTo>
                      <a:pt x="380" y="38"/>
                      <a:pt x="380" y="32"/>
                      <a:pt x="381" y="26"/>
                    </a:cubicBezTo>
                    <a:cubicBezTo>
                      <a:pt x="381" y="20"/>
                      <a:pt x="382" y="15"/>
                      <a:pt x="383" y="10"/>
                    </a:cubicBezTo>
                    <a:cubicBezTo>
                      <a:pt x="384" y="6"/>
                      <a:pt x="385" y="3"/>
                      <a:pt x="386" y="0"/>
                    </a:cubicBezTo>
                    <a:cubicBezTo>
                      <a:pt x="311" y="25"/>
                      <a:pt x="311" y="25"/>
                      <a:pt x="311" y="25"/>
                    </a:cubicBezTo>
                    <a:cubicBezTo>
                      <a:pt x="211" y="186"/>
                      <a:pt x="211" y="186"/>
                      <a:pt x="211" y="186"/>
                    </a:cubicBezTo>
                    <a:cubicBezTo>
                      <a:pt x="83" y="230"/>
                      <a:pt x="83" y="230"/>
                      <a:pt x="83" y="230"/>
                    </a:cubicBezTo>
                    <a:cubicBezTo>
                      <a:pt x="0" y="214"/>
                      <a:pt x="0" y="214"/>
                      <a:pt x="0" y="214"/>
                    </a:cubicBezTo>
                    <a:cubicBezTo>
                      <a:pt x="2" y="247"/>
                      <a:pt x="2" y="247"/>
                      <a:pt x="2" y="247"/>
                    </a:cubicBezTo>
                    <a:cubicBezTo>
                      <a:pt x="26" y="258"/>
                      <a:pt x="26" y="258"/>
                      <a:pt x="26" y="258"/>
                    </a:cubicBezTo>
                    <a:cubicBezTo>
                      <a:pt x="26" y="258"/>
                      <a:pt x="27" y="258"/>
                      <a:pt x="27" y="258"/>
                    </a:cubicBezTo>
                    <a:cubicBezTo>
                      <a:pt x="27" y="258"/>
                      <a:pt x="27" y="258"/>
                      <a:pt x="27" y="258"/>
                    </a:cubicBezTo>
                    <a:cubicBezTo>
                      <a:pt x="27" y="258"/>
                      <a:pt x="27" y="258"/>
                      <a:pt x="27" y="258"/>
                    </a:cubicBezTo>
                    <a:cubicBezTo>
                      <a:pt x="40" y="262"/>
                      <a:pt x="40" y="262"/>
                      <a:pt x="40" y="262"/>
                    </a:cubicBezTo>
                    <a:cubicBezTo>
                      <a:pt x="45" y="263"/>
                      <a:pt x="49" y="264"/>
                      <a:pt x="53" y="265"/>
                    </a:cubicBezTo>
                    <a:cubicBezTo>
                      <a:pt x="58" y="265"/>
                      <a:pt x="62" y="266"/>
                      <a:pt x="66" y="267"/>
                    </a:cubicBezTo>
                    <a:cubicBezTo>
                      <a:pt x="73" y="267"/>
                      <a:pt x="73" y="267"/>
                      <a:pt x="73" y="267"/>
                    </a:cubicBezTo>
                    <a:cubicBezTo>
                      <a:pt x="75" y="268"/>
                      <a:pt x="77" y="267"/>
                      <a:pt x="79" y="267"/>
                    </a:cubicBezTo>
                    <a:cubicBezTo>
                      <a:pt x="84" y="268"/>
                      <a:pt x="88" y="267"/>
                      <a:pt x="92" y="267"/>
                    </a:cubicBezTo>
                    <a:cubicBezTo>
                      <a:pt x="99" y="266"/>
                      <a:pt x="99" y="266"/>
                      <a:pt x="99" y="266"/>
                    </a:cubicBezTo>
                    <a:cubicBezTo>
                      <a:pt x="105" y="264"/>
                      <a:pt x="105" y="264"/>
                      <a:pt x="105" y="264"/>
                    </a:cubicBezTo>
                    <a:cubicBezTo>
                      <a:pt x="109" y="263"/>
                      <a:pt x="113" y="261"/>
                      <a:pt x="116" y="259"/>
                    </a:cubicBezTo>
                    <a:cubicBezTo>
                      <a:pt x="118" y="258"/>
                      <a:pt x="120" y="257"/>
                      <a:pt x="121" y="256"/>
                    </a:cubicBezTo>
                    <a:cubicBezTo>
                      <a:pt x="123" y="255"/>
                      <a:pt x="125" y="253"/>
                      <a:pt x="125" y="253"/>
                    </a:cubicBezTo>
                    <a:cubicBezTo>
                      <a:pt x="128" y="250"/>
                      <a:pt x="133" y="249"/>
                      <a:pt x="136" y="252"/>
                    </a:cubicBezTo>
                    <a:cubicBezTo>
                      <a:pt x="137" y="253"/>
                      <a:pt x="137" y="253"/>
                      <a:pt x="137" y="253"/>
                    </a:cubicBezTo>
                    <a:cubicBezTo>
                      <a:pt x="137" y="253"/>
                      <a:pt x="137" y="253"/>
                      <a:pt x="137" y="253"/>
                    </a:cubicBezTo>
                    <a:cubicBezTo>
                      <a:pt x="140" y="259"/>
                      <a:pt x="145" y="262"/>
                      <a:pt x="152" y="263"/>
                    </a:cubicBezTo>
                    <a:cubicBezTo>
                      <a:pt x="158" y="264"/>
                      <a:pt x="165" y="263"/>
                      <a:pt x="172" y="261"/>
                    </a:cubicBezTo>
                    <a:cubicBezTo>
                      <a:pt x="187" y="256"/>
                      <a:pt x="200" y="247"/>
                      <a:pt x="213" y="238"/>
                    </a:cubicBezTo>
                    <a:cubicBezTo>
                      <a:pt x="213" y="238"/>
                      <a:pt x="213" y="238"/>
                      <a:pt x="213" y="238"/>
                    </a:cubicBezTo>
                    <a:cubicBezTo>
                      <a:pt x="214" y="237"/>
                      <a:pt x="216" y="237"/>
                      <a:pt x="217" y="238"/>
                    </a:cubicBezTo>
                    <a:cubicBezTo>
                      <a:pt x="217" y="238"/>
                      <a:pt x="217" y="238"/>
                      <a:pt x="217" y="238"/>
                    </a:cubicBezTo>
                    <a:cubicBezTo>
                      <a:pt x="221" y="242"/>
                      <a:pt x="225" y="246"/>
                      <a:pt x="229" y="246"/>
                    </a:cubicBezTo>
                    <a:cubicBezTo>
                      <a:pt x="234" y="247"/>
                      <a:pt x="240" y="246"/>
                      <a:pt x="245" y="244"/>
                    </a:cubicBezTo>
                    <a:cubicBezTo>
                      <a:pt x="254" y="240"/>
                      <a:pt x="263" y="231"/>
                      <a:pt x="269" y="222"/>
                    </a:cubicBezTo>
                    <a:cubicBezTo>
                      <a:pt x="276" y="213"/>
                      <a:pt x="281" y="203"/>
                      <a:pt x="284" y="192"/>
                    </a:cubicBezTo>
                    <a:cubicBezTo>
                      <a:pt x="285" y="187"/>
                      <a:pt x="287" y="181"/>
                      <a:pt x="287" y="176"/>
                    </a:cubicBezTo>
                    <a:cubicBezTo>
                      <a:pt x="288" y="170"/>
                      <a:pt x="288" y="165"/>
                      <a:pt x="287" y="159"/>
                    </a:cubicBezTo>
                    <a:cubicBezTo>
                      <a:pt x="287" y="157"/>
                      <a:pt x="288" y="155"/>
                      <a:pt x="290" y="155"/>
                    </a:cubicBezTo>
                    <a:cubicBezTo>
                      <a:pt x="292" y="155"/>
                      <a:pt x="294" y="157"/>
                      <a:pt x="294" y="158"/>
                    </a:cubicBezTo>
                    <a:cubicBezTo>
                      <a:pt x="294" y="158"/>
                      <a:pt x="294" y="158"/>
                      <a:pt x="294" y="158"/>
                    </a:cubicBezTo>
                    <a:cubicBezTo>
                      <a:pt x="294" y="164"/>
                      <a:pt x="294" y="171"/>
                      <a:pt x="294" y="176"/>
                    </a:cubicBezTo>
                    <a:cubicBezTo>
                      <a:pt x="293" y="182"/>
                      <a:pt x="292" y="188"/>
                      <a:pt x="290" y="194"/>
                    </a:cubicBezTo>
                    <a:cubicBezTo>
                      <a:pt x="287" y="206"/>
                      <a:pt x="282" y="217"/>
                      <a:pt x="275" y="226"/>
                    </a:cubicBezTo>
                    <a:cubicBezTo>
                      <a:pt x="267" y="236"/>
                      <a:pt x="259" y="245"/>
                      <a:pt x="247" y="250"/>
                    </a:cubicBezTo>
                    <a:cubicBezTo>
                      <a:pt x="242" y="253"/>
                      <a:pt x="235" y="254"/>
                      <a:pt x="228" y="253"/>
                    </a:cubicBezTo>
                    <a:cubicBezTo>
                      <a:pt x="225" y="252"/>
                      <a:pt x="222" y="251"/>
                      <a:pt x="219" y="249"/>
                    </a:cubicBezTo>
                    <a:cubicBezTo>
                      <a:pt x="217" y="248"/>
                      <a:pt x="216" y="246"/>
                      <a:pt x="214" y="245"/>
                    </a:cubicBezTo>
                    <a:cubicBezTo>
                      <a:pt x="209" y="250"/>
                      <a:pt x="204" y="254"/>
                      <a:pt x="198" y="258"/>
                    </a:cubicBezTo>
                    <a:cubicBezTo>
                      <a:pt x="191" y="263"/>
                      <a:pt x="184" y="267"/>
                      <a:pt x="176" y="271"/>
                    </a:cubicBezTo>
                    <a:cubicBezTo>
                      <a:pt x="168" y="274"/>
                      <a:pt x="160" y="276"/>
                      <a:pt x="150" y="276"/>
                    </a:cubicBezTo>
                    <a:cubicBezTo>
                      <a:pt x="148" y="276"/>
                      <a:pt x="145" y="275"/>
                      <a:pt x="143" y="274"/>
                    </a:cubicBezTo>
                    <a:cubicBezTo>
                      <a:pt x="141" y="274"/>
                      <a:pt x="138" y="273"/>
                      <a:pt x="136" y="271"/>
                    </a:cubicBezTo>
                    <a:cubicBezTo>
                      <a:pt x="134" y="270"/>
                      <a:pt x="132" y="269"/>
                      <a:pt x="131" y="268"/>
                    </a:cubicBezTo>
                    <a:cubicBezTo>
                      <a:pt x="131" y="268"/>
                      <a:pt x="130" y="268"/>
                      <a:pt x="130" y="268"/>
                    </a:cubicBezTo>
                    <a:cubicBezTo>
                      <a:pt x="128" y="270"/>
                      <a:pt x="126" y="271"/>
                      <a:pt x="124" y="272"/>
                    </a:cubicBezTo>
                    <a:cubicBezTo>
                      <a:pt x="119" y="275"/>
                      <a:pt x="114" y="277"/>
                      <a:pt x="109" y="279"/>
                    </a:cubicBezTo>
                    <a:cubicBezTo>
                      <a:pt x="102" y="281"/>
                      <a:pt x="102" y="281"/>
                      <a:pt x="102" y="281"/>
                    </a:cubicBezTo>
                    <a:cubicBezTo>
                      <a:pt x="95" y="282"/>
                      <a:pt x="95" y="282"/>
                      <a:pt x="95" y="282"/>
                    </a:cubicBezTo>
                    <a:cubicBezTo>
                      <a:pt x="92" y="282"/>
                      <a:pt x="89" y="283"/>
                      <a:pt x="86" y="283"/>
                    </a:cubicBezTo>
                    <a:cubicBezTo>
                      <a:pt x="100" y="289"/>
                      <a:pt x="100" y="289"/>
                      <a:pt x="100" y="289"/>
                    </a:cubicBezTo>
                    <a:cubicBezTo>
                      <a:pt x="203" y="300"/>
                      <a:pt x="203" y="300"/>
                      <a:pt x="203" y="300"/>
                    </a:cubicBezTo>
                    <a:cubicBezTo>
                      <a:pt x="221" y="368"/>
                      <a:pt x="221" y="368"/>
                      <a:pt x="221" y="368"/>
                    </a:cubicBezTo>
                    <a:cubicBezTo>
                      <a:pt x="261" y="303"/>
                      <a:pt x="261" y="303"/>
                      <a:pt x="261" y="303"/>
                    </a:cubicBezTo>
                    <a:cubicBezTo>
                      <a:pt x="267" y="358"/>
                      <a:pt x="267" y="358"/>
                      <a:pt x="267" y="358"/>
                    </a:cubicBezTo>
                    <a:cubicBezTo>
                      <a:pt x="311" y="289"/>
                      <a:pt x="311" y="289"/>
                      <a:pt x="311" y="289"/>
                    </a:cubicBezTo>
                    <a:cubicBezTo>
                      <a:pt x="359" y="237"/>
                      <a:pt x="359" y="237"/>
                      <a:pt x="359" y="237"/>
                    </a:cubicBezTo>
                    <a:cubicBezTo>
                      <a:pt x="399" y="77"/>
                      <a:pt x="399" y="77"/>
                      <a:pt x="399" y="77"/>
                    </a:cubicBezTo>
                    <a:cubicBezTo>
                      <a:pt x="399" y="77"/>
                      <a:pt x="399" y="76"/>
                      <a:pt x="399" y="76"/>
                    </a:cubicBezTo>
                    <a:close/>
                    <a:moveTo>
                      <a:pt x="352" y="55"/>
                    </a:moveTo>
                    <a:cubicBezTo>
                      <a:pt x="346" y="54"/>
                      <a:pt x="341" y="49"/>
                      <a:pt x="342" y="43"/>
                    </a:cubicBezTo>
                    <a:cubicBezTo>
                      <a:pt x="342" y="36"/>
                      <a:pt x="348" y="32"/>
                      <a:pt x="354" y="32"/>
                    </a:cubicBezTo>
                    <a:cubicBezTo>
                      <a:pt x="360" y="33"/>
                      <a:pt x="365" y="38"/>
                      <a:pt x="364" y="44"/>
                    </a:cubicBezTo>
                    <a:cubicBezTo>
                      <a:pt x="364" y="50"/>
                      <a:pt x="358" y="55"/>
                      <a:pt x="35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2" name="Freeform 31"/>
              <p:cNvSpPr>
                <a:spLocks/>
              </p:cNvSpPr>
              <p:nvPr userDrawn="1"/>
            </p:nvSpPr>
            <p:spPr bwMode="auto">
              <a:xfrm>
                <a:off x="1792071" y="3185550"/>
                <a:ext cx="168307" cy="42077"/>
              </a:xfrm>
              <a:custGeom>
                <a:avLst/>
                <a:gdLst>
                  <a:gd name="T0" fmla="*/ 0 w 63"/>
                  <a:gd name="T1" fmla="*/ 0 h 15"/>
                  <a:gd name="T2" fmla="*/ 3 w 63"/>
                  <a:gd name="T3" fmla="*/ 6 h 15"/>
                  <a:gd name="T4" fmla="*/ 7 w 63"/>
                  <a:gd name="T5" fmla="*/ 12 h 15"/>
                  <a:gd name="T6" fmla="*/ 10 w 63"/>
                  <a:gd name="T7" fmla="*/ 15 h 15"/>
                  <a:gd name="T8" fmla="*/ 63 w 63"/>
                  <a:gd name="T9" fmla="*/ 7 h 15"/>
                  <a:gd name="T10" fmla="*/ 0 w 63"/>
                  <a:gd name="T11" fmla="*/ 0 h 15"/>
                </a:gdLst>
                <a:ahLst/>
                <a:cxnLst>
                  <a:cxn ang="0">
                    <a:pos x="T0" y="T1"/>
                  </a:cxn>
                  <a:cxn ang="0">
                    <a:pos x="T2" y="T3"/>
                  </a:cxn>
                  <a:cxn ang="0">
                    <a:pos x="T4" y="T5"/>
                  </a:cxn>
                  <a:cxn ang="0">
                    <a:pos x="T6" y="T7"/>
                  </a:cxn>
                  <a:cxn ang="0">
                    <a:pos x="T8" y="T9"/>
                  </a:cxn>
                  <a:cxn ang="0">
                    <a:pos x="T10" y="T11"/>
                  </a:cxn>
                </a:cxnLst>
                <a:rect l="0" t="0" r="r" b="b"/>
                <a:pathLst>
                  <a:path w="63" h="15">
                    <a:moveTo>
                      <a:pt x="0" y="0"/>
                    </a:moveTo>
                    <a:cubicBezTo>
                      <a:pt x="1" y="2"/>
                      <a:pt x="2" y="4"/>
                      <a:pt x="3" y="6"/>
                    </a:cubicBezTo>
                    <a:cubicBezTo>
                      <a:pt x="4" y="8"/>
                      <a:pt x="5" y="10"/>
                      <a:pt x="7" y="12"/>
                    </a:cubicBezTo>
                    <a:cubicBezTo>
                      <a:pt x="8" y="13"/>
                      <a:pt x="9" y="14"/>
                      <a:pt x="10" y="15"/>
                    </a:cubicBezTo>
                    <a:cubicBezTo>
                      <a:pt x="63" y="7"/>
                      <a:pt x="63" y="7"/>
                      <a:pt x="63" y="7"/>
                    </a:cubicBezTo>
                    <a:cubicBezTo>
                      <a:pt x="43" y="3"/>
                      <a:pt x="18"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3" name="Freeform 35"/>
              <p:cNvSpPr>
                <a:spLocks/>
              </p:cNvSpPr>
              <p:nvPr userDrawn="1"/>
            </p:nvSpPr>
            <p:spPr bwMode="auto">
              <a:xfrm>
                <a:off x="2433742" y="923922"/>
                <a:ext cx="339245" cy="549629"/>
              </a:xfrm>
              <a:custGeom>
                <a:avLst/>
                <a:gdLst>
                  <a:gd name="T0" fmla="*/ 74 w 127"/>
                  <a:gd name="T1" fmla="*/ 169 h 204"/>
                  <a:gd name="T2" fmla="*/ 100 w 127"/>
                  <a:gd name="T3" fmla="*/ 199 h 204"/>
                  <a:gd name="T4" fmla="*/ 105 w 127"/>
                  <a:gd name="T5" fmla="*/ 148 h 204"/>
                  <a:gd name="T6" fmla="*/ 127 w 127"/>
                  <a:gd name="T7" fmla="*/ 116 h 204"/>
                  <a:gd name="T8" fmla="*/ 88 w 127"/>
                  <a:gd name="T9" fmla="*/ 108 h 204"/>
                  <a:gd name="T10" fmla="*/ 30 w 127"/>
                  <a:gd name="T11" fmla="*/ 0 h 204"/>
                  <a:gd name="T12" fmla="*/ 37 w 127"/>
                  <a:gd name="T13" fmla="*/ 120 h 204"/>
                  <a:gd name="T14" fmla="*/ 0 w 127"/>
                  <a:gd name="T15" fmla="*/ 150 h 204"/>
                  <a:gd name="T16" fmla="*/ 37 w 127"/>
                  <a:gd name="T17" fmla="*/ 164 h 204"/>
                  <a:gd name="T18" fmla="*/ 13 w 127"/>
                  <a:gd name="T19" fmla="*/ 204 h 204"/>
                  <a:gd name="T20" fmla="*/ 74 w 127"/>
                  <a:gd name="T21" fmla="*/ 16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4">
                    <a:moveTo>
                      <a:pt x="74" y="169"/>
                    </a:moveTo>
                    <a:cubicBezTo>
                      <a:pt x="74" y="169"/>
                      <a:pt x="82" y="191"/>
                      <a:pt x="100" y="199"/>
                    </a:cubicBezTo>
                    <a:cubicBezTo>
                      <a:pt x="100" y="199"/>
                      <a:pt x="110" y="182"/>
                      <a:pt x="105" y="148"/>
                    </a:cubicBezTo>
                    <a:cubicBezTo>
                      <a:pt x="105" y="148"/>
                      <a:pt x="125" y="133"/>
                      <a:pt x="127" y="116"/>
                    </a:cubicBezTo>
                    <a:cubicBezTo>
                      <a:pt x="88" y="108"/>
                      <a:pt x="88" y="108"/>
                      <a:pt x="88" y="108"/>
                    </a:cubicBezTo>
                    <a:cubicBezTo>
                      <a:pt x="88" y="108"/>
                      <a:pt x="76" y="48"/>
                      <a:pt x="30" y="0"/>
                    </a:cubicBezTo>
                    <a:cubicBezTo>
                      <a:pt x="30" y="0"/>
                      <a:pt x="44" y="68"/>
                      <a:pt x="37" y="120"/>
                    </a:cubicBezTo>
                    <a:cubicBezTo>
                      <a:pt x="0" y="150"/>
                      <a:pt x="0" y="150"/>
                      <a:pt x="0" y="150"/>
                    </a:cubicBezTo>
                    <a:cubicBezTo>
                      <a:pt x="0" y="150"/>
                      <a:pt x="25" y="164"/>
                      <a:pt x="37" y="164"/>
                    </a:cubicBezTo>
                    <a:cubicBezTo>
                      <a:pt x="13" y="204"/>
                      <a:pt x="13" y="204"/>
                      <a:pt x="13" y="204"/>
                    </a:cubicBezTo>
                    <a:cubicBezTo>
                      <a:pt x="13" y="204"/>
                      <a:pt x="49" y="202"/>
                      <a:pt x="74"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4" name="Freeform 36"/>
              <p:cNvSpPr>
                <a:spLocks/>
              </p:cNvSpPr>
              <p:nvPr userDrawn="1"/>
            </p:nvSpPr>
            <p:spPr bwMode="auto">
              <a:xfrm>
                <a:off x="9066" y="939700"/>
                <a:ext cx="667969" cy="686379"/>
              </a:xfrm>
              <a:custGeom>
                <a:avLst/>
                <a:gdLst>
                  <a:gd name="T0" fmla="*/ 44 w 248"/>
                  <a:gd name="T1" fmla="*/ 240 h 255"/>
                  <a:gd name="T2" fmla="*/ 128 w 248"/>
                  <a:gd name="T3" fmla="*/ 166 h 255"/>
                  <a:gd name="T4" fmla="*/ 167 w 248"/>
                  <a:gd name="T5" fmla="*/ 62 h 255"/>
                  <a:gd name="T6" fmla="*/ 185 w 248"/>
                  <a:gd name="T7" fmla="*/ 122 h 255"/>
                  <a:gd name="T8" fmla="*/ 167 w 248"/>
                  <a:gd name="T9" fmla="*/ 13 h 255"/>
                  <a:gd name="T10" fmla="*/ 112 w 248"/>
                  <a:gd name="T11" fmla="*/ 128 h 255"/>
                  <a:gd name="T12" fmla="*/ 75 w 248"/>
                  <a:gd name="T13" fmla="*/ 167 h 255"/>
                  <a:gd name="T14" fmla="*/ 12 w 248"/>
                  <a:gd name="T15" fmla="*/ 176 h 255"/>
                  <a:gd name="T16" fmla="*/ 44 w 248"/>
                  <a:gd name="T17" fmla="*/ 24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55">
                    <a:moveTo>
                      <a:pt x="44" y="240"/>
                    </a:moveTo>
                    <a:cubicBezTo>
                      <a:pt x="84" y="255"/>
                      <a:pt x="118" y="235"/>
                      <a:pt x="128" y="166"/>
                    </a:cubicBezTo>
                    <a:cubicBezTo>
                      <a:pt x="138" y="96"/>
                      <a:pt x="155" y="54"/>
                      <a:pt x="167" y="62"/>
                    </a:cubicBezTo>
                    <a:cubicBezTo>
                      <a:pt x="180" y="69"/>
                      <a:pt x="187" y="102"/>
                      <a:pt x="185" y="122"/>
                    </a:cubicBezTo>
                    <a:cubicBezTo>
                      <a:pt x="184" y="143"/>
                      <a:pt x="248" y="41"/>
                      <a:pt x="167" y="13"/>
                    </a:cubicBezTo>
                    <a:cubicBezTo>
                      <a:pt x="129" y="0"/>
                      <a:pt x="127" y="64"/>
                      <a:pt x="112" y="128"/>
                    </a:cubicBezTo>
                    <a:cubicBezTo>
                      <a:pt x="98" y="193"/>
                      <a:pt x="98" y="187"/>
                      <a:pt x="75" y="167"/>
                    </a:cubicBezTo>
                    <a:cubicBezTo>
                      <a:pt x="51" y="147"/>
                      <a:pt x="24" y="155"/>
                      <a:pt x="12" y="176"/>
                    </a:cubicBezTo>
                    <a:cubicBezTo>
                      <a:pt x="1" y="196"/>
                      <a:pt x="0" y="223"/>
                      <a:pt x="44"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5" name="Freeform 37"/>
              <p:cNvSpPr>
                <a:spLocks/>
              </p:cNvSpPr>
              <p:nvPr userDrawn="1"/>
            </p:nvSpPr>
            <p:spPr bwMode="auto">
              <a:xfrm>
                <a:off x="545545" y="3148733"/>
                <a:ext cx="549629" cy="436547"/>
              </a:xfrm>
              <a:custGeom>
                <a:avLst/>
                <a:gdLst>
                  <a:gd name="T0" fmla="*/ 184 w 205"/>
                  <a:gd name="T1" fmla="*/ 146 h 162"/>
                  <a:gd name="T2" fmla="*/ 137 w 205"/>
                  <a:gd name="T3" fmla="*/ 136 h 162"/>
                  <a:gd name="T4" fmla="*/ 78 w 205"/>
                  <a:gd name="T5" fmla="*/ 67 h 162"/>
                  <a:gd name="T6" fmla="*/ 23 w 205"/>
                  <a:gd name="T7" fmla="*/ 67 h 162"/>
                  <a:gd name="T8" fmla="*/ 18 w 205"/>
                  <a:gd name="T9" fmla="*/ 7 h 162"/>
                  <a:gd name="T10" fmla="*/ 96 w 205"/>
                  <a:gd name="T11" fmla="*/ 4 h 162"/>
                  <a:gd name="T12" fmla="*/ 191 w 205"/>
                  <a:gd name="T13" fmla="*/ 90 h 162"/>
                  <a:gd name="T14" fmla="*/ 184 w 205"/>
                  <a:gd name="T15" fmla="*/ 146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162">
                    <a:moveTo>
                      <a:pt x="184" y="146"/>
                    </a:moveTo>
                    <a:cubicBezTo>
                      <a:pt x="163" y="152"/>
                      <a:pt x="144" y="162"/>
                      <a:pt x="137" y="136"/>
                    </a:cubicBezTo>
                    <a:cubicBezTo>
                      <a:pt x="130" y="109"/>
                      <a:pt x="126" y="69"/>
                      <a:pt x="78" y="67"/>
                    </a:cubicBezTo>
                    <a:cubicBezTo>
                      <a:pt x="29" y="64"/>
                      <a:pt x="33" y="80"/>
                      <a:pt x="23" y="67"/>
                    </a:cubicBezTo>
                    <a:cubicBezTo>
                      <a:pt x="13" y="53"/>
                      <a:pt x="0" y="15"/>
                      <a:pt x="18" y="7"/>
                    </a:cubicBezTo>
                    <a:cubicBezTo>
                      <a:pt x="36" y="0"/>
                      <a:pt x="68" y="0"/>
                      <a:pt x="96" y="4"/>
                    </a:cubicBezTo>
                    <a:cubicBezTo>
                      <a:pt x="125" y="8"/>
                      <a:pt x="176" y="43"/>
                      <a:pt x="191" y="90"/>
                    </a:cubicBezTo>
                    <a:cubicBezTo>
                      <a:pt x="205" y="137"/>
                      <a:pt x="201" y="141"/>
                      <a:pt x="184"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6" name="Freeform 38"/>
              <p:cNvSpPr>
                <a:spLocks/>
              </p:cNvSpPr>
              <p:nvPr userDrawn="1"/>
            </p:nvSpPr>
            <p:spPr bwMode="auto">
              <a:xfrm>
                <a:off x="456132" y="2883122"/>
                <a:ext cx="867834" cy="586446"/>
              </a:xfrm>
              <a:custGeom>
                <a:avLst/>
                <a:gdLst>
                  <a:gd name="T0" fmla="*/ 260 w 323"/>
                  <a:gd name="T1" fmla="*/ 211 h 218"/>
                  <a:gd name="T2" fmla="*/ 321 w 323"/>
                  <a:gd name="T3" fmla="*/ 182 h 218"/>
                  <a:gd name="T4" fmla="*/ 232 w 323"/>
                  <a:gd name="T5" fmla="*/ 47 h 218"/>
                  <a:gd name="T6" fmla="*/ 33 w 323"/>
                  <a:gd name="T7" fmla="*/ 7 h 218"/>
                  <a:gd name="T8" fmla="*/ 3 w 323"/>
                  <a:gd name="T9" fmla="*/ 37 h 218"/>
                  <a:gd name="T10" fmla="*/ 27 w 323"/>
                  <a:gd name="T11" fmla="*/ 78 h 218"/>
                  <a:gd name="T12" fmla="*/ 192 w 323"/>
                  <a:gd name="T13" fmla="*/ 97 h 218"/>
                  <a:gd name="T14" fmla="*/ 260 w 323"/>
                  <a:gd name="T15" fmla="*/ 21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218">
                    <a:moveTo>
                      <a:pt x="260" y="211"/>
                    </a:moveTo>
                    <a:cubicBezTo>
                      <a:pt x="271" y="218"/>
                      <a:pt x="320" y="200"/>
                      <a:pt x="321" y="182"/>
                    </a:cubicBezTo>
                    <a:cubicBezTo>
                      <a:pt x="323" y="164"/>
                      <a:pt x="298" y="91"/>
                      <a:pt x="232" y="47"/>
                    </a:cubicBezTo>
                    <a:cubicBezTo>
                      <a:pt x="166" y="3"/>
                      <a:pt x="65" y="0"/>
                      <a:pt x="33" y="7"/>
                    </a:cubicBezTo>
                    <a:cubicBezTo>
                      <a:pt x="0" y="14"/>
                      <a:pt x="0" y="21"/>
                      <a:pt x="3" y="37"/>
                    </a:cubicBezTo>
                    <a:cubicBezTo>
                      <a:pt x="6" y="53"/>
                      <a:pt x="11" y="80"/>
                      <a:pt x="27" y="78"/>
                    </a:cubicBezTo>
                    <a:cubicBezTo>
                      <a:pt x="43" y="76"/>
                      <a:pt x="132" y="53"/>
                      <a:pt x="192" y="97"/>
                    </a:cubicBezTo>
                    <a:cubicBezTo>
                      <a:pt x="252" y="141"/>
                      <a:pt x="246" y="201"/>
                      <a:pt x="26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7" name="Freeform 39"/>
              <p:cNvSpPr>
                <a:spLocks/>
              </p:cNvSpPr>
              <p:nvPr userDrawn="1"/>
            </p:nvSpPr>
            <p:spPr bwMode="auto">
              <a:xfrm>
                <a:off x="634959" y="3372265"/>
                <a:ext cx="228793" cy="210384"/>
              </a:xfrm>
              <a:custGeom>
                <a:avLst/>
                <a:gdLst>
                  <a:gd name="T0" fmla="*/ 44 w 85"/>
                  <a:gd name="T1" fmla="*/ 7 h 78"/>
                  <a:gd name="T2" fmla="*/ 4 w 85"/>
                  <a:gd name="T3" fmla="*/ 41 h 78"/>
                  <a:gd name="T4" fmla="*/ 47 w 85"/>
                  <a:gd name="T5" fmla="*/ 74 h 78"/>
                  <a:gd name="T6" fmla="*/ 44 w 85"/>
                  <a:gd name="T7" fmla="*/ 7 h 78"/>
                </a:gdLst>
                <a:ahLst/>
                <a:cxnLst>
                  <a:cxn ang="0">
                    <a:pos x="T0" y="T1"/>
                  </a:cxn>
                  <a:cxn ang="0">
                    <a:pos x="T2" y="T3"/>
                  </a:cxn>
                  <a:cxn ang="0">
                    <a:pos x="T4" y="T5"/>
                  </a:cxn>
                  <a:cxn ang="0">
                    <a:pos x="T6" y="T7"/>
                  </a:cxn>
                </a:cxnLst>
                <a:rect l="0" t="0" r="r" b="b"/>
                <a:pathLst>
                  <a:path w="85" h="78">
                    <a:moveTo>
                      <a:pt x="44" y="7"/>
                    </a:moveTo>
                    <a:cubicBezTo>
                      <a:pt x="19" y="0"/>
                      <a:pt x="0" y="25"/>
                      <a:pt x="4" y="41"/>
                    </a:cubicBezTo>
                    <a:cubicBezTo>
                      <a:pt x="8" y="57"/>
                      <a:pt x="16" y="78"/>
                      <a:pt x="47" y="74"/>
                    </a:cubicBezTo>
                    <a:cubicBezTo>
                      <a:pt x="78" y="70"/>
                      <a:pt x="85" y="19"/>
                      <a:pt x="4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8" name="Freeform 40"/>
              <p:cNvSpPr>
                <a:spLocks/>
              </p:cNvSpPr>
              <p:nvPr userDrawn="1"/>
            </p:nvSpPr>
            <p:spPr bwMode="auto">
              <a:xfrm>
                <a:off x="1468606" y="1720750"/>
                <a:ext cx="128861" cy="39448"/>
              </a:xfrm>
              <a:custGeom>
                <a:avLst/>
                <a:gdLst>
                  <a:gd name="T0" fmla="*/ 25 w 48"/>
                  <a:gd name="T1" fmla="*/ 14 h 15"/>
                  <a:gd name="T2" fmla="*/ 38 w 48"/>
                  <a:gd name="T3" fmla="*/ 13 h 15"/>
                  <a:gd name="T4" fmla="*/ 44 w 48"/>
                  <a:gd name="T5" fmla="*/ 12 h 15"/>
                  <a:gd name="T6" fmla="*/ 45 w 48"/>
                  <a:gd name="T7" fmla="*/ 9 h 15"/>
                  <a:gd name="T8" fmla="*/ 48 w 48"/>
                  <a:gd name="T9" fmla="*/ 0 h 15"/>
                  <a:gd name="T10" fmla="*/ 45 w 48"/>
                  <a:gd name="T11" fmla="*/ 1 h 15"/>
                  <a:gd name="T12" fmla="*/ 40 w 48"/>
                  <a:gd name="T13" fmla="*/ 3 h 15"/>
                  <a:gd name="T14" fmla="*/ 35 w 48"/>
                  <a:gd name="T15" fmla="*/ 4 h 15"/>
                  <a:gd name="T16" fmla="*/ 23 w 48"/>
                  <a:gd name="T17" fmla="*/ 5 h 15"/>
                  <a:gd name="T18" fmla="*/ 11 w 48"/>
                  <a:gd name="T19" fmla="*/ 4 h 15"/>
                  <a:gd name="T20" fmla="*/ 5 w 48"/>
                  <a:gd name="T21" fmla="*/ 2 h 15"/>
                  <a:gd name="T22" fmla="*/ 0 w 48"/>
                  <a:gd name="T23" fmla="*/ 1 h 15"/>
                  <a:gd name="T24" fmla="*/ 0 w 48"/>
                  <a:gd name="T25" fmla="*/ 0 h 15"/>
                  <a:gd name="T26" fmla="*/ 3 w 48"/>
                  <a:gd name="T27" fmla="*/ 13 h 15"/>
                  <a:gd name="T28" fmla="*/ 25 w 48"/>
                  <a:gd name="T2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15">
                    <a:moveTo>
                      <a:pt x="25" y="14"/>
                    </a:moveTo>
                    <a:cubicBezTo>
                      <a:pt x="29" y="14"/>
                      <a:pt x="34" y="14"/>
                      <a:pt x="38" y="13"/>
                    </a:cubicBezTo>
                    <a:cubicBezTo>
                      <a:pt x="40" y="13"/>
                      <a:pt x="42" y="13"/>
                      <a:pt x="44" y="12"/>
                    </a:cubicBezTo>
                    <a:cubicBezTo>
                      <a:pt x="44" y="11"/>
                      <a:pt x="45" y="10"/>
                      <a:pt x="45" y="9"/>
                    </a:cubicBezTo>
                    <a:cubicBezTo>
                      <a:pt x="47" y="6"/>
                      <a:pt x="48" y="3"/>
                      <a:pt x="48" y="0"/>
                    </a:cubicBezTo>
                    <a:cubicBezTo>
                      <a:pt x="47" y="0"/>
                      <a:pt x="46" y="1"/>
                      <a:pt x="45" y="1"/>
                    </a:cubicBezTo>
                    <a:cubicBezTo>
                      <a:pt x="44" y="2"/>
                      <a:pt x="42" y="2"/>
                      <a:pt x="40" y="3"/>
                    </a:cubicBezTo>
                    <a:cubicBezTo>
                      <a:pt x="39" y="3"/>
                      <a:pt x="37" y="4"/>
                      <a:pt x="35" y="4"/>
                    </a:cubicBezTo>
                    <a:cubicBezTo>
                      <a:pt x="31" y="5"/>
                      <a:pt x="27" y="5"/>
                      <a:pt x="23" y="5"/>
                    </a:cubicBezTo>
                    <a:cubicBezTo>
                      <a:pt x="19" y="5"/>
                      <a:pt x="14" y="5"/>
                      <a:pt x="11" y="4"/>
                    </a:cubicBezTo>
                    <a:cubicBezTo>
                      <a:pt x="9" y="4"/>
                      <a:pt x="7" y="3"/>
                      <a:pt x="5" y="2"/>
                    </a:cubicBezTo>
                    <a:cubicBezTo>
                      <a:pt x="4" y="2"/>
                      <a:pt x="2" y="1"/>
                      <a:pt x="0" y="1"/>
                    </a:cubicBezTo>
                    <a:cubicBezTo>
                      <a:pt x="0" y="1"/>
                      <a:pt x="0" y="0"/>
                      <a:pt x="0" y="0"/>
                    </a:cubicBezTo>
                    <a:cubicBezTo>
                      <a:pt x="0" y="5"/>
                      <a:pt x="1" y="9"/>
                      <a:pt x="3" y="13"/>
                    </a:cubicBezTo>
                    <a:cubicBezTo>
                      <a:pt x="9" y="14"/>
                      <a:pt x="17" y="15"/>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9" name="Freeform 41"/>
              <p:cNvSpPr>
                <a:spLocks/>
              </p:cNvSpPr>
              <p:nvPr userDrawn="1"/>
            </p:nvSpPr>
            <p:spPr bwMode="auto">
              <a:xfrm>
                <a:off x="1468606" y="1628708"/>
                <a:ext cx="131490" cy="81525"/>
              </a:xfrm>
              <a:custGeom>
                <a:avLst/>
                <a:gdLst>
                  <a:gd name="T0" fmla="*/ 3 w 49"/>
                  <a:gd name="T1" fmla="*/ 27 h 30"/>
                  <a:gd name="T2" fmla="*/ 7 w 49"/>
                  <a:gd name="T3" fmla="*/ 28 h 30"/>
                  <a:gd name="T4" fmla="*/ 12 w 49"/>
                  <a:gd name="T5" fmla="*/ 29 h 30"/>
                  <a:gd name="T6" fmla="*/ 23 w 49"/>
                  <a:gd name="T7" fmla="*/ 30 h 30"/>
                  <a:gd name="T8" fmla="*/ 33 w 49"/>
                  <a:gd name="T9" fmla="*/ 29 h 30"/>
                  <a:gd name="T10" fmla="*/ 43 w 49"/>
                  <a:gd name="T11" fmla="*/ 28 h 30"/>
                  <a:gd name="T12" fmla="*/ 49 w 49"/>
                  <a:gd name="T13" fmla="*/ 26 h 30"/>
                  <a:gd name="T14" fmla="*/ 23 w 49"/>
                  <a:gd name="T15" fmla="*/ 3 h 30"/>
                  <a:gd name="T16" fmla="*/ 0 w 49"/>
                  <a:gd name="T17" fmla="*/ 26 h 30"/>
                  <a:gd name="T18" fmla="*/ 3 w 49"/>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0">
                    <a:moveTo>
                      <a:pt x="3" y="27"/>
                    </a:moveTo>
                    <a:cubicBezTo>
                      <a:pt x="5" y="27"/>
                      <a:pt x="6" y="28"/>
                      <a:pt x="7" y="28"/>
                    </a:cubicBezTo>
                    <a:cubicBezTo>
                      <a:pt x="9" y="28"/>
                      <a:pt x="11" y="29"/>
                      <a:pt x="12" y="29"/>
                    </a:cubicBezTo>
                    <a:cubicBezTo>
                      <a:pt x="16" y="30"/>
                      <a:pt x="19" y="30"/>
                      <a:pt x="23" y="30"/>
                    </a:cubicBezTo>
                    <a:cubicBezTo>
                      <a:pt x="26" y="30"/>
                      <a:pt x="30" y="30"/>
                      <a:pt x="33" y="29"/>
                    </a:cubicBezTo>
                    <a:cubicBezTo>
                      <a:pt x="37" y="29"/>
                      <a:pt x="40" y="28"/>
                      <a:pt x="43" y="28"/>
                    </a:cubicBezTo>
                    <a:cubicBezTo>
                      <a:pt x="45" y="27"/>
                      <a:pt x="47" y="26"/>
                      <a:pt x="49" y="26"/>
                    </a:cubicBezTo>
                    <a:cubicBezTo>
                      <a:pt x="48" y="11"/>
                      <a:pt x="38" y="0"/>
                      <a:pt x="23" y="3"/>
                    </a:cubicBezTo>
                    <a:cubicBezTo>
                      <a:pt x="8" y="6"/>
                      <a:pt x="1" y="15"/>
                      <a:pt x="0" y="26"/>
                    </a:cubicBezTo>
                    <a:cubicBezTo>
                      <a:pt x="1" y="27"/>
                      <a:pt x="2" y="27"/>
                      <a:pt x="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0" name="Freeform 42"/>
              <p:cNvSpPr>
                <a:spLocks/>
              </p:cNvSpPr>
              <p:nvPr userDrawn="1"/>
            </p:nvSpPr>
            <p:spPr bwMode="auto">
              <a:xfrm>
                <a:off x="1302928" y="1952173"/>
                <a:ext cx="407620" cy="583816"/>
              </a:xfrm>
              <a:custGeom>
                <a:avLst/>
                <a:gdLst>
                  <a:gd name="T0" fmla="*/ 135 w 152"/>
                  <a:gd name="T1" fmla="*/ 2 h 217"/>
                  <a:gd name="T2" fmla="*/ 133 w 152"/>
                  <a:gd name="T3" fmla="*/ 4 h 217"/>
                  <a:gd name="T4" fmla="*/ 124 w 152"/>
                  <a:gd name="T5" fmla="*/ 8 h 217"/>
                  <a:gd name="T6" fmla="*/ 113 w 152"/>
                  <a:gd name="T7" fmla="*/ 12 h 217"/>
                  <a:gd name="T8" fmla="*/ 102 w 152"/>
                  <a:gd name="T9" fmla="*/ 14 h 217"/>
                  <a:gd name="T10" fmla="*/ 90 w 152"/>
                  <a:gd name="T11" fmla="*/ 14 h 217"/>
                  <a:gd name="T12" fmla="*/ 67 w 152"/>
                  <a:gd name="T13" fmla="*/ 11 h 217"/>
                  <a:gd name="T14" fmla="*/ 49 w 152"/>
                  <a:gd name="T15" fmla="*/ 4 h 217"/>
                  <a:gd name="T16" fmla="*/ 42 w 152"/>
                  <a:gd name="T17" fmla="*/ 0 h 217"/>
                  <a:gd name="T18" fmla="*/ 80 w 152"/>
                  <a:gd name="T19" fmla="*/ 215 h 217"/>
                  <a:gd name="T20" fmla="*/ 150 w 152"/>
                  <a:gd name="T21" fmla="*/ 104 h 217"/>
                  <a:gd name="T22" fmla="*/ 135 w 152"/>
                  <a:gd name="T23" fmla="*/ 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217">
                    <a:moveTo>
                      <a:pt x="135" y="2"/>
                    </a:moveTo>
                    <a:cubicBezTo>
                      <a:pt x="133" y="4"/>
                      <a:pt x="135" y="2"/>
                      <a:pt x="133" y="4"/>
                    </a:cubicBezTo>
                    <a:cubicBezTo>
                      <a:pt x="130" y="5"/>
                      <a:pt x="127" y="7"/>
                      <a:pt x="124" y="8"/>
                    </a:cubicBezTo>
                    <a:cubicBezTo>
                      <a:pt x="121" y="10"/>
                      <a:pt x="117" y="11"/>
                      <a:pt x="113" y="12"/>
                    </a:cubicBezTo>
                    <a:cubicBezTo>
                      <a:pt x="110" y="13"/>
                      <a:pt x="106" y="13"/>
                      <a:pt x="102" y="14"/>
                    </a:cubicBezTo>
                    <a:cubicBezTo>
                      <a:pt x="98" y="14"/>
                      <a:pt x="94" y="15"/>
                      <a:pt x="90" y="14"/>
                    </a:cubicBezTo>
                    <a:cubicBezTo>
                      <a:pt x="82" y="14"/>
                      <a:pt x="74" y="13"/>
                      <a:pt x="67" y="11"/>
                    </a:cubicBezTo>
                    <a:cubicBezTo>
                      <a:pt x="60" y="9"/>
                      <a:pt x="54" y="6"/>
                      <a:pt x="49" y="4"/>
                    </a:cubicBezTo>
                    <a:cubicBezTo>
                      <a:pt x="46" y="2"/>
                      <a:pt x="44" y="1"/>
                      <a:pt x="42" y="0"/>
                    </a:cubicBezTo>
                    <a:cubicBezTo>
                      <a:pt x="0" y="126"/>
                      <a:pt x="26" y="213"/>
                      <a:pt x="80" y="215"/>
                    </a:cubicBezTo>
                    <a:cubicBezTo>
                      <a:pt x="134" y="217"/>
                      <a:pt x="152" y="184"/>
                      <a:pt x="150" y="104"/>
                    </a:cubicBezTo>
                    <a:cubicBezTo>
                      <a:pt x="149" y="49"/>
                      <a:pt x="137" y="18"/>
                      <a:pt x="13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1" name="Freeform 43"/>
              <p:cNvSpPr>
                <a:spLocks/>
              </p:cNvSpPr>
              <p:nvPr userDrawn="1"/>
            </p:nvSpPr>
            <p:spPr bwMode="auto">
              <a:xfrm>
                <a:off x="1368674" y="1770717"/>
                <a:ext cx="344505" cy="176197"/>
              </a:xfrm>
              <a:custGeom>
                <a:avLst/>
                <a:gdLst>
                  <a:gd name="T0" fmla="*/ 16 w 128"/>
                  <a:gd name="T1" fmla="*/ 55 h 65"/>
                  <a:gd name="T2" fmla="*/ 16 w 128"/>
                  <a:gd name="T3" fmla="*/ 55 h 65"/>
                  <a:gd name="T4" fmla="*/ 22 w 128"/>
                  <a:gd name="T5" fmla="*/ 56 h 65"/>
                  <a:gd name="T6" fmla="*/ 28 w 128"/>
                  <a:gd name="T7" fmla="*/ 58 h 65"/>
                  <a:gd name="T8" fmla="*/ 37 w 128"/>
                  <a:gd name="T9" fmla="*/ 60 h 65"/>
                  <a:gd name="T10" fmla="*/ 46 w 128"/>
                  <a:gd name="T11" fmla="*/ 62 h 65"/>
                  <a:gd name="T12" fmla="*/ 56 w 128"/>
                  <a:gd name="T13" fmla="*/ 64 h 65"/>
                  <a:gd name="T14" fmla="*/ 66 w 128"/>
                  <a:gd name="T15" fmla="*/ 64 h 65"/>
                  <a:gd name="T16" fmla="*/ 76 w 128"/>
                  <a:gd name="T17" fmla="*/ 64 h 65"/>
                  <a:gd name="T18" fmla="*/ 85 w 128"/>
                  <a:gd name="T19" fmla="*/ 63 h 65"/>
                  <a:gd name="T20" fmla="*/ 94 w 128"/>
                  <a:gd name="T21" fmla="*/ 62 h 65"/>
                  <a:gd name="T22" fmla="*/ 101 w 128"/>
                  <a:gd name="T23" fmla="*/ 59 h 65"/>
                  <a:gd name="T24" fmla="*/ 108 w 128"/>
                  <a:gd name="T25" fmla="*/ 56 h 65"/>
                  <a:gd name="T26" fmla="*/ 112 w 128"/>
                  <a:gd name="T27" fmla="*/ 54 h 65"/>
                  <a:gd name="T28" fmla="*/ 113 w 128"/>
                  <a:gd name="T29" fmla="*/ 53 h 65"/>
                  <a:gd name="T30" fmla="*/ 103 w 128"/>
                  <a:gd name="T31" fmla="*/ 15 h 65"/>
                  <a:gd name="T32" fmla="*/ 79 w 128"/>
                  <a:gd name="T33" fmla="*/ 0 h 65"/>
                  <a:gd name="T34" fmla="*/ 76 w 128"/>
                  <a:gd name="T35" fmla="*/ 1 h 65"/>
                  <a:gd name="T36" fmla="*/ 62 w 128"/>
                  <a:gd name="T37" fmla="*/ 2 h 65"/>
                  <a:gd name="T38" fmla="*/ 43 w 128"/>
                  <a:gd name="T39" fmla="*/ 1 h 65"/>
                  <a:gd name="T40" fmla="*/ 11 w 128"/>
                  <a:gd name="T41" fmla="*/ 24 h 65"/>
                  <a:gd name="T42" fmla="*/ 16 w 128"/>
                  <a:gd name="T43"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65">
                    <a:moveTo>
                      <a:pt x="16" y="55"/>
                    </a:moveTo>
                    <a:cubicBezTo>
                      <a:pt x="16" y="55"/>
                      <a:pt x="16" y="55"/>
                      <a:pt x="16" y="55"/>
                    </a:cubicBezTo>
                    <a:cubicBezTo>
                      <a:pt x="18" y="55"/>
                      <a:pt x="20" y="56"/>
                      <a:pt x="22" y="56"/>
                    </a:cubicBezTo>
                    <a:cubicBezTo>
                      <a:pt x="24" y="57"/>
                      <a:pt x="26" y="58"/>
                      <a:pt x="28" y="58"/>
                    </a:cubicBezTo>
                    <a:cubicBezTo>
                      <a:pt x="31" y="59"/>
                      <a:pt x="34" y="60"/>
                      <a:pt x="37" y="60"/>
                    </a:cubicBezTo>
                    <a:cubicBezTo>
                      <a:pt x="40" y="61"/>
                      <a:pt x="43" y="62"/>
                      <a:pt x="46" y="62"/>
                    </a:cubicBezTo>
                    <a:cubicBezTo>
                      <a:pt x="49" y="63"/>
                      <a:pt x="52" y="63"/>
                      <a:pt x="56" y="64"/>
                    </a:cubicBezTo>
                    <a:cubicBezTo>
                      <a:pt x="59" y="64"/>
                      <a:pt x="62" y="65"/>
                      <a:pt x="66" y="64"/>
                    </a:cubicBezTo>
                    <a:cubicBezTo>
                      <a:pt x="69" y="65"/>
                      <a:pt x="72" y="64"/>
                      <a:pt x="76" y="64"/>
                    </a:cubicBezTo>
                    <a:cubicBezTo>
                      <a:pt x="79" y="64"/>
                      <a:pt x="82" y="64"/>
                      <a:pt x="85" y="63"/>
                    </a:cubicBezTo>
                    <a:cubicBezTo>
                      <a:pt x="88" y="63"/>
                      <a:pt x="91" y="62"/>
                      <a:pt x="94" y="62"/>
                    </a:cubicBezTo>
                    <a:cubicBezTo>
                      <a:pt x="97" y="61"/>
                      <a:pt x="99" y="60"/>
                      <a:pt x="101" y="59"/>
                    </a:cubicBezTo>
                    <a:cubicBezTo>
                      <a:pt x="104" y="58"/>
                      <a:pt x="106" y="57"/>
                      <a:pt x="108" y="56"/>
                    </a:cubicBezTo>
                    <a:cubicBezTo>
                      <a:pt x="109" y="55"/>
                      <a:pt x="111" y="55"/>
                      <a:pt x="112" y="54"/>
                    </a:cubicBezTo>
                    <a:cubicBezTo>
                      <a:pt x="113" y="53"/>
                      <a:pt x="113" y="53"/>
                      <a:pt x="113" y="53"/>
                    </a:cubicBezTo>
                    <a:cubicBezTo>
                      <a:pt x="128" y="38"/>
                      <a:pt x="119" y="17"/>
                      <a:pt x="103" y="15"/>
                    </a:cubicBezTo>
                    <a:cubicBezTo>
                      <a:pt x="90" y="13"/>
                      <a:pt x="78" y="12"/>
                      <a:pt x="79" y="0"/>
                    </a:cubicBezTo>
                    <a:cubicBezTo>
                      <a:pt x="78" y="0"/>
                      <a:pt x="77" y="0"/>
                      <a:pt x="76" y="1"/>
                    </a:cubicBezTo>
                    <a:cubicBezTo>
                      <a:pt x="72" y="1"/>
                      <a:pt x="67" y="2"/>
                      <a:pt x="62" y="2"/>
                    </a:cubicBezTo>
                    <a:cubicBezTo>
                      <a:pt x="55" y="2"/>
                      <a:pt x="49" y="2"/>
                      <a:pt x="43" y="1"/>
                    </a:cubicBezTo>
                    <a:cubicBezTo>
                      <a:pt x="50" y="18"/>
                      <a:pt x="21" y="6"/>
                      <a:pt x="11" y="24"/>
                    </a:cubicBezTo>
                    <a:cubicBezTo>
                      <a:pt x="0" y="42"/>
                      <a:pt x="10" y="51"/>
                      <a:pt x="16"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2" name="Freeform 46"/>
              <p:cNvSpPr>
                <a:spLocks noEditPoints="1"/>
              </p:cNvSpPr>
              <p:nvPr userDrawn="1"/>
            </p:nvSpPr>
            <p:spPr bwMode="auto">
              <a:xfrm>
                <a:off x="1763144" y="3372265"/>
                <a:ext cx="307687" cy="333985"/>
              </a:xfrm>
              <a:custGeom>
                <a:avLst/>
                <a:gdLst>
                  <a:gd name="T0" fmla="*/ 101 w 114"/>
                  <a:gd name="T1" fmla="*/ 30 h 124"/>
                  <a:gd name="T2" fmla="*/ 87 w 114"/>
                  <a:gd name="T3" fmla="*/ 32 h 124"/>
                  <a:gd name="T4" fmla="*/ 81 w 114"/>
                  <a:gd name="T5" fmla="*/ 35 h 124"/>
                  <a:gd name="T6" fmla="*/ 75 w 114"/>
                  <a:gd name="T7" fmla="*/ 39 h 124"/>
                  <a:gd name="T8" fmla="*/ 75 w 114"/>
                  <a:gd name="T9" fmla="*/ 39 h 124"/>
                  <a:gd name="T10" fmla="*/ 75 w 114"/>
                  <a:gd name="T11" fmla="*/ 40 h 124"/>
                  <a:gd name="T12" fmla="*/ 70 w 114"/>
                  <a:gd name="T13" fmla="*/ 40 h 124"/>
                  <a:gd name="T14" fmla="*/ 69 w 114"/>
                  <a:gd name="T15" fmla="*/ 37 h 124"/>
                  <a:gd name="T16" fmla="*/ 70 w 114"/>
                  <a:gd name="T17" fmla="*/ 24 h 124"/>
                  <a:gd name="T18" fmla="*/ 66 w 114"/>
                  <a:gd name="T19" fmla="*/ 11 h 124"/>
                  <a:gd name="T20" fmla="*/ 57 w 114"/>
                  <a:gd name="T21" fmla="*/ 2 h 124"/>
                  <a:gd name="T22" fmla="*/ 52 w 114"/>
                  <a:gd name="T23" fmla="*/ 0 h 124"/>
                  <a:gd name="T24" fmla="*/ 29 w 114"/>
                  <a:gd name="T25" fmla="*/ 40 h 124"/>
                  <a:gd name="T26" fmla="*/ 10 w 114"/>
                  <a:gd name="T27" fmla="*/ 119 h 124"/>
                  <a:gd name="T28" fmla="*/ 104 w 114"/>
                  <a:gd name="T29" fmla="*/ 50 h 124"/>
                  <a:gd name="T30" fmla="*/ 114 w 114"/>
                  <a:gd name="T31" fmla="*/ 34 h 124"/>
                  <a:gd name="T32" fmla="*/ 101 w 114"/>
                  <a:gd name="T33" fmla="*/ 30 h 124"/>
                  <a:gd name="T34" fmla="*/ 47 w 114"/>
                  <a:gd name="T35" fmla="*/ 73 h 124"/>
                  <a:gd name="T36" fmla="*/ 36 w 114"/>
                  <a:gd name="T37" fmla="*/ 61 h 124"/>
                  <a:gd name="T38" fmla="*/ 49 w 114"/>
                  <a:gd name="T39" fmla="*/ 51 h 124"/>
                  <a:gd name="T40" fmla="*/ 60 w 114"/>
                  <a:gd name="T41" fmla="*/ 63 h 124"/>
                  <a:gd name="T42" fmla="*/ 47 w 114"/>
                  <a:gd name="T43"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24">
                    <a:moveTo>
                      <a:pt x="101" y="30"/>
                    </a:moveTo>
                    <a:cubicBezTo>
                      <a:pt x="97" y="29"/>
                      <a:pt x="92" y="30"/>
                      <a:pt x="87" y="32"/>
                    </a:cubicBezTo>
                    <a:cubicBezTo>
                      <a:pt x="85" y="32"/>
                      <a:pt x="83" y="33"/>
                      <a:pt x="81" y="35"/>
                    </a:cubicBezTo>
                    <a:cubicBezTo>
                      <a:pt x="79" y="36"/>
                      <a:pt x="77" y="38"/>
                      <a:pt x="75" y="39"/>
                    </a:cubicBezTo>
                    <a:cubicBezTo>
                      <a:pt x="75" y="39"/>
                      <a:pt x="75" y="39"/>
                      <a:pt x="75" y="39"/>
                    </a:cubicBezTo>
                    <a:cubicBezTo>
                      <a:pt x="75" y="40"/>
                      <a:pt x="75" y="40"/>
                      <a:pt x="75" y="40"/>
                    </a:cubicBezTo>
                    <a:cubicBezTo>
                      <a:pt x="73" y="41"/>
                      <a:pt x="71" y="41"/>
                      <a:pt x="70" y="40"/>
                    </a:cubicBezTo>
                    <a:cubicBezTo>
                      <a:pt x="69" y="39"/>
                      <a:pt x="69" y="38"/>
                      <a:pt x="69" y="37"/>
                    </a:cubicBezTo>
                    <a:cubicBezTo>
                      <a:pt x="70" y="33"/>
                      <a:pt x="70" y="28"/>
                      <a:pt x="70" y="24"/>
                    </a:cubicBezTo>
                    <a:cubicBezTo>
                      <a:pt x="69" y="20"/>
                      <a:pt x="68" y="15"/>
                      <a:pt x="66" y="11"/>
                    </a:cubicBezTo>
                    <a:cubicBezTo>
                      <a:pt x="64" y="8"/>
                      <a:pt x="61" y="4"/>
                      <a:pt x="57" y="2"/>
                    </a:cubicBezTo>
                    <a:cubicBezTo>
                      <a:pt x="56" y="1"/>
                      <a:pt x="54" y="1"/>
                      <a:pt x="52" y="0"/>
                    </a:cubicBezTo>
                    <a:cubicBezTo>
                      <a:pt x="43" y="9"/>
                      <a:pt x="36" y="21"/>
                      <a:pt x="29" y="40"/>
                    </a:cubicBezTo>
                    <a:cubicBezTo>
                      <a:pt x="11" y="91"/>
                      <a:pt x="0" y="124"/>
                      <a:pt x="10" y="119"/>
                    </a:cubicBezTo>
                    <a:cubicBezTo>
                      <a:pt x="19" y="113"/>
                      <a:pt x="73" y="99"/>
                      <a:pt x="104" y="50"/>
                    </a:cubicBezTo>
                    <a:cubicBezTo>
                      <a:pt x="108" y="45"/>
                      <a:pt x="111" y="40"/>
                      <a:pt x="114" y="34"/>
                    </a:cubicBezTo>
                    <a:cubicBezTo>
                      <a:pt x="110" y="32"/>
                      <a:pt x="106" y="31"/>
                      <a:pt x="101" y="30"/>
                    </a:cubicBezTo>
                    <a:close/>
                    <a:moveTo>
                      <a:pt x="47" y="73"/>
                    </a:moveTo>
                    <a:cubicBezTo>
                      <a:pt x="41" y="73"/>
                      <a:pt x="36" y="68"/>
                      <a:pt x="36" y="61"/>
                    </a:cubicBezTo>
                    <a:cubicBezTo>
                      <a:pt x="37" y="55"/>
                      <a:pt x="42" y="51"/>
                      <a:pt x="49" y="51"/>
                    </a:cubicBezTo>
                    <a:cubicBezTo>
                      <a:pt x="55" y="51"/>
                      <a:pt x="60" y="57"/>
                      <a:pt x="60" y="63"/>
                    </a:cubicBezTo>
                    <a:cubicBezTo>
                      <a:pt x="59" y="69"/>
                      <a:pt x="54" y="74"/>
                      <a:pt x="47"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3" name="Freeform 47"/>
              <p:cNvSpPr>
                <a:spLocks/>
              </p:cNvSpPr>
              <p:nvPr userDrawn="1"/>
            </p:nvSpPr>
            <p:spPr bwMode="auto">
              <a:xfrm>
                <a:off x="1907782" y="3085617"/>
                <a:ext cx="394470" cy="365543"/>
              </a:xfrm>
              <a:custGeom>
                <a:avLst/>
                <a:gdLst>
                  <a:gd name="T0" fmla="*/ 141 w 146"/>
                  <a:gd name="T1" fmla="*/ 47 h 135"/>
                  <a:gd name="T2" fmla="*/ 112 w 146"/>
                  <a:gd name="T3" fmla="*/ 35 h 135"/>
                  <a:gd name="T4" fmla="*/ 102 w 146"/>
                  <a:gd name="T5" fmla="*/ 19 h 135"/>
                  <a:gd name="T6" fmla="*/ 80 w 146"/>
                  <a:gd name="T7" fmla="*/ 4 h 135"/>
                  <a:gd name="T8" fmla="*/ 57 w 146"/>
                  <a:gd name="T9" fmla="*/ 63 h 135"/>
                  <a:gd name="T10" fmla="*/ 0 w 146"/>
                  <a:gd name="T11" fmla="*/ 104 h 135"/>
                  <a:gd name="T12" fmla="*/ 5 w 146"/>
                  <a:gd name="T13" fmla="*/ 105 h 135"/>
                  <a:gd name="T14" fmla="*/ 16 w 146"/>
                  <a:gd name="T15" fmla="*/ 115 h 135"/>
                  <a:gd name="T16" fmla="*/ 21 w 146"/>
                  <a:gd name="T17" fmla="*/ 129 h 135"/>
                  <a:gd name="T18" fmla="*/ 22 w 146"/>
                  <a:gd name="T19" fmla="*/ 135 h 135"/>
                  <a:gd name="T20" fmla="*/ 29 w 146"/>
                  <a:gd name="T21" fmla="*/ 129 h 135"/>
                  <a:gd name="T22" fmla="*/ 48 w 146"/>
                  <a:gd name="T23" fmla="*/ 125 h 135"/>
                  <a:gd name="T24" fmla="*/ 66 w 146"/>
                  <a:gd name="T25" fmla="*/ 128 h 135"/>
                  <a:gd name="T26" fmla="*/ 103 w 146"/>
                  <a:gd name="T27" fmla="*/ 60 h 135"/>
                  <a:gd name="T28" fmla="*/ 141 w 146"/>
                  <a:gd name="T29"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135">
                    <a:moveTo>
                      <a:pt x="141" y="47"/>
                    </a:moveTo>
                    <a:cubicBezTo>
                      <a:pt x="136" y="38"/>
                      <a:pt x="126" y="34"/>
                      <a:pt x="112" y="35"/>
                    </a:cubicBezTo>
                    <a:cubicBezTo>
                      <a:pt x="98" y="36"/>
                      <a:pt x="106" y="32"/>
                      <a:pt x="102" y="19"/>
                    </a:cubicBezTo>
                    <a:cubicBezTo>
                      <a:pt x="97" y="6"/>
                      <a:pt x="89" y="0"/>
                      <a:pt x="80" y="4"/>
                    </a:cubicBezTo>
                    <a:cubicBezTo>
                      <a:pt x="70" y="8"/>
                      <a:pt x="98" y="29"/>
                      <a:pt x="57" y="63"/>
                    </a:cubicBezTo>
                    <a:cubicBezTo>
                      <a:pt x="33" y="83"/>
                      <a:pt x="15" y="91"/>
                      <a:pt x="0" y="104"/>
                    </a:cubicBezTo>
                    <a:cubicBezTo>
                      <a:pt x="2" y="105"/>
                      <a:pt x="3" y="105"/>
                      <a:pt x="5" y="105"/>
                    </a:cubicBezTo>
                    <a:cubicBezTo>
                      <a:pt x="9" y="108"/>
                      <a:pt x="13" y="111"/>
                      <a:pt x="16" y="115"/>
                    </a:cubicBezTo>
                    <a:cubicBezTo>
                      <a:pt x="19" y="120"/>
                      <a:pt x="20" y="124"/>
                      <a:pt x="21" y="129"/>
                    </a:cubicBezTo>
                    <a:cubicBezTo>
                      <a:pt x="22" y="131"/>
                      <a:pt x="22" y="133"/>
                      <a:pt x="22" y="135"/>
                    </a:cubicBezTo>
                    <a:cubicBezTo>
                      <a:pt x="24" y="133"/>
                      <a:pt x="27" y="131"/>
                      <a:pt x="29" y="129"/>
                    </a:cubicBezTo>
                    <a:cubicBezTo>
                      <a:pt x="35" y="126"/>
                      <a:pt x="41" y="125"/>
                      <a:pt x="48" y="125"/>
                    </a:cubicBezTo>
                    <a:cubicBezTo>
                      <a:pt x="54" y="125"/>
                      <a:pt x="60" y="126"/>
                      <a:pt x="66" y="128"/>
                    </a:cubicBezTo>
                    <a:cubicBezTo>
                      <a:pt x="84" y="92"/>
                      <a:pt x="89" y="63"/>
                      <a:pt x="103" y="60"/>
                    </a:cubicBezTo>
                    <a:cubicBezTo>
                      <a:pt x="120" y="56"/>
                      <a:pt x="146" y="56"/>
                      <a:pt x="141"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4" name="Freeform 48"/>
              <p:cNvSpPr>
                <a:spLocks/>
              </p:cNvSpPr>
              <p:nvPr userDrawn="1"/>
            </p:nvSpPr>
            <p:spPr bwMode="auto">
              <a:xfrm>
                <a:off x="-2410" y="3317040"/>
                <a:ext cx="569818" cy="716873"/>
              </a:xfrm>
              <a:custGeom>
                <a:avLst/>
                <a:gdLst>
                  <a:gd name="T0" fmla="*/ 259 w 296"/>
                  <a:gd name="T1" fmla="*/ 0 h 270"/>
                  <a:gd name="T2" fmla="*/ 231 w 296"/>
                  <a:gd name="T3" fmla="*/ 14 h 270"/>
                  <a:gd name="T4" fmla="*/ 232 w 296"/>
                  <a:gd name="T5" fmla="*/ 15 h 270"/>
                  <a:gd name="T6" fmla="*/ 240 w 296"/>
                  <a:gd name="T7" fmla="*/ 23 h 270"/>
                  <a:gd name="T8" fmla="*/ 249 w 296"/>
                  <a:gd name="T9" fmla="*/ 35 h 270"/>
                  <a:gd name="T10" fmla="*/ 254 w 296"/>
                  <a:gd name="T11" fmla="*/ 42 h 270"/>
                  <a:gd name="T12" fmla="*/ 258 w 296"/>
                  <a:gd name="T13" fmla="*/ 50 h 270"/>
                  <a:gd name="T14" fmla="*/ 264 w 296"/>
                  <a:gd name="T15" fmla="*/ 69 h 270"/>
                  <a:gd name="T16" fmla="*/ 265 w 296"/>
                  <a:gd name="T17" fmla="*/ 74 h 270"/>
                  <a:gd name="T18" fmla="*/ 265 w 296"/>
                  <a:gd name="T19" fmla="*/ 80 h 270"/>
                  <a:gd name="T20" fmla="*/ 263 w 296"/>
                  <a:gd name="T21" fmla="*/ 91 h 270"/>
                  <a:gd name="T22" fmla="*/ 257 w 296"/>
                  <a:gd name="T23" fmla="*/ 102 h 270"/>
                  <a:gd name="T24" fmla="*/ 254 w 296"/>
                  <a:gd name="T25" fmla="*/ 106 h 270"/>
                  <a:gd name="T26" fmla="*/ 252 w 296"/>
                  <a:gd name="T27" fmla="*/ 108 h 270"/>
                  <a:gd name="T28" fmla="*/ 250 w 296"/>
                  <a:gd name="T29" fmla="*/ 110 h 270"/>
                  <a:gd name="T30" fmla="*/ 230 w 296"/>
                  <a:gd name="T31" fmla="*/ 122 h 270"/>
                  <a:gd name="T32" fmla="*/ 208 w 296"/>
                  <a:gd name="T33" fmla="*/ 124 h 270"/>
                  <a:gd name="T34" fmla="*/ 189 w 296"/>
                  <a:gd name="T35" fmla="*/ 118 h 270"/>
                  <a:gd name="T36" fmla="*/ 174 w 296"/>
                  <a:gd name="T37" fmla="*/ 108 h 270"/>
                  <a:gd name="T38" fmla="*/ 154 w 296"/>
                  <a:gd name="T39" fmla="*/ 96 h 270"/>
                  <a:gd name="T40" fmla="*/ 141 w 296"/>
                  <a:gd name="T41" fmla="*/ 109 h 270"/>
                  <a:gd name="T42" fmla="*/ 125 w 296"/>
                  <a:gd name="T43" fmla="*/ 122 h 270"/>
                  <a:gd name="T44" fmla="*/ 134 w 296"/>
                  <a:gd name="T45" fmla="*/ 149 h 270"/>
                  <a:gd name="T46" fmla="*/ 138 w 296"/>
                  <a:gd name="T47" fmla="*/ 166 h 270"/>
                  <a:gd name="T48" fmla="*/ 141 w 296"/>
                  <a:gd name="T49" fmla="*/ 186 h 270"/>
                  <a:gd name="T50" fmla="*/ 137 w 296"/>
                  <a:gd name="T51" fmla="*/ 209 h 270"/>
                  <a:gd name="T52" fmla="*/ 121 w 296"/>
                  <a:gd name="T53" fmla="*/ 228 h 270"/>
                  <a:gd name="T54" fmla="*/ 112 w 296"/>
                  <a:gd name="T55" fmla="*/ 235 h 270"/>
                  <a:gd name="T56" fmla="*/ 110 w 296"/>
                  <a:gd name="T57" fmla="*/ 237 h 270"/>
                  <a:gd name="T58" fmla="*/ 109 w 296"/>
                  <a:gd name="T59" fmla="*/ 237 h 270"/>
                  <a:gd name="T60" fmla="*/ 108 w 296"/>
                  <a:gd name="T61" fmla="*/ 238 h 270"/>
                  <a:gd name="T62" fmla="*/ 107 w 296"/>
                  <a:gd name="T63" fmla="*/ 238 h 270"/>
                  <a:gd name="T64" fmla="*/ 107 w 296"/>
                  <a:gd name="T65" fmla="*/ 239 h 270"/>
                  <a:gd name="T66" fmla="*/ 102 w 296"/>
                  <a:gd name="T67" fmla="*/ 241 h 270"/>
                  <a:gd name="T68" fmla="*/ 96 w 296"/>
                  <a:gd name="T69" fmla="*/ 243 h 270"/>
                  <a:gd name="T70" fmla="*/ 89 w 296"/>
                  <a:gd name="T71" fmla="*/ 245 h 270"/>
                  <a:gd name="T72" fmla="*/ 83 w 296"/>
                  <a:gd name="T73" fmla="*/ 245 h 270"/>
                  <a:gd name="T74" fmla="*/ 77 w 296"/>
                  <a:gd name="T75" fmla="*/ 244 h 270"/>
                  <a:gd name="T76" fmla="*/ 66 w 296"/>
                  <a:gd name="T77" fmla="*/ 240 h 270"/>
                  <a:gd name="T78" fmla="*/ 57 w 296"/>
                  <a:gd name="T79" fmla="*/ 235 h 270"/>
                  <a:gd name="T80" fmla="*/ 43 w 296"/>
                  <a:gd name="T81" fmla="*/ 224 h 270"/>
                  <a:gd name="T82" fmla="*/ 33 w 296"/>
                  <a:gd name="T83" fmla="*/ 212 h 270"/>
                  <a:gd name="T84" fmla="*/ 26 w 296"/>
                  <a:gd name="T85" fmla="*/ 203 h 270"/>
                  <a:gd name="T86" fmla="*/ 25 w 296"/>
                  <a:gd name="T87" fmla="*/ 201 h 270"/>
                  <a:gd name="T88" fmla="*/ 19 w 296"/>
                  <a:gd name="T89" fmla="*/ 206 h 270"/>
                  <a:gd name="T90" fmla="*/ 6 w 296"/>
                  <a:gd name="T91" fmla="*/ 219 h 270"/>
                  <a:gd name="T92" fmla="*/ 0 w 296"/>
                  <a:gd name="T93" fmla="*/ 225 h 270"/>
                  <a:gd name="T94" fmla="*/ 10 w 296"/>
                  <a:gd name="T95" fmla="*/ 227 h 270"/>
                  <a:gd name="T96" fmla="*/ 45 w 296"/>
                  <a:gd name="T97" fmla="*/ 245 h 270"/>
                  <a:gd name="T98" fmla="*/ 113 w 296"/>
                  <a:gd name="T99" fmla="*/ 256 h 270"/>
                  <a:gd name="T100" fmla="*/ 157 w 296"/>
                  <a:gd name="T101" fmla="*/ 167 h 270"/>
                  <a:gd name="T102" fmla="*/ 165 w 296"/>
                  <a:gd name="T103" fmla="*/ 124 h 270"/>
                  <a:gd name="T104" fmla="*/ 238 w 296"/>
                  <a:gd name="T105" fmla="*/ 139 h 270"/>
                  <a:gd name="T106" fmla="*/ 278 w 296"/>
                  <a:gd name="T107" fmla="*/ 44 h 270"/>
                  <a:gd name="T108" fmla="*/ 259 w 296"/>
                  <a:gd name="T109" fmla="*/ 0 h 270"/>
                  <a:gd name="connsiteX0" fmla="*/ 8750 w 9613"/>
                  <a:gd name="connsiteY0" fmla="*/ 0 h 9841"/>
                  <a:gd name="connsiteX1" fmla="*/ 7804 w 9613"/>
                  <a:gd name="connsiteY1" fmla="*/ 519 h 9841"/>
                  <a:gd name="connsiteX2" fmla="*/ 7838 w 9613"/>
                  <a:gd name="connsiteY2" fmla="*/ 556 h 9841"/>
                  <a:gd name="connsiteX3" fmla="*/ 8108 w 9613"/>
                  <a:gd name="connsiteY3" fmla="*/ 852 h 9841"/>
                  <a:gd name="connsiteX4" fmla="*/ 8412 w 9613"/>
                  <a:gd name="connsiteY4" fmla="*/ 1296 h 9841"/>
                  <a:gd name="connsiteX5" fmla="*/ 8581 w 9613"/>
                  <a:gd name="connsiteY5" fmla="*/ 1556 h 9841"/>
                  <a:gd name="connsiteX6" fmla="*/ 8716 w 9613"/>
                  <a:gd name="connsiteY6" fmla="*/ 1852 h 9841"/>
                  <a:gd name="connsiteX7" fmla="*/ 8919 w 9613"/>
                  <a:gd name="connsiteY7" fmla="*/ 2556 h 9841"/>
                  <a:gd name="connsiteX8" fmla="*/ 8953 w 9613"/>
                  <a:gd name="connsiteY8" fmla="*/ 2741 h 9841"/>
                  <a:gd name="connsiteX9" fmla="*/ 8953 w 9613"/>
                  <a:gd name="connsiteY9" fmla="*/ 2963 h 9841"/>
                  <a:gd name="connsiteX10" fmla="*/ 8885 w 9613"/>
                  <a:gd name="connsiteY10" fmla="*/ 3370 h 9841"/>
                  <a:gd name="connsiteX11" fmla="*/ 8682 w 9613"/>
                  <a:gd name="connsiteY11" fmla="*/ 3778 h 9841"/>
                  <a:gd name="connsiteX12" fmla="*/ 8581 w 9613"/>
                  <a:gd name="connsiteY12" fmla="*/ 3926 h 9841"/>
                  <a:gd name="connsiteX13" fmla="*/ 8514 w 9613"/>
                  <a:gd name="connsiteY13" fmla="*/ 4000 h 9841"/>
                  <a:gd name="connsiteX14" fmla="*/ 8446 w 9613"/>
                  <a:gd name="connsiteY14" fmla="*/ 4074 h 9841"/>
                  <a:gd name="connsiteX15" fmla="*/ 7770 w 9613"/>
                  <a:gd name="connsiteY15" fmla="*/ 4519 h 9841"/>
                  <a:gd name="connsiteX16" fmla="*/ 7027 w 9613"/>
                  <a:gd name="connsiteY16" fmla="*/ 4593 h 9841"/>
                  <a:gd name="connsiteX17" fmla="*/ 6385 w 9613"/>
                  <a:gd name="connsiteY17" fmla="*/ 4370 h 9841"/>
                  <a:gd name="connsiteX18" fmla="*/ 5878 w 9613"/>
                  <a:gd name="connsiteY18" fmla="*/ 4000 h 9841"/>
                  <a:gd name="connsiteX19" fmla="*/ 5203 w 9613"/>
                  <a:gd name="connsiteY19" fmla="*/ 3556 h 9841"/>
                  <a:gd name="connsiteX20" fmla="*/ 4764 w 9613"/>
                  <a:gd name="connsiteY20" fmla="*/ 4037 h 9841"/>
                  <a:gd name="connsiteX21" fmla="*/ 4223 w 9613"/>
                  <a:gd name="connsiteY21" fmla="*/ 4519 h 9841"/>
                  <a:gd name="connsiteX22" fmla="*/ 4527 w 9613"/>
                  <a:gd name="connsiteY22" fmla="*/ 5519 h 9841"/>
                  <a:gd name="connsiteX23" fmla="*/ 4662 w 9613"/>
                  <a:gd name="connsiteY23" fmla="*/ 6148 h 9841"/>
                  <a:gd name="connsiteX24" fmla="*/ 4764 w 9613"/>
                  <a:gd name="connsiteY24" fmla="*/ 6889 h 9841"/>
                  <a:gd name="connsiteX25" fmla="*/ 4628 w 9613"/>
                  <a:gd name="connsiteY25" fmla="*/ 7741 h 9841"/>
                  <a:gd name="connsiteX26" fmla="*/ 4088 w 9613"/>
                  <a:gd name="connsiteY26" fmla="*/ 8444 h 9841"/>
                  <a:gd name="connsiteX27" fmla="*/ 3784 w 9613"/>
                  <a:gd name="connsiteY27" fmla="*/ 8704 h 9841"/>
                  <a:gd name="connsiteX28" fmla="*/ 3716 w 9613"/>
                  <a:gd name="connsiteY28" fmla="*/ 8778 h 9841"/>
                  <a:gd name="connsiteX29" fmla="*/ 3682 w 9613"/>
                  <a:gd name="connsiteY29" fmla="*/ 8778 h 9841"/>
                  <a:gd name="connsiteX30" fmla="*/ 3649 w 9613"/>
                  <a:gd name="connsiteY30" fmla="*/ 8815 h 9841"/>
                  <a:gd name="connsiteX31" fmla="*/ 3615 w 9613"/>
                  <a:gd name="connsiteY31" fmla="*/ 8815 h 9841"/>
                  <a:gd name="connsiteX32" fmla="*/ 3615 w 9613"/>
                  <a:gd name="connsiteY32" fmla="*/ 8852 h 9841"/>
                  <a:gd name="connsiteX33" fmla="*/ 3446 w 9613"/>
                  <a:gd name="connsiteY33" fmla="*/ 8926 h 9841"/>
                  <a:gd name="connsiteX34" fmla="*/ 3243 w 9613"/>
                  <a:gd name="connsiteY34" fmla="*/ 9000 h 9841"/>
                  <a:gd name="connsiteX35" fmla="*/ 3007 w 9613"/>
                  <a:gd name="connsiteY35" fmla="*/ 9074 h 9841"/>
                  <a:gd name="connsiteX36" fmla="*/ 2804 w 9613"/>
                  <a:gd name="connsiteY36" fmla="*/ 9074 h 9841"/>
                  <a:gd name="connsiteX37" fmla="*/ 2601 w 9613"/>
                  <a:gd name="connsiteY37" fmla="*/ 9037 h 9841"/>
                  <a:gd name="connsiteX38" fmla="*/ 2230 w 9613"/>
                  <a:gd name="connsiteY38" fmla="*/ 8889 h 9841"/>
                  <a:gd name="connsiteX39" fmla="*/ 1926 w 9613"/>
                  <a:gd name="connsiteY39" fmla="*/ 8704 h 9841"/>
                  <a:gd name="connsiteX40" fmla="*/ 1453 w 9613"/>
                  <a:gd name="connsiteY40" fmla="*/ 8296 h 9841"/>
                  <a:gd name="connsiteX41" fmla="*/ 1115 w 9613"/>
                  <a:gd name="connsiteY41" fmla="*/ 7852 h 9841"/>
                  <a:gd name="connsiteX42" fmla="*/ 878 w 9613"/>
                  <a:gd name="connsiteY42" fmla="*/ 7519 h 9841"/>
                  <a:gd name="connsiteX43" fmla="*/ 845 w 9613"/>
                  <a:gd name="connsiteY43" fmla="*/ 7444 h 9841"/>
                  <a:gd name="connsiteX44" fmla="*/ 642 w 9613"/>
                  <a:gd name="connsiteY44" fmla="*/ 7630 h 9841"/>
                  <a:gd name="connsiteX45" fmla="*/ 203 w 9613"/>
                  <a:gd name="connsiteY45" fmla="*/ 8111 h 9841"/>
                  <a:gd name="connsiteX46" fmla="*/ 0 w 9613"/>
                  <a:gd name="connsiteY46" fmla="*/ 8333 h 9841"/>
                  <a:gd name="connsiteX47" fmla="*/ 338 w 9613"/>
                  <a:gd name="connsiteY47" fmla="*/ 8407 h 9841"/>
                  <a:gd name="connsiteX48" fmla="*/ 1520 w 9613"/>
                  <a:gd name="connsiteY48" fmla="*/ 9074 h 9841"/>
                  <a:gd name="connsiteX49" fmla="*/ 2439 w 9613"/>
                  <a:gd name="connsiteY49" fmla="*/ 9709 h 9841"/>
                  <a:gd name="connsiteX50" fmla="*/ 3818 w 9613"/>
                  <a:gd name="connsiteY50" fmla="*/ 9481 h 9841"/>
                  <a:gd name="connsiteX51" fmla="*/ 5304 w 9613"/>
                  <a:gd name="connsiteY51" fmla="*/ 6185 h 9841"/>
                  <a:gd name="connsiteX52" fmla="*/ 5574 w 9613"/>
                  <a:gd name="connsiteY52" fmla="*/ 4593 h 9841"/>
                  <a:gd name="connsiteX53" fmla="*/ 8041 w 9613"/>
                  <a:gd name="connsiteY53" fmla="*/ 5148 h 9841"/>
                  <a:gd name="connsiteX54" fmla="*/ 9392 w 9613"/>
                  <a:gd name="connsiteY54" fmla="*/ 1630 h 9841"/>
                  <a:gd name="connsiteX55" fmla="*/ 8750 w 9613"/>
                  <a:gd name="connsiteY55" fmla="*/ 0 h 9841"/>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668 w 10000"/>
                  <a:gd name="connsiteY43" fmla="*/ 7753 h 10000"/>
                  <a:gd name="connsiteX44" fmla="*/ 211 w 10000"/>
                  <a:gd name="connsiteY44" fmla="*/ 8242 h 10000"/>
                  <a:gd name="connsiteX45" fmla="*/ 0 w 10000"/>
                  <a:gd name="connsiteY45" fmla="*/ 8468 h 10000"/>
                  <a:gd name="connsiteX46" fmla="*/ 352 w 10000"/>
                  <a:gd name="connsiteY46" fmla="*/ 8543 h 10000"/>
                  <a:gd name="connsiteX47" fmla="*/ 1581 w 10000"/>
                  <a:gd name="connsiteY47" fmla="*/ 9221 h 10000"/>
                  <a:gd name="connsiteX48" fmla="*/ 2537 w 10000"/>
                  <a:gd name="connsiteY48" fmla="*/ 9866 h 10000"/>
                  <a:gd name="connsiteX49" fmla="*/ 3972 w 10000"/>
                  <a:gd name="connsiteY49" fmla="*/ 9634 h 10000"/>
                  <a:gd name="connsiteX50" fmla="*/ 5518 w 10000"/>
                  <a:gd name="connsiteY50" fmla="*/ 6285 h 10000"/>
                  <a:gd name="connsiteX51" fmla="*/ 5798 w 10000"/>
                  <a:gd name="connsiteY51" fmla="*/ 4667 h 10000"/>
                  <a:gd name="connsiteX52" fmla="*/ 8365 w 10000"/>
                  <a:gd name="connsiteY52" fmla="*/ 5231 h 10000"/>
                  <a:gd name="connsiteX53" fmla="*/ 9770 w 10000"/>
                  <a:gd name="connsiteY53" fmla="*/ 1656 h 10000"/>
                  <a:gd name="connsiteX54" fmla="*/ 9102 w 10000"/>
                  <a:gd name="connsiteY54"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211 w 10000"/>
                  <a:gd name="connsiteY43" fmla="*/ 8242 h 10000"/>
                  <a:gd name="connsiteX44" fmla="*/ 0 w 10000"/>
                  <a:gd name="connsiteY44" fmla="*/ 8468 h 10000"/>
                  <a:gd name="connsiteX45" fmla="*/ 352 w 10000"/>
                  <a:gd name="connsiteY45" fmla="*/ 8543 h 10000"/>
                  <a:gd name="connsiteX46" fmla="*/ 1581 w 10000"/>
                  <a:gd name="connsiteY46" fmla="*/ 9221 h 10000"/>
                  <a:gd name="connsiteX47" fmla="*/ 2537 w 10000"/>
                  <a:gd name="connsiteY47" fmla="*/ 9866 h 10000"/>
                  <a:gd name="connsiteX48" fmla="*/ 3972 w 10000"/>
                  <a:gd name="connsiteY48" fmla="*/ 9634 h 10000"/>
                  <a:gd name="connsiteX49" fmla="*/ 5518 w 10000"/>
                  <a:gd name="connsiteY49" fmla="*/ 6285 h 10000"/>
                  <a:gd name="connsiteX50" fmla="*/ 5798 w 10000"/>
                  <a:gd name="connsiteY50" fmla="*/ 4667 h 10000"/>
                  <a:gd name="connsiteX51" fmla="*/ 8365 w 10000"/>
                  <a:gd name="connsiteY51" fmla="*/ 5231 h 10000"/>
                  <a:gd name="connsiteX52" fmla="*/ 9770 w 10000"/>
                  <a:gd name="connsiteY52" fmla="*/ 1656 h 10000"/>
                  <a:gd name="connsiteX53" fmla="*/ 9102 w 10000"/>
                  <a:gd name="connsiteY53"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211 w 10000"/>
                  <a:gd name="connsiteY42" fmla="*/ 8242 h 10000"/>
                  <a:gd name="connsiteX43" fmla="*/ 0 w 10000"/>
                  <a:gd name="connsiteY43" fmla="*/ 8468 h 10000"/>
                  <a:gd name="connsiteX44" fmla="*/ 352 w 10000"/>
                  <a:gd name="connsiteY44" fmla="*/ 8543 h 10000"/>
                  <a:gd name="connsiteX45" fmla="*/ 1581 w 10000"/>
                  <a:gd name="connsiteY45" fmla="*/ 9221 h 10000"/>
                  <a:gd name="connsiteX46" fmla="*/ 2537 w 10000"/>
                  <a:gd name="connsiteY46" fmla="*/ 9866 h 10000"/>
                  <a:gd name="connsiteX47" fmla="*/ 3972 w 10000"/>
                  <a:gd name="connsiteY47" fmla="*/ 9634 h 10000"/>
                  <a:gd name="connsiteX48" fmla="*/ 5518 w 10000"/>
                  <a:gd name="connsiteY48" fmla="*/ 6285 h 10000"/>
                  <a:gd name="connsiteX49" fmla="*/ 5798 w 10000"/>
                  <a:gd name="connsiteY49" fmla="*/ 4667 h 10000"/>
                  <a:gd name="connsiteX50" fmla="*/ 8365 w 10000"/>
                  <a:gd name="connsiteY50" fmla="*/ 5231 h 10000"/>
                  <a:gd name="connsiteX51" fmla="*/ 9770 w 10000"/>
                  <a:gd name="connsiteY51" fmla="*/ 1656 h 10000"/>
                  <a:gd name="connsiteX52" fmla="*/ 9102 w 10000"/>
                  <a:gd name="connsiteY52"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211 w 10000"/>
                  <a:gd name="connsiteY41" fmla="*/ 8242 h 10000"/>
                  <a:gd name="connsiteX42" fmla="*/ 0 w 10000"/>
                  <a:gd name="connsiteY42" fmla="*/ 8468 h 10000"/>
                  <a:gd name="connsiteX43" fmla="*/ 352 w 10000"/>
                  <a:gd name="connsiteY43" fmla="*/ 8543 h 10000"/>
                  <a:gd name="connsiteX44" fmla="*/ 1581 w 10000"/>
                  <a:gd name="connsiteY44" fmla="*/ 9221 h 10000"/>
                  <a:gd name="connsiteX45" fmla="*/ 2537 w 10000"/>
                  <a:gd name="connsiteY45" fmla="*/ 9866 h 10000"/>
                  <a:gd name="connsiteX46" fmla="*/ 3972 w 10000"/>
                  <a:gd name="connsiteY46" fmla="*/ 9634 h 10000"/>
                  <a:gd name="connsiteX47" fmla="*/ 5518 w 10000"/>
                  <a:gd name="connsiteY47" fmla="*/ 6285 h 10000"/>
                  <a:gd name="connsiteX48" fmla="*/ 5798 w 10000"/>
                  <a:gd name="connsiteY48" fmla="*/ 4667 h 10000"/>
                  <a:gd name="connsiteX49" fmla="*/ 8365 w 10000"/>
                  <a:gd name="connsiteY49" fmla="*/ 5231 h 10000"/>
                  <a:gd name="connsiteX50" fmla="*/ 9770 w 10000"/>
                  <a:gd name="connsiteY50" fmla="*/ 1656 h 10000"/>
                  <a:gd name="connsiteX51" fmla="*/ 9102 w 10000"/>
                  <a:gd name="connsiteY51"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211 w 10000"/>
                  <a:gd name="connsiteY40" fmla="*/ 8242 h 10000"/>
                  <a:gd name="connsiteX41" fmla="*/ 0 w 10000"/>
                  <a:gd name="connsiteY41" fmla="*/ 8468 h 10000"/>
                  <a:gd name="connsiteX42" fmla="*/ 352 w 10000"/>
                  <a:gd name="connsiteY42" fmla="*/ 8543 h 10000"/>
                  <a:gd name="connsiteX43" fmla="*/ 1581 w 10000"/>
                  <a:gd name="connsiteY43" fmla="*/ 9221 h 10000"/>
                  <a:gd name="connsiteX44" fmla="*/ 2537 w 10000"/>
                  <a:gd name="connsiteY44" fmla="*/ 9866 h 10000"/>
                  <a:gd name="connsiteX45" fmla="*/ 3972 w 10000"/>
                  <a:gd name="connsiteY45" fmla="*/ 9634 h 10000"/>
                  <a:gd name="connsiteX46" fmla="*/ 5518 w 10000"/>
                  <a:gd name="connsiteY46" fmla="*/ 6285 h 10000"/>
                  <a:gd name="connsiteX47" fmla="*/ 5798 w 10000"/>
                  <a:gd name="connsiteY47" fmla="*/ 4667 h 10000"/>
                  <a:gd name="connsiteX48" fmla="*/ 8365 w 10000"/>
                  <a:gd name="connsiteY48" fmla="*/ 5231 h 10000"/>
                  <a:gd name="connsiteX49" fmla="*/ 9770 w 10000"/>
                  <a:gd name="connsiteY49" fmla="*/ 1656 h 10000"/>
                  <a:gd name="connsiteX50" fmla="*/ 9102 w 10000"/>
                  <a:gd name="connsiteY50"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581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487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2537 w 10000"/>
                  <a:gd name="connsiteY42" fmla="*/ 9866 h 10000"/>
                  <a:gd name="connsiteX43" fmla="*/ 3972 w 10000"/>
                  <a:gd name="connsiteY43" fmla="*/ 9634 h 10000"/>
                  <a:gd name="connsiteX44" fmla="*/ 5518 w 10000"/>
                  <a:gd name="connsiteY44" fmla="*/ 6285 h 10000"/>
                  <a:gd name="connsiteX45" fmla="*/ 5798 w 10000"/>
                  <a:gd name="connsiteY45" fmla="*/ 4667 h 10000"/>
                  <a:gd name="connsiteX46" fmla="*/ 8365 w 10000"/>
                  <a:gd name="connsiteY46" fmla="*/ 5231 h 10000"/>
                  <a:gd name="connsiteX47" fmla="*/ 9770 w 10000"/>
                  <a:gd name="connsiteY47" fmla="*/ 1656 h 10000"/>
                  <a:gd name="connsiteX48" fmla="*/ 9102 w 10000"/>
                  <a:gd name="connsiteY48"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2537 w 10000"/>
                  <a:gd name="connsiteY41" fmla="*/ 9866 h 10000"/>
                  <a:gd name="connsiteX42" fmla="*/ 3972 w 10000"/>
                  <a:gd name="connsiteY42" fmla="*/ 9634 h 10000"/>
                  <a:gd name="connsiteX43" fmla="*/ 5518 w 10000"/>
                  <a:gd name="connsiteY43" fmla="*/ 6285 h 10000"/>
                  <a:gd name="connsiteX44" fmla="*/ 5798 w 10000"/>
                  <a:gd name="connsiteY44" fmla="*/ 4667 h 10000"/>
                  <a:gd name="connsiteX45" fmla="*/ 8365 w 10000"/>
                  <a:gd name="connsiteY45" fmla="*/ 5231 h 10000"/>
                  <a:gd name="connsiteX46" fmla="*/ 9770 w 10000"/>
                  <a:gd name="connsiteY46" fmla="*/ 1656 h 10000"/>
                  <a:gd name="connsiteX47" fmla="*/ 9102 w 10000"/>
                  <a:gd name="connsiteY47"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0 w 10000"/>
                  <a:gd name="connsiteY39" fmla="*/ 8468 h 10000"/>
                  <a:gd name="connsiteX40" fmla="*/ 2537 w 10000"/>
                  <a:gd name="connsiteY40" fmla="*/ 9866 h 10000"/>
                  <a:gd name="connsiteX41" fmla="*/ 3972 w 10000"/>
                  <a:gd name="connsiteY41" fmla="*/ 9634 h 10000"/>
                  <a:gd name="connsiteX42" fmla="*/ 5518 w 10000"/>
                  <a:gd name="connsiteY42" fmla="*/ 6285 h 10000"/>
                  <a:gd name="connsiteX43" fmla="*/ 5798 w 10000"/>
                  <a:gd name="connsiteY43" fmla="*/ 4667 h 10000"/>
                  <a:gd name="connsiteX44" fmla="*/ 8365 w 10000"/>
                  <a:gd name="connsiteY44" fmla="*/ 5231 h 10000"/>
                  <a:gd name="connsiteX45" fmla="*/ 9770 w 10000"/>
                  <a:gd name="connsiteY45" fmla="*/ 1656 h 10000"/>
                  <a:gd name="connsiteX46" fmla="*/ 9102 w 10000"/>
                  <a:gd name="connsiteY46" fmla="*/ 0 h 10000"/>
                  <a:gd name="connsiteX0" fmla="*/ 6800 w 7698"/>
                  <a:gd name="connsiteY0" fmla="*/ 0 h 10000"/>
                  <a:gd name="connsiteX1" fmla="*/ 5816 w 7698"/>
                  <a:gd name="connsiteY1" fmla="*/ 527 h 10000"/>
                  <a:gd name="connsiteX2" fmla="*/ 5852 w 7698"/>
                  <a:gd name="connsiteY2" fmla="*/ 565 h 10000"/>
                  <a:gd name="connsiteX3" fmla="*/ 6132 w 7698"/>
                  <a:gd name="connsiteY3" fmla="*/ 866 h 10000"/>
                  <a:gd name="connsiteX4" fmla="*/ 6449 w 7698"/>
                  <a:gd name="connsiteY4" fmla="*/ 1317 h 10000"/>
                  <a:gd name="connsiteX5" fmla="*/ 6624 w 7698"/>
                  <a:gd name="connsiteY5" fmla="*/ 1581 h 10000"/>
                  <a:gd name="connsiteX6" fmla="*/ 6765 w 7698"/>
                  <a:gd name="connsiteY6" fmla="*/ 1882 h 10000"/>
                  <a:gd name="connsiteX7" fmla="*/ 6976 w 7698"/>
                  <a:gd name="connsiteY7" fmla="*/ 2597 h 10000"/>
                  <a:gd name="connsiteX8" fmla="*/ 7011 w 7698"/>
                  <a:gd name="connsiteY8" fmla="*/ 2785 h 10000"/>
                  <a:gd name="connsiteX9" fmla="*/ 7011 w 7698"/>
                  <a:gd name="connsiteY9" fmla="*/ 3011 h 10000"/>
                  <a:gd name="connsiteX10" fmla="*/ 6941 w 7698"/>
                  <a:gd name="connsiteY10" fmla="*/ 3424 h 10000"/>
                  <a:gd name="connsiteX11" fmla="*/ 6730 w 7698"/>
                  <a:gd name="connsiteY11" fmla="*/ 3839 h 10000"/>
                  <a:gd name="connsiteX12" fmla="*/ 6624 w 7698"/>
                  <a:gd name="connsiteY12" fmla="*/ 3989 h 10000"/>
                  <a:gd name="connsiteX13" fmla="*/ 6555 w 7698"/>
                  <a:gd name="connsiteY13" fmla="*/ 4065 h 10000"/>
                  <a:gd name="connsiteX14" fmla="*/ 6484 w 7698"/>
                  <a:gd name="connsiteY14" fmla="*/ 4140 h 10000"/>
                  <a:gd name="connsiteX15" fmla="*/ 5781 w 7698"/>
                  <a:gd name="connsiteY15" fmla="*/ 4592 h 10000"/>
                  <a:gd name="connsiteX16" fmla="*/ 5008 w 7698"/>
                  <a:gd name="connsiteY16" fmla="*/ 4667 h 10000"/>
                  <a:gd name="connsiteX17" fmla="*/ 4340 w 7698"/>
                  <a:gd name="connsiteY17" fmla="*/ 4441 h 10000"/>
                  <a:gd name="connsiteX18" fmla="*/ 3813 w 7698"/>
                  <a:gd name="connsiteY18" fmla="*/ 4065 h 10000"/>
                  <a:gd name="connsiteX19" fmla="*/ 3110 w 7698"/>
                  <a:gd name="connsiteY19" fmla="*/ 3613 h 10000"/>
                  <a:gd name="connsiteX20" fmla="*/ 2654 w 7698"/>
                  <a:gd name="connsiteY20" fmla="*/ 4102 h 10000"/>
                  <a:gd name="connsiteX21" fmla="*/ 2091 w 7698"/>
                  <a:gd name="connsiteY21" fmla="*/ 4592 h 10000"/>
                  <a:gd name="connsiteX22" fmla="*/ 2407 w 7698"/>
                  <a:gd name="connsiteY22" fmla="*/ 5608 h 10000"/>
                  <a:gd name="connsiteX23" fmla="*/ 2548 w 7698"/>
                  <a:gd name="connsiteY23" fmla="*/ 6247 h 10000"/>
                  <a:gd name="connsiteX24" fmla="*/ 2654 w 7698"/>
                  <a:gd name="connsiteY24" fmla="*/ 7000 h 10000"/>
                  <a:gd name="connsiteX25" fmla="*/ 2512 w 7698"/>
                  <a:gd name="connsiteY25" fmla="*/ 7866 h 10000"/>
                  <a:gd name="connsiteX26" fmla="*/ 1951 w 7698"/>
                  <a:gd name="connsiteY26" fmla="*/ 8580 h 10000"/>
                  <a:gd name="connsiteX27" fmla="*/ 1634 w 7698"/>
                  <a:gd name="connsiteY27" fmla="*/ 8845 h 10000"/>
                  <a:gd name="connsiteX28" fmla="*/ 1564 w 7698"/>
                  <a:gd name="connsiteY28" fmla="*/ 8920 h 10000"/>
                  <a:gd name="connsiteX29" fmla="*/ 1528 w 7698"/>
                  <a:gd name="connsiteY29" fmla="*/ 8920 h 10000"/>
                  <a:gd name="connsiteX30" fmla="*/ 1494 w 7698"/>
                  <a:gd name="connsiteY30" fmla="*/ 8957 h 10000"/>
                  <a:gd name="connsiteX31" fmla="*/ 1459 w 7698"/>
                  <a:gd name="connsiteY31" fmla="*/ 8957 h 10000"/>
                  <a:gd name="connsiteX32" fmla="*/ 1459 w 7698"/>
                  <a:gd name="connsiteY32" fmla="*/ 8995 h 10000"/>
                  <a:gd name="connsiteX33" fmla="*/ 1283 w 7698"/>
                  <a:gd name="connsiteY33" fmla="*/ 9070 h 10000"/>
                  <a:gd name="connsiteX34" fmla="*/ 1072 w 7698"/>
                  <a:gd name="connsiteY34" fmla="*/ 9145 h 10000"/>
                  <a:gd name="connsiteX35" fmla="*/ 826 w 7698"/>
                  <a:gd name="connsiteY35" fmla="*/ 9221 h 10000"/>
                  <a:gd name="connsiteX36" fmla="*/ 615 w 7698"/>
                  <a:gd name="connsiteY36" fmla="*/ 9221 h 10000"/>
                  <a:gd name="connsiteX37" fmla="*/ 404 w 7698"/>
                  <a:gd name="connsiteY37" fmla="*/ 9183 h 10000"/>
                  <a:gd name="connsiteX38" fmla="*/ 18 w 7698"/>
                  <a:gd name="connsiteY38" fmla="*/ 9033 h 10000"/>
                  <a:gd name="connsiteX39" fmla="*/ 235 w 7698"/>
                  <a:gd name="connsiteY39" fmla="*/ 9866 h 10000"/>
                  <a:gd name="connsiteX40" fmla="*/ 1670 w 7698"/>
                  <a:gd name="connsiteY40" fmla="*/ 9634 h 10000"/>
                  <a:gd name="connsiteX41" fmla="*/ 3216 w 7698"/>
                  <a:gd name="connsiteY41" fmla="*/ 6285 h 10000"/>
                  <a:gd name="connsiteX42" fmla="*/ 3496 w 7698"/>
                  <a:gd name="connsiteY42" fmla="*/ 4667 h 10000"/>
                  <a:gd name="connsiteX43" fmla="*/ 6063 w 7698"/>
                  <a:gd name="connsiteY43" fmla="*/ 5231 h 10000"/>
                  <a:gd name="connsiteX44" fmla="*/ 7468 w 7698"/>
                  <a:gd name="connsiteY44" fmla="*/ 1656 h 10000"/>
                  <a:gd name="connsiteX45" fmla="*/ 6800 w 7698"/>
                  <a:gd name="connsiteY45" fmla="*/ 0 h 10000"/>
                  <a:gd name="connsiteX0" fmla="*/ 8737 w 9904"/>
                  <a:gd name="connsiteY0" fmla="*/ 0 h 10000"/>
                  <a:gd name="connsiteX1" fmla="*/ 7459 w 9904"/>
                  <a:gd name="connsiteY1" fmla="*/ 527 h 10000"/>
                  <a:gd name="connsiteX2" fmla="*/ 7506 w 9904"/>
                  <a:gd name="connsiteY2" fmla="*/ 565 h 10000"/>
                  <a:gd name="connsiteX3" fmla="*/ 7870 w 9904"/>
                  <a:gd name="connsiteY3" fmla="*/ 866 h 10000"/>
                  <a:gd name="connsiteX4" fmla="*/ 8282 w 9904"/>
                  <a:gd name="connsiteY4" fmla="*/ 1317 h 10000"/>
                  <a:gd name="connsiteX5" fmla="*/ 8509 w 9904"/>
                  <a:gd name="connsiteY5" fmla="*/ 1581 h 10000"/>
                  <a:gd name="connsiteX6" fmla="*/ 8692 w 9904"/>
                  <a:gd name="connsiteY6" fmla="*/ 1882 h 10000"/>
                  <a:gd name="connsiteX7" fmla="*/ 8966 w 9904"/>
                  <a:gd name="connsiteY7" fmla="*/ 2597 h 10000"/>
                  <a:gd name="connsiteX8" fmla="*/ 9012 w 9904"/>
                  <a:gd name="connsiteY8" fmla="*/ 2785 h 10000"/>
                  <a:gd name="connsiteX9" fmla="*/ 9012 w 9904"/>
                  <a:gd name="connsiteY9" fmla="*/ 3011 h 10000"/>
                  <a:gd name="connsiteX10" fmla="*/ 8921 w 9904"/>
                  <a:gd name="connsiteY10" fmla="*/ 3424 h 10000"/>
                  <a:gd name="connsiteX11" fmla="*/ 8647 w 9904"/>
                  <a:gd name="connsiteY11" fmla="*/ 3839 h 10000"/>
                  <a:gd name="connsiteX12" fmla="*/ 8509 w 9904"/>
                  <a:gd name="connsiteY12" fmla="*/ 3989 h 10000"/>
                  <a:gd name="connsiteX13" fmla="*/ 8419 w 9904"/>
                  <a:gd name="connsiteY13" fmla="*/ 4065 h 10000"/>
                  <a:gd name="connsiteX14" fmla="*/ 8327 w 9904"/>
                  <a:gd name="connsiteY14" fmla="*/ 4140 h 10000"/>
                  <a:gd name="connsiteX15" fmla="*/ 7414 w 9904"/>
                  <a:gd name="connsiteY15" fmla="*/ 4592 h 10000"/>
                  <a:gd name="connsiteX16" fmla="*/ 6410 w 9904"/>
                  <a:gd name="connsiteY16" fmla="*/ 4667 h 10000"/>
                  <a:gd name="connsiteX17" fmla="*/ 5542 w 9904"/>
                  <a:gd name="connsiteY17" fmla="*/ 4441 h 10000"/>
                  <a:gd name="connsiteX18" fmla="*/ 4857 w 9904"/>
                  <a:gd name="connsiteY18" fmla="*/ 4065 h 10000"/>
                  <a:gd name="connsiteX19" fmla="*/ 3944 w 9904"/>
                  <a:gd name="connsiteY19" fmla="*/ 3613 h 10000"/>
                  <a:gd name="connsiteX20" fmla="*/ 3352 w 9904"/>
                  <a:gd name="connsiteY20" fmla="*/ 4102 h 10000"/>
                  <a:gd name="connsiteX21" fmla="*/ 2620 w 9904"/>
                  <a:gd name="connsiteY21" fmla="*/ 4592 h 10000"/>
                  <a:gd name="connsiteX22" fmla="*/ 3031 w 9904"/>
                  <a:gd name="connsiteY22" fmla="*/ 5608 h 10000"/>
                  <a:gd name="connsiteX23" fmla="*/ 3214 w 9904"/>
                  <a:gd name="connsiteY23" fmla="*/ 6247 h 10000"/>
                  <a:gd name="connsiteX24" fmla="*/ 3352 w 9904"/>
                  <a:gd name="connsiteY24" fmla="*/ 7000 h 10000"/>
                  <a:gd name="connsiteX25" fmla="*/ 3167 w 9904"/>
                  <a:gd name="connsiteY25" fmla="*/ 7866 h 10000"/>
                  <a:gd name="connsiteX26" fmla="*/ 2438 w 9904"/>
                  <a:gd name="connsiteY26" fmla="*/ 8580 h 10000"/>
                  <a:gd name="connsiteX27" fmla="*/ 2027 w 9904"/>
                  <a:gd name="connsiteY27" fmla="*/ 8845 h 10000"/>
                  <a:gd name="connsiteX28" fmla="*/ 1936 w 9904"/>
                  <a:gd name="connsiteY28" fmla="*/ 8920 h 10000"/>
                  <a:gd name="connsiteX29" fmla="*/ 1889 w 9904"/>
                  <a:gd name="connsiteY29" fmla="*/ 8920 h 10000"/>
                  <a:gd name="connsiteX30" fmla="*/ 1845 w 9904"/>
                  <a:gd name="connsiteY30" fmla="*/ 8957 h 10000"/>
                  <a:gd name="connsiteX31" fmla="*/ 1799 w 9904"/>
                  <a:gd name="connsiteY31" fmla="*/ 8957 h 10000"/>
                  <a:gd name="connsiteX32" fmla="*/ 1799 w 9904"/>
                  <a:gd name="connsiteY32" fmla="*/ 8995 h 10000"/>
                  <a:gd name="connsiteX33" fmla="*/ 1571 w 9904"/>
                  <a:gd name="connsiteY33" fmla="*/ 9070 h 10000"/>
                  <a:gd name="connsiteX34" fmla="*/ 1297 w 9904"/>
                  <a:gd name="connsiteY34" fmla="*/ 9145 h 10000"/>
                  <a:gd name="connsiteX35" fmla="*/ 977 w 9904"/>
                  <a:gd name="connsiteY35" fmla="*/ 9221 h 10000"/>
                  <a:gd name="connsiteX36" fmla="*/ 703 w 9904"/>
                  <a:gd name="connsiteY36" fmla="*/ 9221 h 10000"/>
                  <a:gd name="connsiteX37" fmla="*/ 429 w 9904"/>
                  <a:gd name="connsiteY37" fmla="*/ 9183 h 10000"/>
                  <a:gd name="connsiteX38" fmla="*/ 89 w 9904"/>
                  <a:gd name="connsiteY38" fmla="*/ 9066 h 10000"/>
                  <a:gd name="connsiteX39" fmla="*/ 209 w 9904"/>
                  <a:gd name="connsiteY39" fmla="*/ 9866 h 10000"/>
                  <a:gd name="connsiteX40" fmla="*/ 2073 w 9904"/>
                  <a:gd name="connsiteY40" fmla="*/ 9634 h 10000"/>
                  <a:gd name="connsiteX41" fmla="*/ 4082 w 9904"/>
                  <a:gd name="connsiteY41" fmla="*/ 6285 h 10000"/>
                  <a:gd name="connsiteX42" fmla="*/ 4445 w 9904"/>
                  <a:gd name="connsiteY42" fmla="*/ 4667 h 10000"/>
                  <a:gd name="connsiteX43" fmla="*/ 7780 w 9904"/>
                  <a:gd name="connsiteY43" fmla="*/ 5231 h 10000"/>
                  <a:gd name="connsiteX44" fmla="*/ 9605 w 9904"/>
                  <a:gd name="connsiteY44" fmla="*/ 1656 h 10000"/>
                  <a:gd name="connsiteX45" fmla="*/ 8737 w 9904"/>
                  <a:gd name="connsiteY45" fmla="*/ 0 h 10000"/>
                  <a:gd name="connsiteX0" fmla="*/ 8737 w 9915"/>
                  <a:gd name="connsiteY0" fmla="*/ 0 h 10000"/>
                  <a:gd name="connsiteX1" fmla="*/ 7446 w 9915"/>
                  <a:gd name="connsiteY1" fmla="*/ 527 h 10000"/>
                  <a:gd name="connsiteX2" fmla="*/ 7494 w 9915"/>
                  <a:gd name="connsiteY2" fmla="*/ 565 h 10000"/>
                  <a:gd name="connsiteX3" fmla="*/ 7861 w 9915"/>
                  <a:gd name="connsiteY3" fmla="*/ 866 h 10000"/>
                  <a:gd name="connsiteX4" fmla="*/ 8277 w 9915"/>
                  <a:gd name="connsiteY4" fmla="*/ 1317 h 10000"/>
                  <a:gd name="connsiteX5" fmla="*/ 8506 w 9915"/>
                  <a:gd name="connsiteY5" fmla="*/ 1581 h 10000"/>
                  <a:gd name="connsiteX6" fmla="*/ 8691 w 9915"/>
                  <a:gd name="connsiteY6" fmla="*/ 1882 h 10000"/>
                  <a:gd name="connsiteX7" fmla="*/ 8968 w 9915"/>
                  <a:gd name="connsiteY7" fmla="*/ 2597 h 10000"/>
                  <a:gd name="connsiteX8" fmla="*/ 9014 w 9915"/>
                  <a:gd name="connsiteY8" fmla="*/ 2785 h 10000"/>
                  <a:gd name="connsiteX9" fmla="*/ 9014 w 9915"/>
                  <a:gd name="connsiteY9" fmla="*/ 3011 h 10000"/>
                  <a:gd name="connsiteX10" fmla="*/ 8922 w 9915"/>
                  <a:gd name="connsiteY10" fmla="*/ 3424 h 10000"/>
                  <a:gd name="connsiteX11" fmla="*/ 8646 w 9915"/>
                  <a:gd name="connsiteY11" fmla="*/ 3839 h 10000"/>
                  <a:gd name="connsiteX12" fmla="*/ 8506 w 9915"/>
                  <a:gd name="connsiteY12" fmla="*/ 3989 h 10000"/>
                  <a:gd name="connsiteX13" fmla="*/ 8416 w 9915"/>
                  <a:gd name="connsiteY13" fmla="*/ 4065 h 10000"/>
                  <a:gd name="connsiteX14" fmla="*/ 8323 w 9915"/>
                  <a:gd name="connsiteY14" fmla="*/ 4140 h 10000"/>
                  <a:gd name="connsiteX15" fmla="*/ 7401 w 9915"/>
                  <a:gd name="connsiteY15" fmla="*/ 4592 h 10000"/>
                  <a:gd name="connsiteX16" fmla="*/ 6387 w 9915"/>
                  <a:gd name="connsiteY16" fmla="*/ 4667 h 10000"/>
                  <a:gd name="connsiteX17" fmla="*/ 5511 w 9915"/>
                  <a:gd name="connsiteY17" fmla="*/ 4441 h 10000"/>
                  <a:gd name="connsiteX18" fmla="*/ 4819 w 9915"/>
                  <a:gd name="connsiteY18" fmla="*/ 4065 h 10000"/>
                  <a:gd name="connsiteX19" fmla="*/ 3897 w 9915"/>
                  <a:gd name="connsiteY19" fmla="*/ 3613 h 10000"/>
                  <a:gd name="connsiteX20" fmla="*/ 3299 w 9915"/>
                  <a:gd name="connsiteY20" fmla="*/ 4102 h 10000"/>
                  <a:gd name="connsiteX21" fmla="*/ 2560 w 9915"/>
                  <a:gd name="connsiteY21" fmla="*/ 4592 h 10000"/>
                  <a:gd name="connsiteX22" fmla="*/ 2975 w 9915"/>
                  <a:gd name="connsiteY22" fmla="*/ 5608 h 10000"/>
                  <a:gd name="connsiteX23" fmla="*/ 3160 w 9915"/>
                  <a:gd name="connsiteY23" fmla="*/ 6247 h 10000"/>
                  <a:gd name="connsiteX24" fmla="*/ 3299 w 9915"/>
                  <a:gd name="connsiteY24" fmla="*/ 7000 h 10000"/>
                  <a:gd name="connsiteX25" fmla="*/ 3113 w 9915"/>
                  <a:gd name="connsiteY25" fmla="*/ 7866 h 10000"/>
                  <a:gd name="connsiteX26" fmla="*/ 2377 w 9915"/>
                  <a:gd name="connsiteY26" fmla="*/ 8580 h 10000"/>
                  <a:gd name="connsiteX27" fmla="*/ 1962 w 9915"/>
                  <a:gd name="connsiteY27" fmla="*/ 8845 h 10000"/>
                  <a:gd name="connsiteX28" fmla="*/ 1870 w 9915"/>
                  <a:gd name="connsiteY28" fmla="*/ 8920 h 10000"/>
                  <a:gd name="connsiteX29" fmla="*/ 1822 w 9915"/>
                  <a:gd name="connsiteY29" fmla="*/ 8920 h 10000"/>
                  <a:gd name="connsiteX30" fmla="*/ 1778 w 9915"/>
                  <a:gd name="connsiteY30" fmla="*/ 8957 h 10000"/>
                  <a:gd name="connsiteX31" fmla="*/ 1731 w 9915"/>
                  <a:gd name="connsiteY31" fmla="*/ 8957 h 10000"/>
                  <a:gd name="connsiteX32" fmla="*/ 1731 w 9915"/>
                  <a:gd name="connsiteY32" fmla="*/ 8995 h 10000"/>
                  <a:gd name="connsiteX33" fmla="*/ 1501 w 9915"/>
                  <a:gd name="connsiteY33" fmla="*/ 9070 h 10000"/>
                  <a:gd name="connsiteX34" fmla="*/ 1225 w 9915"/>
                  <a:gd name="connsiteY34" fmla="*/ 9145 h 10000"/>
                  <a:gd name="connsiteX35" fmla="*/ 901 w 9915"/>
                  <a:gd name="connsiteY35" fmla="*/ 9221 h 10000"/>
                  <a:gd name="connsiteX36" fmla="*/ 625 w 9915"/>
                  <a:gd name="connsiteY36" fmla="*/ 9221 h 10000"/>
                  <a:gd name="connsiteX37" fmla="*/ 348 w 9915"/>
                  <a:gd name="connsiteY37" fmla="*/ 9183 h 10000"/>
                  <a:gd name="connsiteX38" fmla="*/ 5 w 9915"/>
                  <a:gd name="connsiteY38" fmla="*/ 9066 h 10000"/>
                  <a:gd name="connsiteX39" fmla="*/ 126 w 9915"/>
                  <a:gd name="connsiteY39" fmla="*/ 9866 h 10000"/>
                  <a:gd name="connsiteX40" fmla="*/ 2008 w 9915"/>
                  <a:gd name="connsiteY40" fmla="*/ 9634 h 10000"/>
                  <a:gd name="connsiteX41" fmla="*/ 4037 w 9915"/>
                  <a:gd name="connsiteY41" fmla="*/ 6285 h 10000"/>
                  <a:gd name="connsiteX42" fmla="*/ 4403 w 9915"/>
                  <a:gd name="connsiteY42" fmla="*/ 4667 h 10000"/>
                  <a:gd name="connsiteX43" fmla="*/ 7770 w 9915"/>
                  <a:gd name="connsiteY43" fmla="*/ 5231 h 10000"/>
                  <a:gd name="connsiteX44" fmla="*/ 9613 w 9915"/>
                  <a:gd name="connsiteY44" fmla="*/ 1656 h 10000"/>
                  <a:gd name="connsiteX45" fmla="*/ 8737 w 9915"/>
                  <a:gd name="connsiteY45" fmla="*/ 0 h 10000"/>
                  <a:gd name="connsiteX0" fmla="*/ 8731 w 9919"/>
                  <a:gd name="connsiteY0" fmla="*/ 0 h 10000"/>
                  <a:gd name="connsiteX1" fmla="*/ 7429 w 9919"/>
                  <a:gd name="connsiteY1" fmla="*/ 527 h 10000"/>
                  <a:gd name="connsiteX2" fmla="*/ 7477 w 9919"/>
                  <a:gd name="connsiteY2" fmla="*/ 565 h 10000"/>
                  <a:gd name="connsiteX3" fmla="*/ 7847 w 9919"/>
                  <a:gd name="connsiteY3" fmla="*/ 866 h 10000"/>
                  <a:gd name="connsiteX4" fmla="*/ 8267 w 9919"/>
                  <a:gd name="connsiteY4" fmla="*/ 1317 h 10000"/>
                  <a:gd name="connsiteX5" fmla="*/ 8498 w 9919"/>
                  <a:gd name="connsiteY5" fmla="*/ 1581 h 10000"/>
                  <a:gd name="connsiteX6" fmla="*/ 8685 w 9919"/>
                  <a:gd name="connsiteY6" fmla="*/ 1882 h 10000"/>
                  <a:gd name="connsiteX7" fmla="*/ 8964 w 9919"/>
                  <a:gd name="connsiteY7" fmla="*/ 2597 h 10000"/>
                  <a:gd name="connsiteX8" fmla="*/ 9010 w 9919"/>
                  <a:gd name="connsiteY8" fmla="*/ 2785 h 10000"/>
                  <a:gd name="connsiteX9" fmla="*/ 9010 w 9919"/>
                  <a:gd name="connsiteY9" fmla="*/ 3011 h 10000"/>
                  <a:gd name="connsiteX10" fmla="*/ 8917 w 9919"/>
                  <a:gd name="connsiteY10" fmla="*/ 3424 h 10000"/>
                  <a:gd name="connsiteX11" fmla="*/ 8639 w 9919"/>
                  <a:gd name="connsiteY11" fmla="*/ 3839 h 10000"/>
                  <a:gd name="connsiteX12" fmla="*/ 8498 w 9919"/>
                  <a:gd name="connsiteY12" fmla="*/ 3989 h 10000"/>
                  <a:gd name="connsiteX13" fmla="*/ 8407 w 9919"/>
                  <a:gd name="connsiteY13" fmla="*/ 4065 h 10000"/>
                  <a:gd name="connsiteX14" fmla="*/ 8313 w 9919"/>
                  <a:gd name="connsiteY14" fmla="*/ 4140 h 10000"/>
                  <a:gd name="connsiteX15" fmla="*/ 7383 w 9919"/>
                  <a:gd name="connsiteY15" fmla="*/ 4592 h 10000"/>
                  <a:gd name="connsiteX16" fmla="*/ 6361 w 9919"/>
                  <a:gd name="connsiteY16" fmla="*/ 4667 h 10000"/>
                  <a:gd name="connsiteX17" fmla="*/ 5477 w 9919"/>
                  <a:gd name="connsiteY17" fmla="*/ 4441 h 10000"/>
                  <a:gd name="connsiteX18" fmla="*/ 4779 w 9919"/>
                  <a:gd name="connsiteY18" fmla="*/ 4065 h 10000"/>
                  <a:gd name="connsiteX19" fmla="*/ 3849 w 9919"/>
                  <a:gd name="connsiteY19" fmla="*/ 3613 h 10000"/>
                  <a:gd name="connsiteX20" fmla="*/ 3246 w 9919"/>
                  <a:gd name="connsiteY20" fmla="*/ 4102 h 10000"/>
                  <a:gd name="connsiteX21" fmla="*/ 2501 w 9919"/>
                  <a:gd name="connsiteY21" fmla="*/ 4592 h 10000"/>
                  <a:gd name="connsiteX22" fmla="*/ 2920 w 9919"/>
                  <a:gd name="connsiteY22" fmla="*/ 5608 h 10000"/>
                  <a:gd name="connsiteX23" fmla="*/ 3106 w 9919"/>
                  <a:gd name="connsiteY23" fmla="*/ 6247 h 10000"/>
                  <a:gd name="connsiteX24" fmla="*/ 3246 w 9919"/>
                  <a:gd name="connsiteY24" fmla="*/ 7000 h 10000"/>
                  <a:gd name="connsiteX25" fmla="*/ 3059 w 9919"/>
                  <a:gd name="connsiteY25" fmla="*/ 7866 h 10000"/>
                  <a:gd name="connsiteX26" fmla="*/ 2316 w 9919"/>
                  <a:gd name="connsiteY26" fmla="*/ 8580 h 10000"/>
                  <a:gd name="connsiteX27" fmla="*/ 1898 w 9919"/>
                  <a:gd name="connsiteY27" fmla="*/ 8845 h 10000"/>
                  <a:gd name="connsiteX28" fmla="*/ 1805 w 9919"/>
                  <a:gd name="connsiteY28" fmla="*/ 8920 h 10000"/>
                  <a:gd name="connsiteX29" fmla="*/ 1757 w 9919"/>
                  <a:gd name="connsiteY29" fmla="*/ 8920 h 10000"/>
                  <a:gd name="connsiteX30" fmla="*/ 1712 w 9919"/>
                  <a:gd name="connsiteY30" fmla="*/ 8957 h 10000"/>
                  <a:gd name="connsiteX31" fmla="*/ 1665 w 9919"/>
                  <a:gd name="connsiteY31" fmla="*/ 8957 h 10000"/>
                  <a:gd name="connsiteX32" fmla="*/ 1665 w 9919"/>
                  <a:gd name="connsiteY32" fmla="*/ 8995 h 10000"/>
                  <a:gd name="connsiteX33" fmla="*/ 1433 w 9919"/>
                  <a:gd name="connsiteY33" fmla="*/ 9070 h 10000"/>
                  <a:gd name="connsiteX34" fmla="*/ 1155 w 9919"/>
                  <a:gd name="connsiteY34" fmla="*/ 9145 h 10000"/>
                  <a:gd name="connsiteX35" fmla="*/ 828 w 9919"/>
                  <a:gd name="connsiteY35" fmla="*/ 9221 h 10000"/>
                  <a:gd name="connsiteX36" fmla="*/ 549 w 9919"/>
                  <a:gd name="connsiteY36" fmla="*/ 9221 h 10000"/>
                  <a:gd name="connsiteX37" fmla="*/ 270 w 9919"/>
                  <a:gd name="connsiteY37" fmla="*/ 9183 h 10000"/>
                  <a:gd name="connsiteX38" fmla="*/ 7 w 9919"/>
                  <a:gd name="connsiteY38" fmla="*/ 9066 h 10000"/>
                  <a:gd name="connsiteX39" fmla="*/ 46 w 9919"/>
                  <a:gd name="connsiteY39" fmla="*/ 9866 h 10000"/>
                  <a:gd name="connsiteX40" fmla="*/ 1944 w 9919"/>
                  <a:gd name="connsiteY40" fmla="*/ 9634 h 10000"/>
                  <a:gd name="connsiteX41" fmla="*/ 3991 w 9919"/>
                  <a:gd name="connsiteY41" fmla="*/ 6285 h 10000"/>
                  <a:gd name="connsiteX42" fmla="*/ 4360 w 9919"/>
                  <a:gd name="connsiteY42" fmla="*/ 4667 h 10000"/>
                  <a:gd name="connsiteX43" fmla="*/ 7756 w 9919"/>
                  <a:gd name="connsiteY43" fmla="*/ 5231 h 10000"/>
                  <a:gd name="connsiteX44" fmla="*/ 9614 w 9919"/>
                  <a:gd name="connsiteY44" fmla="*/ 1656 h 10000"/>
                  <a:gd name="connsiteX45" fmla="*/ 8731 w 9919"/>
                  <a:gd name="connsiteY45" fmla="*/ 0 h 10000"/>
                  <a:gd name="connsiteX0" fmla="*/ 8763 w 9961"/>
                  <a:gd name="connsiteY0" fmla="*/ 0 h 10000"/>
                  <a:gd name="connsiteX1" fmla="*/ 7451 w 9961"/>
                  <a:gd name="connsiteY1" fmla="*/ 527 h 10000"/>
                  <a:gd name="connsiteX2" fmla="*/ 7499 w 9961"/>
                  <a:gd name="connsiteY2" fmla="*/ 565 h 10000"/>
                  <a:gd name="connsiteX3" fmla="*/ 7872 w 9961"/>
                  <a:gd name="connsiteY3" fmla="*/ 866 h 10000"/>
                  <a:gd name="connsiteX4" fmla="*/ 8296 w 9961"/>
                  <a:gd name="connsiteY4" fmla="*/ 1317 h 10000"/>
                  <a:gd name="connsiteX5" fmla="*/ 8528 w 9961"/>
                  <a:gd name="connsiteY5" fmla="*/ 1581 h 10000"/>
                  <a:gd name="connsiteX6" fmla="*/ 8717 w 9961"/>
                  <a:gd name="connsiteY6" fmla="*/ 1882 h 10000"/>
                  <a:gd name="connsiteX7" fmla="*/ 8998 w 9961"/>
                  <a:gd name="connsiteY7" fmla="*/ 2597 h 10000"/>
                  <a:gd name="connsiteX8" fmla="*/ 9045 w 9961"/>
                  <a:gd name="connsiteY8" fmla="*/ 2785 h 10000"/>
                  <a:gd name="connsiteX9" fmla="*/ 9045 w 9961"/>
                  <a:gd name="connsiteY9" fmla="*/ 3011 h 10000"/>
                  <a:gd name="connsiteX10" fmla="*/ 8951 w 9961"/>
                  <a:gd name="connsiteY10" fmla="*/ 3424 h 10000"/>
                  <a:gd name="connsiteX11" fmla="*/ 8671 w 9961"/>
                  <a:gd name="connsiteY11" fmla="*/ 3839 h 10000"/>
                  <a:gd name="connsiteX12" fmla="*/ 8528 w 9961"/>
                  <a:gd name="connsiteY12" fmla="*/ 3989 h 10000"/>
                  <a:gd name="connsiteX13" fmla="*/ 8437 w 9961"/>
                  <a:gd name="connsiteY13" fmla="*/ 4065 h 10000"/>
                  <a:gd name="connsiteX14" fmla="*/ 8342 w 9961"/>
                  <a:gd name="connsiteY14" fmla="*/ 4140 h 10000"/>
                  <a:gd name="connsiteX15" fmla="*/ 7404 w 9961"/>
                  <a:gd name="connsiteY15" fmla="*/ 4592 h 10000"/>
                  <a:gd name="connsiteX16" fmla="*/ 6374 w 9961"/>
                  <a:gd name="connsiteY16" fmla="*/ 4667 h 10000"/>
                  <a:gd name="connsiteX17" fmla="*/ 5483 w 9961"/>
                  <a:gd name="connsiteY17" fmla="*/ 4441 h 10000"/>
                  <a:gd name="connsiteX18" fmla="*/ 4779 w 9961"/>
                  <a:gd name="connsiteY18" fmla="*/ 4065 h 10000"/>
                  <a:gd name="connsiteX19" fmla="*/ 3841 w 9961"/>
                  <a:gd name="connsiteY19" fmla="*/ 3613 h 10000"/>
                  <a:gd name="connsiteX20" fmla="*/ 3234 w 9961"/>
                  <a:gd name="connsiteY20" fmla="*/ 4102 h 10000"/>
                  <a:gd name="connsiteX21" fmla="*/ 2482 w 9961"/>
                  <a:gd name="connsiteY21" fmla="*/ 4592 h 10000"/>
                  <a:gd name="connsiteX22" fmla="*/ 2905 w 9961"/>
                  <a:gd name="connsiteY22" fmla="*/ 5608 h 10000"/>
                  <a:gd name="connsiteX23" fmla="*/ 3092 w 9961"/>
                  <a:gd name="connsiteY23" fmla="*/ 6247 h 10000"/>
                  <a:gd name="connsiteX24" fmla="*/ 3234 w 9961"/>
                  <a:gd name="connsiteY24" fmla="*/ 7000 h 10000"/>
                  <a:gd name="connsiteX25" fmla="*/ 3045 w 9961"/>
                  <a:gd name="connsiteY25" fmla="*/ 7866 h 10000"/>
                  <a:gd name="connsiteX26" fmla="*/ 2296 w 9961"/>
                  <a:gd name="connsiteY26" fmla="*/ 8580 h 10000"/>
                  <a:gd name="connsiteX27" fmla="*/ 1874 w 9961"/>
                  <a:gd name="connsiteY27" fmla="*/ 8845 h 10000"/>
                  <a:gd name="connsiteX28" fmla="*/ 1781 w 9961"/>
                  <a:gd name="connsiteY28" fmla="*/ 8920 h 10000"/>
                  <a:gd name="connsiteX29" fmla="*/ 1732 w 9961"/>
                  <a:gd name="connsiteY29" fmla="*/ 8920 h 10000"/>
                  <a:gd name="connsiteX30" fmla="*/ 1687 w 9961"/>
                  <a:gd name="connsiteY30" fmla="*/ 8957 h 10000"/>
                  <a:gd name="connsiteX31" fmla="*/ 1640 w 9961"/>
                  <a:gd name="connsiteY31" fmla="*/ 8957 h 10000"/>
                  <a:gd name="connsiteX32" fmla="*/ 1640 w 9961"/>
                  <a:gd name="connsiteY32" fmla="*/ 8995 h 10000"/>
                  <a:gd name="connsiteX33" fmla="*/ 1406 w 9961"/>
                  <a:gd name="connsiteY33" fmla="*/ 9070 h 10000"/>
                  <a:gd name="connsiteX34" fmla="*/ 1125 w 9961"/>
                  <a:gd name="connsiteY34" fmla="*/ 9145 h 10000"/>
                  <a:gd name="connsiteX35" fmla="*/ 796 w 9961"/>
                  <a:gd name="connsiteY35" fmla="*/ 9221 h 10000"/>
                  <a:gd name="connsiteX36" fmla="*/ 514 w 9961"/>
                  <a:gd name="connsiteY36" fmla="*/ 9221 h 10000"/>
                  <a:gd name="connsiteX37" fmla="*/ 233 w 9961"/>
                  <a:gd name="connsiteY37" fmla="*/ 9183 h 10000"/>
                  <a:gd name="connsiteX38" fmla="*/ 10 w 9961"/>
                  <a:gd name="connsiteY38" fmla="*/ 9332 h 10000"/>
                  <a:gd name="connsiteX39" fmla="*/ 7 w 9961"/>
                  <a:gd name="connsiteY39" fmla="*/ 9866 h 10000"/>
                  <a:gd name="connsiteX40" fmla="*/ 1921 w 9961"/>
                  <a:gd name="connsiteY40" fmla="*/ 9634 h 10000"/>
                  <a:gd name="connsiteX41" fmla="*/ 3985 w 9961"/>
                  <a:gd name="connsiteY41" fmla="*/ 6285 h 10000"/>
                  <a:gd name="connsiteX42" fmla="*/ 4357 w 9961"/>
                  <a:gd name="connsiteY42" fmla="*/ 4667 h 10000"/>
                  <a:gd name="connsiteX43" fmla="*/ 7780 w 9961"/>
                  <a:gd name="connsiteY43" fmla="*/ 5231 h 10000"/>
                  <a:gd name="connsiteX44" fmla="*/ 9654 w 9961"/>
                  <a:gd name="connsiteY44" fmla="*/ 1656 h 10000"/>
                  <a:gd name="connsiteX45" fmla="*/ 8763 w 9961"/>
                  <a:gd name="connsiteY45" fmla="*/ 0 h 10000"/>
                  <a:gd name="connsiteX0" fmla="*/ 8790 w 9993"/>
                  <a:gd name="connsiteY0" fmla="*/ 0 h 10000"/>
                  <a:gd name="connsiteX1" fmla="*/ 7473 w 9993"/>
                  <a:gd name="connsiteY1" fmla="*/ 527 h 10000"/>
                  <a:gd name="connsiteX2" fmla="*/ 7521 w 9993"/>
                  <a:gd name="connsiteY2" fmla="*/ 565 h 10000"/>
                  <a:gd name="connsiteX3" fmla="*/ 7896 w 9993"/>
                  <a:gd name="connsiteY3" fmla="*/ 866 h 10000"/>
                  <a:gd name="connsiteX4" fmla="*/ 8321 w 9993"/>
                  <a:gd name="connsiteY4" fmla="*/ 1317 h 10000"/>
                  <a:gd name="connsiteX5" fmla="*/ 8554 w 9993"/>
                  <a:gd name="connsiteY5" fmla="*/ 1581 h 10000"/>
                  <a:gd name="connsiteX6" fmla="*/ 8744 w 9993"/>
                  <a:gd name="connsiteY6" fmla="*/ 1882 h 10000"/>
                  <a:gd name="connsiteX7" fmla="*/ 9026 w 9993"/>
                  <a:gd name="connsiteY7" fmla="*/ 2597 h 10000"/>
                  <a:gd name="connsiteX8" fmla="*/ 9073 w 9993"/>
                  <a:gd name="connsiteY8" fmla="*/ 2785 h 10000"/>
                  <a:gd name="connsiteX9" fmla="*/ 9073 w 9993"/>
                  <a:gd name="connsiteY9" fmla="*/ 3011 h 10000"/>
                  <a:gd name="connsiteX10" fmla="*/ 8979 w 9993"/>
                  <a:gd name="connsiteY10" fmla="*/ 3424 h 10000"/>
                  <a:gd name="connsiteX11" fmla="*/ 8698 w 9993"/>
                  <a:gd name="connsiteY11" fmla="*/ 3839 h 10000"/>
                  <a:gd name="connsiteX12" fmla="*/ 8554 w 9993"/>
                  <a:gd name="connsiteY12" fmla="*/ 3989 h 10000"/>
                  <a:gd name="connsiteX13" fmla="*/ 8463 w 9993"/>
                  <a:gd name="connsiteY13" fmla="*/ 4065 h 10000"/>
                  <a:gd name="connsiteX14" fmla="*/ 8368 w 9993"/>
                  <a:gd name="connsiteY14" fmla="*/ 4140 h 10000"/>
                  <a:gd name="connsiteX15" fmla="*/ 7426 w 9993"/>
                  <a:gd name="connsiteY15" fmla="*/ 4592 h 10000"/>
                  <a:gd name="connsiteX16" fmla="*/ 6392 w 9993"/>
                  <a:gd name="connsiteY16" fmla="*/ 4667 h 10000"/>
                  <a:gd name="connsiteX17" fmla="*/ 5497 w 9993"/>
                  <a:gd name="connsiteY17" fmla="*/ 4441 h 10000"/>
                  <a:gd name="connsiteX18" fmla="*/ 4791 w 9993"/>
                  <a:gd name="connsiteY18" fmla="*/ 4065 h 10000"/>
                  <a:gd name="connsiteX19" fmla="*/ 3849 w 9993"/>
                  <a:gd name="connsiteY19" fmla="*/ 3613 h 10000"/>
                  <a:gd name="connsiteX20" fmla="*/ 3240 w 9993"/>
                  <a:gd name="connsiteY20" fmla="*/ 4102 h 10000"/>
                  <a:gd name="connsiteX21" fmla="*/ 2485 w 9993"/>
                  <a:gd name="connsiteY21" fmla="*/ 4592 h 10000"/>
                  <a:gd name="connsiteX22" fmla="*/ 2909 w 9993"/>
                  <a:gd name="connsiteY22" fmla="*/ 5608 h 10000"/>
                  <a:gd name="connsiteX23" fmla="*/ 3097 w 9993"/>
                  <a:gd name="connsiteY23" fmla="*/ 6247 h 10000"/>
                  <a:gd name="connsiteX24" fmla="*/ 3240 w 9993"/>
                  <a:gd name="connsiteY24" fmla="*/ 7000 h 10000"/>
                  <a:gd name="connsiteX25" fmla="*/ 3050 w 9993"/>
                  <a:gd name="connsiteY25" fmla="*/ 7866 h 10000"/>
                  <a:gd name="connsiteX26" fmla="*/ 2298 w 9993"/>
                  <a:gd name="connsiteY26" fmla="*/ 8580 h 10000"/>
                  <a:gd name="connsiteX27" fmla="*/ 1874 w 9993"/>
                  <a:gd name="connsiteY27" fmla="*/ 8845 h 10000"/>
                  <a:gd name="connsiteX28" fmla="*/ 1781 w 9993"/>
                  <a:gd name="connsiteY28" fmla="*/ 8920 h 10000"/>
                  <a:gd name="connsiteX29" fmla="*/ 1732 w 9993"/>
                  <a:gd name="connsiteY29" fmla="*/ 8920 h 10000"/>
                  <a:gd name="connsiteX30" fmla="*/ 1687 w 9993"/>
                  <a:gd name="connsiteY30" fmla="*/ 8957 h 10000"/>
                  <a:gd name="connsiteX31" fmla="*/ 1639 w 9993"/>
                  <a:gd name="connsiteY31" fmla="*/ 8957 h 10000"/>
                  <a:gd name="connsiteX32" fmla="*/ 1639 w 9993"/>
                  <a:gd name="connsiteY32" fmla="*/ 8995 h 10000"/>
                  <a:gd name="connsiteX33" fmla="*/ 1405 w 9993"/>
                  <a:gd name="connsiteY33" fmla="*/ 9070 h 10000"/>
                  <a:gd name="connsiteX34" fmla="*/ 1122 w 9993"/>
                  <a:gd name="connsiteY34" fmla="*/ 9145 h 10000"/>
                  <a:gd name="connsiteX35" fmla="*/ 792 w 9993"/>
                  <a:gd name="connsiteY35" fmla="*/ 9221 h 10000"/>
                  <a:gd name="connsiteX36" fmla="*/ 509 w 9993"/>
                  <a:gd name="connsiteY36" fmla="*/ 9221 h 10000"/>
                  <a:gd name="connsiteX37" fmla="*/ 227 w 9993"/>
                  <a:gd name="connsiteY37" fmla="*/ 9183 h 10000"/>
                  <a:gd name="connsiteX38" fmla="*/ 87 w 9993"/>
                  <a:gd name="connsiteY38" fmla="*/ 9099 h 10000"/>
                  <a:gd name="connsiteX39" fmla="*/ 0 w 9993"/>
                  <a:gd name="connsiteY39" fmla="*/ 9866 h 10000"/>
                  <a:gd name="connsiteX40" fmla="*/ 1922 w 9993"/>
                  <a:gd name="connsiteY40" fmla="*/ 9634 h 10000"/>
                  <a:gd name="connsiteX41" fmla="*/ 3994 w 9993"/>
                  <a:gd name="connsiteY41" fmla="*/ 6285 h 10000"/>
                  <a:gd name="connsiteX42" fmla="*/ 4367 w 9993"/>
                  <a:gd name="connsiteY42" fmla="*/ 4667 h 10000"/>
                  <a:gd name="connsiteX43" fmla="*/ 7803 w 9993"/>
                  <a:gd name="connsiteY43" fmla="*/ 5231 h 10000"/>
                  <a:gd name="connsiteX44" fmla="*/ 9685 w 9993"/>
                  <a:gd name="connsiteY44" fmla="*/ 1656 h 10000"/>
                  <a:gd name="connsiteX45" fmla="*/ 8790 w 9993"/>
                  <a:gd name="connsiteY4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993" h="10000">
                    <a:moveTo>
                      <a:pt x="8790" y="0"/>
                    </a:moveTo>
                    <a:cubicBezTo>
                      <a:pt x="8368" y="75"/>
                      <a:pt x="7944" y="263"/>
                      <a:pt x="7473" y="527"/>
                    </a:cubicBezTo>
                    <a:cubicBezTo>
                      <a:pt x="7521" y="527"/>
                      <a:pt x="7521" y="527"/>
                      <a:pt x="7521" y="565"/>
                    </a:cubicBezTo>
                    <a:lnTo>
                      <a:pt x="7896" y="866"/>
                    </a:lnTo>
                    <a:cubicBezTo>
                      <a:pt x="8037" y="979"/>
                      <a:pt x="8180" y="1129"/>
                      <a:pt x="8321" y="1317"/>
                    </a:cubicBezTo>
                    <a:cubicBezTo>
                      <a:pt x="8368" y="1392"/>
                      <a:pt x="8463" y="1467"/>
                      <a:pt x="8554" y="1581"/>
                    </a:cubicBezTo>
                    <a:cubicBezTo>
                      <a:pt x="8604" y="1656"/>
                      <a:pt x="8650" y="1769"/>
                      <a:pt x="8744" y="1882"/>
                    </a:cubicBezTo>
                    <a:cubicBezTo>
                      <a:pt x="8887" y="2070"/>
                      <a:pt x="8979" y="2333"/>
                      <a:pt x="9026" y="2597"/>
                    </a:cubicBezTo>
                    <a:cubicBezTo>
                      <a:pt x="9042" y="2660"/>
                      <a:pt x="9056" y="2722"/>
                      <a:pt x="9073" y="2785"/>
                    </a:cubicBezTo>
                    <a:lnTo>
                      <a:pt x="9073" y="3011"/>
                    </a:lnTo>
                    <a:cubicBezTo>
                      <a:pt x="9073" y="3161"/>
                      <a:pt x="9026" y="3274"/>
                      <a:pt x="8979" y="3424"/>
                    </a:cubicBezTo>
                    <a:cubicBezTo>
                      <a:pt x="8887" y="3576"/>
                      <a:pt x="8790" y="3726"/>
                      <a:pt x="8698" y="3839"/>
                    </a:cubicBezTo>
                    <a:lnTo>
                      <a:pt x="8554" y="3989"/>
                    </a:lnTo>
                    <a:cubicBezTo>
                      <a:pt x="8508" y="3989"/>
                      <a:pt x="8508" y="4027"/>
                      <a:pt x="8463" y="4065"/>
                    </a:cubicBezTo>
                    <a:lnTo>
                      <a:pt x="8368" y="4140"/>
                    </a:lnTo>
                    <a:cubicBezTo>
                      <a:pt x="8086" y="4328"/>
                      <a:pt x="7803" y="4478"/>
                      <a:pt x="7426" y="4592"/>
                    </a:cubicBezTo>
                    <a:cubicBezTo>
                      <a:pt x="7098" y="4667"/>
                      <a:pt x="6768" y="4705"/>
                      <a:pt x="6392" y="4667"/>
                    </a:cubicBezTo>
                    <a:cubicBezTo>
                      <a:pt x="6062" y="4630"/>
                      <a:pt x="5780" y="4516"/>
                      <a:pt x="5497" y="4441"/>
                    </a:cubicBezTo>
                    <a:cubicBezTo>
                      <a:pt x="5261" y="4328"/>
                      <a:pt x="5026" y="4177"/>
                      <a:pt x="4791" y="4065"/>
                    </a:cubicBezTo>
                    <a:cubicBezTo>
                      <a:pt x="4415" y="3877"/>
                      <a:pt x="4085" y="3689"/>
                      <a:pt x="3849" y="3613"/>
                    </a:cubicBezTo>
                    <a:lnTo>
                      <a:pt x="3240" y="4102"/>
                    </a:lnTo>
                    <a:cubicBezTo>
                      <a:pt x="3004" y="4290"/>
                      <a:pt x="2768" y="4441"/>
                      <a:pt x="2485" y="4592"/>
                    </a:cubicBezTo>
                    <a:cubicBezTo>
                      <a:pt x="2581" y="4818"/>
                      <a:pt x="2768" y="5156"/>
                      <a:pt x="2909" y="5608"/>
                    </a:cubicBezTo>
                    <a:cubicBezTo>
                      <a:pt x="2958" y="5796"/>
                      <a:pt x="3050" y="5984"/>
                      <a:pt x="3097" y="6247"/>
                    </a:cubicBezTo>
                    <a:cubicBezTo>
                      <a:pt x="3191" y="6473"/>
                      <a:pt x="3240" y="6700"/>
                      <a:pt x="3240" y="7000"/>
                    </a:cubicBezTo>
                    <a:cubicBezTo>
                      <a:pt x="3240" y="7263"/>
                      <a:pt x="3240" y="7602"/>
                      <a:pt x="3050" y="7866"/>
                    </a:cubicBezTo>
                    <a:cubicBezTo>
                      <a:pt x="2861" y="8167"/>
                      <a:pt x="2581" y="8392"/>
                      <a:pt x="2298" y="8580"/>
                    </a:cubicBezTo>
                    <a:cubicBezTo>
                      <a:pt x="2154" y="8694"/>
                      <a:pt x="2015" y="8769"/>
                      <a:pt x="1874" y="8845"/>
                    </a:cubicBezTo>
                    <a:lnTo>
                      <a:pt x="1781" y="8920"/>
                    </a:lnTo>
                    <a:lnTo>
                      <a:pt x="1732" y="8920"/>
                    </a:lnTo>
                    <a:cubicBezTo>
                      <a:pt x="1716" y="8932"/>
                      <a:pt x="1702" y="8945"/>
                      <a:pt x="1687" y="8957"/>
                    </a:cubicBezTo>
                    <a:lnTo>
                      <a:pt x="1639" y="8957"/>
                    </a:lnTo>
                    <a:lnTo>
                      <a:pt x="1639" y="8995"/>
                    </a:lnTo>
                    <a:lnTo>
                      <a:pt x="1405" y="9070"/>
                    </a:lnTo>
                    <a:cubicBezTo>
                      <a:pt x="1355" y="9108"/>
                      <a:pt x="1215" y="9145"/>
                      <a:pt x="1122" y="9145"/>
                    </a:cubicBezTo>
                    <a:cubicBezTo>
                      <a:pt x="1029" y="9183"/>
                      <a:pt x="886" y="9221"/>
                      <a:pt x="792" y="9221"/>
                    </a:cubicBezTo>
                    <a:lnTo>
                      <a:pt x="509" y="9221"/>
                    </a:lnTo>
                    <a:cubicBezTo>
                      <a:pt x="416" y="9221"/>
                      <a:pt x="321" y="9183"/>
                      <a:pt x="227" y="9183"/>
                    </a:cubicBezTo>
                    <a:cubicBezTo>
                      <a:pt x="38" y="9145"/>
                      <a:pt x="276" y="9174"/>
                      <a:pt x="87" y="9099"/>
                    </a:cubicBezTo>
                    <a:cubicBezTo>
                      <a:pt x="51" y="9213"/>
                      <a:pt x="51" y="9633"/>
                      <a:pt x="0" y="9866"/>
                    </a:cubicBezTo>
                    <a:cubicBezTo>
                      <a:pt x="536" y="9935"/>
                      <a:pt x="1259" y="10231"/>
                      <a:pt x="1922" y="9634"/>
                    </a:cubicBezTo>
                    <a:cubicBezTo>
                      <a:pt x="3191" y="9070"/>
                      <a:pt x="4085" y="8092"/>
                      <a:pt x="3994" y="6285"/>
                    </a:cubicBezTo>
                    <a:cubicBezTo>
                      <a:pt x="3897" y="4478"/>
                      <a:pt x="3097" y="4140"/>
                      <a:pt x="4367" y="4667"/>
                    </a:cubicBezTo>
                    <a:cubicBezTo>
                      <a:pt x="5684" y="5194"/>
                      <a:pt x="6062" y="5532"/>
                      <a:pt x="7803" y="5231"/>
                    </a:cubicBezTo>
                    <a:cubicBezTo>
                      <a:pt x="9544" y="4930"/>
                      <a:pt x="10533" y="3048"/>
                      <a:pt x="9685" y="1656"/>
                    </a:cubicBezTo>
                    <a:cubicBezTo>
                      <a:pt x="8887" y="338"/>
                      <a:pt x="8698" y="828"/>
                      <a:pt x="87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5" name="Freeform 49"/>
              <p:cNvSpPr>
                <a:spLocks/>
              </p:cNvSpPr>
              <p:nvPr userDrawn="1"/>
            </p:nvSpPr>
            <p:spPr bwMode="auto">
              <a:xfrm>
                <a:off x="224710" y="3361746"/>
                <a:ext cx="268240" cy="270870"/>
              </a:xfrm>
              <a:custGeom>
                <a:avLst/>
                <a:gdLst>
                  <a:gd name="T0" fmla="*/ 30 w 100"/>
                  <a:gd name="T1" fmla="*/ 39 h 101"/>
                  <a:gd name="T2" fmla="*/ 8 w 100"/>
                  <a:gd name="T3" fmla="*/ 66 h 101"/>
                  <a:gd name="T4" fmla="*/ 0 w 100"/>
                  <a:gd name="T5" fmla="*/ 76 h 101"/>
                  <a:gd name="T6" fmla="*/ 21 w 100"/>
                  <a:gd name="T7" fmla="*/ 87 h 101"/>
                  <a:gd name="T8" fmla="*/ 52 w 100"/>
                  <a:gd name="T9" fmla="*/ 100 h 101"/>
                  <a:gd name="T10" fmla="*/ 70 w 100"/>
                  <a:gd name="T11" fmla="*/ 98 h 101"/>
                  <a:gd name="T12" fmla="*/ 87 w 100"/>
                  <a:gd name="T13" fmla="*/ 87 h 101"/>
                  <a:gd name="T14" fmla="*/ 89 w 100"/>
                  <a:gd name="T15" fmla="*/ 86 h 101"/>
                  <a:gd name="T16" fmla="*/ 90 w 100"/>
                  <a:gd name="T17" fmla="*/ 84 h 101"/>
                  <a:gd name="T18" fmla="*/ 94 w 100"/>
                  <a:gd name="T19" fmla="*/ 80 h 101"/>
                  <a:gd name="T20" fmla="*/ 96 w 100"/>
                  <a:gd name="T21" fmla="*/ 76 h 101"/>
                  <a:gd name="T22" fmla="*/ 98 w 100"/>
                  <a:gd name="T23" fmla="*/ 72 h 101"/>
                  <a:gd name="T24" fmla="*/ 100 w 100"/>
                  <a:gd name="T25" fmla="*/ 63 h 101"/>
                  <a:gd name="T26" fmla="*/ 100 w 100"/>
                  <a:gd name="T27" fmla="*/ 59 h 101"/>
                  <a:gd name="T28" fmla="*/ 99 w 100"/>
                  <a:gd name="T29" fmla="*/ 54 h 101"/>
                  <a:gd name="T30" fmla="*/ 94 w 100"/>
                  <a:gd name="T31" fmla="*/ 37 h 101"/>
                  <a:gd name="T32" fmla="*/ 90 w 100"/>
                  <a:gd name="T33" fmla="*/ 29 h 101"/>
                  <a:gd name="T34" fmla="*/ 86 w 100"/>
                  <a:gd name="T35" fmla="*/ 22 h 101"/>
                  <a:gd name="T36" fmla="*/ 71 w 100"/>
                  <a:gd name="T37" fmla="*/ 2 h 101"/>
                  <a:gd name="T38" fmla="*/ 70 w 100"/>
                  <a:gd name="T39" fmla="*/ 0 h 101"/>
                  <a:gd name="T40" fmla="*/ 52 w 100"/>
                  <a:gd name="T41" fmla="*/ 16 h 101"/>
                  <a:gd name="T42" fmla="*/ 30 w 100"/>
                  <a:gd name="T43"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101">
                    <a:moveTo>
                      <a:pt x="30" y="39"/>
                    </a:moveTo>
                    <a:cubicBezTo>
                      <a:pt x="23" y="48"/>
                      <a:pt x="16" y="57"/>
                      <a:pt x="8" y="66"/>
                    </a:cubicBezTo>
                    <a:cubicBezTo>
                      <a:pt x="6" y="69"/>
                      <a:pt x="3" y="72"/>
                      <a:pt x="0" y="76"/>
                    </a:cubicBezTo>
                    <a:cubicBezTo>
                      <a:pt x="6" y="78"/>
                      <a:pt x="13" y="82"/>
                      <a:pt x="21" y="87"/>
                    </a:cubicBezTo>
                    <a:cubicBezTo>
                      <a:pt x="30" y="92"/>
                      <a:pt x="40" y="98"/>
                      <a:pt x="52" y="100"/>
                    </a:cubicBezTo>
                    <a:cubicBezTo>
                      <a:pt x="58" y="101"/>
                      <a:pt x="65" y="100"/>
                      <a:pt x="70" y="98"/>
                    </a:cubicBezTo>
                    <a:cubicBezTo>
                      <a:pt x="76" y="95"/>
                      <a:pt x="82" y="92"/>
                      <a:pt x="87" y="87"/>
                    </a:cubicBezTo>
                    <a:cubicBezTo>
                      <a:pt x="89" y="86"/>
                      <a:pt x="89" y="86"/>
                      <a:pt x="89" y="86"/>
                    </a:cubicBezTo>
                    <a:cubicBezTo>
                      <a:pt x="89" y="86"/>
                      <a:pt x="90" y="84"/>
                      <a:pt x="90" y="84"/>
                    </a:cubicBezTo>
                    <a:cubicBezTo>
                      <a:pt x="94" y="80"/>
                      <a:pt x="94" y="80"/>
                      <a:pt x="94" y="80"/>
                    </a:cubicBezTo>
                    <a:cubicBezTo>
                      <a:pt x="95" y="79"/>
                      <a:pt x="95" y="77"/>
                      <a:pt x="96" y="76"/>
                    </a:cubicBezTo>
                    <a:cubicBezTo>
                      <a:pt x="97" y="75"/>
                      <a:pt x="97" y="74"/>
                      <a:pt x="98" y="72"/>
                    </a:cubicBezTo>
                    <a:cubicBezTo>
                      <a:pt x="98" y="69"/>
                      <a:pt x="100" y="66"/>
                      <a:pt x="100" y="63"/>
                    </a:cubicBezTo>
                    <a:cubicBezTo>
                      <a:pt x="100" y="62"/>
                      <a:pt x="100" y="60"/>
                      <a:pt x="100" y="59"/>
                    </a:cubicBezTo>
                    <a:cubicBezTo>
                      <a:pt x="99" y="54"/>
                      <a:pt x="99" y="54"/>
                      <a:pt x="99" y="54"/>
                    </a:cubicBezTo>
                    <a:cubicBezTo>
                      <a:pt x="98" y="48"/>
                      <a:pt x="96" y="42"/>
                      <a:pt x="94" y="37"/>
                    </a:cubicBezTo>
                    <a:cubicBezTo>
                      <a:pt x="93" y="34"/>
                      <a:pt x="91" y="32"/>
                      <a:pt x="90" y="29"/>
                    </a:cubicBezTo>
                    <a:cubicBezTo>
                      <a:pt x="89" y="27"/>
                      <a:pt x="88" y="25"/>
                      <a:pt x="86" y="22"/>
                    </a:cubicBezTo>
                    <a:cubicBezTo>
                      <a:pt x="81" y="14"/>
                      <a:pt x="75" y="7"/>
                      <a:pt x="71" y="2"/>
                    </a:cubicBezTo>
                    <a:cubicBezTo>
                      <a:pt x="71" y="1"/>
                      <a:pt x="71" y="1"/>
                      <a:pt x="70" y="0"/>
                    </a:cubicBezTo>
                    <a:cubicBezTo>
                      <a:pt x="64" y="5"/>
                      <a:pt x="58" y="10"/>
                      <a:pt x="52" y="16"/>
                    </a:cubicBezTo>
                    <a:cubicBezTo>
                      <a:pt x="45" y="23"/>
                      <a:pt x="37" y="31"/>
                      <a:pt x="3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6" name="Freeform 50"/>
              <p:cNvSpPr>
                <a:spLocks/>
              </p:cNvSpPr>
              <p:nvPr userDrawn="1"/>
            </p:nvSpPr>
            <p:spPr bwMode="auto">
              <a:xfrm>
                <a:off x="-9519" y="3222373"/>
                <a:ext cx="507911" cy="490022"/>
              </a:xfrm>
              <a:custGeom>
                <a:avLst/>
                <a:gdLst>
                  <a:gd name="T0" fmla="*/ 24 w 285"/>
                  <a:gd name="T1" fmla="*/ 251 h 259"/>
                  <a:gd name="T2" fmla="*/ 37 w 285"/>
                  <a:gd name="T3" fmla="*/ 236 h 259"/>
                  <a:gd name="T4" fmla="*/ 54 w 285"/>
                  <a:gd name="T5" fmla="*/ 218 h 259"/>
                  <a:gd name="T6" fmla="*/ 101 w 285"/>
                  <a:gd name="T7" fmla="*/ 178 h 259"/>
                  <a:gd name="T8" fmla="*/ 155 w 285"/>
                  <a:gd name="T9" fmla="*/ 135 h 259"/>
                  <a:gd name="T10" fmla="*/ 179 w 285"/>
                  <a:gd name="T11" fmla="*/ 109 h 259"/>
                  <a:gd name="T12" fmla="*/ 202 w 285"/>
                  <a:gd name="T13" fmla="*/ 83 h 259"/>
                  <a:gd name="T14" fmla="*/ 225 w 285"/>
                  <a:gd name="T15" fmla="*/ 60 h 259"/>
                  <a:gd name="T16" fmla="*/ 249 w 285"/>
                  <a:gd name="T17" fmla="*/ 42 h 259"/>
                  <a:gd name="T18" fmla="*/ 272 w 285"/>
                  <a:gd name="T19" fmla="*/ 31 h 259"/>
                  <a:gd name="T20" fmla="*/ 284 w 285"/>
                  <a:gd name="T21" fmla="*/ 28 h 259"/>
                  <a:gd name="T22" fmla="*/ 265 w 285"/>
                  <a:gd name="T23" fmla="*/ 1 h 259"/>
                  <a:gd name="T24" fmla="*/ 183 w 285"/>
                  <a:gd name="T25" fmla="*/ 73 h 259"/>
                  <a:gd name="T26" fmla="*/ 119 w 285"/>
                  <a:gd name="T27" fmla="*/ 141 h 259"/>
                  <a:gd name="T28" fmla="*/ 1 w 285"/>
                  <a:gd name="T29" fmla="*/ 234 h 259"/>
                  <a:gd name="T30" fmla="*/ 18 w 285"/>
                  <a:gd name="T31" fmla="*/ 259 h 259"/>
                  <a:gd name="T32" fmla="*/ 24 w 285"/>
                  <a:gd name="T33" fmla="*/ 251 h 259"/>
                  <a:gd name="connsiteX0" fmla="*/ 810 w 9936"/>
                  <a:gd name="connsiteY0" fmla="*/ 9653 h 9962"/>
                  <a:gd name="connsiteX1" fmla="*/ 1266 w 9936"/>
                  <a:gd name="connsiteY1" fmla="*/ 9074 h 9962"/>
                  <a:gd name="connsiteX2" fmla="*/ 1863 w 9936"/>
                  <a:gd name="connsiteY2" fmla="*/ 8379 h 9962"/>
                  <a:gd name="connsiteX3" fmla="*/ 3512 w 9936"/>
                  <a:gd name="connsiteY3" fmla="*/ 6835 h 9962"/>
                  <a:gd name="connsiteX4" fmla="*/ 5407 w 9936"/>
                  <a:gd name="connsiteY4" fmla="*/ 5174 h 9962"/>
                  <a:gd name="connsiteX5" fmla="*/ 6249 w 9936"/>
                  <a:gd name="connsiteY5" fmla="*/ 4170 h 9962"/>
                  <a:gd name="connsiteX6" fmla="*/ 7056 w 9936"/>
                  <a:gd name="connsiteY6" fmla="*/ 3167 h 9962"/>
                  <a:gd name="connsiteX7" fmla="*/ 7863 w 9936"/>
                  <a:gd name="connsiteY7" fmla="*/ 2279 h 9962"/>
                  <a:gd name="connsiteX8" fmla="*/ 8705 w 9936"/>
                  <a:gd name="connsiteY8" fmla="*/ 1584 h 9962"/>
                  <a:gd name="connsiteX9" fmla="*/ 9512 w 9936"/>
                  <a:gd name="connsiteY9" fmla="*/ 1159 h 9962"/>
                  <a:gd name="connsiteX10" fmla="*/ 9933 w 9936"/>
                  <a:gd name="connsiteY10" fmla="*/ 1043 h 9962"/>
                  <a:gd name="connsiteX11" fmla="*/ 9266 w 9936"/>
                  <a:gd name="connsiteY11" fmla="*/ 1 h 9962"/>
                  <a:gd name="connsiteX12" fmla="*/ 6389 w 9936"/>
                  <a:gd name="connsiteY12" fmla="*/ 2781 h 9962"/>
                  <a:gd name="connsiteX13" fmla="*/ 4143 w 9936"/>
                  <a:gd name="connsiteY13" fmla="*/ 5406 h 9962"/>
                  <a:gd name="connsiteX14" fmla="*/ 3299 w 9936"/>
                  <a:gd name="connsiteY14" fmla="*/ 5926 h 9962"/>
                  <a:gd name="connsiteX15" fmla="*/ 3 w 9936"/>
                  <a:gd name="connsiteY15" fmla="*/ 8997 h 9962"/>
                  <a:gd name="connsiteX16" fmla="*/ 600 w 9936"/>
                  <a:gd name="connsiteY16" fmla="*/ 9962 h 9962"/>
                  <a:gd name="connsiteX17" fmla="*/ 810 w 9936"/>
                  <a:gd name="connsiteY17" fmla="*/ 9653 h 9962"/>
                  <a:gd name="connsiteX0" fmla="*/ 815 w 10000"/>
                  <a:gd name="connsiteY0" fmla="*/ 9690 h 10000"/>
                  <a:gd name="connsiteX1" fmla="*/ 1274 w 10000"/>
                  <a:gd name="connsiteY1" fmla="*/ 9109 h 10000"/>
                  <a:gd name="connsiteX2" fmla="*/ 1875 w 10000"/>
                  <a:gd name="connsiteY2" fmla="*/ 8411 h 10000"/>
                  <a:gd name="connsiteX3" fmla="*/ 3226 w 10000"/>
                  <a:gd name="connsiteY3" fmla="*/ 7119 h 10000"/>
                  <a:gd name="connsiteX4" fmla="*/ 3535 w 10000"/>
                  <a:gd name="connsiteY4" fmla="*/ 6861 h 10000"/>
                  <a:gd name="connsiteX5" fmla="*/ 5442 w 10000"/>
                  <a:gd name="connsiteY5" fmla="*/ 5194 h 10000"/>
                  <a:gd name="connsiteX6" fmla="*/ 6289 w 10000"/>
                  <a:gd name="connsiteY6" fmla="*/ 4186 h 10000"/>
                  <a:gd name="connsiteX7" fmla="*/ 7101 w 10000"/>
                  <a:gd name="connsiteY7" fmla="*/ 3179 h 10000"/>
                  <a:gd name="connsiteX8" fmla="*/ 7914 w 10000"/>
                  <a:gd name="connsiteY8" fmla="*/ 2288 h 10000"/>
                  <a:gd name="connsiteX9" fmla="*/ 8761 w 10000"/>
                  <a:gd name="connsiteY9" fmla="*/ 1590 h 10000"/>
                  <a:gd name="connsiteX10" fmla="*/ 9573 w 10000"/>
                  <a:gd name="connsiteY10" fmla="*/ 1163 h 10000"/>
                  <a:gd name="connsiteX11" fmla="*/ 9997 w 10000"/>
                  <a:gd name="connsiteY11" fmla="*/ 1047 h 10000"/>
                  <a:gd name="connsiteX12" fmla="*/ 9326 w 10000"/>
                  <a:gd name="connsiteY12" fmla="*/ 1 h 10000"/>
                  <a:gd name="connsiteX13" fmla="*/ 6430 w 10000"/>
                  <a:gd name="connsiteY13" fmla="*/ 2792 h 10000"/>
                  <a:gd name="connsiteX14" fmla="*/ 4170 w 10000"/>
                  <a:gd name="connsiteY14" fmla="*/ 5427 h 10000"/>
                  <a:gd name="connsiteX15" fmla="*/ 3320 w 10000"/>
                  <a:gd name="connsiteY15" fmla="*/ 5949 h 10000"/>
                  <a:gd name="connsiteX16" fmla="*/ 3 w 10000"/>
                  <a:gd name="connsiteY16" fmla="*/ 9031 h 10000"/>
                  <a:gd name="connsiteX17" fmla="*/ 604 w 10000"/>
                  <a:gd name="connsiteY17" fmla="*/ 10000 h 10000"/>
                  <a:gd name="connsiteX18" fmla="*/ 815 w 10000"/>
                  <a:gd name="connsiteY18" fmla="*/ 9690 h 10000"/>
                  <a:gd name="connsiteX0" fmla="*/ 815 w 10000"/>
                  <a:gd name="connsiteY0" fmla="*/ 9690 h 10000"/>
                  <a:gd name="connsiteX1" fmla="*/ 1274 w 10000"/>
                  <a:gd name="connsiteY1" fmla="*/ 9109 h 10000"/>
                  <a:gd name="connsiteX2" fmla="*/ 3226 w 10000"/>
                  <a:gd name="connsiteY2" fmla="*/ 7119 h 10000"/>
                  <a:gd name="connsiteX3" fmla="*/ 3535 w 10000"/>
                  <a:gd name="connsiteY3" fmla="*/ 6861 h 10000"/>
                  <a:gd name="connsiteX4" fmla="*/ 5442 w 10000"/>
                  <a:gd name="connsiteY4" fmla="*/ 5194 h 10000"/>
                  <a:gd name="connsiteX5" fmla="*/ 6289 w 10000"/>
                  <a:gd name="connsiteY5" fmla="*/ 4186 h 10000"/>
                  <a:gd name="connsiteX6" fmla="*/ 7101 w 10000"/>
                  <a:gd name="connsiteY6" fmla="*/ 3179 h 10000"/>
                  <a:gd name="connsiteX7" fmla="*/ 7914 w 10000"/>
                  <a:gd name="connsiteY7" fmla="*/ 2288 h 10000"/>
                  <a:gd name="connsiteX8" fmla="*/ 8761 w 10000"/>
                  <a:gd name="connsiteY8" fmla="*/ 1590 h 10000"/>
                  <a:gd name="connsiteX9" fmla="*/ 9573 w 10000"/>
                  <a:gd name="connsiteY9" fmla="*/ 1163 h 10000"/>
                  <a:gd name="connsiteX10" fmla="*/ 9997 w 10000"/>
                  <a:gd name="connsiteY10" fmla="*/ 1047 h 10000"/>
                  <a:gd name="connsiteX11" fmla="*/ 9326 w 10000"/>
                  <a:gd name="connsiteY11" fmla="*/ 1 h 10000"/>
                  <a:gd name="connsiteX12" fmla="*/ 6430 w 10000"/>
                  <a:gd name="connsiteY12" fmla="*/ 2792 h 10000"/>
                  <a:gd name="connsiteX13" fmla="*/ 4170 w 10000"/>
                  <a:gd name="connsiteY13" fmla="*/ 5427 h 10000"/>
                  <a:gd name="connsiteX14" fmla="*/ 3320 w 10000"/>
                  <a:gd name="connsiteY14" fmla="*/ 5949 h 10000"/>
                  <a:gd name="connsiteX15" fmla="*/ 3 w 10000"/>
                  <a:gd name="connsiteY15" fmla="*/ 9031 h 10000"/>
                  <a:gd name="connsiteX16" fmla="*/ 604 w 10000"/>
                  <a:gd name="connsiteY16" fmla="*/ 10000 h 10000"/>
                  <a:gd name="connsiteX17" fmla="*/ 815 w 10000"/>
                  <a:gd name="connsiteY17" fmla="*/ 9690 h 10000"/>
                  <a:gd name="connsiteX0" fmla="*/ 815 w 10000"/>
                  <a:gd name="connsiteY0" fmla="*/ 969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16" fmla="*/ 815 w 10000"/>
                  <a:gd name="connsiteY16" fmla="*/ 9690 h 10000"/>
                  <a:gd name="connsiteX0" fmla="*/ 604 w 10000"/>
                  <a:gd name="connsiteY0" fmla="*/ 1000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0" fmla="*/ 1 w 9998"/>
                  <a:gd name="connsiteY0" fmla="*/ 9031 h 9046"/>
                  <a:gd name="connsiteX1" fmla="*/ 3224 w 9998"/>
                  <a:gd name="connsiteY1" fmla="*/ 7119 h 9046"/>
                  <a:gd name="connsiteX2" fmla="*/ 3533 w 9998"/>
                  <a:gd name="connsiteY2" fmla="*/ 6861 h 9046"/>
                  <a:gd name="connsiteX3" fmla="*/ 5440 w 9998"/>
                  <a:gd name="connsiteY3" fmla="*/ 5194 h 9046"/>
                  <a:gd name="connsiteX4" fmla="*/ 6287 w 9998"/>
                  <a:gd name="connsiteY4" fmla="*/ 4186 h 9046"/>
                  <a:gd name="connsiteX5" fmla="*/ 7099 w 9998"/>
                  <a:gd name="connsiteY5" fmla="*/ 3179 h 9046"/>
                  <a:gd name="connsiteX6" fmla="*/ 7912 w 9998"/>
                  <a:gd name="connsiteY6" fmla="*/ 2288 h 9046"/>
                  <a:gd name="connsiteX7" fmla="*/ 8759 w 9998"/>
                  <a:gd name="connsiteY7" fmla="*/ 1590 h 9046"/>
                  <a:gd name="connsiteX8" fmla="*/ 9571 w 9998"/>
                  <a:gd name="connsiteY8" fmla="*/ 1163 h 9046"/>
                  <a:gd name="connsiteX9" fmla="*/ 9995 w 9998"/>
                  <a:gd name="connsiteY9" fmla="*/ 1047 h 9046"/>
                  <a:gd name="connsiteX10" fmla="*/ 9324 w 9998"/>
                  <a:gd name="connsiteY10" fmla="*/ 1 h 9046"/>
                  <a:gd name="connsiteX11" fmla="*/ 6428 w 9998"/>
                  <a:gd name="connsiteY11" fmla="*/ 2792 h 9046"/>
                  <a:gd name="connsiteX12" fmla="*/ 4168 w 9998"/>
                  <a:gd name="connsiteY12" fmla="*/ 5427 h 9046"/>
                  <a:gd name="connsiteX13" fmla="*/ 3318 w 9998"/>
                  <a:gd name="connsiteY13" fmla="*/ 5949 h 9046"/>
                  <a:gd name="connsiteX14" fmla="*/ 1 w 9998"/>
                  <a:gd name="connsiteY14" fmla="*/ 9031 h 9046"/>
                  <a:gd name="connsiteX0" fmla="*/ 122 w 6803"/>
                  <a:gd name="connsiteY0" fmla="*/ 6576 h 7870"/>
                  <a:gd name="connsiteX1" fmla="*/ 28 w 6803"/>
                  <a:gd name="connsiteY1" fmla="*/ 7870 h 7870"/>
                  <a:gd name="connsiteX2" fmla="*/ 337 w 6803"/>
                  <a:gd name="connsiteY2" fmla="*/ 7585 h 7870"/>
                  <a:gd name="connsiteX3" fmla="*/ 2244 w 6803"/>
                  <a:gd name="connsiteY3" fmla="*/ 5742 h 7870"/>
                  <a:gd name="connsiteX4" fmla="*/ 3091 w 6803"/>
                  <a:gd name="connsiteY4" fmla="*/ 4627 h 7870"/>
                  <a:gd name="connsiteX5" fmla="*/ 3903 w 6803"/>
                  <a:gd name="connsiteY5" fmla="*/ 3514 h 7870"/>
                  <a:gd name="connsiteX6" fmla="*/ 4717 w 6803"/>
                  <a:gd name="connsiteY6" fmla="*/ 2529 h 7870"/>
                  <a:gd name="connsiteX7" fmla="*/ 5564 w 6803"/>
                  <a:gd name="connsiteY7" fmla="*/ 1758 h 7870"/>
                  <a:gd name="connsiteX8" fmla="*/ 6376 w 6803"/>
                  <a:gd name="connsiteY8" fmla="*/ 1286 h 7870"/>
                  <a:gd name="connsiteX9" fmla="*/ 6800 w 6803"/>
                  <a:gd name="connsiteY9" fmla="*/ 1157 h 7870"/>
                  <a:gd name="connsiteX10" fmla="*/ 6129 w 6803"/>
                  <a:gd name="connsiteY10" fmla="*/ 1 h 7870"/>
                  <a:gd name="connsiteX11" fmla="*/ 3232 w 6803"/>
                  <a:gd name="connsiteY11" fmla="*/ 3086 h 7870"/>
                  <a:gd name="connsiteX12" fmla="*/ 972 w 6803"/>
                  <a:gd name="connsiteY12" fmla="*/ 5999 h 7870"/>
                  <a:gd name="connsiteX13" fmla="*/ 122 w 6803"/>
                  <a:gd name="connsiteY13" fmla="*/ 6576 h 7870"/>
                  <a:gd name="connsiteX0" fmla="*/ 103 w 9924"/>
                  <a:gd name="connsiteY0" fmla="*/ 8356 h 9952"/>
                  <a:gd name="connsiteX1" fmla="*/ 149 w 9924"/>
                  <a:gd name="connsiteY1" fmla="*/ 9952 h 9952"/>
                  <a:gd name="connsiteX2" fmla="*/ 419 w 9924"/>
                  <a:gd name="connsiteY2" fmla="*/ 9638 h 9952"/>
                  <a:gd name="connsiteX3" fmla="*/ 3223 w 9924"/>
                  <a:gd name="connsiteY3" fmla="*/ 7296 h 9952"/>
                  <a:gd name="connsiteX4" fmla="*/ 4468 w 9924"/>
                  <a:gd name="connsiteY4" fmla="*/ 5879 h 9952"/>
                  <a:gd name="connsiteX5" fmla="*/ 5661 w 9924"/>
                  <a:gd name="connsiteY5" fmla="*/ 4465 h 9952"/>
                  <a:gd name="connsiteX6" fmla="*/ 6858 w 9924"/>
                  <a:gd name="connsiteY6" fmla="*/ 3213 h 9952"/>
                  <a:gd name="connsiteX7" fmla="*/ 8103 w 9924"/>
                  <a:gd name="connsiteY7" fmla="*/ 2234 h 9952"/>
                  <a:gd name="connsiteX8" fmla="*/ 9296 w 9924"/>
                  <a:gd name="connsiteY8" fmla="*/ 1634 h 9952"/>
                  <a:gd name="connsiteX9" fmla="*/ 9920 w 9924"/>
                  <a:gd name="connsiteY9" fmla="*/ 1470 h 9952"/>
                  <a:gd name="connsiteX10" fmla="*/ 8933 w 9924"/>
                  <a:gd name="connsiteY10" fmla="*/ 1 h 9952"/>
                  <a:gd name="connsiteX11" fmla="*/ 4675 w 9924"/>
                  <a:gd name="connsiteY11" fmla="*/ 3921 h 9952"/>
                  <a:gd name="connsiteX12" fmla="*/ 1353 w 9924"/>
                  <a:gd name="connsiteY12" fmla="*/ 7623 h 9952"/>
                  <a:gd name="connsiteX13" fmla="*/ 103 w 9924"/>
                  <a:gd name="connsiteY13" fmla="*/ 8356 h 9952"/>
                  <a:gd name="connsiteX0" fmla="*/ 0 w 9896"/>
                  <a:gd name="connsiteY0" fmla="*/ 8396 h 10000"/>
                  <a:gd name="connsiteX1" fmla="*/ 46 w 9896"/>
                  <a:gd name="connsiteY1" fmla="*/ 10000 h 10000"/>
                  <a:gd name="connsiteX2" fmla="*/ 318 w 9896"/>
                  <a:gd name="connsiteY2" fmla="*/ 9684 h 10000"/>
                  <a:gd name="connsiteX3" fmla="*/ 3144 w 9896"/>
                  <a:gd name="connsiteY3" fmla="*/ 7331 h 10000"/>
                  <a:gd name="connsiteX4" fmla="*/ 4398 w 9896"/>
                  <a:gd name="connsiteY4" fmla="*/ 5907 h 10000"/>
                  <a:gd name="connsiteX5" fmla="*/ 5600 w 9896"/>
                  <a:gd name="connsiteY5" fmla="*/ 4487 h 10000"/>
                  <a:gd name="connsiteX6" fmla="*/ 6807 w 9896"/>
                  <a:gd name="connsiteY6" fmla="*/ 3228 h 10000"/>
                  <a:gd name="connsiteX7" fmla="*/ 8061 w 9896"/>
                  <a:gd name="connsiteY7" fmla="*/ 2245 h 10000"/>
                  <a:gd name="connsiteX8" fmla="*/ 9263 w 9896"/>
                  <a:gd name="connsiteY8" fmla="*/ 1642 h 10000"/>
                  <a:gd name="connsiteX9" fmla="*/ 9892 w 9896"/>
                  <a:gd name="connsiteY9" fmla="*/ 1477 h 10000"/>
                  <a:gd name="connsiteX10" fmla="*/ 8897 w 9896"/>
                  <a:gd name="connsiteY10" fmla="*/ 1 h 10000"/>
                  <a:gd name="connsiteX11" fmla="*/ 4607 w 9896"/>
                  <a:gd name="connsiteY11" fmla="*/ 3940 h 10000"/>
                  <a:gd name="connsiteX12" fmla="*/ 1259 w 9896"/>
                  <a:gd name="connsiteY12" fmla="*/ 7660 h 10000"/>
                  <a:gd name="connsiteX13" fmla="*/ 0 w 9896"/>
                  <a:gd name="connsiteY13" fmla="*/ 8396 h 10000"/>
                  <a:gd name="connsiteX0" fmla="*/ 0 w 10000"/>
                  <a:gd name="connsiteY0" fmla="*/ 8396 h 10000"/>
                  <a:gd name="connsiteX1" fmla="*/ 46 w 10000"/>
                  <a:gd name="connsiteY1" fmla="*/ 10000 h 10000"/>
                  <a:gd name="connsiteX2" fmla="*/ 321 w 10000"/>
                  <a:gd name="connsiteY2" fmla="*/ 9684 h 10000"/>
                  <a:gd name="connsiteX3" fmla="*/ 3177 w 10000"/>
                  <a:gd name="connsiteY3" fmla="*/ 7331 h 10000"/>
                  <a:gd name="connsiteX4" fmla="*/ 4444 w 10000"/>
                  <a:gd name="connsiteY4" fmla="*/ 5907 h 10000"/>
                  <a:gd name="connsiteX5" fmla="*/ 5659 w 10000"/>
                  <a:gd name="connsiteY5" fmla="*/ 4487 h 10000"/>
                  <a:gd name="connsiteX6" fmla="*/ 6879 w 10000"/>
                  <a:gd name="connsiteY6" fmla="*/ 3228 h 10000"/>
                  <a:gd name="connsiteX7" fmla="*/ 8146 w 10000"/>
                  <a:gd name="connsiteY7" fmla="*/ 2245 h 10000"/>
                  <a:gd name="connsiteX8" fmla="*/ 9360 w 10000"/>
                  <a:gd name="connsiteY8" fmla="*/ 1642 h 10000"/>
                  <a:gd name="connsiteX9" fmla="*/ 9996 w 10000"/>
                  <a:gd name="connsiteY9" fmla="*/ 1477 h 10000"/>
                  <a:gd name="connsiteX10" fmla="*/ 8991 w 10000"/>
                  <a:gd name="connsiteY10" fmla="*/ 1 h 10000"/>
                  <a:gd name="connsiteX11" fmla="*/ 4655 w 10000"/>
                  <a:gd name="connsiteY11" fmla="*/ 3940 h 10000"/>
                  <a:gd name="connsiteX12" fmla="*/ 1272 w 10000"/>
                  <a:gd name="connsiteY12" fmla="*/ 7660 h 10000"/>
                  <a:gd name="connsiteX13" fmla="*/ 0 w 10000"/>
                  <a:gd name="connsiteY13" fmla="*/ 839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0" y="8396"/>
                    </a:moveTo>
                    <a:cubicBezTo>
                      <a:pt x="94" y="8794"/>
                      <a:pt x="-7" y="9786"/>
                      <a:pt x="46" y="10000"/>
                    </a:cubicBezTo>
                    <a:cubicBezTo>
                      <a:pt x="461" y="9636"/>
                      <a:pt x="-230" y="10137"/>
                      <a:pt x="321" y="9684"/>
                    </a:cubicBezTo>
                    <a:cubicBezTo>
                      <a:pt x="1219" y="8917"/>
                      <a:pt x="2329" y="8205"/>
                      <a:pt x="3177" y="7331"/>
                    </a:cubicBezTo>
                    <a:cubicBezTo>
                      <a:pt x="3651" y="6893"/>
                      <a:pt x="4021" y="6401"/>
                      <a:pt x="4444" y="5907"/>
                    </a:cubicBezTo>
                    <a:cubicBezTo>
                      <a:pt x="4814" y="5417"/>
                      <a:pt x="5237" y="4978"/>
                      <a:pt x="5659" y="4487"/>
                    </a:cubicBezTo>
                    <a:cubicBezTo>
                      <a:pt x="6029" y="4049"/>
                      <a:pt x="6454" y="3612"/>
                      <a:pt x="6879" y="3228"/>
                    </a:cubicBezTo>
                    <a:cubicBezTo>
                      <a:pt x="7299" y="2846"/>
                      <a:pt x="7722" y="2518"/>
                      <a:pt x="8146" y="2245"/>
                    </a:cubicBezTo>
                    <a:cubicBezTo>
                      <a:pt x="8569" y="1970"/>
                      <a:pt x="8991" y="1751"/>
                      <a:pt x="9360" y="1642"/>
                    </a:cubicBezTo>
                    <a:cubicBezTo>
                      <a:pt x="9573" y="1533"/>
                      <a:pt x="9784" y="1477"/>
                      <a:pt x="9996" y="1477"/>
                    </a:cubicBezTo>
                    <a:cubicBezTo>
                      <a:pt x="10047" y="220"/>
                      <a:pt x="9679" y="55"/>
                      <a:pt x="8991" y="1"/>
                    </a:cubicBezTo>
                    <a:cubicBezTo>
                      <a:pt x="8093" y="-53"/>
                      <a:pt x="5659" y="2024"/>
                      <a:pt x="4655" y="3940"/>
                    </a:cubicBezTo>
                    <a:cubicBezTo>
                      <a:pt x="3651" y="5799"/>
                      <a:pt x="3015" y="6730"/>
                      <a:pt x="1272" y="7660"/>
                    </a:cubicBezTo>
                    <a:cubicBezTo>
                      <a:pt x="730" y="8062"/>
                      <a:pt x="235" y="7997"/>
                      <a:pt x="0" y="83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7" name="Freeform 51"/>
              <p:cNvSpPr>
                <a:spLocks/>
              </p:cNvSpPr>
              <p:nvPr userDrawn="1"/>
            </p:nvSpPr>
            <p:spPr bwMode="auto">
              <a:xfrm>
                <a:off x="-7132" y="3658914"/>
                <a:ext cx="160947" cy="274673"/>
              </a:xfrm>
              <a:custGeom>
                <a:avLst/>
                <a:gdLst>
                  <a:gd name="T0" fmla="*/ 30 w 97"/>
                  <a:gd name="T1" fmla="*/ 44 h 102"/>
                  <a:gd name="T2" fmla="*/ 8 w 97"/>
                  <a:gd name="T3" fmla="*/ 63 h 102"/>
                  <a:gd name="T4" fmla="*/ 0 w 97"/>
                  <a:gd name="T5" fmla="*/ 70 h 102"/>
                  <a:gd name="T6" fmla="*/ 2 w 97"/>
                  <a:gd name="T7" fmla="*/ 71 h 102"/>
                  <a:gd name="T8" fmla="*/ 10 w 97"/>
                  <a:gd name="T9" fmla="*/ 79 h 102"/>
                  <a:gd name="T10" fmla="*/ 21 w 97"/>
                  <a:gd name="T11" fmla="*/ 88 h 102"/>
                  <a:gd name="T12" fmla="*/ 35 w 97"/>
                  <a:gd name="T13" fmla="*/ 96 h 102"/>
                  <a:gd name="T14" fmla="*/ 51 w 97"/>
                  <a:gd name="T15" fmla="*/ 102 h 102"/>
                  <a:gd name="T16" fmla="*/ 55 w 97"/>
                  <a:gd name="T17" fmla="*/ 102 h 102"/>
                  <a:gd name="T18" fmla="*/ 58 w 97"/>
                  <a:gd name="T19" fmla="*/ 102 h 102"/>
                  <a:gd name="T20" fmla="*/ 62 w 97"/>
                  <a:gd name="T21" fmla="*/ 101 h 102"/>
                  <a:gd name="T22" fmla="*/ 65 w 97"/>
                  <a:gd name="T23" fmla="*/ 100 h 102"/>
                  <a:gd name="T24" fmla="*/ 70 w 97"/>
                  <a:gd name="T25" fmla="*/ 97 h 102"/>
                  <a:gd name="T26" fmla="*/ 71 w 97"/>
                  <a:gd name="T27" fmla="*/ 97 h 102"/>
                  <a:gd name="T28" fmla="*/ 71 w 97"/>
                  <a:gd name="T29" fmla="*/ 97 h 102"/>
                  <a:gd name="T30" fmla="*/ 71 w 97"/>
                  <a:gd name="T31" fmla="*/ 96 h 102"/>
                  <a:gd name="T32" fmla="*/ 73 w 97"/>
                  <a:gd name="T33" fmla="*/ 95 h 102"/>
                  <a:gd name="T34" fmla="*/ 81 w 97"/>
                  <a:gd name="T35" fmla="*/ 88 h 102"/>
                  <a:gd name="T36" fmla="*/ 93 w 97"/>
                  <a:gd name="T37" fmla="*/ 75 h 102"/>
                  <a:gd name="T38" fmla="*/ 97 w 97"/>
                  <a:gd name="T39" fmla="*/ 59 h 102"/>
                  <a:gd name="T40" fmla="*/ 96 w 97"/>
                  <a:gd name="T41" fmla="*/ 41 h 102"/>
                  <a:gd name="T42" fmla="*/ 94 w 97"/>
                  <a:gd name="T43" fmla="*/ 24 h 102"/>
                  <a:gd name="T44" fmla="*/ 90 w 97"/>
                  <a:gd name="T45" fmla="*/ 0 h 102"/>
                  <a:gd name="T46" fmla="*/ 55 w 97"/>
                  <a:gd name="T47" fmla="*/ 25 h 102"/>
                  <a:gd name="T48" fmla="*/ 30 w 97"/>
                  <a:gd name="T49" fmla="*/ 44 h 102"/>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25" fmla="*/ 3093 w 10000"/>
                  <a:gd name="connsiteY25" fmla="*/ 4314 h 10000"/>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26" fmla="*/ 3093 w 10000"/>
                  <a:gd name="connsiteY26" fmla="*/ 4314 h 10000"/>
                  <a:gd name="connsiteX0" fmla="*/ 4327 w 10000"/>
                  <a:gd name="connsiteY0" fmla="*/ 3316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0" fmla="*/ 4327 w 10000"/>
                  <a:gd name="connsiteY0" fmla="*/ 3316 h 10000"/>
                  <a:gd name="connsiteX1" fmla="*/ 0 w 10000"/>
                  <a:gd name="connsiteY1" fmla="*/ 6863 h 10000"/>
                  <a:gd name="connsiteX2" fmla="*/ 206 w 10000"/>
                  <a:gd name="connsiteY2" fmla="*/ 6961 h 10000"/>
                  <a:gd name="connsiteX3" fmla="*/ 1031 w 10000"/>
                  <a:gd name="connsiteY3" fmla="*/ 7745 h 10000"/>
                  <a:gd name="connsiteX4" fmla="*/ 2165 w 10000"/>
                  <a:gd name="connsiteY4" fmla="*/ 8627 h 10000"/>
                  <a:gd name="connsiteX5" fmla="*/ 3608 w 10000"/>
                  <a:gd name="connsiteY5" fmla="*/ 9412 h 10000"/>
                  <a:gd name="connsiteX6" fmla="*/ 4327 w 10000"/>
                  <a:gd name="connsiteY6" fmla="*/ 9697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0" fmla="*/ 4466 w 10139"/>
                  <a:gd name="connsiteY0" fmla="*/ 3316 h 10000"/>
                  <a:gd name="connsiteX1" fmla="*/ 139 w 10139"/>
                  <a:gd name="connsiteY1" fmla="*/ 6863 h 10000"/>
                  <a:gd name="connsiteX2" fmla="*/ 1170 w 10139"/>
                  <a:gd name="connsiteY2" fmla="*/ 7745 h 10000"/>
                  <a:gd name="connsiteX3" fmla="*/ 2304 w 10139"/>
                  <a:gd name="connsiteY3" fmla="*/ 8627 h 10000"/>
                  <a:gd name="connsiteX4" fmla="*/ 3747 w 10139"/>
                  <a:gd name="connsiteY4" fmla="*/ 9412 h 10000"/>
                  <a:gd name="connsiteX5" fmla="*/ 4466 w 10139"/>
                  <a:gd name="connsiteY5" fmla="*/ 9697 h 10000"/>
                  <a:gd name="connsiteX6" fmla="*/ 5397 w 10139"/>
                  <a:gd name="connsiteY6" fmla="*/ 10000 h 10000"/>
                  <a:gd name="connsiteX7" fmla="*/ 5809 w 10139"/>
                  <a:gd name="connsiteY7" fmla="*/ 10000 h 10000"/>
                  <a:gd name="connsiteX8" fmla="*/ 6118 w 10139"/>
                  <a:gd name="connsiteY8" fmla="*/ 10000 h 10000"/>
                  <a:gd name="connsiteX9" fmla="*/ 6531 w 10139"/>
                  <a:gd name="connsiteY9" fmla="*/ 9902 h 10000"/>
                  <a:gd name="connsiteX10" fmla="*/ 6840 w 10139"/>
                  <a:gd name="connsiteY10" fmla="*/ 9804 h 10000"/>
                  <a:gd name="connsiteX11" fmla="*/ 7355 w 10139"/>
                  <a:gd name="connsiteY11" fmla="*/ 9510 h 10000"/>
                  <a:gd name="connsiteX12" fmla="*/ 7459 w 10139"/>
                  <a:gd name="connsiteY12" fmla="*/ 9510 h 10000"/>
                  <a:gd name="connsiteX13" fmla="*/ 7459 w 10139"/>
                  <a:gd name="connsiteY13" fmla="*/ 9510 h 10000"/>
                  <a:gd name="connsiteX14" fmla="*/ 7459 w 10139"/>
                  <a:gd name="connsiteY14" fmla="*/ 9412 h 10000"/>
                  <a:gd name="connsiteX15" fmla="*/ 7665 w 10139"/>
                  <a:gd name="connsiteY15" fmla="*/ 9314 h 10000"/>
                  <a:gd name="connsiteX16" fmla="*/ 8490 w 10139"/>
                  <a:gd name="connsiteY16" fmla="*/ 8627 h 10000"/>
                  <a:gd name="connsiteX17" fmla="*/ 9727 w 10139"/>
                  <a:gd name="connsiteY17" fmla="*/ 7353 h 10000"/>
                  <a:gd name="connsiteX18" fmla="*/ 10139 w 10139"/>
                  <a:gd name="connsiteY18" fmla="*/ 5784 h 10000"/>
                  <a:gd name="connsiteX19" fmla="*/ 10036 w 10139"/>
                  <a:gd name="connsiteY19" fmla="*/ 4020 h 10000"/>
                  <a:gd name="connsiteX20" fmla="*/ 9830 w 10139"/>
                  <a:gd name="connsiteY20" fmla="*/ 2353 h 10000"/>
                  <a:gd name="connsiteX21" fmla="*/ 9417 w 10139"/>
                  <a:gd name="connsiteY21" fmla="*/ 0 h 10000"/>
                  <a:gd name="connsiteX22" fmla="*/ 5809 w 10139"/>
                  <a:gd name="connsiteY22" fmla="*/ 2451 h 10000"/>
                  <a:gd name="connsiteX23" fmla="*/ 4466 w 10139"/>
                  <a:gd name="connsiteY23" fmla="*/ 3316 h 10000"/>
                  <a:gd name="connsiteX0" fmla="*/ 3369 w 9042"/>
                  <a:gd name="connsiteY0" fmla="*/ 3316 h 10000"/>
                  <a:gd name="connsiteX1" fmla="*/ 73 w 9042"/>
                  <a:gd name="connsiteY1" fmla="*/ 7745 h 10000"/>
                  <a:gd name="connsiteX2" fmla="*/ 1207 w 9042"/>
                  <a:gd name="connsiteY2" fmla="*/ 8627 h 10000"/>
                  <a:gd name="connsiteX3" fmla="*/ 2650 w 9042"/>
                  <a:gd name="connsiteY3" fmla="*/ 9412 h 10000"/>
                  <a:gd name="connsiteX4" fmla="*/ 3369 w 9042"/>
                  <a:gd name="connsiteY4" fmla="*/ 9697 h 10000"/>
                  <a:gd name="connsiteX5" fmla="*/ 4300 w 9042"/>
                  <a:gd name="connsiteY5" fmla="*/ 10000 h 10000"/>
                  <a:gd name="connsiteX6" fmla="*/ 4712 w 9042"/>
                  <a:gd name="connsiteY6" fmla="*/ 10000 h 10000"/>
                  <a:gd name="connsiteX7" fmla="*/ 5021 w 9042"/>
                  <a:gd name="connsiteY7" fmla="*/ 10000 h 10000"/>
                  <a:gd name="connsiteX8" fmla="*/ 5434 w 9042"/>
                  <a:gd name="connsiteY8" fmla="*/ 9902 h 10000"/>
                  <a:gd name="connsiteX9" fmla="*/ 5743 w 9042"/>
                  <a:gd name="connsiteY9" fmla="*/ 9804 h 10000"/>
                  <a:gd name="connsiteX10" fmla="*/ 6258 w 9042"/>
                  <a:gd name="connsiteY10" fmla="*/ 9510 h 10000"/>
                  <a:gd name="connsiteX11" fmla="*/ 6362 w 9042"/>
                  <a:gd name="connsiteY11" fmla="*/ 9510 h 10000"/>
                  <a:gd name="connsiteX12" fmla="*/ 6362 w 9042"/>
                  <a:gd name="connsiteY12" fmla="*/ 9510 h 10000"/>
                  <a:gd name="connsiteX13" fmla="*/ 6362 w 9042"/>
                  <a:gd name="connsiteY13" fmla="*/ 9412 h 10000"/>
                  <a:gd name="connsiteX14" fmla="*/ 6568 w 9042"/>
                  <a:gd name="connsiteY14" fmla="*/ 9314 h 10000"/>
                  <a:gd name="connsiteX15" fmla="*/ 7393 w 9042"/>
                  <a:gd name="connsiteY15" fmla="*/ 8627 h 10000"/>
                  <a:gd name="connsiteX16" fmla="*/ 8630 w 9042"/>
                  <a:gd name="connsiteY16" fmla="*/ 7353 h 10000"/>
                  <a:gd name="connsiteX17" fmla="*/ 9042 w 9042"/>
                  <a:gd name="connsiteY17" fmla="*/ 5784 h 10000"/>
                  <a:gd name="connsiteX18" fmla="*/ 8939 w 9042"/>
                  <a:gd name="connsiteY18" fmla="*/ 4020 h 10000"/>
                  <a:gd name="connsiteX19" fmla="*/ 8733 w 9042"/>
                  <a:gd name="connsiteY19" fmla="*/ 2353 h 10000"/>
                  <a:gd name="connsiteX20" fmla="*/ 8320 w 9042"/>
                  <a:gd name="connsiteY20" fmla="*/ 0 h 10000"/>
                  <a:gd name="connsiteX21" fmla="*/ 4712 w 9042"/>
                  <a:gd name="connsiteY21" fmla="*/ 2451 h 10000"/>
                  <a:gd name="connsiteX22" fmla="*/ 3369 w 9042"/>
                  <a:gd name="connsiteY22" fmla="*/ 3316 h 10000"/>
                  <a:gd name="connsiteX0" fmla="*/ 2401 w 8675"/>
                  <a:gd name="connsiteY0" fmla="*/ 3316 h 10000"/>
                  <a:gd name="connsiteX1" fmla="*/ 10 w 8675"/>
                  <a:gd name="connsiteY1" fmla="*/ 8627 h 10000"/>
                  <a:gd name="connsiteX2" fmla="*/ 1606 w 8675"/>
                  <a:gd name="connsiteY2" fmla="*/ 9412 h 10000"/>
                  <a:gd name="connsiteX3" fmla="*/ 2401 w 8675"/>
                  <a:gd name="connsiteY3" fmla="*/ 9697 h 10000"/>
                  <a:gd name="connsiteX4" fmla="*/ 3431 w 8675"/>
                  <a:gd name="connsiteY4" fmla="*/ 10000 h 10000"/>
                  <a:gd name="connsiteX5" fmla="*/ 3886 w 8675"/>
                  <a:gd name="connsiteY5" fmla="*/ 10000 h 10000"/>
                  <a:gd name="connsiteX6" fmla="*/ 4228 w 8675"/>
                  <a:gd name="connsiteY6" fmla="*/ 10000 h 10000"/>
                  <a:gd name="connsiteX7" fmla="*/ 4685 w 8675"/>
                  <a:gd name="connsiteY7" fmla="*/ 9902 h 10000"/>
                  <a:gd name="connsiteX8" fmla="*/ 5026 w 8675"/>
                  <a:gd name="connsiteY8" fmla="*/ 9804 h 10000"/>
                  <a:gd name="connsiteX9" fmla="*/ 5596 w 8675"/>
                  <a:gd name="connsiteY9" fmla="*/ 9510 h 10000"/>
                  <a:gd name="connsiteX10" fmla="*/ 5711 w 8675"/>
                  <a:gd name="connsiteY10" fmla="*/ 9510 h 10000"/>
                  <a:gd name="connsiteX11" fmla="*/ 5711 w 8675"/>
                  <a:gd name="connsiteY11" fmla="*/ 9510 h 10000"/>
                  <a:gd name="connsiteX12" fmla="*/ 5711 w 8675"/>
                  <a:gd name="connsiteY12" fmla="*/ 9412 h 10000"/>
                  <a:gd name="connsiteX13" fmla="*/ 5939 w 8675"/>
                  <a:gd name="connsiteY13" fmla="*/ 9314 h 10000"/>
                  <a:gd name="connsiteX14" fmla="*/ 6851 w 8675"/>
                  <a:gd name="connsiteY14" fmla="*/ 8627 h 10000"/>
                  <a:gd name="connsiteX15" fmla="*/ 8219 w 8675"/>
                  <a:gd name="connsiteY15" fmla="*/ 7353 h 10000"/>
                  <a:gd name="connsiteX16" fmla="*/ 8675 w 8675"/>
                  <a:gd name="connsiteY16" fmla="*/ 5784 h 10000"/>
                  <a:gd name="connsiteX17" fmla="*/ 8561 w 8675"/>
                  <a:gd name="connsiteY17" fmla="*/ 4020 h 10000"/>
                  <a:gd name="connsiteX18" fmla="*/ 8333 w 8675"/>
                  <a:gd name="connsiteY18" fmla="*/ 2353 h 10000"/>
                  <a:gd name="connsiteX19" fmla="*/ 7877 w 8675"/>
                  <a:gd name="connsiteY19" fmla="*/ 0 h 10000"/>
                  <a:gd name="connsiteX20" fmla="*/ 3886 w 8675"/>
                  <a:gd name="connsiteY20" fmla="*/ 2451 h 10000"/>
                  <a:gd name="connsiteX21" fmla="*/ 2401 w 8675"/>
                  <a:gd name="connsiteY21" fmla="*/ 3316 h 10000"/>
                  <a:gd name="connsiteX0" fmla="*/ 917 w 8149"/>
                  <a:gd name="connsiteY0" fmla="*/ 3316 h 10000"/>
                  <a:gd name="connsiteX1" fmla="*/ 0 w 8149"/>
                  <a:gd name="connsiteY1" fmla="*/ 9412 h 10000"/>
                  <a:gd name="connsiteX2" fmla="*/ 917 w 8149"/>
                  <a:gd name="connsiteY2" fmla="*/ 9697 h 10000"/>
                  <a:gd name="connsiteX3" fmla="*/ 2104 w 8149"/>
                  <a:gd name="connsiteY3" fmla="*/ 10000 h 10000"/>
                  <a:gd name="connsiteX4" fmla="*/ 2629 w 8149"/>
                  <a:gd name="connsiteY4" fmla="*/ 10000 h 10000"/>
                  <a:gd name="connsiteX5" fmla="*/ 3023 w 8149"/>
                  <a:gd name="connsiteY5" fmla="*/ 10000 h 10000"/>
                  <a:gd name="connsiteX6" fmla="*/ 3550 w 8149"/>
                  <a:gd name="connsiteY6" fmla="*/ 9902 h 10000"/>
                  <a:gd name="connsiteX7" fmla="*/ 3943 w 8149"/>
                  <a:gd name="connsiteY7" fmla="*/ 9804 h 10000"/>
                  <a:gd name="connsiteX8" fmla="*/ 4600 w 8149"/>
                  <a:gd name="connsiteY8" fmla="*/ 9510 h 10000"/>
                  <a:gd name="connsiteX9" fmla="*/ 4732 w 8149"/>
                  <a:gd name="connsiteY9" fmla="*/ 9510 h 10000"/>
                  <a:gd name="connsiteX10" fmla="*/ 4732 w 8149"/>
                  <a:gd name="connsiteY10" fmla="*/ 9510 h 10000"/>
                  <a:gd name="connsiteX11" fmla="*/ 4732 w 8149"/>
                  <a:gd name="connsiteY11" fmla="*/ 9412 h 10000"/>
                  <a:gd name="connsiteX12" fmla="*/ 4995 w 8149"/>
                  <a:gd name="connsiteY12" fmla="*/ 9314 h 10000"/>
                  <a:gd name="connsiteX13" fmla="*/ 6046 w 8149"/>
                  <a:gd name="connsiteY13" fmla="*/ 8627 h 10000"/>
                  <a:gd name="connsiteX14" fmla="*/ 7623 w 8149"/>
                  <a:gd name="connsiteY14" fmla="*/ 7353 h 10000"/>
                  <a:gd name="connsiteX15" fmla="*/ 8149 w 8149"/>
                  <a:gd name="connsiteY15" fmla="*/ 5784 h 10000"/>
                  <a:gd name="connsiteX16" fmla="*/ 8018 w 8149"/>
                  <a:gd name="connsiteY16" fmla="*/ 4020 h 10000"/>
                  <a:gd name="connsiteX17" fmla="*/ 7755 w 8149"/>
                  <a:gd name="connsiteY17" fmla="*/ 2353 h 10000"/>
                  <a:gd name="connsiteX18" fmla="*/ 7229 w 8149"/>
                  <a:gd name="connsiteY18" fmla="*/ 0 h 10000"/>
                  <a:gd name="connsiteX19" fmla="*/ 2629 w 8149"/>
                  <a:gd name="connsiteY19" fmla="*/ 2451 h 10000"/>
                  <a:gd name="connsiteX20" fmla="*/ 917 w 8149"/>
                  <a:gd name="connsiteY20" fmla="*/ 3316 h 10000"/>
                  <a:gd name="connsiteX0" fmla="*/ 225 w 9100"/>
                  <a:gd name="connsiteY0" fmla="*/ 3316 h 10000"/>
                  <a:gd name="connsiteX1" fmla="*/ 225 w 9100"/>
                  <a:gd name="connsiteY1" fmla="*/ 9697 h 10000"/>
                  <a:gd name="connsiteX2" fmla="*/ 1682 w 9100"/>
                  <a:gd name="connsiteY2" fmla="*/ 10000 h 10000"/>
                  <a:gd name="connsiteX3" fmla="*/ 2326 w 9100"/>
                  <a:gd name="connsiteY3" fmla="*/ 10000 h 10000"/>
                  <a:gd name="connsiteX4" fmla="*/ 2810 w 9100"/>
                  <a:gd name="connsiteY4" fmla="*/ 10000 h 10000"/>
                  <a:gd name="connsiteX5" fmla="*/ 3456 w 9100"/>
                  <a:gd name="connsiteY5" fmla="*/ 9902 h 10000"/>
                  <a:gd name="connsiteX6" fmla="*/ 3939 w 9100"/>
                  <a:gd name="connsiteY6" fmla="*/ 9804 h 10000"/>
                  <a:gd name="connsiteX7" fmla="*/ 4745 w 9100"/>
                  <a:gd name="connsiteY7" fmla="*/ 9510 h 10000"/>
                  <a:gd name="connsiteX8" fmla="*/ 4907 w 9100"/>
                  <a:gd name="connsiteY8" fmla="*/ 9510 h 10000"/>
                  <a:gd name="connsiteX9" fmla="*/ 4907 w 9100"/>
                  <a:gd name="connsiteY9" fmla="*/ 9510 h 10000"/>
                  <a:gd name="connsiteX10" fmla="*/ 4907 w 9100"/>
                  <a:gd name="connsiteY10" fmla="*/ 9412 h 10000"/>
                  <a:gd name="connsiteX11" fmla="*/ 5230 w 9100"/>
                  <a:gd name="connsiteY11" fmla="*/ 9314 h 10000"/>
                  <a:gd name="connsiteX12" fmla="*/ 6519 w 9100"/>
                  <a:gd name="connsiteY12" fmla="*/ 8627 h 10000"/>
                  <a:gd name="connsiteX13" fmla="*/ 8455 w 9100"/>
                  <a:gd name="connsiteY13" fmla="*/ 7353 h 10000"/>
                  <a:gd name="connsiteX14" fmla="*/ 9100 w 9100"/>
                  <a:gd name="connsiteY14" fmla="*/ 5784 h 10000"/>
                  <a:gd name="connsiteX15" fmla="*/ 8939 w 9100"/>
                  <a:gd name="connsiteY15" fmla="*/ 4020 h 10000"/>
                  <a:gd name="connsiteX16" fmla="*/ 8617 w 9100"/>
                  <a:gd name="connsiteY16" fmla="*/ 2353 h 10000"/>
                  <a:gd name="connsiteX17" fmla="*/ 7971 w 9100"/>
                  <a:gd name="connsiteY17" fmla="*/ 0 h 10000"/>
                  <a:gd name="connsiteX18" fmla="*/ 2326 w 9100"/>
                  <a:gd name="connsiteY18" fmla="*/ 2451 h 10000"/>
                  <a:gd name="connsiteX19" fmla="*/ 225 w 9100"/>
                  <a:gd name="connsiteY19" fmla="*/ 3316 h 10000"/>
                  <a:gd name="connsiteX0" fmla="*/ 102 w 9855"/>
                  <a:gd name="connsiteY0" fmla="*/ 3316 h 10000"/>
                  <a:gd name="connsiteX1" fmla="*/ 102 w 9855"/>
                  <a:gd name="connsiteY1" fmla="*/ 9697 h 10000"/>
                  <a:gd name="connsiteX2" fmla="*/ 1703 w 9855"/>
                  <a:gd name="connsiteY2" fmla="*/ 10000 h 10000"/>
                  <a:gd name="connsiteX3" fmla="*/ 2411 w 9855"/>
                  <a:gd name="connsiteY3" fmla="*/ 10000 h 10000"/>
                  <a:gd name="connsiteX4" fmla="*/ 2943 w 9855"/>
                  <a:gd name="connsiteY4" fmla="*/ 10000 h 10000"/>
                  <a:gd name="connsiteX5" fmla="*/ 3653 w 9855"/>
                  <a:gd name="connsiteY5" fmla="*/ 9902 h 10000"/>
                  <a:gd name="connsiteX6" fmla="*/ 4184 w 9855"/>
                  <a:gd name="connsiteY6" fmla="*/ 9804 h 10000"/>
                  <a:gd name="connsiteX7" fmla="*/ 5069 w 9855"/>
                  <a:gd name="connsiteY7" fmla="*/ 9510 h 10000"/>
                  <a:gd name="connsiteX8" fmla="*/ 5247 w 9855"/>
                  <a:gd name="connsiteY8" fmla="*/ 9510 h 10000"/>
                  <a:gd name="connsiteX9" fmla="*/ 5247 w 9855"/>
                  <a:gd name="connsiteY9" fmla="*/ 9510 h 10000"/>
                  <a:gd name="connsiteX10" fmla="*/ 5247 w 9855"/>
                  <a:gd name="connsiteY10" fmla="*/ 9412 h 10000"/>
                  <a:gd name="connsiteX11" fmla="*/ 5602 w 9855"/>
                  <a:gd name="connsiteY11" fmla="*/ 9314 h 10000"/>
                  <a:gd name="connsiteX12" fmla="*/ 7019 w 9855"/>
                  <a:gd name="connsiteY12" fmla="*/ 8627 h 10000"/>
                  <a:gd name="connsiteX13" fmla="*/ 9146 w 9855"/>
                  <a:gd name="connsiteY13" fmla="*/ 7353 h 10000"/>
                  <a:gd name="connsiteX14" fmla="*/ 9855 w 9855"/>
                  <a:gd name="connsiteY14" fmla="*/ 5784 h 10000"/>
                  <a:gd name="connsiteX15" fmla="*/ 9678 w 9855"/>
                  <a:gd name="connsiteY15" fmla="*/ 4020 h 10000"/>
                  <a:gd name="connsiteX16" fmla="*/ 9324 w 9855"/>
                  <a:gd name="connsiteY16" fmla="*/ 2353 h 10000"/>
                  <a:gd name="connsiteX17" fmla="*/ 8614 w 9855"/>
                  <a:gd name="connsiteY17" fmla="*/ 0 h 10000"/>
                  <a:gd name="connsiteX18" fmla="*/ 2411 w 9855"/>
                  <a:gd name="connsiteY18" fmla="*/ 2451 h 10000"/>
                  <a:gd name="connsiteX19" fmla="*/ 102 w 9855"/>
                  <a:gd name="connsiteY19" fmla="*/ 3316 h 10000"/>
                  <a:gd name="connsiteX0" fmla="*/ 0 w 9896"/>
                  <a:gd name="connsiteY0" fmla="*/ 3316 h 10000"/>
                  <a:gd name="connsiteX1" fmla="*/ 0 w 9896"/>
                  <a:gd name="connsiteY1" fmla="*/ 9697 h 10000"/>
                  <a:gd name="connsiteX2" fmla="*/ 1624 w 9896"/>
                  <a:gd name="connsiteY2" fmla="*/ 10000 h 10000"/>
                  <a:gd name="connsiteX3" fmla="*/ 2342 w 9896"/>
                  <a:gd name="connsiteY3" fmla="*/ 10000 h 10000"/>
                  <a:gd name="connsiteX4" fmla="*/ 2882 w 9896"/>
                  <a:gd name="connsiteY4" fmla="*/ 10000 h 10000"/>
                  <a:gd name="connsiteX5" fmla="*/ 3603 w 9896"/>
                  <a:gd name="connsiteY5" fmla="*/ 9902 h 10000"/>
                  <a:gd name="connsiteX6" fmla="*/ 4142 w 9896"/>
                  <a:gd name="connsiteY6" fmla="*/ 9804 h 10000"/>
                  <a:gd name="connsiteX7" fmla="*/ 5040 w 9896"/>
                  <a:gd name="connsiteY7" fmla="*/ 9510 h 10000"/>
                  <a:gd name="connsiteX8" fmla="*/ 5220 w 9896"/>
                  <a:gd name="connsiteY8" fmla="*/ 9510 h 10000"/>
                  <a:gd name="connsiteX9" fmla="*/ 5220 w 9896"/>
                  <a:gd name="connsiteY9" fmla="*/ 9510 h 10000"/>
                  <a:gd name="connsiteX10" fmla="*/ 5220 w 9896"/>
                  <a:gd name="connsiteY10" fmla="*/ 9412 h 10000"/>
                  <a:gd name="connsiteX11" fmla="*/ 5580 w 9896"/>
                  <a:gd name="connsiteY11" fmla="*/ 9314 h 10000"/>
                  <a:gd name="connsiteX12" fmla="*/ 7018 w 9896"/>
                  <a:gd name="connsiteY12" fmla="*/ 8627 h 10000"/>
                  <a:gd name="connsiteX13" fmla="*/ 9177 w 9896"/>
                  <a:gd name="connsiteY13" fmla="*/ 7353 h 10000"/>
                  <a:gd name="connsiteX14" fmla="*/ 9896 w 9896"/>
                  <a:gd name="connsiteY14" fmla="*/ 5784 h 10000"/>
                  <a:gd name="connsiteX15" fmla="*/ 9716 w 9896"/>
                  <a:gd name="connsiteY15" fmla="*/ 4020 h 10000"/>
                  <a:gd name="connsiteX16" fmla="*/ 9357 w 9896"/>
                  <a:gd name="connsiteY16" fmla="*/ 2353 h 10000"/>
                  <a:gd name="connsiteX17" fmla="*/ 8637 w 9896"/>
                  <a:gd name="connsiteY17" fmla="*/ 0 h 10000"/>
                  <a:gd name="connsiteX18" fmla="*/ 2342 w 9896"/>
                  <a:gd name="connsiteY18" fmla="*/ 2451 h 10000"/>
                  <a:gd name="connsiteX19" fmla="*/ 0 w 9896"/>
                  <a:gd name="connsiteY19"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5639 w 10000"/>
                  <a:gd name="connsiteY11" fmla="*/ 9314 h 10000"/>
                  <a:gd name="connsiteX12" fmla="*/ 9273 w 10000"/>
                  <a:gd name="connsiteY12" fmla="*/ 7353 h 10000"/>
                  <a:gd name="connsiteX13" fmla="*/ 10000 w 10000"/>
                  <a:gd name="connsiteY13" fmla="*/ 5784 h 10000"/>
                  <a:gd name="connsiteX14" fmla="*/ 9818 w 10000"/>
                  <a:gd name="connsiteY14" fmla="*/ 4020 h 10000"/>
                  <a:gd name="connsiteX15" fmla="*/ 9455 w 10000"/>
                  <a:gd name="connsiteY15" fmla="*/ 2353 h 10000"/>
                  <a:gd name="connsiteX16" fmla="*/ 8728 w 10000"/>
                  <a:gd name="connsiteY16" fmla="*/ 0 h 10000"/>
                  <a:gd name="connsiteX17" fmla="*/ 2367 w 10000"/>
                  <a:gd name="connsiteY17" fmla="*/ 2451 h 10000"/>
                  <a:gd name="connsiteX18" fmla="*/ 0 w 10000"/>
                  <a:gd name="connsiteY18"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5275 w 10001"/>
                  <a:gd name="connsiteY9" fmla="*/ 9510 h 10000"/>
                  <a:gd name="connsiteX10" fmla="*/ 9273 w 10001"/>
                  <a:gd name="connsiteY10" fmla="*/ 7353 h 10000"/>
                  <a:gd name="connsiteX11" fmla="*/ 10000 w 10001"/>
                  <a:gd name="connsiteY11" fmla="*/ 5784 h 10000"/>
                  <a:gd name="connsiteX12" fmla="*/ 9818 w 10001"/>
                  <a:gd name="connsiteY12" fmla="*/ 4020 h 10000"/>
                  <a:gd name="connsiteX13" fmla="*/ 9455 w 10001"/>
                  <a:gd name="connsiteY13" fmla="*/ 2353 h 10000"/>
                  <a:gd name="connsiteX14" fmla="*/ 8728 w 10001"/>
                  <a:gd name="connsiteY14" fmla="*/ 0 h 10000"/>
                  <a:gd name="connsiteX15" fmla="*/ 2367 w 10001"/>
                  <a:gd name="connsiteY15" fmla="*/ 2451 h 10000"/>
                  <a:gd name="connsiteX16" fmla="*/ 0 w 10001"/>
                  <a:gd name="connsiteY16"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9273 w 10001"/>
                  <a:gd name="connsiteY9" fmla="*/ 7353 h 10000"/>
                  <a:gd name="connsiteX10" fmla="*/ 10000 w 10001"/>
                  <a:gd name="connsiteY10" fmla="*/ 5784 h 10000"/>
                  <a:gd name="connsiteX11" fmla="*/ 9818 w 10001"/>
                  <a:gd name="connsiteY11" fmla="*/ 4020 h 10000"/>
                  <a:gd name="connsiteX12" fmla="*/ 9455 w 10001"/>
                  <a:gd name="connsiteY12" fmla="*/ 2353 h 10000"/>
                  <a:gd name="connsiteX13" fmla="*/ 8728 w 10001"/>
                  <a:gd name="connsiteY13" fmla="*/ 0 h 10000"/>
                  <a:gd name="connsiteX14" fmla="*/ 2367 w 10001"/>
                  <a:gd name="connsiteY14" fmla="*/ 2451 h 10000"/>
                  <a:gd name="connsiteX15" fmla="*/ 0 w 10001"/>
                  <a:gd name="connsiteY15"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9273 w 10001"/>
                  <a:gd name="connsiteY8" fmla="*/ 7353 h 10000"/>
                  <a:gd name="connsiteX9" fmla="*/ 10000 w 10001"/>
                  <a:gd name="connsiteY9" fmla="*/ 5784 h 10000"/>
                  <a:gd name="connsiteX10" fmla="*/ 9818 w 10001"/>
                  <a:gd name="connsiteY10" fmla="*/ 4020 h 10000"/>
                  <a:gd name="connsiteX11" fmla="*/ 9455 w 10001"/>
                  <a:gd name="connsiteY11" fmla="*/ 2353 h 10000"/>
                  <a:gd name="connsiteX12" fmla="*/ 8728 w 10001"/>
                  <a:gd name="connsiteY12" fmla="*/ 0 h 10000"/>
                  <a:gd name="connsiteX13" fmla="*/ 2367 w 10001"/>
                  <a:gd name="connsiteY13" fmla="*/ 2451 h 10000"/>
                  <a:gd name="connsiteX14" fmla="*/ 0 w 10001"/>
                  <a:gd name="connsiteY14"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9273 w 10001"/>
                  <a:gd name="connsiteY7" fmla="*/ 7353 h 10000"/>
                  <a:gd name="connsiteX8" fmla="*/ 10000 w 10001"/>
                  <a:gd name="connsiteY8" fmla="*/ 5784 h 10000"/>
                  <a:gd name="connsiteX9" fmla="*/ 9818 w 10001"/>
                  <a:gd name="connsiteY9" fmla="*/ 4020 h 10000"/>
                  <a:gd name="connsiteX10" fmla="*/ 9455 w 10001"/>
                  <a:gd name="connsiteY10" fmla="*/ 2353 h 10000"/>
                  <a:gd name="connsiteX11" fmla="*/ 8728 w 10001"/>
                  <a:gd name="connsiteY11" fmla="*/ 0 h 10000"/>
                  <a:gd name="connsiteX12" fmla="*/ 2367 w 10001"/>
                  <a:gd name="connsiteY12" fmla="*/ 2451 h 10000"/>
                  <a:gd name="connsiteX13" fmla="*/ 0 w 10001"/>
                  <a:gd name="connsiteY13" fmla="*/ 3316 h 10000"/>
                  <a:gd name="connsiteX0" fmla="*/ 0 w 10049"/>
                  <a:gd name="connsiteY0" fmla="*/ 3316 h 10000"/>
                  <a:gd name="connsiteX1" fmla="*/ 0 w 10049"/>
                  <a:gd name="connsiteY1" fmla="*/ 9697 h 10000"/>
                  <a:gd name="connsiteX2" fmla="*/ 1641 w 10049"/>
                  <a:gd name="connsiteY2" fmla="*/ 10000 h 10000"/>
                  <a:gd name="connsiteX3" fmla="*/ 2367 w 10049"/>
                  <a:gd name="connsiteY3" fmla="*/ 10000 h 10000"/>
                  <a:gd name="connsiteX4" fmla="*/ 2912 w 10049"/>
                  <a:gd name="connsiteY4" fmla="*/ 10000 h 10000"/>
                  <a:gd name="connsiteX5" fmla="*/ 3641 w 10049"/>
                  <a:gd name="connsiteY5" fmla="*/ 9902 h 10000"/>
                  <a:gd name="connsiteX6" fmla="*/ 9273 w 10049"/>
                  <a:gd name="connsiteY6" fmla="*/ 7353 h 10000"/>
                  <a:gd name="connsiteX7" fmla="*/ 10000 w 10049"/>
                  <a:gd name="connsiteY7" fmla="*/ 5784 h 10000"/>
                  <a:gd name="connsiteX8" fmla="*/ 9818 w 10049"/>
                  <a:gd name="connsiteY8" fmla="*/ 4020 h 10000"/>
                  <a:gd name="connsiteX9" fmla="*/ 9455 w 10049"/>
                  <a:gd name="connsiteY9" fmla="*/ 2353 h 10000"/>
                  <a:gd name="connsiteX10" fmla="*/ 8728 w 10049"/>
                  <a:gd name="connsiteY10" fmla="*/ 0 h 10000"/>
                  <a:gd name="connsiteX11" fmla="*/ 2367 w 10049"/>
                  <a:gd name="connsiteY11" fmla="*/ 2451 h 10000"/>
                  <a:gd name="connsiteX12" fmla="*/ 0 w 10049"/>
                  <a:gd name="connsiteY12"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2912 w 10085"/>
                  <a:gd name="connsiteY4" fmla="*/ 10000 h 10000"/>
                  <a:gd name="connsiteX5" fmla="*/ 9273 w 10085"/>
                  <a:gd name="connsiteY5" fmla="*/ 7353 h 10000"/>
                  <a:gd name="connsiteX6" fmla="*/ 10000 w 10085"/>
                  <a:gd name="connsiteY6" fmla="*/ 5784 h 10000"/>
                  <a:gd name="connsiteX7" fmla="*/ 9818 w 10085"/>
                  <a:gd name="connsiteY7" fmla="*/ 4020 h 10000"/>
                  <a:gd name="connsiteX8" fmla="*/ 9455 w 10085"/>
                  <a:gd name="connsiteY8" fmla="*/ 2353 h 10000"/>
                  <a:gd name="connsiteX9" fmla="*/ 8728 w 10085"/>
                  <a:gd name="connsiteY9" fmla="*/ 0 h 10000"/>
                  <a:gd name="connsiteX10" fmla="*/ 2367 w 10085"/>
                  <a:gd name="connsiteY10" fmla="*/ 2451 h 10000"/>
                  <a:gd name="connsiteX11" fmla="*/ 0 w 10085"/>
                  <a:gd name="connsiteY11"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8728 w 10085"/>
                  <a:gd name="connsiteY7" fmla="*/ 0 h 10000"/>
                  <a:gd name="connsiteX8" fmla="*/ 2367 w 10085"/>
                  <a:gd name="connsiteY8" fmla="*/ 2451 h 10000"/>
                  <a:gd name="connsiteX9" fmla="*/ 0 w 10085"/>
                  <a:gd name="connsiteY9" fmla="*/ 3316 h 10000"/>
                  <a:gd name="connsiteX0" fmla="*/ 0 w 10124"/>
                  <a:gd name="connsiteY0" fmla="*/ 3316 h 10000"/>
                  <a:gd name="connsiteX1" fmla="*/ 0 w 10124"/>
                  <a:gd name="connsiteY1" fmla="*/ 9697 h 10000"/>
                  <a:gd name="connsiteX2" fmla="*/ 1641 w 10124"/>
                  <a:gd name="connsiteY2" fmla="*/ 10000 h 10000"/>
                  <a:gd name="connsiteX3" fmla="*/ 2367 w 10124"/>
                  <a:gd name="connsiteY3" fmla="*/ 10000 h 10000"/>
                  <a:gd name="connsiteX4" fmla="*/ 9273 w 10124"/>
                  <a:gd name="connsiteY4" fmla="*/ 7353 h 10000"/>
                  <a:gd name="connsiteX5" fmla="*/ 10000 w 10124"/>
                  <a:gd name="connsiteY5" fmla="*/ 5784 h 10000"/>
                  <a:gd name="connsiteX6" fmla="*/ 8728 w 10124"/>
                  <a:gd name="connsiteY6" fmla="*/ 0 h 10000"/>
                  <a:gd name="connsiteX7" fmla="*/ 2367 w 10124"/>
                  <a:gd name="connsiteY7" fmla="*/ 2451 h 10000"/>
                  <a:gd name="connsiteX8" fmla="*/ 0 w 10124"/>
                  <a:gd name="connsiteY8" fmla="*/ 3316 h 10000"/>
                  <a:gd name="connsiteX0" fmla="*/ 0 w 9870"/>
                  <a:gd name="connsiteY0" fmla="*/ 3316 h 10000"/>
                  <a:gd name="connsiteX1" fmla="*/ 0 w 9870"/>
                  <a:gd name="connsiteY1" fmla="*/ 9697 h 10000"/>
                  <a:gd name="connsiteX2" fmla="*/ 1641 w 9870"/>
                  <a:gd name="connsiteY2" fmla="*/ 10000 h 10000"/>
                  <a:gd name="connsiteX3" fmla="*/ 2367 w 9870"/>
                  <a:gd name="connsiteY3" fmla="*/ 10000 h 10000"/>
                  <a:gd name="connsiteX4" fmla="*/ 9273 w 9870"/>
                  <a:gd name="connsiteY4" fmla="*/ 7353 h 10000"/>
                  <a:gd name="connsiteX5" fmla="*/ 8728 w 9870"/>
                  <a:gd name="connsiteY5" fmla="*/ 0 h 10000"/>
                  <a:gd name="connsiteX6" fmla="*/ 2367 w 9870"/>
                  <a:gd name="connsiteY6" fmla="*/ 2451 h 10000"/>
                  <a:gd name="connsiteX7" fmla="*/ 0 w 987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1677"/>
                  <a:gd name="connsiteY0" fmla="*/ 3316 h 10183"/>
                  <a:gd name="connsiteX1" fmla="*/ 0 w 11677"/>
                  <a:gd name="connsiteY1" fmla="*/ 9697 h 10183"/>
                  <a:gd name="connsiteX2" fmla="*/ 1663 w 11677"/>
                  <a:gd name="connsiteY2" fmla="*/ 10000 h 10183"/>
                  <a:gd name="connsiteX3" fmla="*/ 2398 w 11677"/>
                  <a:gd name="connsiteY3" fmla="*/ 10000 h 10183"/>
                  <a:gd name="connsiteX4" fmla="*/ 11029 w 11677"/>
                  <a:gd name="connsiteY4" fmla="*/ 7525 h 10183"/>
                  <a:gd name="connsiteX5" fmla="*/ 8843 w 11677"/>
                  <a:gd name="connsiteY5" fmla="*/ 0 h 10183"/>
                  <a:gd name="connsiteX6" fmla="*/ 2398 w 11677"/>
                  <a:gd name="connsiteY6" fmla="*/ 2451 h 10183"/>
                  <a:gd name="connsiteX7" fmla="*/ 0 w 11677"/>
                  <a:gd name="connsiteY7" fmla="*/ 3316 h 10183"/>
                  <a:gd name="connsiteX0" fmla="*/ 0 w 11261"/>
                  <a:gd name="connsiteY0" fmla="*/ 3316 h 10215"/>
                  <a:gd name="connsiteX1" fmla="*/ 0 w 11261"/>
                  <a:gd name="connsiteY1" fmla="*/ 9697 h 10215"/>
                  <a:gd name="connsiteX2" fmla="*/ 1663 w 11261"/>
                  <a:gd name="connsiteY2" fmla="*/ 10000 h 10215"/>
                  <a:gd name="connsiteX3" fmla="*/ 2398 w 11261"/>
                  <a:gd name="connsiteY3" fmla="*/ 10000 h 10215"/>
                  <a:gd name="connsiteX4" fmla="*/ 10376 w 11261"/>
                  <a:gd name="connsiteY4" fmla="*/ 7094 h 10215"/>
                  <a:gd name="connsiteX5" fmla="*/ 8843 w 11261"/>
                  <a:gd name="connsiteY5" fmla="*/ 0 h 10215"/>
                  <a:gd name="connsiteX6" fmla="*/ 2398 w 11261"/>
                  <a:gd name="connsiteY6" fmla="*/ 2451 h 10215"/>
                  <a:gd name="connsiteX7" fmla="*/ 0 w 11261"/>
                  <a:gd name="connsiteY7" fmla="*/ 3316 h 10215"/>
                  <a:gd name="connsiteX0" fmla="*/ 0 w 10850"/>
                  <a:gd name="connsiteY0" fmla="*/ 3316 h 10234"/>
                  <a:gd name="connsiteX1" fmla="*/ 0 w 10850"/>
                  <a:gd name="connsiteY1" fmla="*/ 9697 h 10234"/>
                  <a:gd name="connsiteX2" fmla="*/ 1663 w 10850"/>
                  <a:gd name="connsiteY2" fmla="*/ 10000 h 10234"/>
                  <a:gd name="connsiteX3" fmla="*/ 2398 w 10850"/>
                  <a:gd name="connsiteY3" fmla="*/ 10000 h 10234"/>
                  <a:gd name="connsiteX4" fmla="*/ 9559 w 10850"/>
                  <a:gd name="connsiteY4" fmla="*/ 6835 h 10234"/>
                  <a:gd name="connsiteX5" fmla="*/ 8843 w 10850"/>
                  <a:gd name="connsiteY5" fmla="*/ 0 h 10234"/>
                  <a:gd name="connsiteX6" fmla="*/ 2398 w 10850"/>
                  <a:gd name="connsiteY6" fmla="*/ 2451 h 10234"/>
                  <a:gd name="connsiteX7" fmla="*/ 0 w 10850"/>
                  <a:gd name="connsiteY7" fmla="*/ 3316 h 10234"/>
                  <a:gd name="connsiteX0" fmla="*/ 0 w 10923"/>
                  <a:gd name="connsiteY0" fmla="*/ 3316 h 10189"/>
                  <a:gd name="connsiteX1" fmla="*/ 0 w 10923"/>
                  <a:gd name="connsiteY1" fmla="*/ 9697 h 10189"/>
                  <a:gd name="connsiteX2" fmla="*/ 1663 w 10923"/>
                  <a:gd name="connsiteY2" fmla="*/ 10000 h 10189"/>
                  <a:gd name="connsiteX3" fmla="*/ 2398 w 10923"/>
                  <a:gd name="connsiteY3" fmla="*/ 10000 h 10189"/>
                  <a:gd name="connsiteX4" fmla="*/ 9722 w 10923"/>
                  <a:gd name="connsiteY4" fmla="*/ 7439 h 10189"/>
                  <a:gd name="connsiteX5" fmla="*/ 8843 w 10923"/>
                  <a:gd name="connsiteY5" fmla="*/ 0 h 10189"/>
                  <a:gd name="connsiteX6" fmla="*/ 2398 w 10923"/>
                  <a:gd name="connsiteY6" fmla="*/ 2451 h 10189"/>
                  <a:gd name="connsiteX7" fmla="*/ 0 w 10923"/>
                  <a:gd name="connsiteY7" fmla="*/ 3316 h 10189"/>
                  <a:gd name="connsiteX0" fmla="*/ 0 w 11164"/>
                  <a:gd name="connsiteY0" fmla="*/ 3316 h 10189"/>
                  <a:gd name="connsiteX1" fmla="*/ 0 w 11164"/>
                  <a:gd name="connsiteY1" fmla="*/ 9697 h 10189"/>
                  <a:gd name="connsiteX2" fmla="*/ 1663 w 11164"/>
                  <a:gd name="connsiteY2" fmla="*/ 10000 h 10189"/>
                  <a:gd name="connsiteX3" fmla="*/ 2398 w 11164"/>
                  <a:gd name="connsiteY3" fmla="*/ 10000 h 10189"/>
                  <a:gd name="connsiteX4" fmla="*/ 9722 w 11164"/>
                  <a:gd name="connsiteY4" fmla="*/ 7439 h 10189"/>
                  <a:gd name="connsiteX5" fmla="*/ 8843 w 11164"/>
                  <a:gd name="connsiteY5" fmla="*/ 0 h 10189"/>
                  <a:gd name="connsiteX6" fmla="*/ 2398 w 11164"/>
                  <a:gd name="connsiteY6" fmla="*/ 2451 h 10189"/>
                  <a:gd name="connsiteX7" fmla="*/ 0 w 11164"/>
                  <a:gd name="connsiteY7" fmla="*/ 3316 h 10189"/>
                  <a:gd name="connsiteX0" fmla="*/ 0 w 11164"/>
                  <a:gd name="connsiteY0" fmla="*/ 3316 h 10000"/>
                  <a:gd name="connsiteX1" fmla="*/ 0 w 11164"/>
                  <a:gd name="connsiteY1" fmla="*/ 9697 h 10000"/>
                  <a:gd name="connsiteX2" fmla="*/ 1663 w 11164"/>
                  <a:gd name="connsiteY2" fmla="*/ 10000 h 10000"/>
                  <a:gd name="connsiteX3" fmla="*/ 9722 w 11164"/>
                  <a:gd name="connsiteY3" fmla="*/ 7439 h 10000"/>
                  <a:gd name="connsiteX4" fmla="*/ 8843 w 11164"/>
                  <a:gd name="connsiteY4" fmla="*/ 0 h 10000"/>
                  <a:gd name="connsiteX5" fmla="*/ 2398 w 11164"/>
                  <a:gd name="connsiteY5" fmla="*/ 2451 h 10000"/>
                  <a:gd name="connsiteX6" fmla="*/ 0 w 11164"/>
                  <a:gd name="connsiteY6" fmla="*/ 3316 h 10000"/>
                  <a:gd name="connsiteX0" fmla="*/ 0 w 11041"/>
                  <a:gd name="connsiteY0" fmla="*/ 3316 h 10000"/>
                  <a:gd name="connsiteX1" fmla="*/ 0 w 11041"/>
                  <a:gd name="connsiteY1" fmla="*/ 9697 h 10000"/>
                  <a:gd name="connsiteX2" fmla="*/ 1663 w 11041"/>
                  <a:gd name="connsiteY2" fmla="*/ 10000 h 10000"/>
                  <a:gd name="connsiteX3" fmla="*/ 9722 w 11041"/>
                  <a:gd name="connsiteY3" fmla="*/ 7439 h 10000"/>
                  <a:gd name="connsiteX4" fmla="*/ 8843 w 11041"/>
                  <a:gd name="connsiteY4" fmla="*/ 0 h 10000"/>
                  <a:gd name="connsiteX5" fmla="*/ 2398 w 11041"/>
                  <a:gd name="connsiteY5" fmla="*/ 2451 h 10000"/>
                  <a:gd name="connsiteX6" fmla="*/ 0 w 11041"/>
                  <a:gd name="connsiteY6" fmla="*/ 3316 h 10000"/>
                  <a:gd name="connsiteX0" fmla="*/ 0 w 11041"/>
                  <a:gd name="connsiteY0" fmla="*/ 3316 h 9882"/>
                  <a:gd name="connsiteX1" fmla="*/ 0 w 11041"/>
                  <a:gd name="connsiteY1" fmla="*/ 9697 h 9882"/>
                  <a:gd name="connsiteX2" fmla="*/ 9722 w 11041"/>
                  <a:gd name="connsiteY2" fmla="*/ 7439 h 9882"/>
                  <a:gd name="connsiteX3" fmla="*/ 8843 w 11041"/>
                  <a:gd name="connsiteY3" fmla="*/ 0 h 9882"/>
                  <a:gd name="connsiteX4" fmla="*/ 2398 w 11041"/>
                  <a:gd name="connsiteY4" fmla="*/ 2451 h 9882"/>
                  <a:gd name="connsiteX5" fmla="*/ 0 w 11041"/>
                  <a:gd name="connsiteY5" fmla="*/ 3316 h 9882"/>
                  <a:gd name="connsiteX0" fmla="*/ 0 w 10000"/>
                  <a:gd name="connsiteY0" fmla="*/ 3356 h 10066"/>
                  <a:gd name="connsiteX1" fmla="*/ 0 w 10000"/>
                  <a:gd name="connsiteY1" fmla="*/ 9813 h 10066"/>
                  <a:gd name="connsiteX2" fmla="*/ 8805 w 10000"/>
                  <a:gd name="connsiteY2" fmla="*/ 7528 h 10066"/>
                  <a:gd name="connsiteX3" fmla="*/ 8009 w 10000"/>
                  <a:gd name="connsiteY3" fmla="*/ 0 h 10066"/>
                  <a:gd name="connsiteX4" fmla="*/ 2172 w 10000"/>
                  <a:gd name="connsiteY4" fmla="*/ 2480 h 10066"/>
                  <a:gd name="connsiteX5" fmla="*/ 0 w 10000"/>
                  <a:gd name="connsiteY5" fmla="*/ 335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66">
                    <a:moveTo>
                      <a:pt x="0" y="3356"/>
                    </a:moveTo>
                    <a:cubicBezTo>
                      <a:pt x="82" y="5014"/>
                      <a:pt x="45" y="8162"/>
                      <a:pt x="0" y="9813"/>
                    </a:cubicBezTo>
                    <a:cubicBezTo>
                      <a:pt x="2207" y="10683"/>
                      <a:pt x="7470" y="9163"/>
                      <a:pt x="8805" y="7528"/>
                    </a:cubicBezTo>
                    <a:cubicBezTo>
                      <a:pt x="10073" y="6453"/>
                      <a:pt x="10989" y="5452"/>
                      <a:pt x="8009" y="0"/>
                    </a:cubicBezTo>
                    <a:cubicBezTo>
                      <a:pt x="6007" y="893"/>
                      <a:pt x="4004" y="1687"/>
                      <a:pt x="2172" y="2480"/>
                    </a:cubicBezTo>
                    <a:cubicBezTo>
                      <a:pt x="837" y="3040"/>
                      <a:pt x="1307" y="2727"/>
                      <a:pt x="0" y="3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8" name="Freeform 56"/>
              <p:cNvSpPr>
                <a:spLocks/>
              </p:cNvSpPr>
              <p:nvPr userDrawn="1"/>
            </p:nvSpPr>
            <p:spPr bwMode="auto">
              <a:xfrm>
                <a:off x="-7195" y="2813337"/>
                <a:ext cx="287133" cy="577566"/>
              </a:xfrm>
              <a:custGeom>
                <a:avLst/>
                <a:gdLst>
                  <a:gd name="T0" fmla="*/ 34 w 258"/>
                  <a:gd name="T1" fmla="*/ 54 h 247"/>
                  <a:gd name="T2" fmla="*/ 35 w 258"/>
                  <a:gd name="T3" fmla="*/ 161 h 247"/>
                  <a:gd name="T4" fmla="*/ 38 w 258"/>
                  <a:gd name="T5" fmla="*/ 167 h 247"/>
                  <a:gd name="T6" fmla="*/ 58 w 258"/>
                  <a:gd name="T7" fmla="*/ 205 h 247"/>
                  <a:gd name="T8" fmla="*/ 63 w 258"/>
                  <a:gd name="T9" fmla="*/ 213 h 247"/>
                  <a:gd name="T10" fmla="*/ 64 w 258"/>
                  <a:gd name="T11" fmla="*/ 215 h 247"/>
                  <a:gd name="T12" fmla="*/ 68 w 258"/>
                  <a:gd name="T13" fmla="*/ 222 h 247"/>
                  <a:gd name="T14" fmla="*/ 70 w 258"/>
                  <a:gd name="T15" fmla="*/ 224 h 247"/>
                  <a:gd name="T16" fmla="*/ 75 w 258"/>
                  <a:gd name="T17" fmla="*/ 231 h 247"/>
                  <a:gd name="T18" fmla="*/ 76 w 258"/>
                  <a:gd name="T19" fmla="*/ 233 h 247"/>
                  <a:gd name="T20" fmla="*/ 82 w 258"/>
                  <a:gd name="T21" fmla="*/ 241 h 247"/>
                  <a:gd name="T22" fmla="*/ 86 w 258"/>
                  <a:gd name="T23" fmla="*/ 247 h 247"/>
                  <a:gd name="T24" fmla="*/ 210 w 258"/>
                  <a:gd name="T25" fmla="*/ 219 h 247"/>
                  <a:gd name="T26" fmla="*/ 258 w 258"/>
                  <a:gd name="T27" fmla="*/ 173 h 247"/>
                  <a:gd name="T28" fmla="*/ 242 w 258"/>
                  <a:gd name="T29" fmla="*/ 152 h 247"/>
                  <a:gd name="T30" fmla="*/ 242 w 258"/>
                  <a:gd name="T31" fmla="*/ 150 h 247"/>
                  <a:gd name="T32" fmla="*/ 231 w 258"/>
                  <a:gd name="T33" fmla="*/ 102 h 247"/>
                  <a:gd name="T34" fmla="*/ 231 w 258"/>
                  <a:gd name="T35" fmla="*/ 100 h 247"/>
                  <a:gd name="T36" fmla="*/ 231 w 258"/>
                  <a:gd name="T37" fmla="*/ 82 h 247"/>
                  <a:gd name="T38" fmla="*/ 208 w 258"/>
                  <a:gd name="T39" fmla="*/ 74 h 247"/>
                  <a:gd name="T40" fmla="*/ 206 w 258"/>
                  <a:gd name="T41" fmla="*/ 73 h 247"/>
                  <a:gd name="T42" fmla="*/ 207 w 258"/>
                  <a:gd name="T43" fmla="*/ 71 h 247"/>
                  <a:gd name="T44" fmla="*/ 214 w 258"/>
                  <a:gd name="T45" fmla="*/ 48 h 247"/>
                  <a:gd name="T46" fmla="*/ 197 w 258"/>
                  <a:gd name="T47" fmla="*/ 23 h 247"/>
                  <a:gd name="T48" fmla="*/ 97 w 258"/>
                  <a:gd name="T49" fmla="*/ 73 h 247"/>
                  <a:gd name="T50" fmla="*/ 92 w 258"/>
                  <a:gd name="T51" fmla="*/ 72 h 247"/>
                  <a:gd name="T52" fmla="*/ 91 w 258"/>
                  <a:gd name="T53" fmla="*/ 71 h 247"/>
                  <a:gd name="T54" fmla="*/ 38 w 258"/>
                  <a:gd name="T55" fmla="*/ 1 h 247"/>
                  <a:gd name="T56" fmla="*/ 0 w 258"/>
                  <a:gd name="T57" fmla="*/ 7 h 247"/>
                  <a:gd name="T58" fmla="*/ 34 w 258"/>
                  <a:gd name="T59" fmla="*/ 54 h 247"/>
                  <a:gd name="connsiteX0" fmla="*/ 1318 w 10000"/>
                  <a:gd name="connsiteY0" fmla="*/ 2156 h 9970"/>
                  <a:gd name="connsiteX1" fmla="*/ 1357 w 10000"/>
                  <a:gd name="connsiteY1" fmla="*/ 6488 h 9970"/>
                  <a:gd name="connsiteX2" fmla="*/ 1473 w 10000"/>
                  <a:gd name="connsiteY2" fmla="*/ 6731 h 9970"/>
                  <a:gd name="connsiteX3" fmla="*/ 2248 w 10000"/>
                  <a:gd name="connsiteY3" fmla="*/ 8270 h 9970"/>
                  <a:gd name="connsiteX4" fmla="*/ 2442 w 10000"/>
                  <a:gd name="connsiteY4" fmla="*/ 8593 h 9970"/>
                  <a:gd name="connsiteX5" fmla="*/ 2481 w 10000"/>
                  <a:gd name="connsiteY5" fmla="*/ 8674 h 9970"/>
                  <a:gd name="connsiteX6" fmla="*/ 2636 w 10000"/>
                  <a:gd name="connsiteY6" fmla="*/ 8958 h 9970"/>
                  <a:gd name="connsiteX7" fmla="*/ 2713 w 10000"/>
                  <a:gd name="connsiteY7" fmla="*/ 9039 h 9970"/>
                  <a:gd name="connsiteX8" fmla="*/ 2907 w 10000"/>
                  <a:gd name="connsiteY8" fmla="*/ 9322 h 9970"/>
                  <a:gd name="connsiteX9" fmla="*/ 2946 w 10000"/>
                  <a:gd name="connsiteY9" fmla="*/ 9403 h 9970"/>
                  <a:gd name="connsiteX10" fmla="*/ 3178 w 10000"/>
                  <a:gd name="connsiteY10" fmla="*/ 9727 h 9970"/>
                  <a:gd name="connsiteX11" fmla="*/ 3333 w 10000"/>
                  <a:gd name="connsiteY11" fmla="*/ 9970 h 9970"/>
                  <a:gd name="connsiteX12" fmla="*/ 8140 w 10000"/>
                  <a:gd name="connsiteY12" fmla="*/ 8836 h 9970"/>
                  <a:gd name="connsiteX13" fmla="*/ 10000 w 10000"/>
                  <a:gd name="connsiteY13" fmla="*/ 6974 h 9970"/>
                  <a:gd name="connsiteX14" fmla="*/ 9380 w 10000"/>
                  <a:gd name="connsiteY14" fmla="*/ 6124 h 9970"/>
                  <a:gd name="connsiteX15" fmla="*/ 9380 w 10000"/>
                  <a:gd name="connsiteY15" fmla="*/ 6043 h 9970"/>
                  <a:gd name="connsiteX16" fmla="*/ 8953 w 10000"/>
                  <a:gd name="connsiteY16" fmla="*/ 4100 h 9970"/>
                  <a:gd name="connsiteX17" fmla="*/ 8953 w 10000"/>
                  <a:gd name="connsiteY17" fmla="*/ 4019 h 9970"/>
                  <a:gd name="connsiteX18" fmla="*/ 8953 w 10000"/>
                  <a:gd name="connsiteY18" fmla="*/ 3290 h 9970"/>
                  <a:gd name="connsiteX19" fmla="*/ 8062 w 10000"/>
                  <a:gd name="connsiteY19" fmla="*/ 2966 h 9970"/>
                  <a:gd name="connsiteX20" fmla="*/ 7984 w 10000"/>
                  <a:gd name="connsiteY20" fmla="*/ 2925 h 9970"/>
                  <a:gd name="connsiteX21" fmla="*/ 8023 w 10000"/>
                  <a:gd name="connsiteY21" fmla="*/ 2844 h 9970"/>
                  <a:gd name="connsiteX22" fmla="*/ 8295 w 10000"/>
                  <a:gd name="connsiteY22" fmla="*/ 1913 h 9970"/>
                  <a:gd name="connsiteX23" fmla="*/ 7636 w 10000"/>
                  <a:gd name="connsiteY23" fmla="*/ 901 h 9970"/>
                  <a:gd name="connsiteX24" fmla="*/ 5865 w 10000"/>
                  <a:gd name="connsiteY24" fmla="*/ 2286 h 9970"/>
                  <a:gd name="connsiteX25" fmla="*/ 3760 w 10000"/>
                  <a:gd name="connsiteY25" fmla="*/ 2925 h 9970"/>
                  <a:gd name="connsiteX26" fmla="*/ 3566 w 10000"/>
                  <a:gd name="connsiteY26" fmla="*/ 2885 h 9970"/>
                  <a:gd name="connsiteX27" fmla="*/ 3527 w 10000"/>
                  <a:gd name="connsiteY27" fmla="*/ 2844 h 9970"/>
                  <a:gd name="connsiteX28" fmla="*/ 1473 w 10000"/>
                  <a:gd name="connsiteY28" fmla="*/ 10 h 9970"/>
                  <a:gd name="connsiteX29" fmla="*/ 0 w 10000"/>
                  <a:gd name="connsiteY29" fmla="*/ 253 h 9970"/>
                  <a:gd name="connsiteX30" fmla="*/ 1318 w 10000"/>
                  <a:gd name="connsiteY30" fmla="*/ 2156 h 9970"/>
                  <a:gd name="connsiteX0" fmla="*/ 1318 w 10000"/>
                  <a:gd name="connsiteY0" fmla="*/ 2162 h 10000"/>
                  <a:gd name="connsiteX1" fmla="*/ 1357 w 10000"/>
                  <a:gd name="connsiteY1" fmla="*/ 6508 h 10000"/>
                  <a:gd name="connsiteX2" fmla="*/ 1473 w 10000"/>
                  <a:gd name="connsiteY2" fmla="*/ 6751 h 10000"/>
                  <a:gd name="connsiteX3" fmla="*/ 2248 w 10000"/>
                  <a:gd name="connsiteY3" fmla="*/ 8295 h 10000"/>
                  <a:gd name="connsiteX4" fmla="*/ 2442 w 10000"/>
                  <a:gd name="connsiteY4" fmla="*/ 8619 h 10000"/>
                  <a:gd name="connsiteX5" fmla="*/ 2481 w 10000"/>
                  <a:gd name="connsiteY5" fmla="*/ 8700 h 10000"/>
                  <a:gd name="connsiteX6" fmla="*/ 2636 w 10000"/>
                  <a:gd name="connsiteY6" fmla="*/ 8985 h 10000"/>
                  <a:gd name="connsiteX7" fmla="*/ 2713 w 10000"/>
                  <a:gd name="connsiteY7" fmla="*/ 9066 h 10000"/>
                  <a:gd name="connsiteX8" fmla="*/ 2907 w 10000"/>
                  <a:gd name="connsiteY8" fmla="*/ 9350 h 10000"/>
                  <a:gd name="connsiteX9" fmla="*/ 2946 w 10000"/>
                  <a:gd name="connsiteY9" fmla="*/ 9431 h 10000"/>
                  <a:gd name="connsiteX10" fmla="*/ 3178 w 10000"/>
                  <a:gd name="connsiteY10" fmla="*/ 9756 h 10000"/>
                  <a:gd name="connsiteX11" fmla="*/ 3333 w 10000"/>
                  <a:gd name="connsiteY11" fmla="*/ 10000 h 10000"/>
                  <a:gd name="connsiteX12" fmla="*/ 5899 w 10000"/>
                  <a:gd name="connsiteY12" fmla="*/ 9645 h 10000"/>
                  <a:gd name="connsiteX13" fmla="*/ 8140 w 10000"/>
                  <a:gd name="connsiteY13" fmla="*/ 8863 h 10000"/>
                  <a:gd name="connsiteX14" fmla="*/ 10000 w 10000"/>
                  <a:gd name="connsiteY14" fmla="*/ 6995 h 10000"/>
                  <a:gd name="connsiteX15" fmla="*/ 9380 w 10000"/>
                  <a:gd name="connsiteY15" fmla="*/ 6142 h 10000"/>
                  <a:gd name="connsiteX16" fmla="*/ 9380 w 10000"/>
                  <a:gd name="connsiteY16" fmla="*/ 6061 h 10000"/>
                  <a:gd name="connsiteX17" fmla="*/ 8953 w 10000"/>
                  <a:gd name="connsiteY17" fmla="*/ 4112 h 10000"/>
                  <a:gd name="connsiteX18" fmla="*/ 8953 w 10000"/>
                  <a:gd name="connsiteY18" fmla="*/ 4031 h 10000"/>
                  <a:gd name="connsiteX19" fmla="*/ 8953 w 10000"/>
                  <a:gd name="connsiteY19" fmla="*/ 3300 h 10000"/>
                  <a:gd name="connsiteX20" fmla="*/ 8062 w 10000"/>
                  <a:gd name="connsiteY20" fmla="*/ 2975 h 10000"/>
                  <a:gd name="connsiteX21" fmla="*/ 7984 w 10000"/>
                  <a:gd name="connsiteY21" fmla="*/ 2934 h 10000"/>
                  <a:gd name="connsiteX22" fmla="*/ 8023 w 10000"/>
                  <a:gd name="connsiteY22" fmla="*/ 2853 h 10000"/>
                  <a:gd name="connsiteX23" fmla="*/ 8295 w 10000"/>
                  <a:gd name="connsiteY23" fmla="*/ 1919 h 10000"/>
                  <a:gd name="connsiteX24" fmla="*/ 7636 w 10000"/>
                  <a:gd name="connsiteY24" fmla="*/ 904 h 10000"/>
                  <a:gd name="connsiteX25" fmla="*/ 5865 w 10000"/>
                  <a:gd name="connsiteY25" fmla="*/ 2293 h 10000"/>
                  <a:gd name="connsiteX26" fmla="*/ 3760 w 10000"/>
                  <a:gd name="connsiteY26" fmla="*/ 2934 h 10000"/>
                  <a:gd name="connsiteX27" fmla="*/ 3566 w 10000"/>
                  <a:gd name="connsiteY27" fmla="*/ 2894 h 10000"/>
                  <a:gd name="connsiteX28" fmla="*/ 3527 w 10000"/>
                  <a:gd name="connsiteY28" fmla="*/ 2853 h 10000"/>
                  <a:gd name="connsiteX29" fmla="*/ 1473 w 10000"/>
                  <a:gd name="connsiteY29" fmla="*/ 10 h 10000"/>
                  <a:gd name="connsiteX30" fmla="*/ 0 w 10000"/>
                  <a:gd name="connsiteY30" fmla="*/ 254 h 10000"/>
                  <a:gd name="connsiteX31" fmla="*/ 1318 w 10000"/>
                  <a:gd name="connsiteY31" fmla="*/ 2162 h 10000"/>
                  <a:gd name="connsiteX0" fmla="*/ 55 w 8737"/>
                  <a:gd name="connsiteY0" fmla="*/ 2160 h 9998"/>
                  <a:gd name="connsiteX1" fmla="*/ 94 w 8737"/>
                  <a:gd name="connsiteY1" fmla="*/ 6506 h 9998"/>
                  <a:gd name="connsiteX2" fmla="*/ 210 w 8737"/>
                  <a:gd name="connsiteY2" fmla="*/ 6749 h 9998"/>
                  <a:gd name="connsiteX3" fmla="*/ 985 w 8737"/>
                  <a:gd name="connsiteY3" fmla="*/ 8293 h 9998"/>
                  <a:gd name="connsiteX4" fmla="*/ 1179 w 8737"/>
                  <a:gd name="connsiteY4" fmla="*/ 8617 h 9998"/>
                  <a:gd name="connsiteX5" fmla="*/ 1218 w 8737"/>
                  <a:gd name="connsiteY5" fmla="*/ 8698 h 9998"/>
                  <a:gd name="connsiteX6" fmla="*/ 1373 w 8737"/>
                  <a:gd name="connsiteY6" fmla="*/ 8983 h 9998"/>
                  <a:gd name="connsiteX7" fmla="*/ 1450 w 8737"/>
                  <a:gd name="connsiteY7" fmla="*/ 9064 h 9998"/>
                  <a:gd name="connsiteX8" fmla="*/ 1644 w 8737"/>
                  <a:gd name="connsiteY8" fmla="*/ 9348 h 9998"/>
                  <a:gd name="connsiteX9" fmla="*/ 1683 w 8737"/>
                  <a:gd name="connsiteY9" fmla="*/ 9429 h 9998"/>
                  <a:gd name="connsiteX10" fmla="*/ 1915 w 8737"/>
                  <a:gd name="connsiteY10" fmla="*/ 9754 h 9998"/>
                  <a:gd name="connsiteX11" fmla="*/ 2070 w 8737"/>
                  <a:gd name="connsiteY11" fmla="*/ 9998 h 9998"/>
                  <a:gd name="connsiteX12" fmla="*/ 4636 w 8737"/>
                  <a:gd name="connsiteY12" fmla="*/ 9643 h 9998"/>
                  <a:gd name="connsiteX13" fmla="*/ 6877 w 8737"/>
                  <a:gd name="connsiteY13" fmla="*/ 8861 h 9998"/>
                  <a:gd name="connsiteX14" fmla="*/ 8737 w 8737"/>
                  <a:gd name="connsiteY14" fmla="*/ 6993 h 9998"/>
                  <a:gd name="connsiteX15" fmla="*/ 8117 w 8737"/>
                  <a:gd name="connsiteY15" fmla="*/ 6140 h 9998"/>
                  <a:gd name="connsiteX16" fmla="*/ 8117 w 8737"/>
                  <a:gd name="connsiteY16" fmla="*/ 6059 h 9998"/>
                  <a:gd name="connsiteX17" fmla="*/ 7690 w 8737"/>
                  <a:gd name="connsiteY17" fmla="*/ 4110 h 9998"/>
                  <a:gd name="connsiteX18" fmla="*/ 7690 w 8737"/>
                  <a:gd name="connsiteY18" fmla="*/ 4029 h 9998"/>
                  <a:gd name="connsiteX19" fmla="*/ 7690 w 8737"/>
                  <a:gd name="connsiteY19" fmla="*/ 3298 h 9998"/>
                  <a:gd name="connsiteX20" fmla="*/ 6799 w 8737"/>
                  <a:gd name="connsiteY20" fmla="*/ 2973 h 9998"/>
                  <a:gd name="connsiteX21" fmla="*/ 6721 w 8737"/>
                  <a:gd name="connsiteY21" fmla="*/ 2932 h 9998"/>
                  <a:gd name="connsiteX22" fmla="*/ 6760 w 8737"/>
                  <a:gd name="connsiteY22" fmla="*/ 2851 h 9998"/>
                  <a:gd name="connsiteX23" fmla="*/ 7032 w 8737"/>
                  <a:gd name="connsiteY23" fmla="*/ 1917 h 9998"/>
                  <a:gd name="connsiteX24" fmla="*/ 6373 w 8737"/>
                  <a:gd name="connsiteY24" fmla="*/ 902 h 9998"/>
                  <a:gd name="connsiteX25" fmla="*/ 4602 w 8737"/>
                  <a:gd name="connsiteY25" fmla="*/ 2291 h 9998"/>
                  <a:gd name="connsiteX26" fmla="*/ 2497 w 8737"/>
                  <a:gd name="connsiteY26" fmla="*/ 2932 h 9998"/>
                  <a:gd name="connsiteX27" fmla="*/ 2303 w 8737"/>
                  <a:gd name="connsiteY27" fmla="*/ 2892 h 9998"/>
                  <a:gd name="connsiteX28" fmla="*/ 2264 w 8737"/>
                  <a:gd name="connsiteY28" fmla="*/ 2851 h 9998"/>
                  <a:gd name="connsiteX29" fmla="*/ 210 w 8737"/>
                  <a:gd name="connsiteY29" fmla="*/ 8 h 9998"/>
                  <a:gd name="connsiteX30" fmla="*/ 55 w 8737"/>
                  <a:gd name="connsiteY30" fmla="*/ 2160 h 9998"/>
                  <a:gd name="connsiteX0" fmla="*/ 0 w 9937"/>
                  <a:gd name="connsiteY0" fmla="*/ 1258 h 9098"/>
                  <a:gd name="connsiteX1" fmla="*/ 45 w 9937"/>
                  <a:gd name="connsiteY1" fmla="*/ 5605 h 9098"/>
                  <a:gd name="connsiteX2" fmla="*/ 177 w 9937"/>
                  <a:gd name="connsiteY2" fmla="*/ 5848 h 9098"/>
                  <a:gd name="connsiteX3" fmla="*/ 1064 w 9937"/>
                  <a:gd name="connsiteY3" fmla="*/ 7393 h 9098"/>
                  <a:gd name="connsiteX4" fmla="*/ 1286 w 9937"/>
                  <a:gd name="connsiteY4" fmla="*/ 7717 h 9098"/>
                  <a:gd name="connsiteX5" fmla="*/ 1331 w 9937"/>
                  <a:gd name="connsiteY5" fmla="*/ 7798 h 9098"/>
                  <a:gd name="connsiteX6" fmla="*/ 1508 w 9937"/>
                  <a:gd name="connsiteY6" fmla="*/ 8083 h 9098"/>
                  <a:gd name="connsiteX7" fmla="*/ 1597 w 9937"/>
                  <a:gd name="connsiteY7" fmla="*/ 8164 h 9098"/>
                  <a:gd name="connsiteX8" fmla="*/ 1819 w 9937"/>
                  <a:gd name="connsiteY8" fmla="*/ 8448 h 9098"/>
                  <a:gd name="connsiteX9" fmla="*/ 1863 w 9937"/>
                  <a:gd name="connsiteY9" fmla="*/ 8529 h 9098"/>
                  <a:gd name="connsiteX10" fmla="*/ 2129 w 9937"/>
                  <a:gd name="connsiteY10" fmla="*/ 8854 h 9098"/>
                  <a:gd name="connsiteX11" fmla="*/ 2306 w 9937"/>
                  <a:gd name="connsiteY11" fmla="*/ 9098 h 9098"/>
                  <a:gd name="connsiteX12" fmla="*/ 5243 w 9937"/>
                  <a:gd name="connsiteY12" fmla="*/ 8743 h 9098"/>
                  <a:gd name="connsiteX13" fmla="*/ 7808 w 9937"/>
                  <a:gd name="connsiteY13" fmla="*/ 7961 h 9098"/>
                  <a:gd name="connsiteX14" fmla="*/ 9937 w 9937"/>
                  <a:gd name="connsiteY14" fmla="*/ 6092 h 9098"/>
                  <a:gd name="connsiteX15" fmla="*/ 9227 w 9937"/>
                  <a:gd name="connsiteY15" fmla="*/ 5239 h 9098"/>
                  <a:gd name="connsiteX16" fmla="*/ 9227 w 9937"/>
                  <a:gd name="connsiteY16" fmla="*/ 5158 h 9098"/>
                  <a:gd name="connsiteX17" fmla="*/ 8739 w 9937"/>
                  <a:gd name="connsiteY17" fmla="*/ 3209 h 9098"/>
                  <a:gd name="connsiteX18" fmla="*/ 8739 w 9937"/>
                  <a:gd name="connsiteY18" fmla="*/ 3128 h 9098"/>
                  <a:gd name="connsiteX19" fmla="*/ 8739 w 9937"/>
                  <a:gd name="connsiteY19" fmla="*/ 2397 h 9098"/>
                  <a:gd name="connsiteX20" fmla="*/ 7719 w 9937"/>
                  <a:gd name="connsiteY20" fmla="*/ 2072 h 9098"/>
                  <a:gd name="connsiteX21" fmla="*/ 7630 w 9937"/>
                  <a:gd name="connsiteY21" fmla="*/ 2031 h 9098"/>
                  <a:gd name="connsiteX22" fmla="*/ 7674 w 9937"/>
                  <a:gd name="connsiteY22" fmla="*/ 1950 h 9098"/>
                  <a:gd name="connsiteX23" fmla="*/ 7986 w 9937"/>
                  <a:gd name="connsiteY23" fmla="*/ 1015 h 9098"/>
                  <a:gd name="connsiteX24" fmla="*/ 7231 w 9937"/>
                  <a:gd name="connsiteY24" fmla="*/ 0 h 9098"/>
                  <a:gd name="connsiteX25" fmla="*/ 5204 w 9937"/>
                  <a:gd name="connsiteY25" fmla="*/ 1389 h 9098"/>
                  <a:gd name="connsiteX26" fmla="*/ 2795 w 9937"/>
                  <a:gd name="connsiteY26" fmla="*/ 2031 h 9098"/>
                  <a:gd name="connsiteX27" fmla="*/ 2573 w 9937"/>
                  <a:gd name="connsiteY27" fmla="*/ 1991 h 9098"/>
                  <a:gd name="connsiteX28" fmla="*/ 2528 w 9937"/>
                  <a:gd name="connsiteY28" fmla="*/ 1950 h 9098"/>
                  <a:gd name="connsiteX29" fmla="*/ 0 w 9937"/>
                  <a:gd name="connsiteY29" fmla="*/ 1258 h 9098"/>
                  <a:gd name="connsiteX0" fmla="*/ 2499 w 9955"/>
                  <a:gd name="connsiteY0" fmla="*/ 2143 h 10000"/>
                  <a:gd name="connsiteX1" fmla="*/ 0 w 9955"/>
                  <a:gd name="connsiteY1" fmla="*/ 6161 h 10000"/>
                  <a:gd name="connsiteX2" fmla="*/ 133 w 9955"/>
                  <a:gd name="connsiteY2" fmla="*/ 6428 h 10000"/>
                  <a:gd name="connsiteX3" fmla="*/ 1026 w 9955"/>
                  <a:gd name="connsiteY3" fmla="*/ 8126 h 10000"/>
                  <a:gd name="connsiteX4" fmla="*/ 1249 w 9955"/>
                  <a:gd name="connsiteY4" fmla="*/ 8482 h 10000"/>
                  <a:gd name="connsiteX5" fmla="*/ 1294 w 9955"/>
                  <a:gd name="connsiteY5" fmla="*/ 8571 h 10000"/>
                  <a:gd name="connsiteX6" fmla="*/ 1473 w 9955"/>
                  <a:gd name="connsiteY6" fmla="*/ 8884 h 10000"/>
                  <a:gd name="connsiteX7" fmla="*/ 1562 w 9955"/>
                  <a:gd name="connsiteY7" fmla="*/ 8973 h 10000"/>
                  <a:gd name="connsiteX8" fmla="*/ 1786 w 9955"/>
                  <a:gd name="connsiteY8" fmla="*/ 9286 h 10000"/>
                  <a:gd name="connsiteX9" fmla="*/ 1830 w 9955"/>
                  <a:gd name="connsiteY9" fmla="*/ 9375 h 10000"/>
                  <a:gd name="connsiteX10" fmla="*/ 2097 w 9955"/>
                  <a:gd name="connsiteY10" fmla="*/ 9732 h 10000"/>
                  <a:gd name="connsiteX11" fmla="*/ 2276 w 9955"/>
                  <a:gd name="connsiteY11" fmla="*/ 10000 h 10000"/>
                  <a:gd name="connsiteX12" fmla="*/ 5231 w 9955"/>
                  <a:gd name="connsiteY12" fmla="*/ 9610 h 10000"/>
                  <a:gd name="connsiteX13" fmla="*/ 7813 w 9955"/>
                  <a:gd name="connsiteY13" fmla="*/ 8750 h 10000"/>
                  <a:gd name="connsiteX14" fmla="*/ 9955 w 9955"/>
                  <a:gd name="connsiteY14" fmla="*/ 6696 h 10000"/>
                  <a:gd name="connsiteX15" fmla="*/ 9240 w 9955"/>
                  <a:gd name="connsiteY15" fmla="*/ 5758 h 10000"/>
                  <a:gd name="connsiteX16" fmla="*/ 9240 w 9955"/>
                  <a:gd name="connsiteY16" fmla="*/ 5669 h 10000"/>
                  <a:gd name="connsiteX17" fmla="*/ 8749 w 9955"/>
                  <a:gd name="connsiteY17" fmla="*/ 3527 h 10000"/>
                  <a:gd name="connsiteX18" fmla="*/ 8749 w 9955"/>
                  <a:gd name="connsiteY18" fmla="*/ 3438 h 10000"/>
                  <a:gd name="connsiteX19" fmla="*/ 8749 w 9955"/>
                  <a:gd name="connsiteY19" fmla="*/ 2635 h 10000"/>
                  <a:gd name="connsiteX20" fmla="*/ 7723 w 9955"/>
                  <a:gd name="connsiteY20" fmla="*/ 2277 h 10000"/>
                  <a:gd name="connsiteX21" fmla="*/ 7633 w 9955"/>
                  <a:gd name="connsiteY21" fmla="*/ 2232 h 10000"/>
                  <a:gd name="connsiteX22" fmla="*/ 7678 w 9955"/>
                  <a:gd name="connsiteY22" fmla="*/ 2143 h 10000"/>
                  <a:gd name="connsiteX23" fmla="*/ 7992 w 9955"/>
                  <a:gd name="connsiteY23" fmla="*/ 1116 h 10000"/>
                  <a:gd name="connsiteX24" fmla="*/ 7232 w 9955"/>
                  <a:gd name="connsiteY24" fmla="*/ 0 h 10000"/>
                  <a:gd name="connsiteX25" fmla="*/ 5192 w 9955"/>
                  <a:gd name="connsiteY25" fmla="*/ 1527 h 10000"/>
                  <a:gd name="connsiteX26" fmla="*/ 2768 w 9955"/>
                  <a:gd name="connsiteY26" fmla="*/ 2232 h 10000"/>
                  <a:gd name="connsiteX27" fmla="*/ 2544 w 9955"/>
                  <a:gd name="connsiteY27" fmla="*/ 2188 h 10000"/>
                  <a:gd name="connsiteX28" fmla="*/ 2499 w 9955"/>
                  <a:gd name="connsiteY28" fmla="*/ 2143 h 10000"/>
                  <a:gd name="connsiteX0" fmla="*/ 2555 w 10000"/>
                  <a:gd name="connsiteY0" fmla="*/ 2188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27" fmla="*/ 2555 w 10000"/>
                  <a:gd name="connsiteY27" fmla="*/ 2188 h 10000"/>
                  <a:gd name="connsiteX0" fmla="*/ 2781 w 10000"/>
                  <a:gd name="connsiteY0" fmla="*/ 2232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0" fmla="*/ 5215 w 10000"/>
                  <a:gd name="connsiteY0" fmla="*/ 1527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0" fmla="*/ 5396 w 10181"/>
                  <a:gd name="connsiteY0" fmla="*/ 1527 h 10000"/>
                  <a:gd name="connsiteX1" fmla="*/ 181 w 10181"/>
                  <a:gd name="connsiteY1" fmla="*/ 6161 h 10000"/>
                  <a:gd name="connsiteX2" fmla="*/ 1212 w 10181"/>
                  <a:gd name="connsiteY2" fmla="*/ 8126 h 10000"/>
                  <a:gd name="connsiteX3" fmla="*/ 1436 w 10181"/>
                  <a:gd name="connsiteY3" fmla="*/ 8482 h 10000"/>
                  <a:gd name="connsiteX4" fmla="*/ 1481 w 10181"/>
                  <a:gd name="connsiteY4" fmla="*/ 8571 h 10000"/>
                  <a:gd name="connsiteX5" fmla="*/ 1661 w 10181"/>
                  <a:gd name="connsiteY5" fmla="*/ 8884 h 10000"/>
                  <a:gd name="connsiteX6" fmla="*/ 1750 w 10181"/>
                  <a:gd name="connsiteY6" fmla="*/ 8973 h 10000"/>
                  <a:gd name="connsiteX7" fmla="*/ 1975 w 10181"/>
                  <a:gd name="connsiteY7" fmla="*/ 9286 h 10000"/>
                  <a:gd name="connsiteX8" fmla="*/ 2019 w 10181"/>
                  <a:gd name="connsiteY8" fmla="*/ 9375 h 10000"/>
                  <a:gd name="connsiteX9" fmla="*/ 2287 w 10181"/>
                  <a:gd name="connsiteY9" fmla="*/ 9732 h 10000"/>
                  <a:gd name="connsiteX10" fmla="*/ 2467 w 10181"/>
                  <a:gd name="connsiteY10" fmla="*/ 10000 h 10000"/>
                  <a:gd name="connsiteX11" fmla="*/ 5436 w 10181"/>
                  <a:gd name="connsiteY11" fmla="*/ 9610 h 10000"/>
                  <a:gd name="connsiteX12" fmla="*/ 8029 w 10181"/>
                  <a:gd name="connsiteY12" fmla="*/ 8750 h 10000"/>
                  <a:gd name="connsiteX13" fmla="*/ 10181 w 10181"/>
                  <a:gd name="connsiteY13" fmla="*/ 6696 h 10000"/>
                  <a:gd name="connsiteX14" fmla="*/ 9463 w 10181"/>
                  <a:gd name="connsiteY14" fmla="*/ 5758 h 10000"/>
                  <a:gd name="connsiteX15" fmla="*/ 9463 w 10181"/>
                  <a:gd name="connsiteY15" fmla="*/ 5669 h 10000"/>
                  <a:gd name="connsiteX16" fmla="*/ 8970 w 10181"/>
                  <a:gd name="connsiteY16" fmla="*/ 3527 h 10000"/>
                  <a:gd name="connsiteX17" fmla="*/ 8970 w 10181"/>
                  <a:gd name="connsiteY17" fmla="*/ 3438 h 10000"/>
                  <a:gd name="connsiteX18" fmla="*/ 8970 w 10181"/>
                  <a:gd name="connsiteY18" fmla="*/ 2635 h 10000"/>
                  <a:gd name="connsiteX19" fmla="*/ 7939 w 10181"/>
                  <a:gd name="connsiteY19" fmla="*/ 2277 h 10000"/>
                  <a:gd name="connsiteX20" fmla="*/ 7849 w 10181"/>
                  <a:gd name="connsiteY20" fmla="*/ 2232 h 10000"/>
                  <a:gd name="connsiteX21" fmla="*/ 7894 w 10181"/>
                  <a:gd name="connsiteY21" fmla="*/ 2143 h 10000"/>
                  <a:gd name="connsiteX22" fmla="*/ 8209 w 10181"/>
                  <a:gd name="connsiteY22" fmla="*/ 1116 h 10000"/>
                  <a:gd name="connsiteX23" fmla="*/ 7446 w 10181"/>
                  <a:gd name="connsiteY23" fmla="*/ 0 h 10000"/>
                  <a:gd name="connsiteX24" fmla="*/ 5396 w 10181"/>
                  <a:gd name="connsiteY24" fmla="*/ 1527 h 10000"/>
                  <a:gd name="connsiteX0" fmla="*/ 4184 w 8969"/>
                  <a:gd name="connsiteY0" fmla="*/ 1527 h 10000"/>
                  <a:gd name="connsiteX1" fmla="*/ 0 w 8969"/>
                  <a:gd name="connsiteY1" fmla="*/ 8126 h 10000"/>
                  <a:gd name="connsiteX2" fmla="*/ 224 w 8969"/>
                  <a:gd name="connsiteY2" fmla="*/ 8482 h 10000"/>
                  <a:gd name="connsiteX3" fmla="*/ 269 w 8969"/>
                  <a:gd name="connsiteY3" fmla="*/ 8571 h 10000"/>
                  <a:gd name="connsiteX4" fmla="*/ 449 w 8969"/>
                  <a:gd name="connsiteY4" fmla="*/ 8884 h 10000"/>
                  <a:gd name="connsiteX5" fmla="*/ 538 w 8969"/>
                  <a:gd name="connsiteY5" fmla="*/ 8973 h 10000"/>
                  <a:gd name="connsiteX6" fmla="*/ 763 w 8969"/>
                  <a:gd name="connsiteY6" fmla="*/ 9286 h 10000"/>
                  <a:gd name="connsiteX7" fmla="*/ 807 w 8969"/>
                  <a:gd name="connsiteY7" fmla="*/ 9375 h 10000"/>
                  <a:gd name="connsiteX8" fmla="*/ 1075 w 8969"/>
                  <a:gd name="connsiteY8" fmla="*/ 9732 h 10000"/>
                  <a:gd name="connsiteX9" fmla="*/ 1255 w 8969"/>
                  <a:gd name="connsiteY9" fmla="*/ 10000 h 10000"/>
                  <a:gd name="connsiteX10" fmla="*/ 4224 w 8969"/>
                  <a:gd name="connsiteY10" fmla="*/ 9610 h 10000"/>
                  <a:gd name="connsiteX11" fmla="*/ 6817 w 8969"/>
                  <a:gd name="connsiteY11" fmla="*/ 8750 h 10000"/>
                  <a:gd name="connsiteX12" fmla="*/ 8969 w 8969"/>
                  <a:gd name="connsiteY12" fmla="*/ 6696 h 10000"/>
                  <a:gd name="connsiteX13" fmla="*/ 8251 w 8969"/>
                  <a:gd name="connsiteY13" fmla="*/ 5758 h 10000"/>
                  <a:gd name="connsiteX14" fmla="*/ 8251 w 8969"/>
                  <a:gd name="connsiteY14" fmla="*/ 5669 h 10000"/>
                  <a:gd name="connsiteX15" fmla="*/ 7758 w 8969"/>
                  <a:gd name="connsiteY15" fmla="*/ 3527 h 10000"/>
                  <a:gd name="connsiteX16" fmla="*/ 7758 w 8969"/>
                  <a:gd name="connsiteY16" fmla="*/ 3438 h 10000"/>
                  <a:gd name="connsiteX17" fmla="*/ 7758 w 8969"/>
                  <a:gd name="connsiteY17" fmla="*/ 2635 h 10000"/>
                  <a:gd name="connsiteX18" fmla="*/ 6727 w 8969"/>
                  <a:gd name="connsiteY18" fmla="*/ 2277 h 10000"/>
                  <a:gd name="connsiteX19" fmla="*/ 6637 w 8969"/>
                  <a:gd name="connsiteY19" fmla="*/ 2232 h 10000"/>
                  <a:gd name="connsiteX20" fmla="*/ 6682 w 8969"/>
                  <a:gd name="connsiteY20" fmla="*/ 2143 h 10000"/>
                  <a:gd name="connsiteX21" fmla="*/ 6997 w 8969"/>
                  <a:gd name="connsiteY21" fmla="*/ 1116 h 10000"/>
                  <a:gd name="connsiteX22" fmla="*/ 6234 w 8969"/>
                  <a:gd name="connsiteY22" fmla="*/ 0 h 10000"/>
                  <a:gd name="connsiteX23" fmla="*/ 4184 w 8969"/>
                  <a:gd name="connsiteY23" fmla="*/ 1527 h 10000"/>
                  <a:gd name="connsiteX0" fmla="*/ 4415 w 9750"/>
                  <a:gd name="connsiteY0" fmla="*/ 1527 h 10000"/>
                  <a:gd name="connsiteX1" fmla="*/ 0 w 9750"/>
                  <a:gd name="connsiteY1" fmla="*/ 8482 h 10000"/>
                  <a:gd name="connsiteX2" fmla="*/ 50 w 9750"/>
                  <a:gd name="connsiteY2" fmla="*/ 8571 h 10000"/>
                  <a:gd name="connsiteX3" fmla="*/ 251 w 9750"/>
                  <a:gd name="connsiteY3" fmla="*/ 8884 h 10000"/>
                  <a:gd name="connsiteX4" fmla="*/ 350 w 9750"/>
                  <a:gd name="connsiteY4" fmla="*/ 8973 h 10000"/>
                  <a:gd name="connsiteX5" fmla="*/ 601 w 9750"/>
                  <a:gd name="connsiteY5" fmla="*/ 9286 h 10000"/>
                  <a:gd name="connsiteX6" fmla="*/ 650 w 9750"/>
                  <a:gd name="connsiteY6" fmla="*/ 9375 h 10000"/>
                  <a:gd name="connsiteX7" fmla="*/ 949 w 9750"/>
                  <a:gd name="connsiteY7" fmla="*/ 9732 h 10000"/>
                  <a:gd name="connsiteX8" fmla="*/ 1149 w 9750"/>
                  <a:gd name="connsiteY8" fmla="*/ 10000 h 10000"/>
                  <a:gd name="connsiteX9" fmla="*/ 4460 w 9750"/>
                  <a:gd name="connsiteY9" fmla="*/ 9610 h 10000"/>
                  <a:gd name="connsiteX10" fmla="*/ 7351 w 9750"/>
                  <a:gd name="connsiteY10" fmla="*/ 8750 h 10000"/>
                  <a:gd name="connsiteX11" fmla="*/ 9750 w 9750"/>
                  <a:gd name="connsiteY11" fmla="*/ 6696 h 10000"/>
                  <a:gd name="connsiteX12" fmla="*/ 8949 w 9750"/>
                  <a:gd name="connsiteY12" fmla="*/ 5758 h 10000"/>
                  <a:gd name="connsiteX13" fmla="*/ 8949 w 9750"/>
                  <a:gd name="connsiteY13" fmla="*/ 5669 h 10000"/>
                  <a:gd name="connsiteX14" fmla="*/ 8400 w 9750"/>
                  <a:gd name="connsiteY14" fmla="*/ 3527 h 10000"/>
                  <a:gd name="connsiteX15" fmla="*/ 8400 w 9750"/>
                  <a:gd name="connsiteY15" fmla="*/ 3438 h 10000"/>
                  <a:gd name="connsiteX16" fmla="*/ 8400 w 9750"/>
                  <a:gd name="connsiteY16" fmla="*/ 2635 h 10000"/>
                  <a:gd name="connsiteX17" fmla="*/ 7250 w 9750"/>
                  <a:gd name="connsiteY17" fmla="*/ 2277 h 10000"/>
                  <a:gd name="connsiteX18" fmla="*/ 7150 w 9750"/>
                  <a:gd name="connsiteY18" fmla="*/ 2232 h 10000"/>
                  <a:gd name="connsiteX19" fmla="*/ 7200 w 9750"/>
                  <a:gd name="connsiteY19" fmla="*/ 2143 h 10000"/>
                  <a:gd name="connsiteX20" fmla="*/ 7551 w 9750"/>
                  <a:gd name="connsiteY20" fmla="*/ 1116 h 10000"/>
                  <a:gd name="connsiteX21" fmla="*/ 6701 w 9750"/>
                  <a:gd name="connsiteY21" fmla="*/ 0 h 10000"/>
                  <a:gd name="connsiteX22" fmla="*/ 4415 w 9750"/>
                  <a:gd name="connsiteY22" fmla="*/ 1527 h 10000"/>
                  <a:gd name="connsiteX0" fmla="*/ 4799 w 10271"/>
                  <a:gd name="connsiteY0" fmla="*/ 1527 h 10000"/>
                  <a:gd name="connsiteX1" fmla="*/ 271 w 10271"/>
                  <a:gd name="connsiteY1" fmla="*/ 8482 h 10000"/>
                  <a:gd name="connsiteX2" fmla="*/ 528 w 10271"/>
                  <a:gd name="connsiteY2" fmla="*/ 8884 h 10000"/>
                  <a:gd name="connsiteX3" fmla="*/ 630 w 10271"/>
                  <a:gd name="connsiteY3" fmla="*/ 8973 h 10000"/>
                  <a:gd name="connsiteX4" fmla="*/ 887 w 10271"/>
                  <a:gd name="connsiteY4" fmla="*/ 9286 h 10000"/>
                  <a:gd name="connsiteX5" fmla="*/ 938 w 10271"/>
                  <a:gd name="connsiteY5" fmla="*/ 9375 h 10000"/>
                  <a:gd name="connsiteX6" fmla="*/ 1244 w 10271"/>
                  <a:gd name="connsiteY6" fmla="*/ 9732 h 10000"/>
                  <a:gd name="connsiteX7" fmla="*/ 1449 w 10271"/>
                  <a:gd name="connsiteY7" fmla="*/ 10000 h 10000"/>
                  <a:gd name="connsiteX8" fmla="*/ 4845 w 10271"/>
                  <a:gd name="connsiteY8" fmla="*/ 9610 h 10000"/>
                  <a:gd name="connsiteX9" fmla="*/ 7810 w 10271"/>
                  <a:gd name="connsiteY9" fmla="*/ 8750 h 10000"/>
                  <a:gd name="connsiteX10" fmla="*/ 10271 w 10271"/>
                  <a:gd name="connsiteY10" fmla="*/ 6696 h 10000"/>
                  <a:gd name="connsiteX11" fmla="*/ 9449 w 10271"/>
                  <a:gd name="connsiteY11" fmla="*/ 5758 h 10000"/>
                  <a:gd name="connsiteX12" fmla="*/ 9449 w 10271"/>
                  <a:gd name="connsiteY12" fmla="*/ 5669 h 10000"/>
                  <a:gd name="connsiteX13" fmla="*/ 8886 w 10271"/>
                  <a:gd name="connsiteY13" fmla="*/ 3527 h 10000"/>
                  <a:gd name="connsiteX14" fmla="*/ 8886 w 10271"/>
                  <a:gd name="connsiteY14" fmla="*/ 3438 h 10000"/>
                  <a:gd name="connsiteX15" fmla="*/ 8886 w 10271"/>
                  <a:gd name="connsiteY15" fmla="*/ 2635 h 10000"/>
                  <a:gd name="connsiteX16" fmla="*/ 7707 w 10271"/>
                  <a:gd name="connsiteY16" fmla="*/ 2277 h 10000"/>
                  <a:gd name="connsiteX17" fmla="*/ 7604 w 10271"/>
                  <a:gd name="connsiteY17" fmla="*/ 2232 h 10000"/>
                  <a:gd name="connsiteX18" fmla="*/ 7656 w 10271"/>
                  <a:gd name="connsiteY18" fmla="*/ 2143 h 10000"/>
                  <a:gd name="connsiteX19" fmla="*/ 8016 w 10271"/>
                  <a:gd name="connsiteY19" fmla="*/ 1116 h 10000"/>
                  <a:gd name="connsiteX20" fmla="*/ 7144 w 10271"/>
                  <a:gd name="connsiteY20" fmla="*/ 0 h 10000"/>
                  <a:gd name="connsiteX21" fmla="*/ 4799 w 10271"/>
                  <a:gd name="connsiteY21" fmla="*/ 1527 h 10000"/>
                  <a:gd name="connsiteX0" fmla="*/ 4271 w 9743"/>
                  <a:gd name="connsiteY0" fmla="*/ 1527 h 10000"/>
                  <a:gd name="connsiteX1" fmla="*/ 0 w 9743"/>
                  <a:gd name="connsiteY1" fmla="*/ 8884 h 10000"/>
                  <a:gd name="connsiteX2" fmla="*/ 102 w 9743"/>
                  <a:gd name="connsiteY2" fmla="*/ 8973 h 10000"/>
                  <a:gd name="connsiteX3" fmla="*/ 359 w 9743"/>
                  <a:gd name="connsiteY3" fmla="*/ 9286 h 10000"/>
                  <a:gd name="connsiteX4" fmla="*/ 410 w 9743"/>
                  <a:gd name="connsiteY4" fmla="*/ 9375 h 10000"/>
                  <a:gd name="connsiteX5" fmla="*/ 716 w 9743"/>
                  <a:gd name="connsiteY5" fmla="*/ 9732 h 10000"/>
                  <a:gd name="connsiteX6" fmla="*/ 921 w 9743"/>
                  <a:gd name="connsiteY6" fmla="*/ 10000 h 10000"/>
                  <a:gd name="connsiteX7" fmla="*/ 4317 w 9743"/>
                  <a:gd name="connsiteY7" fmla="*/ 9610 h 10000"/>
                  <a:gd name="connsiteX8" fmla="*/ 7282 w 9743"/>
                  <a:gd name="connsiteY8" fmla="*/ 8750 h 10000"/>
                  <a:gd name="connsiteX9" fmla="*/ 9743 w 9743"/>
                  <a:gd name="connsiteY9" fmla="*/ 6696 h 10000"/>
                  <a:gd name="connsiteX10" fmla="*/ 8921 w 9743"/>
                  <a:gd name="connsiteY10" fmla="*/ 5758 h 10000"/>
                  <a:gd name="connsiteX11" fmla="*/ 8921 w 9743"/>
                  <a:gd name="connsiteY11" fmla="*/ 5669 h 10000"/>
                  <a:gd name="connsiteX12" fmla="*/ 8358 w 9743"/>
                  <a:gd name="connsiteY12" fmla="*/ 3527 h 10000"/>
                  <a:gd name="connsiteX13" fmla="*/ 8358 w 9743"/>
                  <a:gd name="connsiteY13" fmla="*/ 3438 h 10000"/>
                  <a:gd name="connsiteX14" fmla="*/ 8358 w 9743"/>
                  <a:gd name="connsiteY14" fmla="*/ 2635 h 10000"/>
                  <a:gd name="connsiteX15" fmla="*/ 7179 w 9743"/>
                  <a:gd name="connsiteY15" fmla="*/ 2277 h 10000"/>
                  <a:gd name="connsiteX16" fmla="*/ 7076 w 9743"/>
                  <a:gd name="connsiteY16" fmla="*/ 2232 h 10000"/>
                  <a:gd name="connsiteX17" fmla="*/ 7128 w 9743"/>
                  <a:gd name="connsiteY17" fmla="*/ 2143 h 10000"/>
                  <a:gd name="connsiteX18" fmla="*/ 7488 w 9743"/>
                  <a:gd name="connsiteY18" fmla="*/ 1116 h 10000"/>
                  <a:gd name="connsiteX19" fmla="*/ 6616 w 9743"/>
                  <a:gd name="connsiteY19" fmla="*/ 0 h 10000"/>
                  <a:gd name="connsiteX20" fmla="*/ 4271 w 9743"/>
                  <a:gd name="connsiteY20" fmla="*/ 1527 h 10000"/>
                  <a:gd name="connsiteX0" fmla="*/ 4618 w 10234"/>
                  <a:gd name="connsiteY0" fmla="*/ 1527 h 10000"/>
                  <a:gd name="connsiteX1" fmla="*/ 234 w 10234"/>
                  <a:gd name="connsiteY1" fmla="*/ 8884 h 10000"/>
                  <a:gd name="connsiteX2" fmla="*/ 602 w 10234"/>
                  <a:gd name="connsiteY2" fmla="*/ 9286 h 10000"/>
                  <a:gd name="connsiteX3" fmla="*/ 655 w 10234"/>
                  <a:gd name="connsiteY3" fmla="*/ 9375 h 10000"/>
                  <a:gd name="connsiteX4" fmla="*/ 969 w 10234"/>
                  <a:gd name="connsiteY4" fmla="*/ 9732 h 10000"/>
                  <a:gd name="connsiteX5" fmla="*/ 1179 w 10234"/>
                  <a:gd name="connsiteY5" fmla="*/ 10000 h 10000"/>
                  <a:gd name="connsiteX6" fmla="*/ 4665 w 10234"/>
                  <a:gd name="connsiteY6" fmla="*/ 9610 h 10000"/>
                  <a:gd name="connsiteX7" fmla="*/ 7708 w 10234"/>
                  <a:gd name="connsiteY7" fmla="*/ 8750 h 10000"/>
                  <a:gd name="connsiteX8" fmla="*/ 10234 w 10234"/>
                  <a:gd name="connsiteY8" fmla="*/ 6696 h 10000"/>
                  <a:gd name="connsiteX9" fmla="*/ 9390 w 10234"/>
                  <a:gd name="connsiteY9" fmla="*/ 5758 h 10000"/>
                  <a:gd name="connsiteX10" fmla="*/ 9390 w 10234"/>
                  <a:gd name="connsiteY10" fmla="*/ 5669 h 10000"/>
                  <a:gd name="connsiteX11" fmla="*/ 8812 w 10234"/>
                  <a:gd name="connsiteY11" fmla="*/ 3527 h 10000"/>
                  <a:gd name="connsiteX12" fmla="*/ 8812 w 10234"/>
                  <a:gd name="connsiteY12" fmla="*/ 3438 h 10000"/>
                  <a:gd name="connsiteX13" fmla="*/ 8812 w 10234"/>
                  <a:gd name="connsiteY13" fmla="*/ 2635 h 10000"/>
                  <a:gd name="connsiteX14" fmla="*/ 7602 w 10234"/>
                  <a:gd name="connsiteY14" fmla="*/ 2277 h 10000"/>
                  <a:gd name="connsiteX15" fmla="*/ 7497 w 10234"/>
                  <a:gd name="connsiteY15" fmla="*/ 2232 h 10000"/>
                  <a:gd name="connsiteX16" fmla="*/ 7550 w 10234"/>
                  <a:gd name="connsiteY16" fmla="*/ 2143 h 10000"/>
                  <a:gd name="connsiteX17" fmla="*/ 7920 w 10234"/>
                  <a:gd name="connsiteY17" fmla="*/ 1116 h 10000"/>
                  <a:gd name="connsiteX18" fmla="*/ 7025 w 10234"/>
                  <a:gd name="connsiteY18" fmla="*/ 0 h 10000"/>
                  <a:gd name="connsiteX19" fmla="*/ 4618 w 10234"/>
                  <a:gd name="connsiteY19" fmla="*/ 1527 h 10000"/>
                  <a:gd name="connsiteX0" fmla="*/ 4016 w 9632"/>
                  <a:gd name="connsiteY0" fmla="*/ 1527 h 10000"/>
                  <a:gd name="connsiteX1" fmla="*/ 0 w 9632"/>
                  <a:gd name="connsiteY1" fmla="*/ 9286 h 10000"/>
                  <a:gd name="connsiteX2" fmla="*/ 53 w 9632"/>
                  <a:gd name="connsiteY2" fmla="*/ 9375 h 10000"/>
                  <a:gd name="connsiteX3" fmla="*/ 367 w 9632"/>
                  <a:gd name="connsiteY3" fmla="*/ 9732 h 10000"/>
                  <a:gd name="connsiteX4" fmla="*/ 577 w 9632"/>
                  <a:gd name="connsiteY4" fmla="*/ 10000 h 10000"/>
                  <a:gd name="connsiteX5" fmla="*/ 4063 w 9632"/>
                  <a:gd name="connsiteY5" fmla="*/ 9610 h 10000"/>
                  <a:gd name="connsiteX6" fmla="*/ 7106 w 9632"/>
                  <a:gd name="connsiteY6" fmla="*/ 8750 h 10000"/>
                  <a:gd name="connsiteX7" fmla="*/ 9632 w 9632"/>
                  <a:gd name="connsiteY7" fmla="*/ 6696 h 10000"/>
                  <a:gd name="connsiteX8" fmla="*/ 8788 w 9632"/>
                  <a:gd name="connsiteY8" fmla="*/ 5758 h 10000"/>
                  <a:gd name="connsiteX9" fmla="*/ 8788 w 9632"/>
                  <a:gd name="connsiteY9" fmla="*/ 5669 h 10000"/>
                  <a:gd name="connsiteX10" fmla="*/ 8210 w 9632"/>
                  <a:gd name="connsiteY10" fmla="*/ 3527 h 10000"/>
                  <a:gd name="connsiteX11" fmla="*/ 8210 w 9632"/>
                  <a:gd name="connsiteY11" fmla="*/ 3438 h 10000"/>
                  <a:gd name="connsiteX12" fmla="*/ 8210 w 9632"/>
                  <a:gd name="connsiteY12" fmla="*/ 2635 h 10000"/>
                  <a:gd name="connsiteX13" fmla="*/ 7000 w 9632"/>
                  <a:gd name="connsiteY13" fmla="*/ 2277 h 10000"/>
                  <a:gd name="connsiteX14" fmla="*/ 6895 w 9632"/>
                  <a:gd name="connsiteY14" fmla="*/ 2232 h 10000"/>
                  <a:gd name="connsiteX15" fmla="*/ 6948 w 9632"/>
                  <a:gd name="connsiteY15" fmla="*/ 2143 h 10000"/>
                  <a:gd name="connsiteX16" fmla="*/ 7318 w 9632"/>
                  <a:gd name="connsiteY16" fmla="*/ 1116 h 10000"/>
                  <a:gd name="connsiteX17" fmla="*/ 6423 w 9632"/>
                  <a:gd name="connsiteY17" fmla="*/ 0 h 10000"/>
                  <a:gd name="connsiteX18" fmla="*/ 4016 w 9632"/>
                  <a:gd name="connsiteY18" fmla="*/ 1527 h 10000"/>
                  <a:gd name="connsiteX0" fmla="*/ 4389 w 10220"/>
                  <a:gd name="connsiteY0" fmla="*/ 1527 h 10000"/>
                  <a:gd name="connsiteX1" fmla="*/ 220 w 10220"/>
                  <a:gd name="connsiteY1" fmla="*/ 9286 h 10000"/>
                  <a:gd name="connsiteX2" fmla="*/ 601 w 10220"/>
                  <a:gd name="connsiteY2" fmla="*/ 9732 h 10000"/>
                  <a:gd name="connsiteX3" fmla="*/ 819 w 10220"/>
                  <a:gd name="connsiteY3" fmla="*/ 10000 h 10000"/>
                  <a:gd name="connsiteX4" fmla="*/ 4438 w 10220"/>
                  <a:gd name="connsiteY4" fmla="*/ 9610 h 10000"/>
                  <a:gd name="connsiteX5" fmla="*/ 7597 w 10220"/>
                  <a:gd name="connsiteY5" fmla="*/ 8750 h 10000"/>
                  <a:gd name="connsiteX6" fmla="*/ 10220 w 10220"/>
                  <a:gd name="connsiteY6" fmla="*/ 6696 h 10000"/>
                  <a:gd name="connsiteX7" fmla="*/ 9344 w 10220"/>
                  <a:gd name="connsiteY7" fmla="*/ 5758 h 10000"/>
                  <a:gd name="connsiteX8" fmla="*/ 9344 w 10220"/>
                  <a:gd name="connsiteY8" fmla="*/ 5669 h 10000"/>
                  <a:gd name="connsiteX9" fmla="*/ 8744 w 10220"/>
                  <a:gd name="connsiteY9" fmla="*/ 3527 h 10000"/>
                  <a:gd name="connsiteX10" fmla="*/ 8744 w 10220"/>
                  <a:gd name="connsiteY10" fmla="*/ 3438 h 10000"/>
                  <a:gd name="connsiteX11" fmla="*/ 8744 w 10220"/>
                  <a:gd name="connsiteY11" fmla="*/ 2635 h 10000"/>
                  <a:gd name="connsiteX12" fmla="*/ 7487 w 10220"/>
                  <a:gd name="connsiteY12" fmla="*/ 2277 h 10000"/>
                  <a:gd name="connsiteX13" fmla="*/ 7378 w 10220"/>
                  <a:gd name="connsiteY13" fmla="*/ 2232 h 10000"/>
                  <a:gd name="connsiteX14" fmla="*/ 7433 w 10220"/>
                  <a:gd name="connsiteY14" fmla="*/ 2143 h 10000"/>
                  <a:gd name="connsiteX15" fmla="*/ 7818 w 10220"/>
                  <a:gd name="connsiteY15" fmla="*/ 1116 h 10000"/>
                  <a:gd name="connsiteX16" fmla="*/ 6888 w 10220"/>
                  <a:gd name="connsiteY16" fmla="*/ 0 h 10000"/>
                  <a:gd name="connsiteX17" fmla="*/ 4389 w 10220"/>
                  <a:gd name="connsiteY17" fmla="*/ 1527 h 10000"/>
                  <a:gd name="connsiteX0" fmla="*/ 3788 w 9619"/>
                  <a:gd name="connsiteY0" fmla="*/ 1527 h 10000"/>
                  <a:gd name="connsiteX1" fmla="*/ 0 w 9619"/>
                  <a:gd name="connsiteY1" fmla="*/ 9732 h 10000"/>
                  <a:gd name="connsiteX2" fmla="*/ 218 w 9619"/>
                  <a:gd name="connsiteY2" fmla="*/ 10000 h 10000"/>
                  <a:gd name="connsiteX3" fmla="*/ 3837 w 9619"/>
                  <a:gd name="connsiteY3" fmla="*/ 9610 h 10000"/>
                  <a:gd name="connsiteX4" fmla="*/ 6996 w 9619"/>
                  <a:gd name="connsiteY4" fmla="*/ 8750 h 10000"/>
                  <a:gd name="connsiteX5" fmla="*/ 9619 w 9619"/>
                  <a:gd name="connsiteY5" fmla="*/ 6696 h 10000"/>
                  <a:gd name="connsiteX6" fmla="*/ 8743 w 9619"/>
                  <a:gd name="connsiteY6" fmla="*/ 5758 h 10000"/>
                  <a:gd name="connsiteX7" fmla="*/ 8743 w 9619"/>
                  <a:gd name="connsiteY7" fmla="*/ 5669 h 10000"/>
                  <a:gd name="connsiteX8" fmla="*/ 8143 w 9619"/>
                  <a:gd name="connsiteY8" fmla="*/ 3527 h 10000"/>
                  <a:gd name="connsiteX9" fmla="*/ 8143 w 9619"/>
                  <a:gd name="connsiteY9" fmla="*/ 3438 h 10000"/>
                  <a:gd name="connsiteX10" fmla="*/ 8143 w 9619"/>
                  <a:gd name="connsiteY10" fmla="*/ 2635 h 10000"/>
                  <a:gd name="connsiteX11" fmla="*/ 6886 w 9619"/>
                  <a:gd name="connsiteY11" fmla="*/ 2277 h 10000"/>
                  <a:gd name="connsiteX12" fmla="*/ 6777 w 9619"/>
                  <a:gd name="connsiteY12" fmla="*/ 2232 h 10000"/>
                  <a:gd name="connsiteX13" fmla="*/ 6832 w 9619"/>
                  <a:gd name="connsiteY13" fmla="*/ 2143 h 10000"/>
                  <a:gd name="connsiteX14" fmla="*/ 7217 w 9619"/>
                  <a:gd name="connsiteY14" fmla="*/ 1116 h 10000"/>
                  <a:gd name="connsiteX15" fmla="*/ 6287 w 9619"/>
                  <a:gd name="connsiteY15" fmla="*/ 0 h 10000"/>
                  <a:gd name="connsiteX16" fmla="*/ 3788 w 9619"/>
                  <a:gd name="connsiteY16" fmla="*/ 1527 h 10000"/>
                  <a:gd name="connsiteX0" fmla="*/ 3938 w 10000"/>
                  <a:gd name="connsiteY0" fmla="*/ 1527 h 10335"/>
                  <a:gd name="connsiteX1" fmla="*/ 0 w 10000"/>
                  <a:gd name="connsiteY1" fmla="*/ 9732 h 10335"/>
                  <a:gd name="connsiteX2" fmla="*/ 3989 w 10000"/>
                  <a:gd name="connsiteY2" fmla="*/ 9610 h 10335"/>
                  <a:gd name="connsiteX3" fmla="*/ 7273 w 10000"/>
                  <a:gd name="connsiteY3" fmla="*/ 8750 h 10335"/>
                  <a:gd name="connsiteX4" fmla="*/ 10000 w 10000"/>
                  <a:gd name="connsiteY4" fmla="*/ 6696 h 10335"/>
                  <a:gd name="connsiteX5" fmla="*/ 9089 w 10000"/>
                  <a:gd name="connsiteY5" fmla="*/ 5758 h 10335"/>
                  <a:gd name="connsiteX6" fmla="*/ 9089 w 10000"/>
                  <a:gd name="connsiteY6" fmla="*/ 5669 h 10335"/>
                  <a:gd name="connsiteX7" fmla="*/ 8466 w 10000"/>
                  <a:gd name="connsiteY7" fmla="*/ 3527 h 10335"/>
                  <a:gd name="connsiteX8" fmla="*/ 8466 w 10000"/>
                  <a:gd name="connsiteY8" fmla="*/ 3438 h 10335"/>
                  <a:gd name="connsiteX9" fmla="*/ 8466 w 10000"/>
                  <a:gd name="connsiteY9" fmla="*/ 2635 h 10335"/>
                  <a:gd name="connsiteX10" fmla="*/ 7159 w 10000"/>
                  <a:gd name="connsiteY10" fmla="*/ 2277 h 10335"/>
                  <a:gd name="connsiteX11" fmla="*/ 7045 w 10000"/>
                  <a:gd name="connsiteY11" fmla="*/ 2232 h 10335"/>
                  <a:gd name="connsiteX12" fmla="*/ 7103 w 10000"/>
                  <a:gd name="connsiteY12" fmla="*/ 2143 h 10335"/>
                  <a:gd name="connsiteX13" fmla="*/ 7503 w 10000"/>
                  <a:gd name="connsiteY13" fmla="*/ 1116 h 10335"/>
                  <a:gd name="connsiteX14" fmla="*/ 6536 w 10000"/>
                  <a:gd name="connsiteY14" fmla="*/ 0 h 10335"/>
                  <a:gd name="connsiteX15" fmla="*/ 3938 w 10000"/>
                  <a:gd name="connsiteY15" fmla="*/ 1527 h 10335"/>
                  <a:gd name="connsiteX0" fmla="*/ 343 w 6405"/>
                  <a:gd name="connsiteY0" fmla="*/ 1527 h 9610"/>
                  <a:gd name="connsiteX1" fmla="*/ 394 w 6405"/>
                  <a:gd name="connsiteY1" fmla="*/ 9610 h 9610"/>
                  <a:gd name="connsiteX2" fmla="*/ 3678 w 6405"/>
                  <a:gd name="connsiteY2" fmla="*/ 8750 h 9610"/>
                  <a:gd name="connsiteX3" fmla="*/ 6405 w 6405"/>
                  <a:gd name="connsiteY3" fmla="*/ 6696 h 9610"/>
                  <a:gd name="connsiteX4" fmla="*/ 5494 w 6405"/>
                  <a:gd name="connsiteY4" fmla="*/ 5758 h 9610"/>
                  <a:gd name="connsiteX5" fmla="*/ 5494 w 6405"/>
                  <a:gd name="connsiteY5" fmla="*/ 5669 h 9610"/>
                  <a:gd name="connsiteX6" fmla="*/ 4871 w 6405"/>
                  <a:gd name="connsiteY6" fmla="*/ 3527 h 9610"/>
                  <a:gd name="connsiteX7" fmla="*/ 4871 w 6405"/>
                  <a:gd name="connsiteY7" fmla="*/ 3438 h 9610"/>
                  <a:gd name="connsiteX8" fmla="*/ 4871 w 6405"/>
                  <a:gd name="connsiteY8" fmla="*/ 2635 h 9610"/>
                  <a:gd name="connsiteX9" fmla="*/ 3564 w 6405"/>
                  <a:gd name="connsiteY9" fmla="*/ 2277 h 9610"/>
                  <a:gd name="connsiteX10" fmla="*/ 3450 w 6405"/>
                  <a:gd name="connsiteY10" fmla="*/ 2232 h 9610"/>
                  <a:gd name="connsiteX11" fmla="*/ 3508 w 6405"/>
                  <a:gd name="connsiteY11" fmla="*/ 2143 h 9610"/>
                  <a:gd name="connsiteX12" fmla="*/ 3908 w 6405"/>
                  <a:gd name="connsiteY12" fmla="*/ 1116 h 9610"/>
                  <a:gd name="connsiteX13" fmla="*/ 2941 w 6405"/>
                  <a:gd name="connsiteY13" fmla="*/ 0 h 9610"/>
                  <a:gd name="connsiteX14" fmla="*/ 343 w 6405"/>
                  <a:gd name="connsiteY14" fmla="*/ 1527 h 9610"/>
                  <a:gd name="connsiteX0" fmla="*/ 262 w 9726"/>
                  <a:gd name="connsiteY0" fmla="*/ 1589 h 10000"/>
                  <a:gd name="connsiteX1" fmla="*/ 341 w 9726"/>
                  <a:gd name="connsiteY1" fmla="*/ 10000 h 10000"/>
                  <a:gd name="connsiteX2" fmla="*/ 5468 w 9726"/>
                  <a:gd name="connsiteY2" fmla="*/ 9105 h 10000"/>
                  <a:gd name="connsiteX3" fmla="*/ 9726 w 9726"/>
                  <a:gd name="connsiteY3" fmla="*/ 6968 h 10000"/>
                  <a:gd name="connsiteX4" fmla="*/ 8304 w 9726"/>
                  <a:gd name="connsiteY4" fmla="*/ 5992 h 10000"/>
                  <a:gd name="connsiteX5" fmla="*/ 8304 w 9726"/>
                  <a:gd name="connsiteY5" fmla="*/ 5899 h 10000"/>
                  <a:gd name="connsiteX6" fmla="*/ 7331 w 9726"/>
                  <a:gd name="connsiteY6" fmla="*/ 3670 h 10000"/>
                  <a:gd name="connsiteX7" fmla="*/ 7331 w 9726"/>
                  <a:gd name="connsiteY7" fmla="*/ 3578 h 10000"/>
                  <a:gd name="connsiteX8" fmla="*/ 7331 w 9726"/>
                  <a:gd name="connsiteY8" fmla="*/ 2742 h 10000"/>
                  <a:gd name="connsiteX9" fmla="*/ 5290 w 9726"/>
                  <a:gd name="connsiteY9" fmla="*/ 2369 h 10000"/>
                  <a:gd name="connsiteX10" fmla="*/ 5112 w 9726"/>
                  <a:gd name="connsiteY10" fmla="*/ 2323 h 10000"/>
                  <a:gd name="connsiteX11" fmla="*/ 5203 w 9726"/>
                  <a:gd name="connsiteY11" fmla="*/ 2230 h 10000"/>
                  <a:gd name="connsiteX12" fmla="*/ 5827 w 9726"/>
                  <a:gd name="connsiteY12" fmla="*/ 1161 h 10000"/>
                  <a:gd name="connsiteX13" fmla="*/ 4318 w 9726"/>
                  <a:gd name="connsiteY13" fmla="*/ 0 h 10000"/>
                  <a:gd name="connsiteX14" fmla="*/ 262 w 9726"/>
                  <a:gd name="connsiteY14" fmla="*/ 1589 h 10000"/>
                  <a:gd name="connsiteX0" fmla="*/ 0 w 9731"/>
                  <a:gd name="connsiteY0" fmla="*/ 1589 h 10000"/>
                  <a:gd name="connsiteX1" fmla="*/ 82 w 9731"/>
                  <a:gd name="connsiteY1" fmla="*/ 10000 h 10000"/>
                  <a:gd name="connsiteX2" fmla="*/ 5353 w 9731"/>
                  <a:gd name="connsiteY2" fmla="*/ 9105 h 10000"/>
                  <a:gd name="connsiteX3" fmla="*/ 9731 w 9731"/>
                  <a:gd name="connsiteY3" fmla="*/ 6968 h 10000"/>
                  <a:gd name="connsiteX4" fmla="*/ 8269 w 9731"/>
                  <a:gd name="connsiteY4" fmla="*/ 5992 h 10000"/>
                  <a:gd name="connsiteX5" fmla="*/ 8269 w 9731"/>
                  <a:gd name="connsiteY5" fmla="*/ 5899 h 10000"/>
                  <a:gd name="connsiteX6" fmla="*/ 7269 w 9731"/>
                  <a:gd name="connsiteY6" fmla="*/ 3670 h 10000"/>
                  <a:gd name="connsiteX7" fmla="*/ 7269 w 9731"/>
                  <a:gd name="connsiteY7" fmla="*/ 3578 h 10000"/>
                  <a:gd name="connsiteX8" fmla="*/ 7269 w 9731"/>
                  <a:gd name="connsiteY8" fmla="*/ 2742 h 10000"/>
                  <a:gd name="connsiteX9" fmla="*/ 5170 w 9731"/>
                  <a:gd name="connsiteY9" fmla="*/ 2369 h 10000"/>
                  <a:gd name="connsiteX10" fmla="*/ 4987 w 9731"/>
                  <a:gd name="connsiteY10" fmla="*/ 2323 h 10000"/>
                  <a:gd name="connsiteX11" fmla="*/ 5081 w 9731"/>
                  <a:gd name="connsiteY11" fmla="*/ 2230 h 10000"/>
                  <a:gd name="connsiteX12" fmla="*/ 5722 w 9731"/>
                  <a:gd name="connsiteY12" fmla="*/ 1161 h 10000"/>
                  <a:gd name="connsiteX13" fmla="*/ 4171 w 9731"/>
                  <a:gd name="connsiteY13" fmla="*/ 0 h 10000"/>
                  <a:gd name="connsiteX14" fmla="*/ 0 w 9731"/>
                  <a:gd name="connsiteY14" fmla="*/ 15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31" h="10000">
                    <a:moveTo>
                      <a:pt x="0" y="1589"/>
                    </a:moveTo>
                    <a:cubicBezTo>
                      <a:pt x="46" y="3215"/>
                      <a:pt x="158" y="8623"/>
                      <a:pt x="82" y="10000"/>
                    </a:cubicBezTo>
                    <a:cubicBezTo>
                      <a:pt x="1968" y="9783"/>
                      <a:pt x="3748" y="9611"/>
                      <a:pt x="5353" y="9105"/>
                    </a:cubicBezTo>
                    <a:cubicBezTo>
                      <a:pt x="8181" y="8363"/>
                      <a:pt x="9731" y="7619"/>
                      <a:pt x="9731" y="6968"/>
                    </a:cubicBezTo>
                    <a:cubicBezTo>
                      <a:pt x="9731" y="6364"/>
                      <a:pt x="8367" y="5992"/>
                      <a:pt x="8269" y="5992"/>
                    </a:cubicBezTo>
                    <a:cubicBezTo>
                      <a:pt x="8269" y="5992"/>
                      <a:pt x="8181" y="5945"/>
                      <a:pt x="8269" y="5899"/>
                    </a:cubicBezTo>
                    <a:cubicBezTo>
                      <a:pt x="8269" y="5899"/>
                      <a:pt x="9096" y="4460"/>
                      <a:pt x="7269" y="3670"/>
                    </a:cubicBezTo>
                    <a:lnTo>
                      <a:pt x="7269" y="3578"/>
                    </a:lnTo>
                    <a:cubicBezTo>
                      <a:pt x="7269" y="3578"/>
                      <a:pt x="7635" y="3113"/>
                      <a:pt x="7269" y="2742"/>
                    </a:cubicBezTo>
                    <a:cubicBezTo>
                      <a:pt x="6902" y="2508"/>
                      <a:pt x="6265" y="2369"/>
                      <a:pt x="5170" y="2369"/>
                    </a:cubicBezTo>
                    <a:cubicBezTo>
                      <a:pt x="5081" y="2369"/>
                      <a:pt x="5081" y="2369"/>
                      <a:pt x="4987" y="2323"/>
                    </a:cubicBezTo>
                    <a:cubicBezTo>
                      <a:pt x="4987" y="2323"/>
                      <a:pt x="4987" y="2277"/>
                      <a:pt x="5081" y="2230"/>
                    </a:cubicBezTo>
                    <a:cubicBezTo>
                      <a:pt x="5081" y="2230"/>
                      <a:pt x="5902" y="1765"/>
                      <a:pt x="5722" y="1161"/>
                    </a:cubicBezTo>
                    <a:cubicBezTo>
                      <a:pt x="5627" y="743"/>
                      <a:pt x="5081" y="371"/>
                      <a:pt x="4171" y="0"/>
                    </a:cubicBezTo>
                    <a:cubicBezTo>
                      <a:pt x="3215" y="71"/>
                      <a:pt x="2464" y="520"/>
                      <a:pt x="0" y="15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9" name="Freeform 58"/>
              <p:cNvSpPr>
                <a:spLocks/>
              </p:cNvSpPr>
              <p:nvPr userDrawn="1"/>
            </p:nvSpPr>
            <p:spPr bwMode="auto">
              <a:xfrm>
                <a:off x="869012" y="208616"/>
                <a:ext cx="702158" cy="641671"/>
              </a:xfrm>
              <a:custGeom>
                <a:avLst/>
                <a:gdLst>
                  <a:gd name="T0" fmla="*/ 130 w 261"/>
                  <a:gd name="T1" fmla="*/ 118 h 238"/>
                  <a:gd name="T2" fmla="*/ 84 w 261"/>
                  <a:gd name="T3" fmla="*/ 115 h 238"/>
                  <a:gd name="T4" fmla="*/ 89 w 261"/>
                  <a:gd name="T5" fmla="*/ 103 h 238"/>
                  <a:gd name="T6" fmla="*/ 78 w 261"/>
                  <a:gd name="T7" fmla="*/ 71 h 238"/>
                  <a:gd name="T8" fmla="*/ 56 w 261"/>
                  <a:gd name="T9" fmla="*/ 100 h 238"/>
                  <a:gd name="T10" fmla="*/ 57 w 261"/>
                  <a:gd name="T11" fmla="*/ 110 h 238"/>
                  <a:gd name="T12" fmla="*/ 33 w 261"/>
                  <a:gd name="T13" fmla="*/ 95 h 238"/>
                  <a:gd name="T14" fmla="*/ 68 w 261"/>
                  <a:gd name="T15" fmla="*/ 53 h 238"/>
                  <a:gd name="T16" fmla="*/ 165 w 261"/>
                  <a:gd name="T17" fmla="*/ 89 h 238"/>
                  <a:gd name="T18" fmla="*/ 261 w 261"/>
                  <a:gd name="T19" fmla="*/ 58 h 238"/>
                  <a:gd name="T20" fmla="*/ 242 w 261"/>
                  <a:gd name="T21" fmla="*/ 54 h 238"/>
                  <a:gd name="T22" fmla="*/ 209 w 261"/>
                  <a:gd name="T23" fmla="*/ 50 h 238"/>
                  <a:gd name="T24" fmla="*/ 185 w 261"/>
                  <a:gd name="T25" fmla="*/ 50 h 238"/>
                  <a:gd name="T26" fmla="*/ 176 w 261"/>
                  <a:gd name="T27" fmla="*/ 51 h 238"/>
                  <a:gd name="T28" fmla="*/ 174 w 261"/>
                  <a:gd name="T29" fmla="*/ 44 h 238"/>
                  <a:gd name="T30" fmla="*/ 177 w 261"/>
                  <a:gd name="T31" fmla="*/ 43 h 238"/>
                  <a:gd name="T32" fmla="*/ 209 w 261"/>
                  <a:gd name="T33" fmla="*/ 38 h 238"/>
                  <a:gd name="T34" fmla="*/ 244 w 261"/>
                  <a:gd name="T35" fmla="*/ 39 h 238"/>
                  <a:gd name="T36" fmla="*/ 255 w 261"/>
                  <a:gd name="T37" fmla="*/ 0 h 238"/>
                  <a:gd name="T38" fmla="*/ 142 w 261"/>
                  <a:gd name="T39" fmla="*/ 32 h 238"/>
                  <a:gd name="T40" fmla="*/ 139 w 261"/>
                  <a:gd name="T41" fmla="*/ 32 h 238"/>
                  <a:gd name="T42" fmla="*/ 63 w 261"/>
                  <a:gd name="T43" fmla="*/ 28 h 238"/>
                  <a:gd name="T44" fmla="*/ 10 w 261"/>
                  <a:gd name="T45" fmla="*/ 113 h 238"/>
                  <a:gd name="T46" fmla="*/ 51 w 261"/>
                  <a:gd name="T47" fmla="*/ 137 h 238"/>
                  <a:gd name="T48" fmla="*/ 46 w 261"/>
                  <a:gd name="T49" fmla="*/ 146 h 238"/>
                  <a:gd name="T50" fmla="*/ 57 w 261"/>
                  <a:gd name="T51" fmla="*/ 184 h 238"/>
                  <a:gd name="T52" fmla="*/ 75 w 261"/>
                  <a:gd name="T53" fmla="*/ 188 h 238"/>
                  <a:gd name="T54" fmla="*/ 80 w 261"/>
                  <a:gd name="T55" fmla="*/ 159 h 238"/>
                  <a:gd name="T56" fmla="*/ 78 w 261"/>
                  <a:gd name="T57" fmla="*/ 142 h 238"/>
                  <a:gd name="T58" fmla="*/ 116 w 261"/>
                  <a:gd name="T59" fmla="*/ 146 h 238"/>
                  <a:gd name="T60" fmla="*/ 185 w 261"/>
                  <a:gd name="T61" fmla="*/ 180 h 238"/>
                  <a:gd name="T62" fmla="*/ 165 w 261"/>
                  <a:gd name="T63" fmla="*/ 211 h 238"/>
                  <a:gd name="T64" fmla="*/ 112 w 261"/>
                  <a:gd name="T65" fmla="*/ 201 h 238"/>
                  <a:gd name="T66" fmla="*/ 106 w 261"/>
                  <a:gd name="T67" fmla="*/ 215 h 238"/>
                  <a:gd name="T68" fmla="*/ 160 w 261"/>
                  <a:gd name="T69" fmla="*/ 237 h 238"/>
                  <a:gd name="T70" fmla="*/ 209 w 261"/>
                  <a:gd name="T71" fmla="*/ 16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1" h="238">
                    <a:moveTo>
                      <a:pt x="181" y="133"/>
                    </a:moveTo>
                    <a:cubicBezTo>
                      <a:pt x="167" y="124"/>
                      <a:pt x="149" y="119"/>
                      <a:pt x="130" y="118"/>
                    </a:cubicBezTo>
                    <a:cubicBezTo>
                      <a:pt x="117" y="118"/>
                      <a:pt x="103" y="117"/>
                      <a:pt x="89" y="116"/>
                    </a:cubicBezTo>
                    <a:cubicBezTo>
                      <a:pt x="88" y="115"/>
                      <a:pt x="86" y="115"/>
                      <a:pt x="84" y="115"/>
                    </a:cubicBezTo>
                    <a:cubicBezTo>
                      <a:pt x="82" y="115"/>
                      <a:pt x="82" y="114"/>
                      <a:pt x="81" y="114"/>
                    </a:cubicBezTo>
                    <a:cubicBezTo>
                      <a:pt x="81" y="112"/>
                      <a:pt x="86" y="107"/>
                      <a:pt x="89" y="103"/>
                    </a:cubicBezTo>
                    <a:cubicBezTo>
                      <a:pt x="96" y="95"/>
                      <a:pt x="103" y="86"/>
                      <a:pt x="99" y="79"/>
                    </a:cubicBezTo>
                    <a:cubicBezTo>
                      <a:pt x="97" y="74"/>
                      <a:pt x="90" y="71"/>
                      <a:pt x="78" y="71"/>
                    </a:cubicBezTo>
                    <a:cubicBezTo>
                      <a:pt x="64" y="70"/>
                      <a:pt x="56" y="73"/>
                      <a:pt x="53" y="79"/>
                    </a:cubicBezTo>
                    <a:cubicBezTo>
                      <a:pt x="49" y="85"/>
                      <a:pt x="53" y="94"/>
                      <a:pt x="56" y="100"/>
                    </a:cubicBezTo>
                    <a:cubicBezTo>
                      <a:pt x="57" y="103"/>
                      <a:pt x="59" y="108"/>
                      <a:pt x="58" y="109"/>
                    </a:cubicBezTo>
                    <a:cubicBezTo>
                      <a:pt x="58" y="109"/>
                      <a:pt x="58" y="109"/>
                      <a:pt x="57" y="110"/>
                    </a:cubicBezTo>
                    <a:cubicBezTo>
                      <a:pt x="57" y="110"/>
                      <a:pt x="57" y="110"/>
                      <a:pt x="57" y="110"/>
                    </a:cubicBezTo>
                    <a:cubicBezTo>
                      <a:pt x="46" y="106"/>
                      <a:pt x="37" y="102"/>
                      <a:pt x="33" y="95"/>
                    </a:cubicBezTo>
                    <a:cubicBezTo>
                      <a:pt x="29" y="89"/>
                      <a:pt x="29" y="82"/>
                      <a:pt x="33" y="74"/>
                    </a:cubicBezTo>
                    <a:cubicBezTo>
                      <a:pt x="37" y="62"/>
                      <a:pt x="49" y="55"/>
                      <a:pt x="68" y="53"/>
                    </a:cubicBezTo>
                    <a:cubicBezTo>
                      <a:pt x="94" y="50"/>
                      <a:pt x="123" y="57"/>
                      <a:pt x="129" y="59"/>
                    </a:cubicBezTo>
                    <a:cubicBezTo>
                      <a:pt x="132" y="60"/>
                      <a:pt x="149" y="75"/>
                      <a:pt x="165" y="89"/>
                    </a:cubicBezTo>
                    <a:cubicBezTo>
                      <a:pt x="200" y="119"/>
                      <a:pt x="234" y="151"/>
                      <a:pt x="247" y="157"/>
                    </a:cubicBezTo>
                    <a:cubicBezTo>
                      <a:pt x="257" y="117"/>
                      <a:pt x="261" y="84"/>
                      <a:pt x="261" y="58"/>
                    </a:cubicBezTo>
                    <a:cubicBezTo>
                      <a:pt x="261" y="58"/>
                      <a:pt x="261" y="58"/>
                      <a:pt x="261" y="58"/>
                    </a:cubicBezTo>
                    <a:cubicBezTo>
                      <a:pt x="254" y="56"/>
                      <a:pt x="248" y="55"/>
                      <a:pt x="242" y="54"/>
                    </a:cubicBezTo>
                    <a:cubicBezTo>
                      <a:pt x="236" y="53"/>
                      <a:pt x="230" y="52"/>
                      <a:pt x="224" y="51"/>
                    </a:cubicBezTo>
                    <a:cubicBezTo>
                      <a:pt x="219" y="51"/>
                      <a:pt x="213" y="50"/>
                      <a:pt x="209" y="50"/>
                    </a:cubicBezTo>
                    <a:cubicBezTo>
                      <a:pt x="204" y="50"/>
                      <a:pt x="199" y="50"/>
                      <a:pt x="195" y="49"/>
                    </a:cubicBezTo>
                    <a:cubicBezTo>
                      <a:pt x="191" y="50"/>
                      <a:pt x="188" y="50"/>
                      <a:pt x="185" y="50"/>
                    </a:cubicBezTo>
                    <a:cubicBezTo>
                      <a:pt x="182" y="50"/>
                      <a:pt x="180" y="50"/>
                      <a:pt x="179" y="51"/>
                    </a:cubicBezTo>
                    <a:cubicBezTo>
                      <a:pt x="177" y="51"/>
                      <a:pt x="176" y="51"/>
                      <a:pt x="176" y="51"/>
                    </a:cubicBezTo>
                    <a:cubicBezTo>
                      <a:pt x="175" y="51"/>
                      <a:pt x="173" y="50"/>
                      <a:pt x="172" y="48"/>
                    </a:cubicBezTo>
                    <a:cubicBezTo>
                      <a:pt x="172" y="47"/>
                      <a:pt x="173" y="45"/>
                      <a:pt x="174" y="44"/>
                    </a:cubicBezTo>
                    <a:cubicBezTo>
                      <a:pt x="174" y="44"/>
                      <a:pt x="174" y="44"/>
                      <a:pt x="174" y="44"/>
                    </a:cubicBezTo>
                    <a:cubicBezTo>
                      <a:pt x="174" y="44"/>
                      <a:pt x="175" y="44"/>
                      <a:pt x="177" y="43"/>
                    </a:cubicBezTo>
                    <a:cubicBezTo>
                      <a:pt x="178" y="43"/>
                      <a:pt x="181" y="42"/>
                      <a:pt x="184" y="41"/>
                    </a:cubicBezTo>
                    <a:cubicBezTo>
                      <a:pt x="190" y="40"/>
                      <a:pt x="198" y="38"/>
                      <a:pt x="209" y="38"/>
                    </a:cubicBezTo>
                    <a:cubicBezTo>
                      <a:pt x="214" y="37"/>
                      <a:pt x="219" y="38"/>
                      <a:pt x="225" y="38"/>
                    </a:cubicBezTo>
                    <a:cubicBezTo>
                      <a:pt x="231" y="38"/>
                      <a:pt x="238" y="38"/>
                      <a:pt x="244" y="39"/>
                    </a:cubicBezTo>
                    <a:cubicBezTo>
                      <a:pt x="250" y="40"/>
                      <a:pt x="255" y="41"/>
                      <a:pt x="261" y="42"/>
                    </a:cubicBezTo>
                    <a:cubicBezTo>
                      <a:pt x="260" y="22"/>
                      <a:pt x="257" y="8"/>
                      <a:pt x="255" y="0"/>
                    </a:cubicBezTo>
                    <a:cubicBezTo>
                      <a:pt x="244" y="1"/>
                      <a:pt x="216" y="9"/>
                      <a:pt x="194" y="16"/>
                    </a:cubicBezTo>
                    <a:cubicBezTo>
                      <a:pt x="174" y="23"/>
                      <a:pt x="152" y="31"/>
                      <a:pt x="142" y="32"/>
                    </a:cubicBezTo>
                    <a:cubicBezTo>
                      <a:pt x="142" y="32"/>
                      <a:pt x="142" y="32"/>
                      <a:pt x="142" y="32"/>
                    </a:cubicBezTo>
                    <a:cubicBezTo>
                      <a:pt x="141" y="32"/>
                      <a:pt x="140" y="32"/>
                      <a:pt x="139" y="32"/>
                    </a:cubicBezTo>
                    <a:cubicBezTo>
                      <a:pt x="136" y="32"/>
                      <a:pt x="133" y="31"/>
                      <a:pt x="128" y="31"/>
                    </a:cubicBezTo>
                    <a:cubicBezTo>
                      <a:pt x="113" y="28"/>
                      <a:pt x="87" y="25"/>
                      <a:pt x="63" y="28"/>
                    </a:cubicBezTo>
                    <a:cubicBezTo>
                      <a:pt x="28" y="32"/>
                      <a:pt x="8" y="47"/>
                      <a:pt x="3" y="74"/>
                    </a:cubicBezTo>
                    <a:cubicBezTo>
                      <a:pt x="0" y="89"/>
                      <a:pt x="2" y="103"/>
                      <a:pt x="10" y="113"/>
                    </a:cubicBezTo>
                    <a:cubicBezTo>
                      <a:pt x="19" y="125"/>
                      <a:pt x="34" y="132"/>
                      <a:pt x="51" y="137"/>
                    </a:cubicBezTo>
                    <a:cubicBezTo>
                      <a:pt x="51" y="137"/>
                      <a:pt x="51" y="137"/>
                      <a:pt x="51" y="137"/>
                    </a:cubicBezTo>
                    <a:cubicBezTo>
                      <a:pt x="52" y="137"/>
                      <a:pt x="53" y="138"/>
                      <a:pt x="53" y="138"/>
                    </a:cubicBezTo>
                    <a:cubicBezTo>
                      <a:pt x="53" y="139"/>
                      <a:pt x="49" y="143"/>
                      <a:pt x="46" y="146"/>
                    </a:cubicBezTo>
                    <a:cubicBezTo>
                      <a:pt x="40" y="152"/>
                      <a:pt x="33" y="159"/>
                      <a:pt x="35" y="167"/>
                    </a:cubicBezTo>
                    <a:cubicBezTo>
                      <a:pt x="36" y="174"/>
                      <a:pt x="43" y="179"/>
                      <a:pt x="57" y="184"/>
                    </a:cubicBezTo>
                    <a:cubicBezTo>
                      <a:pt x="65" y="187"/>
                      <a:pt x="71" y="188"/>
                      <a:pt x="75" y="188"/>
                    </a:cubicBezTo>
                    <a:cubicBezTo>
                      <a:pt x="75" y="188"/>
                      <a:pt x="75" y="188"/>
                      <a:pt x="75" y="188"/>
                    </a:cubicBezTo>
                    <a:cubicBezTo>
                      <a:pt x="78" y="187"/>
                      <a:pt x="81" y="186"/>
                      <a:pt x="82" y="183"/>
                    </a:cubicBezTo>
                    <a:cubicBezTo>
                      <a:pt x="86" y="178"/>
                      <a:pt x="83" y="168"/>
                      <a:pt x="80" y="159"/>
                    </a:cubicBezTo>
                    <a:cubicBezTo>
                      <a:pt x="78" y="153"/>
                      <a:pt x="76" y="145"/>
                      <a:pt x="77" y="143"/>
                    </a:cubicBezTo>
                    <a:cubicBezTo>
                      <a:pt x="77" y="143"/>
                      <a:pt x="77" y="142"/>
                      <a:pt x="78" y="142"/>
                    </a:cubicBezTo>
                    <a:cubicBezTo>
                      <a:pt x="79" y="142"/>
                      <a:pt x="79" y="142"/>
                      <a:pt x="79" y="142"/>
                    </a:cubicBezTo>
                    <a:cubicBezTo>
                      <a:pt x="92" y="144"/>
                      <a:pt x="104" y="145"/>
                      <a:pt x="116" y="146"/>
                    </a:cubicBezTo>
                    <a:cubicBezTo>
                      <a:pt x="122" y="147"/>
                      <a:pt x="127" y="147"/>
                      <a:pt x="132" y="147"/>
                    </a:cubicBezTo>
                    <a:cubicBezTo>
                      <a:pt x="158" y="150"/>
                      <a:pt x="179" y="163"/>
                      <a:pt x="185" y="180"/>
                    </a:cubicBezTo>
                    <a:cubicBezTo>
                      <a:pt x="188" y="189"/>
                      <a:pt x="185" y="199"/>
                      <a:pt x="178" y="206"/>
                    </a:cubicBezTo>
                    <a:cubicBezTo>
                      <a:pt x="175" y="209"/>
                      <a:pt x="171" y="211"/>
                      <a:pt x="165" y="211"/>
                    </a:cubicBezTo>
                    <a:cubicBezTo>
                      <a:pt x="155" y="213"/>
                      <a:pt x="143" y="209"/>
                      <a:pt x="132" y="205"/>
                    </a:cubicBezTo>
                    <a:cubicBezTo>
                      <a:pt x="124" y="203"/>
                      <a:pt x="117" y="200"/>
                      <a:pt x="112" y="201"/>
                    </a:cubicBezTo>
                    <a:cubicBezTo>
                      <a:pt x="109" y="201"/>
                      <a:pt x="107" y="203"/>
                      <a:pt x="105" y="204"/>
                    </a:cubicBezTo>
                    <a:cubicBezTo>
                      <a:pt x="104" y="206"/>
                      <a:pt x="103" y="209"/>
                      <a:pt x="106" y="215"/>
                    </a:cubicBezTo>
                    <a:cubicBezTo>
                      <a:pt x="109" y="221"/>
                      <a:pt x="117" y="227"/>
                      <a:pt x="126" y="231"/>
                    </a:cubicBezTo>
                    <a:cubicBezTo>
                      <a:pt x="134" y="235"/>
                      <a:pt x="146" y="238"/>
                      <a:pt x="160" y="237"/>
                    </a:cubicBezTo>
                    <a:cubicBezTo>
                      <a:pt x="172" y="235"/>
                      <a:pt x="182" y="231"/>
                      <a:pt x="191" y="223"/>
                    </a:cubicBezTo>
                    <a:cubicBezTo>
                      <a:pt x="210" y="208"/>
                      <a:pt x="216" y="188"/>
                      <a:pt x="209" y="167"/>
                    </a:cubicBezTo>
                    <a:cubicBezTo>
                      <a:pt x="205" y="154"/>
                      <a:pt x="195" y="142"/>
                      <a:pt x="181"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0" name="Freeform 59"/>
              <p:cNvSpPr>
                <a:spLocks/>
              </p:cNvSpPr>
              <p:nvPr userDrawn="1"/>
            </p:nvSpPr>
            <p:spPr bwMode="auto">
              <a:xfrm>
                <a:off x="1576427" y="208616"/>
                <a:ext cx="305057" cy="228793"/>
              </a:xfrm>
              <a:custGeom>
                <a:avLst/>
                <a:gdLst>
                  <a:gd name="T0" fmla="*/ 5 w 114"/>
                  <a:gd name="T1" fmla="*/ 44 h 85"/>
                  <a:gd name="T2" fmla="*/ 21 w 114"/>
                  <a:gd name="T3" fmla="*/ 47 h 85"/>
                  <a:gd name="T4" fmla="*/ 40 w 114"/>
                  <a:gd name="T5" fmla="*/ 53 h 85"/>
                  <a:gd name="T6" fmla="*/ 59 w 114"/>
                  <a:gd name="T7" fmla="*/ 60 h 85"/>
                  <a:gd name="T8" fmla="*/ 76 w 114"/>
                  <a:gd name="T9" fmla="*/ 67 h 85"/>
                  <a:gd name="T10" fmla="*/ 91 w 114"/>
                  <a:gd name="T11" fmla="*/ 74 h 85"/>
                  <a:gd name="T12" fmla="*/ 103 w 114"/>
                  <a:gd name="T13" fmla="*/ 80 h 85"/>
                  <a:gd name="T14" fmla="*/ 113 w 114"/>
                  <a:gd name="T15" fmla="*/ 85 h 85"/>
                  <a:gd name="T16" fmla="*/ 113 w 114"/>
                  <a:gd name="T17" fmla="*/ 85 h 85"/>
                  <a:gd name="T18" fmla="*/ 114 w 114"/>
                  <a:gd name="T19" fmla="*/ 83 h 85"/>
                  <a:gd name="T20" fmla="*/ 110 w 114"/>
                  <a:gd name="T21" fmla="*/ 76 h 85"/>
                  <a:gd name="T22" fmla="*/ 47 w 114"/>
                  <a:gd name="T23" fmla="*/ 25 h 85"/>
                  <a:gd name="T24" fmla="*/ 0 w 114"/>
                  <a:gd name="T25" fmla="*/ 0 h 85"/>
                  <a:gd name="T26" fmla="*/ 5 w 114"/>
                  <a:gd name="T27" fmla="*/ 4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85">
                    <a:moveTo>
                      <a:pt x="5" y="44"/>
                    </a:moveTo>
                    <a:cubicBezTo>
                      <a:pt x="10" y="45"/>
                      <a:pt x="15" y="46"/>
                      <a:pt x="21" y="47"/>
                    </a:cubicBezTo>
                    <a:cubicBezTo>
                      <a:pt x="27" y="49"/>
                      <a:pt x="34" y="51"/>
                      <a:pt x="40" y="53"/>
                    </a:cubicBezTo>
                    <a:cubicBezTo>
                      <a:pt x="47" y="55"/>
                      <a:pt x="53" y="58"/>
                      <a:pt x="59" y="60"/>
                    </a:cubicBezTo>
                    <a:cubicBezTo>
                      <a:pt x="65" y="62"/>
                      <a:pt x="70" y="64"/>
                      <a:pt x="76" y="67"/>
                    </a:cubicBezTo>
                    <a:cubicBezTo>
                      <a:pt x="81" y="69"/>
                      <a:pt x="86" y="72"/>
                      <a:pt x="91" y="74"/>
                    </a:cubicBezTo>
                    <a:cubicBezTo>
                      <a:pt x="95" y="76"/>
                      <a:pt x="99" y="78"/>
                      <a:pt x="103" y="80"/>
                    </a:cubicBezTo>
                    <a:cubicBezTo>
                      <a:pt x="107" y="82"/>
                      <a:pt x="110" y="84"/>
                      <a:pt x="113" y="85"/>
                    </a:cubicBezTo>
                    <a:cubicBezTo>
                      <a:pt x="113" y="85"/>
                      <a:pt x="113" y="85"/>
                      <a:pt x="113" y="85"/>
                    </a:cubicBezTo>
                    <a:cubicBezTo>
                      <a:pt x="114" y="85"/>
                      <a:pt x="114" y="84"/>
                      <a:pt x="114" y="83"/>
                    </a:cubicBezTo>
                    <a:cubicBezTo>
                      <a:pt x="114" y="81"/>
                      <a:pt x="113" y="79"/>
                      <a:pt x="110" y="76"/>
                    </a:cubicBezTo>
                    <a:cubicBezTo>
                      <a:pt x="101" y="66"/>
                      <a:pt x="66" y="37"/>
                      <a:pt x="47" y="25"/>
                    </a:cubicBezTo>
                    <a:cubicBezTo>
                      <a:pt x="38" y="20"/>
                      <a:pt x="11" y="3"/>
                      <a:pt x="0" y="0"/>
                    </a:cubicBezTo>
                    <a:cubicBezTo>
                      <a:pt x="2" y="9"/>
                      <a:pt x="4" y="23"/>
                      <a:pt x="5"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1" name="Freeform 60"/>
              <p:cNvSpPr>
                <a:spLocks/>
              </p:cNvSpPr>
              <p:nvPr userDrawn="1"/>
            </p:nvSpPr>
            <p:spPr bwMode="auto">
              <a:xfrm>
                <a:off x="1552760" y="366404"/>
                <a:ext cx="305057" cy="265611"/>
              </a:xfrm>
              <a:custGeom>
                <a:avLst/>
                <a:gdLst>
                  <a:gd name="T0" fmla="*/ 95 w 114"/>
                  <a:gd name="T1" fmla="*/ 25 h 98"/>
                  <a:gd name="T2" fmla="*/ 80 w 114"/>
                  <a:gd name="T3" fmla="*/ 20 h 98"/>
                  <a:gd name="T4" fmla="*/ 63 w 114"/>
                  <a:gd name="T5" fmla="*/ 14 h 98"/>
                  <a:gd name="T6" fmla="*/ 45 w 114"/>
                  <a:gd name="T7" fmla="*/ 8 h 98"/>
                  <a:gd name="T8" fmla="*/ 26 w 114"/>
                  <a:gd name="T9" fmla="*/ 3 h 98"/>
                  <a:gd name="T10" fmla="*/ 14 w 114"/>
                  <a:gd name="T11" fmla="*/ 0 h 98"/>
                  <a:gd name="T12" fmla="*/ 0 w 114"/>
                  <a:gd name="T13" fmla="*/ 98 h 98"/>
                  <a:gd name="T14" fmla="*/ 63 w 114"/>
                  <a:gd name="T15" fmla="*/ 66 h 98"/>
                  <a:gd name="T16" fmla="*/ 98 w 114"/>
                  <a:gd name="T17" fmla="*/ 42 h 98"/>
                  <a:gd name="T18" fmla="*/ 114 w 114"/>
                  <a:gd name="T19" fmla="*/ 32 h 98"/>
                  <a:gd name="T20" fmla="*/ 95 w 114"/>
                  <a:gd name="T21"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8">
                    <a:moveTo>
                      <a:pt x="95" y="25"/>
                    </a:moveTo>
                    <a:cubicBezTo>
                      <a:pt x="91" y="23"/>
                      <a:pt x="86" y="22"/>
                      <a:pt x="80" y="20"/>
                    </a:cubicBezTo>
                    <a:cubicBezTo>
                      <a:pt x="75" y="18"/>
                      <a:pt x="69" y="16"/>
                      <a:pt x="63" y="14"/>
                    </a:cubicBezTo>
                    <a:cubicBezTo>
                      <a:pt x="57" y="12"/>
                      <a:pt x="51" y="10"/>
                      <a:pt x="45" y="8"/>
                    </a:cubicBezTo>
                    <a:cubicBezTo>
                      <a:pt x="38" y="7"/>
                      <a:pt x="32" y="5"/>
                      <a:pt x="26" y="3"/>
                    </a:cubicBezTo>
                    <a:cubicBezTo>
                      <a:pt x="22" y="2"/>
                      <a:pt x="18" y="1"/>
                      <a:pt x="14" y="0"/>
                    </a:cubicBezTo>
                    <a:cubicBezTo>
                      <a:pt x="13" y="26"/>
                      <a:pt x="10" y="59"/>
                      <a:pt x="0" y="98"/>
                    </a:cubicBezTo>
                    <a:cubicBezTo>
                      <a:pt x="11" y="95"/>
                      <a:pt x="39" y="80"/>
                      <a:pt x="63" y="66"/>
                    </a:cubicBezTo>
                    <a:cubicBezTo>
                      <a:pt x="77" y="58"/>
                      <a:pt x="89" y="49"/>
                      <a:pt x="98" y="42"/>
                    </a:cubicBezTo>
                    <a:cubicBezTo>
                      <a:pt x="104" y="38"/>
                      <a:pt x="110" y="34"/>
                      <a:pt x="114" y="32"/>
                    </a:cubicBezTo>
                    <a:cubicBezTo>
                      <a:pt x="109" y="30"/>
                      <a:pt x="103" y="28"/>
                      <a:pt x="9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2" name="Freeform 63"/>
              <p:cNvSpPr>
                <a:spLocks noEditPoints="1"/>
              </p:cNvSpPr>
              <p:nvPr userDrawn="1"/>
            </p:nvSpPr>
            <p:spPr bwMode="auto">
              <a:xfrm>
                <a:off x="324642" y="908143"/>
                <a:ext cx="712677" cy="1953942"/>
              </a:xfrm>
              <a:custGeom>
                <a:avLst/>
                <a:gdLst>
                  <a:gd name="T0" fmla="*/ 202 w 265"/>
                  <a:gd name="T1" fmla="*/ 594 h 726"/>
                  <a:gd name="T2" fmla="*/ 167 w 265"/>
                  <a:gd name="T3" fmla="*/ 118 h 726"/>
                  <a:gd name="T4" fmla="*/ 141 w 265"/>
                  <a:gd name="T5" fmla="*/ 0 h 726"/>
                  <a:gd name="T6" fmla="*/ 119 w 265"/>
                  <a:gd name="T7" fmla="*/ 132 h 726"/>
                  <a:gd name="T8" fmla="*/ 87 w 265"/>
                  <a:gd name="T9" fmla="*/ 597 h 726"/>
                  <a:gd name="T10" fmla="*/ 0 w 265"/>
                  <a:gd name="T11" fmla="*/ 694 h 726"/>
                  <a:gd name="T12" fmla="*/ 265 w 265"/>
                  <a:gd name="T13" fmla="*/ 718 h 726"/>
                  <a:gd name="T14" fmla="*/ 126 w 265"/>
                  <a:gd name="T15" fmla="*/ 316 h 726"/>
                  <a:gd name="T16" fmla="*/ 129 w 265"/>
                  <a:gd name="T17" fmla="*/ 310 h 726"/>
                  <a:gd name="T18" fmla="*/ 139 w 265"/>
                  <a:gd name="T19" fmla="*/ 309 h 726"/>
                  <a:gd name="T20" fmla="*/ 142 w 265"/>
                  <a:gd name="T21" fmla="*/ 323 h 726"/>
                  <a:gd name="T22" fmla="*/ 137 w 265"/>
                  <a:gd name="T23" fmla="*/ 353 h 726"/>
                  <a:gd name="T24" fmla="*/ 128 w 265"/>
                  <a:gd name="T25" fmla="*/ 345 h 726"/>
                  <a:gd name="T26" fmla="*/ 126 w 265"/>
                  <a:gd name="T27" fmla="*/ 316 h 726"/>
                  <a:gd name="T28" fmla="*/ 116 w 265"/>
                  <a:gd name="T29" fmla="*/ 186 h 726"/>
                  <a:gd name="T30" fmla="*/ 123 w 265"/>
                  <a:gd name="T31" fmla="*/ 215 h 726"/>
                  <a:gd name="T32" fmla="*/ 121 w 265"/>
                  <a:gd name="T33" fmla="*/ 240 h 726"/>
                  <a:gd name="T34" fmla="*/ 110 w 265"/>
                  <a:gd name="T35" fmla="*/ 232 h 726"/>
                  <a:gd name="T36" fmla="*/ 104 w 265"/>
                  <a:gd name="T37" fmla="*/ 348 h 726"/>
                  <a:gd name="T38" fmla="*/ 104 w 265"/>
                  <a:gd name="T39" fmla="*/ 318 h 726"/>
                  <a:gd name="T40" fmla="*/ 113 w 265"/>
                  <a:gd name="T41" fmla="*/ 312 h 726"/>
                  <a:gd name="T42" fmla="*/ 115 w 265"/>
                  <a:gd name="T43" fmla="*/ 343 h 726"/>
                  <a:gd name="T44" fmla="*/ 104 w 265"/>
                  <a:gd name="T45" fmla="*/ 348 h 726"/>
                  <a:gd name="T46" fmla="*/ 122 w 265"/>
                  <a:gd name="T47" fmla="*/ 556 h 726"/>
                  <a:gd name="T48" fmla="*/ 108 w 265"/>
                  <a:gd name="T49" fmla="*/ 551 h 726"/>
                  <a:gd name="T50" fmla="*/ 108 w 265"/>
                  <a:gd name="T51" fmla="*/ 514 h 726"/>
                  <a:gd name="T52" fmla="*/ 117 w 265"/>
                  <a:gd name="T53" fmla="*/ 512 h 726"/>
                  <a:gd name="T54" fmla="*/ 126 w 265"/>
                  <a:gd name="T55" fmla="*/ 548 h 726"/>
                  <a:gd name="T56" fmla="*/ 128 w 265"/>
                  <a:gd name="T57" fmla="*/ 470 h 726"/>
                  <a:gd name="T58" fmla="*/ 126 w 265"/>
                  <a:gd name="T59" fmla="*/ 432 h 726"/>
                  <a:gd name="T60" fmla="*/ 140 w 265"/>
                  <a:gd name="T61" fmla="*/ 433 h 726"/>
                  <a:gd name="T62" fmla="*/ 138 w 265"/>
                  <a:gd name="T63" fmla="*/ 476 h 726"/>
                  <a:gd name="T64" fmla="*/ 130 w 265"/>
                  <a:gd name="T65" fmla="*/ 478 h 726"/>
                  <a:gd name="T66" fmla="*/ 145 w 265"/>
                  <a:gd name="T67" fmla="*/ 589 h 726"/>
                  <a:gd name="T68" fmla="*/ 137 w 265"/>
                  <a:gd name="T69" fmla="*/ 564 h 726"/>
                  <a:gd name="T70" fmla="*/ 137 w 265"/>
                  <a:gd name="T71" fmla="*/ 543 h 726"/>
                  <a:gd name="T72" fmla="*/ 147 w 265"/>
                  <a:gd name="T73" fmla="*/ 543 h 726"/>
                  <a:gd name="T74" fmla="*/ 151 w 265"/>
                  <a:gd name="T75" fmla="*/ 578 h 726"/>
                  <a:gd name="T76" fmla="*/ 165 w 265"/>
                  <a:gd name="T77" fmla="*/ 230 h 726"/>
                  <a:gd name="T78" fmla="*/ 171 w 265"/>
                  <a:gd name="T79" fmla="*/ 263 h 726"/>
                  <a:gd name="T80" fmla="*/ 168 w 265"/>
                  <a:gd name="T81" fmla="*/ 292 h 726"/>
                  <a:gd name="T82" fmla="*/ 159 w 265"/>
                  <a:gd name="T83" fmla="*/ 290 h 726"/>
                  <a:gd name="T84" fmla="*/ 158 w 265"/>
                  <a:gd name="T85" fmla="*/ 242 h 726"/>
                  <a:gd name="T86" fmla="*/ 163 w 265"/>
                  <a:gd name="T87" fmla="*/ 481 h 726"/>
                  <a:gd name="T88" fmla="*/ 155 w 265"/>
                  <a:gd name="T89" fmla="*/ 456 h 726"/>
                  <a:gd name="T90" fmla="*/ 154 w 265"/>
                  <a:gd name="T91" fmla="*/ 435 h 726"/>
                  <a:gd name="T92" fmla="*/ 164 w 265"/>
                  <a:gd name="T93" fmla="*/ 435 h 726"/>
                  <a:gd name="T94" fmla="*/ 168 w 265"/>
                  <a:gd name="T95" fmla="*/ 470 h 726"/>
                  <a:gd name="T96" fmla="*/ 173 w 265"/>
                  <a:gd name="T97" fmla="*/ 410 h 726"/>
                  <a:gd name="T98" fmla="*/ 167 w 265"/>
                  <a:gd name="T99" fmla="*/ 394 h 726"/>
                  <a:gd name="T100" fmla="*/ 169 w 265"/>
                  <a:gd name="T101" fmla="*/ 360 h 726"/>
                  <a:gd name="T102" fmla="*/ 178 w 265"/>
                  <a:gd name="T103" fmla="*/ 361 h 726"/>
                  <a:gd name="T104" fmla="*/ 184 w 265"/>
                  <a:gd name="T105" fmla="*/ 39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5" h="726">
                    <a:moveTo>
                      <a:pt x="239" y="665"/>
                    </a:moveTo>
                    <a:cubicBezTo>
                      <a:pt x="239" y="594"/>
                      <a:pt x="239" y="594"/>
                      <a:pt x="239" y="594"/>
                    </a:cubicBezTo>
                    <a:cubicBezTo>
                      <a:pt x="202" y="594"/>
                      <a:pt x="202" y="594"/>
                      <a:pt x="202" y="594"/>
                    </a:cubicBezTo>
                    <a:cubicBezTo>
                      <a:pt x="198" y="168"/>
                      <a:pt x="198" y="168"/>
                      <a:pt x="198" y="168"/>
                    </a:cubicBezTo>
                    <a:cubicBezTo>
                      <a:pt x="183" y="168"/>
                      <a:pt x="183" y="168"/>
                      <a:pt x="183" y="168"/>
                    </a:cubicBezTo>
                    <a:cubicBezTo>
                      <a:pt x="167" y="118"/>
                      <a:pt x="167" y="118"/>
                      <a:pt x="167" y="118"/>
                    </a:cubicBezTo>
                    <a:cubicBezTo>
                      <a:pt x="167" y="84"/>
                      <a:pt x="167" y="84"/>
                      <a:pt x="167" y="84"/>
                    </a:cubicBezTo>
                    <a:cubicBezTo>
                      <a:pt x="153" y="85"/>
                      <a:pt x="153" y="85"/>
                      <a:pt x="153" y="85"/>
                    </a:cubicBezTo>
                    <a:cubicBezTo>
                      <a:pt x="141" y="0"/>
                      <a:pt x="141" y="0"/>
                      <a:pt x="141" y="0"/>
                    </a:cubicBezTo>
                    <a:cubicBezTo>
                      <a:pt x="129" y="85"/>
                      <a:pt x="129" y="85"/>
                      <a:pt x="129" y="85"/>
                    </a:cubicBezTo>
                    <a:cubicBezTo>
                      <a:pt x="119" y="85"/>
                      <a:pt x="119" y="85"/>
                      <a:pt x="119" y="85"/>
                    </a:cubicBezTo>
                    <a:cubicBezTo>
                      <a:pt x="119" y="132"/>
                      <a:pt x="119" y="132"/>
                      <a:pt x="119" y="132"/>
                    </a:cubicBezTo>
                    <a:cubicBezTo>
                      <a:pt x="98" y="168"/>
                      <a:pt x="98" y="168"/>
                      <a:pt x="98" y="168"/>
                    </a:cubicBezTo>
                    <a:cubicBezTo>
                      <a:pt x="76" y="169"/>
                      <a:pt x="76" y="169"/>
                      <a:pt x="76" y="169"/>
                    </a:cubicBezTo>
                    <a:cubicBezTo>
                      <a:pt x="87" y="597"/>
                      <a:pt x="87" y="597"/>
                      <a:pt x="87" y="597"/>
                    </a:cubicBezTo>
                    <a:cubicBezTo>
                      <a:pt x="50" y="597"/>
                      <a:pt x="50" y="597"/>
                      <a:pt x="50" y="597"/>
                    </a:cubicBezTo>
                    <a:cubicBezTo>
                      <a:pt x="56" y="674"/>
                      <a:pt x="56" y="674"/>
                      <a:pt x="56" y="674"/>
                    </a:cubicBezTo>
                    <a:cubicBezTo>
                      <a:pt x="0" y="694"/>
                      <a:pt x="0" y="694"/>
                      <a:pt x="0" y="694"/>
                    </a:cubicBezTo>
                    <a:cubicBezTo>
                      <a:pt x="0" y="726"/>
                      <a:pt x="0" y="726"/>
                      <a:pt x="0" y="726"/>
                    </a:cubicBezTo>
                    <a:cubicBezTo>
                      <a:pt x="131" y="709"/>
                      <a:pt x="131" y="709"/>
                      <a:pt x="131" y="709"/>
                    </a:cubicBezTo>
                    <a:cubicBezTo>
                      <a:pt x="265" y="718"/>
                      <a:pt x="265" y="718"/>
                      <a:pt x="265" y="718"/>
                    </a:cubicBezTo>
                    <a:cubicBezTo>
                      <a:pt x="265" y="678"/>
                      <a:pt x="265" y="678"/>
                      <a:pt x="265" y="678"/>
                    </a:cubicBezTo>
                    <a:lnTo>
                      <a:pt x="239" y="665"/>
                    </a:lnTo>
                    <a:close/>
                    <a:moveTo>
                      <a:pt x="126" y="316"/>
                    </a:moveTo>
                    <a:cubicBezTo>
                      <a:pt x="126" y="315"/>
                      <a:pt x="126" y="314"/>
                      <a:pt x="127" y="313"/>
                    </a:cubicBezTo>
                    <a:cubicBezTo>
                      <a:pt x="127" y="313"/>
                      <a:pt x="127" y="312"/>
                      <a:pt x="128" y="312"/>
                    </a:cubicBezTo>
                    <a:cubicBezTo>
                      <a:pt x="128" y="311"/>
                      <a:pt x="129" y="310"/>
                      <a:pt x="129" y="310"/>
                    </a:cubicBezTo>
                    <a:cubicBezTo>
                      <a:pt x="131" y="307"/>
                      <a:pt x="134" y="306"/>
                      <a:pt x="137" y="308"/>
                    </a:cubicBezTo>
                    <a:cubicBezTo>
                      <a:pt x="137" y="308"/>
                      <a:pt x="137" y="308"/>
                      <a:pt x="137" y="308"/>
                    </a:cubicBezTo>
                    <a:cubicBezTo>
                      <a:pt x="137" y="308"/>
                      <a:pt x="138" y="308"/>
                      <a:pt x="139" y="309"/>
                    </a:cubicBezTo>
                    <a:cubicBezTo>
                      <a:pt x="140" y="310"/>
                      <a:pt x="140" y="311"/>
                      <a:pt x="141" y="312"/>
                    </a:cubicBezTo>
                    <a:cubicBezTo>
                      <a:pt x="141" y="313"/>
                      <a:pt x="141" y="314"/>
                      <a:pt x="142" y="315"/>
                    </a:cubicBezTo>
                    <a:cubicBezTo>
                      <a:pt x="142" y="317"/>
                      <a:pt x="142" y="320"/>
                      <a:pt x="142" y="323"/>
                    </a:cubicBezTo>
                    <a:cubicBezTo>
                      <a:pt x="142" y="325"/>
                      <a:pt x="142" y="328"/>
                      <a:pt x="141" y="331"/>
                    </a:cubicBezTo>
                    <a:cubicBezTo>
                      <a:pt x="141" y="336"/>
                      <a:pt x="140" y="342"/>
                      <a:pt x="139" y="346"/>
                    </a:cubicBezTo>
                    <a:cubicBezTo>
                      <a:pt x="138" y="350"/>
                      <a:pt x="137" y="353"/>
                      <a:pt x="137" y="353"/>
                    </a:cubicBezTo>
                    <a:cubicBezTo>
                      <a:pt x="137" y="355"/>
                      <a:pt x="134" y="356"/>
                      <a:pt x="132" y="356"/>
                    </a:cubicBezTo>
                    <a:cubicBezTo>
                      <a:pt x="130" y="355"/>
                      <a:pt x="129" y="354"/>
                      <a:pt x="129" y="352"/>
                    </a:cubicBezTo>
                    <a:cubicBezTo>
                      <a:pt x="129" y="352"/>
                      <a:pt x="128" y="349"/>
                      <a:pt x="128" y="345"/>
                    </a:cubicBezTo>
                    <a:cubicBezTo>
                      <a:pt x="127" y="341"/>
                      <a:pt x="127" y="336"/>
                      <a:pt x="126" y="330"/>
                    </a:cubicBezTo>
                    <a:cubicBezTo>
                      <a:pt x="126" y="328"/>
                      <a:pt x="126" y="325"/>
                      <a:pt x="126" y="323"/>
                    </a:cubicBezTo>
                    <a:cubicBezTo>
                      <a:pt x="126" y="320"/>
                      <a:pt x="126" y="318"/>
                      <a:pt x="126" y="316"/>
                    </a:cubicBezTo>
                    <a:close/>
                    <a:moveTo>
                      <a:pt x="110" y="198"/>
                    </a:moveTo>
                    <a:cubicBezTo>
                      <a:pt x="110" y="193"/>
                      <a:pt x="111" y="190"/>
                      <a:pt x="111" y="190"/>
                    </a:cubicBezTo>
                    <a:cubicBezTo>
                      <a:pt x="111" y="188"/>
                      <a:pt x="113" y="186"/>
                      <a:pt x="116" y="186"/>
                    </a:cubicBezTo>
                    <a:cubicBezTo>
                      <a:pt x="118" y="187"/>
                      <a:pt x="119" y="188"/>
                      <a:pt x="119" y="190"/>
                    </a:cubicBezTo>
                    <a:cubicBezTo>
                      <a:pt x="119" y="190"/>
                      <a:pt x="120" y="193"/>
                      <a:pt x="121" y="197"/>
                    </a:cubicBezTo>
                    <a:cubicBezTo>
                      <a:pt x="121" y="202"/>
                      <a:pt x="122" y="208"/>
                      <a:pt x="123" y="215"/>
                    </a:cubicBezTo>
                    <a:cubicBezTo>
                      <a:pt x="123" y="221"/>
                      <a:pt x="124" y="227"/>
                      <a:pt x="123" y="231"/>
                    </a:cubicBezTo>
                    <a:cubicBezTo>
                      <a:pt x="123" y="236"/>
                      <a:pt x="122" y="239"/>
                      <a:pt x="122" y="239"/>
                    </a:cubicBezTo>
                    <a:cubicBezTo>
                      <a:pt x="121" y="240"/>
                      <a:pt x="121" y="240"/>
                      <a:pt x="121" y="240"/>
                    </a:cubicBezTo>
                    <a:cubicBezTo>
                      <a:pt x="120" y="242"/>
                      <a:pt x="117" y="243"/>
                      <a:pt x="115" y="242"/>
                    </a:cubicBezTo>
                    <a:cubicBezTo>
                      <a:pt x="114" y="242"/>
                      <a:pt x="113" y="241"/>
                      <a:pt x="113" y="240"/>
                    </a:cubicBezTo>
                    <a:cubicBezTo>
                      <a:pt x="113" y="240"/>
                      <a:pt x="111" y="237"/>
                      <a:pt x="110" y="232"/>
                    </a:cubicBezTo>
                    <a:cubicBezTo>
                      <a:pt x="109" y="228"/>
                      <a:pt x="109" y="221"/>
                      <a:pt x="109" y="215"/>
                    </a:cubicBezTo>
                    <a:cubicBezTo>
                      <a:pt x="109" y="209"/>
                      <a:pt x="109" y="202"/>
                      <a:pt x="110" y="198"/>
                    </a:cubicBezTo>
                    <a:close/>
                    <a:moveTo>
                      <a:pt x="104" y="348"/>
                    </a:moveTo>
                    <a:cubicBezTo>
                      <a:pt x="104" y="348"/>
                      <a:pt x="103" y="346"/>
                      <a:pt x="103" y="343"/>
                    </a:cubicBezTo>
                    <a:cubicBezTo>
                      <a:pt x="102" y="340"/>
                      <a:pt x="103" y="335"/>
                      <a:pt x="103" y="330"/>
                    </a:cubicBezTo>
                    <a:cubicBezTo>
                      <a:pt x="103" y="326"/>
                      <a:pt x="103" y="321"/>
                      <a:pt x="104" y="318"/>
                    </a:cubicBezTo>
                    <a:cubicBezTo>
                      <a:pt x="104" y="314"/>
                      <a:pt x="104" y="312"/>
                      <a:pt x="104" y="312"/>
                    </a:cubicBezTo>
                    <a:cubicBezTo>
                      <a:pt x="105" y="310"/>
                      <a:pt x="107" y="308"/>
                      <a:pt x="110" y="309"/>
                    </a:cubicBezTo>
                    <a:cubicBezTo>
                      <a:pt x="111" y="309"/>
                      <a:pt x="113" y="310"/>
                      <a:pt x="113" y="312"/>
                    </a:cubicBezTo>
                    <a:cubicBezTo>
                      <a:pt x="113" y="312"/>
                      <a:pt x="114" y="314"/>
                      <a:pt x="114" y="317"/>
                    </a:cubicBezTo>
                    <a:cubicBezTo>
                      <a:pt x="115" y="321"/>
                      <a:pt x="116" y="326"/>
                      <a:pt x="116" y="330"/>
                    </a:cubicBezTo>
                    <a:cubicBezTo>
                      <a:pt x="116" y="335"/>
                      <a:pt x="116" y="340"/>
                      <a:pt x="115" y="343"/>
                    </a:cubicBezTo>
                    <a:cubicBezTo>
                      <a:pt x="115" y="347"/>
                      <a:pt x="113" y="349"/>
                      <a:pt x="113" y="350"/>
                    </a:cubicBezTo>
                    <a:cubicBezTo>
                      <a:pt x="113" y="352"/>
                      <a:pt x="110" y="354"/>
                      <a:pt x="108" y="353"/>
                    </a:cubicBezTo>
                    <a:cubicBezTo>
                      <a:pt x="106" y="353"/>
                      <a:pt x="104" y="351"/>
                      <a:pt x="104" y="348"/>
                    </a:cubicBezTo>
                    <a:close/>
                    <a:moveTo>
                      <a:pt x="124" y="553"/>
                    </a:moveTo>
                    <a:cubicBezTo>
                      <a:pt x="123" y="555"/>
                      <a:pt x="122" y="556"/>
                      <a:pt x="122" y="556"/>
                    </a:cubicBezTo>
                    <a:cubicBezTo>
                      <a:pt x="122" y="556"/>
                      <a:pt x="122" y="556"/>
                      <a:pt x="122" y="556"/>
                    </a:cubicBezTo>
                    <a:cubicBezTo>
                      <a:pt x="119" y="557"/>
                      <a:pt x="116" y="558"/>
                      <a:pt x="113" y="557"/>
                    </a:cubicBezTo>
                    <a:cubicBezTo>
                      <a:pt x="113" y="557"/>
                      <a:pt x="112" y="556"/>
                      <a:pt x="110" y="555"/>
                    </a:cubicBezTo>
                    <a:cubicBezTo>
                      <a:pt x="109" y="554"/>
                      <a:pt x="108" y="553"/>
                      <a:pt x="108" y="551"/>
                    </a:cubicBezTo>
                    <a:cubicBezTo>
                      <a:pt x="107" y="547"/>
                      <a:pt x="107" y="541"/>
                      <a:pt x="107" y="536"/>
                    </a:cubicBezTo>
                    <a:cubicBezTo>
                      <a:pt x="107" y="530"/>
                      <a:pt x="107" y="525"/>
                      <a:pt x="107" y="521"/>
                    </a:cubicBezTo>
                    <a:cubicBezTo>
                      <a:pt x="108" y="516"/>
                      <a:pt x="108" y="514"/>
                      <a:pt x="108" y="514"/>
                    </a:cubicBezTo>
                    <a:cubicBezTo>
                      <a:pt x="108" y="513"/>
                      <a:pt x="108" y="513"/>
                      <a:pt x="108" y="513"/>
                    </a:cubicBezTo>
                    <a:cubicBezTo>
                      <a:pt x="109" y="511"/>
                      <a:pt x="111" y="509"/>
                      <a:pt x="114" y="510"/>
                    </a:cubicBezTo>
                    <a:cubicBezTo>
                      <a:pt x="115" y="510"/>
                      <a:pt x="116" y="511"/>
                      <a:pt x="117" y="512"/>
                    </a:cubicBezTo>
                    <a:cubicBezTo>
                      <a:pt x="117" y="512"/>
                      <a:pt x="118" y="515"/>
                      <a:pt x="120" y="519"/>
                    </a:cubicBezTo>
                    <a:cubicBezTo>
                      <a:pt x="121" y="523"/>
                      <a:pt x="122" y="528"/>
                      <a:pt x="123" y="533"/>
                    </a:cubicBezTo>
                    <a:cubicBezTo>
                      <a:pt x="124" y="539"/>
                      <a:pt x="125" y="544"/>
                      <a:pt x="126" y="548"/>
                    </a:cubicBezTo>
                    <a:cubicBezTo>
                      <a:pt x="126" y="550"/>
                      <a:pt x="125" y="552"/>
                      <a:pt x="124" y="553"/>
                    </a:cubicBezTo>
                    <a:close/>
                    <a:moveTo>
                      <a:pt x="130" y="478"/>
                    </a:moveTo>
                    <a:cubicBezTo>
                      <a:pt x="130" y="478"/>
                      <a:pt x="129" y="475"/>
                      <a:pt x="128" y="470"/>
                    </a:cubicBezTo>
                    <a:cubicBezTo>
                      <a:pt x="127" y="466"/>
                      <a:pt x="126" y="460"/>
                      <a:pt x="126" y="454"/>
                    </a:cubicBezTo>
                    <a:cubicBezTo>
                      <a:pt x="126" y="448"/>
                      <a:pt x="125" y="442"/>
                      <a:pt x="125" y="438"/>
                    </a:cubicBezTo>
                    <a:cubicBezTo>
                      <a:pt x="126" y="436"/>
                      <a:pt x="125" y="434"/>
                      <a:pt x="126" y="432"/>
                    </a:cubicBezTo>
                    <a:cubicBezTo>
                      <a:pt x="127" y="431"/>
                      <a:pt x="129" y="431"/>
                      <a:pt x="129" y="431"/>
                    </a:cubicBezTo>
                    <a:cubicBezTo>
                      <a:pt x="132" y="429"/>
                      <a:pt x="135" y="430"/>
                      <a:pt x="137" y="431"/>
                    </a:cubicBezTo>
                    <a:cubicBezTo>
                      <a:pt x="137" y="431"/>
                      <a:pt x="139" y="431"/>
                      <a:pt x="140" y="433"/>
                    </a:cubicBezTo>
                    <a:cubicBezTo>
                      <a:pt x="141" y="434"/>
                      <a:pt x="140" y="436"/>
                      <a:pt x="140" y="438"/>
                    </a:cubicBezTo>
                    <a:cubicBezTo>
                      <a:pt x="140" y="442"/>
                      <a:pt x="140" y="448"/>
                      <a:pt x="140" y="454"/>
                    </a:cubicBezTo>
                    <a:cubicBezTo>
                      <a:pt x="139" y="465"/>
                      <a:pt x="138" y="476"/>
                      <a:pt x="138" y="476"/>
                    </a:cubicBezTo>
                    <a:cubicBezTo>
                      <a:pt x="138" y="477"/>
                      <a:pt x="138" y="477"/>
                      <a:pt x="138" y="477"/>
                    </a:cubicBezTo>
                    <a:cubicBezTo>
                      <a:pt x="138" y="479"/>
                      <a:pt x="136" y="481"/>
                      <a:pt x="134" y="481"/>
                    </a:cubicBezTo>
                    <a:cubicBezTo>
                      <a:pt x="132" y="481"/>
                      <a:pt x="130" y="480"/>
                      <a:pt x="130" y="478"/>
                    </a:cubicBezTo>
                    <a:close/>
                    <a:moveTo>
                      <a:pt x="151" y="578"/>
                    </a:moveTo>
                    <a:cubicBezTo>
                      <a:pt x="151" y="582"/>
                      <a:pt x="150" y="585"/>
                      <a:pt x="150" y="585"/>
                    </a:cubicBezTo>
                    <a:cubicBezTo>
                      <a:pt x="150" y="587"/>
                      <a:pt x="148" y="589"/>
                      <a:pt x="145" y="589"/>
                    </a:cubicBezTo>
                    <a:cubicBezTo>
                      <a:pt x="143" y="588"/>
                      <a:pt x="142" y="587"/>
                      <a:pt x="141" y="585"/>
                    </a:cubicBezTo>
                    <a:cubicBezTo>
                      <a:pt x="141" y="585"/>
                      <a:pt x="141" y="583"/>
                      <a:pt x="140" y="579"/>
                    </a:cubicBezTo>
                    <a:cubicBezTo>
                      <a:pt x="139" y="575"/>
                      <a:pt x="138" y="570"/>
                      <a:pt x="137" y="564"/>
                    </a:cubicBezTo>
                    <a:cubicBezTo>
                      <a:pt x="137" y="559"/>
                      <a:pt x="136" y="554"/>
                      <a:pt x="136" y="550"/>
                    </a:cubicBezTo>
                    <a:cubicBezTo>
                      <a:pt x="136" y="548"/>
                      <a:pt x="136" y="547"/>
                      <a:pt x="136" y="545"/>
                    </a:cubicBezTo>
                    <a:cubicBezTo>
                      <a:pt x="137" y="544"/>
                      <a:pt x="137" y="543"/>
                      <a:pt x="137" y="543"/>
                    </a:cubicBezTo>
                    <a:cubicBezTo>
                      <a:pt x="138" y="541"/>
                      <a:pt x="141" y="539"/>
                      <a:pt x="144" y="540"/>
                    </a:cubicBezTo>
                    <a:cubicBezTo>
                      <a:pt x="144" y="541"/>
                      <a:pt x="145" y="541"/>
                      <a:pt x="145" y="542"/>
                    </a:cubicBezTo>
                    <a:cubicBezTo>
                      <a:pt x="145" y="542"/>
                      <a:pt x="146" y="542"/>
                      <a:pt x="147" y="543"/>
                    </a:cubicBezTo>
                    <a:cubicBezTo>
                      <a:pt x="147" y="544"/>
                      <a:pt x="148" y="546"/>
                      <a:pt x="149" y="548"/>
                    </a:cubicBezTo>
                    <a:cubicBezTo>
                      <a:pt x="150" y="552"/>
                      <a:pt x="150" y="558"/>
                      <a:pt x="151" y="563"/>
                    </a:cubicBezTo>
                    <a:cubicBezTo>
                      <a:pt x="151" y="568"/>
                      <a:pt x="151" y="574"/>
                      <a:pt x="151" y="578"/>
                    </a:cubicBezTo>
                    <a:close/>
                    <a:moveTo>
                      <a:pt x="158" y="242"/>
                    </a:moveTo>
                    <a:cubicBezTo>
                      <a:pt x="159" y="237"/>
                      <a:pt x="160" y="233"/>
                      <a:pt x="160" y="233"/>
                    </a:cubicBezTo>
                    <a:cubicBezTo>
                      <a:pt x="160" y="230"/>
                      <a:pt x="163" y="229"/>
                      <a:pt x="165" y="230"/>
                    </a:cubicBezTo>
                    <a:cubicBezTo>
                      <a:pt x="167" y="230"/>
                      <a:pt x="168" y="232"/>
                      <a:pt x="168" y="233"/>
                    </a:cubicBezTo>
                    <a:cubicBezTo>
                      <a:pt x="168" y="233"/>
                      <a:pt x="169" y="237"/>
                      <a:pt x="170" y="242"/>
                    </a:cubicBezTo>
                    <a:cubicBezTo>
                      <a:pt x="170" y="248"/>
                      <a:pt x="171" y="255"/>
                      <a:pt x="171" y="263"/>
                    </a:cubicBezTo>
                    <a:cubicBezTo>
                      <a:pt x="171" y="270"/>
                      <a:pt x="170" y="278"/>
                      <a:pt x="169" y="283"/>
                    </a:cubicBezTo>
                    <a:cubicBezTo>
                      <a:pt x="169" y="289"/>
                      <a:pt x="168" y="292"/>
                      <a:pt x="168" y="292"/>
                    </a:cubicBezTo>
                    <a:cubicBezTo>
                      <a:pt x="168" y="292"/>
                      <a:pt x="168" y="292"/>
                      <a:pt x="168" y="292"/>
                    </a:cubicBezTo>
                    <a:cubicBezTo>
                      <a:pt x="168" y="295"/>
                      <a:pt x="166" y="297"/>
                      <a:pt x="163" y="296"/>
                    </a:cubicBezTo>
                    <a:cubicBezTo>
                      <a:pt x="162" y="296"/>
                      <a:pt x="160" y="295"/>
                      <a:pt x="160" y="293"/>
                    </a:cubicBezTo>
                    <a:cubicBezTo>
                      <a:pt x="160" y="293"/>
                      <a:pt x="159" y="292"/>
                      <a:pt x="159" y="290"/>
                    </a:cubicBezTo>
                    <a:cubicBezTo>
                      <a:pt x="158" y="289"/>
                      <a:pt x="158" y="286"/>
                      <a:pt x="158" y="283"/>
                    </a:cubicBezTo>
                    <a:cubicBezTo>
                      <a:pt x="157" y="278"/>
                      <a:pt x="156" y="270"/>
                      <a:pt x="156" y="263"/>
                    </a:cubicBezTo>
                    <a:cubicBezTo>
                      <a:pt x="156" y="255"/>
                      <a:pt x="157" y="248"/>
                      <a:pt x="158" y="242"/>
                    </a:cubicBezTo>
                    <a:close/>
                    <a:moveTo>
                      <a:pt x="168" y="470"/>
                    </a:moveTo>
                    <a:cubicBezTo>
                      <a:pt x="168" y="474"/>
                      <a:pt x="168" y="477"/>
                      <a:pt x="168" y="477"/>
                    </a:cubicBezTo>
                    <a:cubicBezTo>
                      <a:pt x="167" y="479"/>
                      <a:pt x="165" y="481"/>
                      <a:pt x="163" y="481"/>
                    </a:cubicBezTo>
                    <a:cubicBezTo>
                      <a:pt x="161" y="481"/>
                      <a:pt x="159" y="479"/>
                      <a:pt x="159" y="477"/>
                    </a:cubicBezTo>
                    <a:cubicBezTo>
                      <a:pt x="159" y="477"/>
                      <a:pt x="158" y="475"/>
                      <a:pt x="157" y="471"/>
                    </a:cubicBezTo>
                    <a:cubicBezTo>
                      <a:pt x="157" y="467"/>
                      <a:pt x="156" y="462"/>
                      <a:pt x="155" y="456"/>
                    </a:cubicBezTo>
                    <a:cubicBezTo>
                      <a:pt x="154" y="451"/>
                      <a:pt x="153" y="446"/>
                      <a:pt x="153" y="442"/>
                    </a:cubicBezTo>
                    <a:cubicBezTo>
                      <a:pt x="153" y="440"/>
                      <a:pt x="154" y="439"/>
                      <a:pt x="154" y="437"/>
                    </a:cubicBezTo>
                    <a:cubicBezTo>
                      <a:pt x="154" y="436"/>
                      <a:pt x="154" y="435"/>
                      <a:pt x="154" y="435"/>
                    </a:cubicBezTo>
                    <a:cubicBezTo>
                      <a:pt x="156" y="433"/>
                      <a:pt x="159" y="431"/>
                      <a:pt x="161" y="433"/>
                    </a:cubicBezTo>
                    <a:cubicBezTo>
                      <a:pt x="162" y="433"/>
                      <a:pt x="163" y="433"/>
                      <a:pt x="163" y="434"/>
                    </a:cubicBezTo>
                    <a:cubicBezTo>
                      <a:pt x="163" y="434"/>
                      <a:pt x="164" y="434"/>
                      <a:pt x="164" y="435"/>
                    </a:cubicBezTo>
                    <a:cubicBezTo>
                      <a:pt x="165" y="436"/>
                      <a:pt x="166" y="438"/>
                      <a:pt x="166" y="440"/>
                    </a:cubicBezTo>
                    <a:cubicBezTo>
                      <a:pt x="168" y="444"/>
                      <a:pt x="168" y="450"/>
                      <a:pt x="168" y="455"/>
                    </a:cubicBezTo>
                    <a:cubicBezTo>
                      <a:pt x="169" y="461"/>
                      <a:pt x="168" y="466"/>
                      <a:pt x="168" y="470"/>
                    </a:cubicBezTo>
                    <a:close/>
                    <a:moveTo>
                      <a:pt x="183" y="401"/>
                    </a:moveTo>
                    <a:cubicBezTo>
                      <a:pt x="183" y="406"/>
                      <a:pt x="181" y="409"/>
                      <a:pt x="181" y="409"/>
                    </a:cubicBezTo>
                    <a:cubicBezTo>
                      <a:pt x="179" y="411"/>
                      <a:pt x="176" y="412"/>
                      <a:pt x="173" y="410"/>
                    </a:cubicBezTo>
                    <a:cubicBezTo>
                      <a:pt x="173" y="410"/>
                      <a:pt x="172" y="410"/>
                      <a:pt x="172" y="409"/>
                    </a:cubicBezTo>
                    <a:cubicBezTo>
                      <a:pt x="172" y="409"/>
                      <a:pt x="170" y="406"/>
                      <a:pt x="168" y="402"/>
                    </a:cubicBezTo>
                    <a:cubicBezTo>
                      <a:pt x="168" y="399"/>
                      <a:pt x="167" y="397"/>
                      <a:pt x="167" y="394"/>
                    </a:cubicBezTo>
                    <a:cubicBezTo>
                      <a:pt x="167" y="391"/>
                      <a:pt x="167" y="388"/>
                      <a:pt x="167" y="385"/>
                    </a:cubicBezTo>
                    <a:cubicBezTo>
                      <a:pt x="167" y="379"/>
                      <a:pt x="167" y="372"/>
                      <a:pt x="168" y="368"/>
                    </a:cubicBezTo>
                    <a:cubicBezTo>
                      <a:pt x="168" y="363"/>
                      <a:pt x="169" y="360"/>
                      <a:pt x="169" y="360"/>
                    </a:cubicBezTo>
                    <a:cubicBezTo>
                      <a:pt x="169" y="358"/>
                      <a:pt x="171" y="356"/>
                      <a:pt x="174" y="356"/>
                    </a:cubicBezTo>
                    <a:cubicBezTo>
                      <a:pt x="176" y="357"/>
                      <a:pt x="177" y="358"/>
                      <a:pt x="177" y="359"/>
                    </a:cubicBezTo>
                    <a:cubicBezTo>
                      <a:pt x="177" y="359"/>
                      <a:pt x="178" y="360"/>
                      <a:pt x="178" y="361"/>
                    </a:cubicBezTo>
                    <a:cubicBezTo>
                      <a:pt x="179" y="362"/>
                      <a:pt x="179" y="364"/>
                      <a:pt x="180" y="367"/>
                    </a:cubicBezTo>
                    <a:cubicBezTo>
                      <a:pt x="181" y="371"/>
                      <a:pt x="183" y="378"/>
                      <a:pt x="183" y="384"/>
                    </a:cubicBezTo>
                    <a:cubicBezTo>
                      <a:pt x="184" y="387"/>
                      <a:pt x="184" y="390"/>
                      <a:pt x="184" y="393"/>
                    </a:cubicBezTo>
                    <a:cubicBezTo>
                      <a:pt x="184" y="396"/>
                      <a:pt x="184" y="399"/>
                      <a:pt x="183" y="4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3" name="Freeform 68"/>
              <p:cNvSpPr>
                <a:spLocks noEditPoints="1"/>
              </p:cNvSpPr>
              <p:nvPr userDrawn="1"/>
            </p:nvSpPr>
            <p:spPr bwMode="auto">
              <a:xfrm>
                <a:off x="1521202" y="1457770"/>
                <a:ext cx="1399054" cy="1669924"/>
              </a:xfrm>
              <a:custGeom>
                <a:avLst/>
                <a:gdLst>
                  <a:gd name="T0" fmla="*/ 408 w 521"/>
                  <a:gd name="T1" fmla="*/ 59 h 621"/>
                  <a:gd name="T2" fmla="*/ 303 w 521"/>
                  <a:gd name="T3" fmla="*/ 37 h 621"/>
                  <a:gd name="T4" fmla="*/ 288 w 521"/>
                  <a:gd name="T5" fmla="*/ 341 h 621"/>
                  <a:gd name="T6" fmla="*/ 130 w 521"/>
                  <a:gd name="T7" fmla="*/ 368 h 621"/>
                  <a:gd name="T8" fmla="*/ 100 w 521"/>
                  <a:gd name="T9" fmla="*/ 572 h 621"/>
                  <a:gd name="T10" fmla="*/ 245 w 521"/>
                  <a:gd name="T11" fmla="*/ 548 h 621"/>
                  <a:gd name="T12" fmla="*/ 241 w 521"/>
                  <a:gd name="T13" fmla="*/ 584 h 621"/>
                  <a:gd name="T14" fmla="*/ 378 w 521"/>
                  <a:gd name="T15" fmla="*/ 445 h 621"/>
                  <a:gd name="T16" fmla="*/ 448 w 521"/>
                  <a:gd name="T17" fmla="*/ 406 h 621"/>
                  <a:gd name="T18" fmla="*/ 443 w 521"/>
                  <a:gd name="T19" fmla="*/ 404 h 621"/>
                  <a:gd name="T20" fmla="*/ 424 w 521"/>
                  <a:gd name="T21" fmla="*/ 399 h 621"/>
                  <a:gd name="T22" fmla="*/ 384 w 521"/>
                  <a:gd name="T23" fmla="*/ 389 h 621"/>
                  <a:gd name="T24" fmla="*/ 383 w 521"/>
                  <a:gd name="T25" fmla="*/ 388 h 621"/>
                  <a:gd name="T26" fmla="*/ 384 w 521"/>
                  <a:gd name="T27" fmla="*/ 387 h 621"/>
                  <a:gd name="T28" fmla="*/ 409 w 521"/>
                  <a:gd name="T29" fmla="*/ 388 h 621"/>
                  <a:gd name="T30" fmla="*/ 429 w 521"/>
                  <a:gd name="T31" fmla="*/ 223 h 621"/>
                  <a:gd name="T32" fmla="*/ 521 w 521"/>
                  <a:gd name="T33" fmla="*/ 42 h 621"/>
                  <a:gd name="T34" fmla="*/ 408 w 521"/>
                  <a:gd name="T35" fmla="*/ 59 h 621"/>
                  <a:gd name="T36" fmla="*/ 230 w 521"/>
                  <a:gd name="T37" fmla="*/ 379 h 621"/>
                  <a:gd name="T38" fmla="*/ 216 w 521"/>
                  <a:gd name="T39" fmla="*/ 378 h 621"/>
                  <a:gd name="T40" fmla="*/ 210 w 521"/>
                  <a:gd name="T41" fmla="*/ 376 h 621"/>
                  <a:gd name="T42" fmla="*/ 210 w 521"/>
                  <a:gd name="T43" fmla="*/ 376 h 621"/>
                  <a:gd name="T44" fmla="*/ 209 w 521"/>
                  <a:gd name="T45" fmla="*/ 372 h 621"/>
                  <a:gd name="T46" fmla="*/ 210 w 521"/>
                  <a:gd name="T47" fmla="*/ 370 h 621"/>
                  <a:gd name="T48" fmla="*/ 216 w 521"/>
                  <a:gd name="T49" fmla="*/ 369 h 621"/>
                  <a:gd name="T50" fmla="*/ 230 w 521"/>
                  <a:gd name="T51" fmla="*/ 368 h 621"/>
                  <a:gd name="T52" fmla="*/ 243 w 521"/>
                  <a:gd name="T53" fmla="*/ 369 h 621"/>
                  <a:gd name="T54" fmla="*/ 250 w 521"/>
                  <a:gd name="T55" fmla="*/ 370 h 621"/>
                  <a:gd name="T56" fmla="*/ 251 w 521"/>
                  <a:gd name="T57" fmla="*/ 374 h 621"/>
                  <a:gd name="T58" fmla="*/ 250 w 521"/>
                  <a:gd name="T59" fmla="*/ 376 h 621"/>
                  <a:gd name="T60" fmla="*/ 244 w 521"/>
                  <a:gd name="T61" fmla="*/ 378 h 621"/>
                  <a:gd name="T62" fmla="*/ 230 w 521"/>
                  <a:gd name="T63" fmla="*/ 379 h 621"/>
                  <a:gd name="T64" fmla="*/ 257 w 521"/>
                  <a:gd name="T65" fmla="*/ 498 h 621"/>
                  <a:gd name="T66" fmla="*/ 242 w 521"/>
                  <a:gd name="T67" fmla="*/ 483 h 621"/>
                  <a:gd name="T68" fmla="*/ 257 w 521"/>
                  <a:gd name="T69" fmla="*/ 467 h 621"/>
                  <a:gd name="T70" fmla="*/ 273 w 521"/>
                  <a:gd name="T71" fmla="*/ 483 h 621"/>
                  <a:gd name="T72" fmla="*/ 257 w 521"/>
                  <a:gd name="T73" fmla="*/ 49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1" h="621">
                    <a:moveTo>
                      <a:pt x="408" y="59"/>
                    </a:moveTo>
                    <a:cubicBezTo>
                      <a:pt x="408" y="59"/>
                      <a:pt x="383" y="16"/>
                      <a:pt x="303" y="37"/>
                    </a:cubicBezTo>
                    <a:cubicBezTo>
                      <a:pt x="463" y="139"/>
                      <a:pt x="355" y="321"/>
                      <a:pt x="288" y="341"/>
                    </a:cubicBezTo>
                    <a:cubicBezTo>
                      <a:pt x="232" y="359"/>
                      <a:pt x="217" y="344"/>
                      <a:pt x="130" y="368"/>
                    </a:cubicBezTo>
                    <a:cubicBezTo>
                      <a:pt x="63" y="386"/>
                      <a:pt x="0" y="521"/>
                      <a:pt x="100" y="572"/>
                    </a:cubicBezTo>
                    <a:cubicBezTo>
                      <a:pt x="197" y="621"/>
                      <a:pt x="245" y="548"/>
                      <a:pt x="245" y="548"/>
                    </a:cubicBezTo>
                    <a:cubicBezTo>
                      <a:pt x="241" y="584"/>
                      <a:pt x="241" y="584"/>
                      <a:pt x="241" y="584"/>
                    </a:cubicBezTo>
                    <a:cubicBezTo>
                      <a:pt x="241" y="584"/>
                      <a:pt x="320" y="557"/>
                      <a:pt x="378" y="445"/>
                    </a:cubicBezTo>
                    <a:cubicBezTo>
                      <a:pt x="378" y="445"/>
                      <a:pt x="423" y="436"/>
                      <a:pt x="448" y="406"/>
                    </a:cubicBezTo>
                    <a:cubicBezTo>
                      <a:pt x="447" y="406"/>
                      <a:pt x="445" y="405"/>
                      <a:pt x="443" y="404"/>
                    </a:cubicBezTo>
                    <a:cubicBezTo>
                      <a:pt x="437" y="402"/>
                      <a:pt x="430" y="400"/>
                      <a:pt x="424" y="399"/>
                    </a:cubicBezTo>
                    <a:cubicBezTo>
                      <a:pt x="411" y="395"/>
                      <a:pt x="397" y="392"/>
                      <a:pt x="384" y="389"/>
                    </a:cubicBezTo>
                    <a:cubicBezTo>
                      <a:pt x="383" y="389"/>
                      <a:pt x="383" y="388"/>
                      <a:pt x="383" y="388"/>
                    </a:cubicBezTo>
                    <a:cubicBezTo>
                      <a:pt x="383" y="387"/>
                      <a:pt x="384" y="387"/>
                      <a:pt x="384" y="387"/>
                    </a:cubicBezTo>
                    <a:cubicBezTo>
                      <a:pt x="393" y="387"/>
                      <a:pt x="401" y="387"/>
                      <a:pt x="409" y="388"/>
                    </a:cubicBezTo>
                    <a:cubicBezTo>
                      <a:pt x="414" y="375"/>
                      <a:pt x="428" y="322"/>
                      <a:pt x="429" y="223"/>
                    </a:cubicBezTo>
                    <a:cubicBezTo>
                      <a:pt x="430" y="108"/>
                      <a:pt x="483" y="66"/>
                      <a:pt x="521" y="42"/>
                    </a:cubicBezTo>
                    <a:cubicBezTo>
                      <a:pt x="521" y="42"/>
                      <a:pt x="467" y="0"/>
                      <a:pt x="408" y="59"/>
                    </a:cubicBezTo>
                    <a:close/>
                    <a:moveTo>
                      <a:pt x="230" y="379"/>
                    </a:moveTo>
                    <a:cubicBezTo>
                      <a:pt x="225" y="380"/>
                      <a:pt x="220" y="379"/>
                      <a:pt x="216" y="378"/>
                    </a:cubicBezTo>
                    <a:cubicBezTo>
                      <a:pt x="212" y="377"/>
                      <a:pt x="210" y="376"/>
                      <a:pt x="210" y="376"/>
                    </a:cubicBezTo>
                    <a:cubicBezTo>
                      <a:pt x="210" y="376"/>
                      <a:pt x="210" y="376"/>
                      <a:pt x="210" y="376"/>
                    </a:cubicBezTo>
                    <a:cubicBezTo>
                      <a:pt x="209" y="375"/>
                      <a:pt x="208" y="374"/>
                      <a:pt x="209" y="372"/>
                    </a:cubicBezTo>
                    <a:cubicBezTo>
                      <a:pt x="209" y="371"/>
                      <a:pt x="210" y="371"/>
                      <a:pt x="210" y="370"/>
                    </a:cubicBezTo>
                    <a:cubicBezTo>
                      <a:pt x="210" y="370"/>
                      <a:pt x="213" y="369"/>
                      <a:pt x="216" y="369"/>
                    </a:cubicBezTo>
                    <a:cubicBezTo>
                      <a:pt x="220" y="368"/>
                      <a:pt x="225" y="368"/>
                      <a:pt x="230" y="368"/>
                    </a:cubicBezTo>
                    <a:cubicBezTo>
                      <a:pt x="235" y="368"/>
                      <a:pt x="240" y="369"/>
                      <a:pt x="243" y="369"/>
                    </a:cubicBezTo>
                    <a:cubicBezTo>
                      <a:pt x="247" y="370"/>
                      <a:pt x="250" y="370"/>
                      <a:pt x="250" y="370"/>
                    </a:cubicBezTo>
                    <a:cubicBezTo>
                      <a:pt x="251" y="371"/>
                      <a:pt x="252" y="372"/>
                      <a:pt x="251" y="374"/>
                    </a:cubicBezTo>
                    <a:cubicBezTo>
                      <a:pt x="251" y="375"/>
                      <a:pt x="251" y="376"/>
                      <a:pt x="250" y="376"/>
                    </a:cubicBezTo>
                    <a:cubicBezTo>
                      <a:pt x="250" y="376"/>
                      <a:pt x="247" y="377"/>
                      <a:pt x="244" y="378"/>
                    </a:cubicBezTo>
                    <a:cubicBezTo>
                      <a:pt x="240" y="379"/>
                      <a:pt x="235" y="379"/>
                      <a:pt x="230" y="379"/>
                    </a:cubicBezTo>
                    <a:close/>
                    <a:moveTo>
                      <a:pt x="257" y="498"/>
                    </a:moveTo>
                    <a:cubicBezTo>
                      <a:pt x="249" y="498"/>
                      <a:pt x="242" y="491"/>
                      <a:pt x="242" y="483"/>
                    </a:cubicBezTo>
                    <a:cubicBezTo>
                      <a:pt x="242" y="474"/>
                      <a:pt x="249" y="467"/>
                      <a:pt x="257" y="467"/>
                    </a:cubicBezTo>
                    <a:cubicBezTo>
                      <a:pt x="266" y="467"/>
                      <a:pt x="273" y="474"/>
                      <a:pt x="273" y="483"/>
                    </a:cubicBezTo>
                    <a:cubicBezTo>
                      <a:pt x="273" y="491"/>
                      <a:pt x="266" y="498"/>
                      <a:pt x="257" y="4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4" name="Freeform 69"/>
              <p:cNvSpPr>
                <a:spLocks/>
              </p:cNvSpPr>
              <p:nvPr userDrawn="1"/>
            </p:nvSpPr>
            <p:spPr bwMode="auto">
              <a:xfrm>
                <a:off x="-3182" y="4158576"/>
                <a:ext cx="1004915" cy="694267"/>
              </a:xfrm>
              <a:custGeom>
                <a:avLst/>
                <a:gdLst>
                  <a:gd name="T0" fmla="*/ 393 w 418"/>
                  <a:gd name="T1" fmla="*/ 26 h 259"/>
                  <a:gd name="T2" fmla="*/ 376 w 418"/>
                  <a:gd name="T3" fmla="*/ 0 h 259"/>
                  <a:gd name="T4" fmla="*/ 371 w 418"/>
                  <a:gd name="T5" fmla="*/ 12 h 259"/>
                  <a:gd name="T6" fmla="*/ 362 w 418"/>
                  <a:gd name="T7" fmla="*/ 30 h 259"/>
                  <a:gd name="T8" fmla="*/ 347 w 418"/>
                  <a:gd name="T9" fmla="*/ 52 h 259"/>
                  <a:gd name="T10" fmla="*/ 337 w 418"/>
                  <a:gd name="T11" fmla="*/ 64 h 259"/>
                  <a:gd name="T12" fmla="*/ 326 w 418"/>
                  <a:gd name="T13" fmla="*/ 76 h 259"/>
                  <a:gd name="T14" fmla="*/ 300 w 418"/>
                  <a:gd name="T15" fmla="*/ 99 h 259"/>
                  <a:gd name="T16" fmla="*/ 286 w 418"/>
                  <a:gd name="T17" fmla="*/ 111 h 259"/>
                  <a:gd name="T18" fmla="*/ 271 w 418"/>
                  <a:gd name="T19" fmla="*/ 122 h 259"/>
                  <a:gd name="T20" fmla="*/ 239 w 418"/>
                  <a:gd name="T21" fmla="*/ 143 h 259"/>
                  <a:gd name="T22" fmla="*/ 205 w 418"/>
                  <a:gd name="T23" fmla="*/ 161 h 259"/>
                  <a:gd name="T24" fmla="*/ 188 w 418"/>
                  <a:gd name="T25" fmla="*/ 169 h 259"/>
                  <a:gd name="T26" fmla="*/ 180 w 418"/>
                  <a:gd name="T27" fmla="*/ 173 h 259"/>
                  <a:gd name="T28" fmla="*/ 170 w 418"/>
                  <a:gd name="T29" fmla="*/ 176 h 259"/>
                  <a:gd name="T30" fmla="*/ 151 w 418"/>
                  <a:gd name="T31" fmla="*/ 180 h 259"/>
                  <a:gd name="T32" fmla="*/ 132 w 418"/>
                  <a:gd name="T33" fmla="*/ 180 h 259"/>
                  <a:gd name="T34" fmla="*/ 101 w 418"/>
                  <a:gd name="T35" fmla="*/ 172 h 259"/>
                  <a:gd name="T36" fmla="*/ 77 w 418"/>
                  <a:gd name="T37" fmla="*/ 167 h 259"/>
                  <a:gd name="T38" fmla="*/ 58 w 418"/>
                  <a:gd name="T39" fmla="*/ 165 h 259"/>
                  <a:gd name="T40" fmla="*/ 49 w 418"/>
                  <a:gd name="T41" fmla="*/ 164 h 259"/>
                  <a:gd name="T42" fmla="*/ 26 w 418"/>
                  <a:gd name="T43" fmla="*/ 183 h 259"/>
                  <a:gd name="T44" fmla="*/ 26 w 418"/>
                  <a:gd name="T45" fmla="*/ 259 h 259"/>
                  <a:gd name="T46" fmla="*/ 275 w 418"/>
                  <a:gd name="T47" fmla="*/ 144 h 259"/>
                  <a:gd name="T48" fmla="*/ 393 w 418"/>
                  <a:gd name="T49" fmla="*/ 26 h 259"/>
                  <a:gd name="connsiteX0" fmla="*/ 9059 w 9223"/>
                  <a:gd name="connsiteY0" fmla="*/ 1004 h 10000"/>
                  <a:gd name="connsiteX1" fmla="*/ 8652 w 9223"/>
                  <a:gd name="connsiteY1" fmla="*/ 0 h 10000"/>
                  <a:gd name="connsiteX2" fmla="*/ 8533 w 9223"/>
                  <a:gd name="connsiteY2" fmla="*/ 463 h 10000"/>
                  <a:gd name="connsiteX3" fmla="*/ 8317 w 9223"/>
                  <a:gd name="connsiteY3" fmla="*/ 1158 h 10000"/>
                  <a:gd name="connsiteX4" fmla="*/ 7958 w 9223"/>
                  <a:gd name="connsiteY4" fmla="*/ 2008 h 10000"/>
                  <a:gd name="connsiteX5" fmla="*/ 7719 w 9223"/>
                  <a:gd name="connsiteY5" fmla="*/ 2471 h 10000"/>
                  <a:gd name="connsiteX6" fmla="*/ 7456 w 9223"/>
                  <a:gd name="connsiteY6" fmla="*/ 2934 h 10000"/>
                  <a:gd name="connsiteX7" fmla="*/ 6834 w 9223"/>
                  <a:gd name="connsiteY7" fmla="*/ 3822 h 10000"/>
                  <a:gd name="connsiteX8" fmla="*/ 6499 w 9223"/>
                  <a:gd name="connsiteY8" fmla="*/ 4286 h 10000"/>
                  <a:gd name="connsiteX9" fmla="*/ 6140 w 9223"/>
                  <a:gd name="connsiteY9" fmla="*/ 4710 h 10000"/>
                  <a:gd name="connsiteX10" fmla="*/ 5375 w 9223"/>
                  <a:gd name="connsiteY10" fmla="*/ 5521 h 10000"/>
                  <a:gd name="connsiteX11" fmla="*/ 4561 w 9223"/>
                  <a:gd name="connsiteY11" fmla="*/ 6216 h 10000"/>
                  <a:gd name="connsiteX12" fmla="*/ 4155 w 9223"/>
                  <a:gd name="connsiteY12" fmla="*/ 6525 h 10000"/>
                  <a:gd name="connsiteX13" fmla="*/ 3963 w 9223"/>
                  <a:gd name="connsiteY13" fmla="*/ 6680 h 10000"/>
                  <a:gd name="connsiteX14" fmla="*/ 3724 w 9223"/>
                  <a:gd name="connsiteY14" fmla="*/ 6795 h 10000"/>
                  <a:gd name="connsiteX15" fmla="*/ 3269 w 9223"/>
                  <a:gd name="connsiteY15" fmla="*/ 6950 h 10000"/>
                  <a:gd name="connsiteX16" fmla="*/ 2815 w 9223"/>
                  <a:gd name="connsiteY16" fmla="*/ 6950 h 10000"/>
                  <a:gd name="connsiteX17" fmla="*/ 2073 w 9223"/>
                  <a:gd name="connsiteY17" fmla="*/ 6641 h 10000"/>
                  <a:gd name="connsiteX18" fmla="*/ 1499 w 9223"/>
                  <a:gd name="connsiteY18" fmla="*/ 6448 h 10000"/>
                  <a:gd name="connsiteX19" fmla="*/ 1045 w 9223"/>
                  <a:gd name="connsiteY19" fmla="*/ 6371 h 10000"/>
                  <a:gd name="connsiteX20" fmla="*/ 829 w 9223"/>
                  <a:gd name="connsiteY20" fmla="*/ 6332 h 10000"/>
                  <a:gd name="connsiteX21" fmla="*/ 279 w 9223"/>
                  <a:gd name="connsiteY21" fmla="*/ 7066 h 10000"/>
                  <a:gd name="connsiteX22" fmla="*/ 279 w 9223"/>
                  <a:gd name="connsiteY22" fmla="*/ 10000 h 10000"/>
                  <a:gd name="connsiteX23" fmla="*/ 6236 w 9223"/>
                  <a:gd name="connsiteY23" fmla="*/ 5560 h 10000"/>
                  <a:gd name="connsiteX24" fmla="*/ 9059 w 9223"/>
                  <a:gd name="connsiteY24" fmla="*/ 1004 h 10000"/>
                  <a:gd name="connsiteX0" fmla="*/ 9525 w 9703"/>
                  <a:gd name="connsiteY0" fmla="*/ 1004 h 10000"/>
                  <a:gd name="connsiteX1" fmla="*/ 9084 w 9703"/>
                  <a:gd name="connsiteY1" fmla="*/ 0 h 10000"/>
                  <a:gd name="connsiteX2" fmla="*/ 8955 w 9703"/>
                  <a:gd name="connsiteY2" fmla="*/ 463 h 10000"/>
                  <a:gd name="connsiteX3" fmla="*/ 8721 w 9703"/>
                  <a:gd name="connsiteY3" fmla="*/ 1158 h 10000"/>
                  <a:gd name="connsiteX4" fmla="*/ 8331 w 9703"/>
                  <a:gd name="connsiteY4" fmla="*/ 2008 h 10000"/>
                  <a:gd name="connsiteX5" fmla="*/ 8072 w 9703"/>
                  <a:gd name="connsiteY5" fmla="*/ 2471 h 10000"/>
                  <a:gd name="connsiteX6" fmla="*/ 7787 w 9703"/>
                  <a:gd name="connsiteY6" fmla="*/ 2934 h 10000"/>
                  <a:gd name="connsiteX7" fmla="*/ 7113 w 9703"/>
                  <a:gd name="connsiteY7" fmla="*/ 3822 h 10000"/>
                  <a:gd name="connsiteX8" fmla="*/ 6750 w 9703"/>
                  <a:gd name="connsiteY8" fmla="*/ 4286 h 10000"/>
                  <a:gd name="connsiteX9" fmla="*/ 6360 w 9703"/>
                  <a:gd name="connsiteY9" fmla="*/ 4710 h 10000"/>
                  <a:gd name="connsiteX10" fmla="*/ 5531 w 9703"/>
                  <a:gd name="connsiteY10" fmla="*/ 5521 h 10000"/>
                  <a:gd name="connsiteX11" fmla="*/ 4648 w 9703"/>
                  <a:gd name="connsiteY11" fmla="*/ 6216 h 10000"/>
                  <a:gd name="connsiteX12" fmla="*/ 4208 w 9703"/>
                  <a:gd name="connsiteY12" fmla="*/ 6525 h 10000"/>
                  <a:gd name="connsiteX13" fmla="*/ 4000 w 9703"/>
                  <a:gd name="connsiteY13" fmla="*/ 6680 h 10000"/>
                  <a:gd name="connsiteX14" fmla="*/ 3741 w 9703"/>
                  <a:gd name="connsiteY14" fmla="*/ 6795 h 10000"/>
                  <a:gd name="connsiteX15" fmla="*/ 3247 w 9703"/>
                  <a:gd name="connsiteY15" fmla="*/ 6950 h 10000"/>
                  <a:gd name="connsiteX16" fmla="*/ 2755 w 9703"/>
                  <a:gd name="connsiteY16" fmla="*/ 6950 h 10000"/>
                  <a:gd name="connsiteX17" fmla="*/ 1951 w 9703"/>
                  <a:gd name="connsiteY17" fmla="*/ 6641 h 10000"/>
                  <a:gd name="connsiteX18" fmla="*/ 1328 w 9703"/>
                  <a:gd name="connsiteY18" fmla="*/ 6448 h 10000"/>
                  <a:gd name="connsiteX19" fmla="*/ 836 w 9703"/>
                  <a:gd name="connsiteY19" fmla="*/ 6371 h 10000"/>
                  <a:gd name="connsiteX20" fmla="*/ 602 w 9703"/>
                  <a:gd name="connsiteY20" fmla="*/ 6332 h 10000"/>
                  <a:gd name="connsiteX21" fmla="*/ 6 w 9703"/>
                  <a:gd name="connsiteY21" fmla="*/ 7066 h 10000"/>
                  <a:gd name="connsiteX22" fmla="*/ 6 w 9703"/>
                  <a:gd name="connsiteY22" fmla="*/ 10000 h 10000"/>
                  <a:gd name="connsiteX23" fmla="*/ 6464 w 9703"/>
                  <a:gd name="connsiteY23" fmla="*/ 5560 h 10000"/>
                  <a:gd name="connsiteX24" fmla="*/ 9525 w 9703"/>
                  <a:gd name="connsiteY24" fmla="*/ 100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703" h="10000">
                    <a:moveTo>
                      <a:pt x="9525" y="1004"/>
                    </a:moveTo>
                    <a:cubicBezTo>
                      <a:pt x="9395" y="695"/>
                      <a:pt x="9266" y="386"/>
                      <a:pt x="9084" y="0"/>
                    </a:cubicBezTo>
                    <a:cubicBezTo>
                      <a:pt x="9058" y="116"/>
                      <a:pt x="9006" y="270"/>
                      <a:pt x="8955" y="463"/>
                    </a:cubicBezTo>
                    <a:cubicBezTo>
                      <a:pt x="8903" y="656"/>
                      <a:pt x="8825" y="888"/>
                      <a:pt x="8721" y="1158"/>
                    </a:cubicBezTo>
                    <a:cubicBezTo>
                      <a:pt x="8618" y="1429"/>
                      <a:pt x="8488" y="1737"/>
                      <a:pt x="8331" y="2008"/>
                    </a:cubicBezTo>
                    <a:cubicBezTo>
                      <a:pt x="8254" y="2162"/>
                      <a:pt x="8176" y="2317"/>
                      <a:pt x="8072" y="2471"/>
                    </a:cubicBezTo>
                    <a:cubicBezTo>
                      <a:pt x="7994" y="2625"/>
                      <a:pt x="7891" y="2780"/>
                      <a:pt x="7787" y="2934"/>
                    </a:cubicBezTo>
                    <a:cubicBezTo>
                      <a:pt x="7580" y="3243"/>
                      <a:pt x="7372" y="3552"/>
                      <a:pt x="7113" y="3822"/>
                    </a:cubicBezTo>
                    <a:cubicBezTo>
                      <a:pt x="7009" y="3977"/>
                      <a:pt x="6880" y="4131"/>
                      <a:pt x="6750" y="4286"/>
                    </a:cubicBezTo>
                    <a:cubicBezTo>
                      <a:pt x="6619" y="4402"/>
                      <a:pt x="6490" y="4556"/>
                      <a:pt x="6360" y="4710"/>
                    </a:cubicBezTo>
                    <a:cubicBezTo>
                      <a:pt x="6075" y="4981"/>
                      <a:pt x="5816" y="5251"/>
                      <a:pt x="5531" y="5521"/>
                    </a:cubicBezTo>
                    <a:cubicBezTo>
                      <a:pt x="5220" y="5753"/>
                      <a:pt x="4933" y="5985"/>
                      <a:pt x="4648" y="6216"/>
                    </a:cubicBezTo>
                    <a:cubicBezTo>
                      <a:pt x="4493" y="6332"/>
                      <a:pt x="4337" y="6409"/>
                      <a:pt x="4208" y="6525"/>
                    </a:cubicBezTo>
                    <a:cubicBezTo>
                      <a:pt x="4130" y="6564"/>
                      <a:pt x="4052" y="6602"/>
                      <a:pt x="4000" y="6680"/>
                    </a:cubicBezTo>
                    <a:cubicBezTo>
                      <a:pt x="3897" y="6718"/>
                      <a:pt x="3819" y="6757"/>
                      <a:pt x="3741" y="6795"/>
                    </a:cubicBezTo>
                    <a:cubicBezTo>
                      <a:pt x="3585" y="6873"/>
                      <a:pt x="3404" y="6950"/>
                      <a:pt x="3247" y="6950"/>
                    </a:cubicBezTo>
                    <a:cubicBezTo>
                      <a:pt x="3066" y="6988"/>
                      <a:pt x="2910" y="6988"/>
                      <a:pt x="2755" y="6950"/>
                    </a:cubicBezTo>
                    <a:cubicBezTo>
                      <a:pt x="2444" y="6873"/>
                      <a:pt x="2185" y="6757"/>
                      <a:pt x="1951" y="6641"/>
                    </a:cubicBezTo>
                    <a:cubicBezTo>
                      <a:pt x="1718" y="6564"/>
                      <a:pt x="1510" y="6486"/>
                      <a:pt x="1328" y="6448"/>
                    </a:cubicBezTo>
                    <a:cubicBezTo>
                      <a:pt x="1147" y="6409"/>
                      <a:pt x="965" y="6371"/>
                      <a:pt x="836" y="6371"/>
                    </a:cubicBezTo>
                    <a:cubicBezTo>
                      <a:pt x="732" y="6332"/>
                      <a:pt x="654" y="6332"/>
                      <a:pt x="602" y="6332"/>
                    </a:cubicBezTo>
                    <a:cubicBezTo>
                      <a:pt x="473" y="6448"/>
                      <a:pt x="343" y="6564"/>
                      <a:pt x="6" y="7066"/>
                    </a:cubicBezTo>
                    <a:cubicBezTo>
                      <a:pt x="-2" y="8177"/>
                      <a:pt x="-2" y="9206"/>
                      <a:pt x="6" y="10000"/>
                    </a:cubicBezTo>
                    <a:cubicBezTo>
                      <a:pt x="473" y="10000"/>
                      <a:pt x="2729" y="9266"/>
                      <a:pt x="6464" y="5560"/>
                    </a:cubicBezTo>
                    <a:cubicBezTo>
                      <a:pt x="10174" y="1892"/>
                      <a:pt x="9836" y="1815"/>
                      <a:pt x="9525" y="10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5" name="Freeform 70"/>
              <p:cNvSpPr>
                <a:spLocks/>
              </p:cNvSpPr>
              <p:nvPr userDrawn="1"/>
            </p:nvSpPr>
            <p:spPr bwMode="auto">
              <a:xfrm>
                <a:off x="524507" y="3966600"/>
                <a:ext cx="165678" cy="152528"/>
              </a:xfrm>
              <a:custGeom>
                <a:avLst/>
                <a:gdLst>
                  <a:gd name="T0" fmla="*/ 59 w 62"/>
                  <a:gd name="T1" fmla="*/ 7 h 57"/>
                  <a:gd name="T2" fmla="*/ 56 w 62"/>
                  <a:gd name="T3" fmla="*/ 4 h 57"/>
                  <a:gd name="T4" fmla="*/ 56 w 62"/>
                  <a:gd name="T5" fmla="*/ 3 h 57"/>
                  <a:gd name="T6" fmla="*/ 54 w 62"/>
                  <a:gd name="T7" fmla="*/ 3 h 57"/>
                  <a:gd name="T8" fmla="*/ 54 w 62"/>
                  <a:gd name="T9" fmla="*/ 3 h 57"/>
                  <a:gd name="T10" fmla="*/ 53 w 62"/>
                  <a:gd name="T11" fmla="*/ 2 h 57"/>
                  <a:gd name="T12" fmla="*/ 52 w 62"/>
                  <a:gd name="T13" fmla="*/ 1 h 57"/>
                  <a:gd name="T14" fmla="*/ 51 w 62"/>
                  <a:gd name="T15" fmla="*/ 1 h 57"/>
                  <a:gd name="T16" fmla="*/ 46 w 62"/>
                  <a:gd name="T17" fmla="*/ 0 h 57"/>
                  <a:gd name="T18" fmla="*/ 45 w 62"/>
                  <a:gd name="T19" fmla="*/ 0 h 57"/>
                  <a:gd name="T20" fmla="*/ 43 w 62"/>
                  <a:gd name="T21" fmla="*/ 0 h 57"/>
                  <a:gd name="T22" fmla="*/ 41 w 62"/>
                  <a:gd name="T23" fmla="*/ 1 h 57"/>
                  <a:gd name="T24" fmla="*/ 40 w 62"/>
                  <a:gd name="T25" fmla="*/ 1 h 57"/>
                  <a:gd name="T26" fmla="*/ 39 w 62"/>
                  <a:gd name="T27" fmla="*/ 1 h 57"/>
                  <a:gd name="T28" fmla="*/ 38 w 62"/>
                  <a:gd name="T29" fmla="*/ 2 h 57"/>
                  <a:gd name="T30" fmla="*/ 35 w 62"/>
                  <a:gd name="T31" fmla="*/ 4 h 57"/>
                  <a:gd name="T32" fmla="*/ 31 w 62"/>
                  <a:gd name="T33" fmla="*/ 8 h 57"/>
                  <a:gd name="T34" fmla="*/ 30 w 62"/>
                  <a:gd name="T35" fmla="*/ 10 h 57"/>
                  <a:gd name="T36" fmla="*/ 29 w 62"/>
                  <a:gd name="T37" fmla="*/ 11 h 57"/>
                  <a:gd name="T38" fmla="*/ 29 w 62"/>
                  <a:gd name="T39" fmla="*/ 13 h 57"/>
                  <a:gd name="T40" fmla="*/ 26 w 62"/>
                  <a:gd name="T41" fmla="*/ 14 h 57"/>
                  <a:gd name="T42" fmla="*/ 24 w 62"/>
                  <a:gd name="T43" fmla="*/ 14 h 57"/>
                  <a:gd name="T44" fmla="*/ 23 w 62"/>
                  <a:gd name="T45" fmla="*/ 14 h 57"/>
                  <a:gd name="T46" fmla="*/ 21 w 62"/>
                  <a:gd name="T47" fmla="*/ 13 h 57"/>
                  <a:gd name="T48" fmla="*/ 19 w 62"/>
                  <a:gd name="T49" fmla="*/ 13 h 57"/>
                  <a:gd name="T50" fmla="*/ 17 w 62"/>
                  <a:gd name="T51" fmla="*/ 13 h 57"/>
                  <a:gd name="T52" fmla="*/ 16 w 62"/>
                  <a:gd name="T53" fmla="*/ 14 h 57"/>
                  <a:gd name="T54" fmla="*/ 11 w 62"/>
                  <a:gd name="T55" fmla="*/ 15 h 57"/>
                  <a:gd name="T56" fmla="*/ 10 w 62"/>
                  <a:gd name="T57" fmla="*/ 15 h 57"/>
                  <a:gd name="T58" fmla="*/ 4 w 62"/>
                  <a:gd name="T59" fmla="*/ 20 h 57"/>
                  <a:gd name="T60" fmla="*/ 3 w 62"/>
                  <a:gd name="T61" fmla="*/ 22 h 57"/>
                  <a:gd name="T62" fmla="*/ 1 w 62"/>
                  <a:gd name="T63" fmla="*/ 25 h 57"/>
                  <a:gd name="T64" fmla="*/ 1 w 62"/>
                  <a:gd name="T65" fmla="*/ 27 h 57"/>
                  <a:gd name="T66" fmla="*/ 1 w 62"/>
                  <a:gd name="T67" fmla="*/ 29 h 57"/>
                  <a:gd name="T68" fmla="*/ 1 w 62"/>
                  <a:gd name="T69" fmla="*/ 29 h 57"/>
                  <a:gd name="T70" fmla="*/ 1 w 62"/>
                  <a:gd name="T71" fmla="*/ 30 h 57"/>
                  <a:gd name="T72" fmla="*/ 1 w 62"/>
                  <a:gd name="T73" fmla="*/ 36 h 57"/>
                  <a:gd name="T74" fmla="*/ 8 w 62"/>
                  <a:gd name="T75" fmla="*/ 45 h 57"/>
                  <a:gd name="T76" fmla="*/ 22 w 62"/>
                  <a:gd name="T77" fmla="*/ 53 h 57"/>
                  <a:gd name="T78" fmla="*/ 27 w 62"/>
                  <a:gd name="T79" fmla="*/ 55 h 57"/>
                  <a:gd name="T80" fmla="*/ 43 w 62"/>
                  <a:gd name="T81" fmla="*/ 57 h 57"/>
                  <a:gd name="T82" fmla="*/ 54 w 62"/>
                  <a:gd name="T83" fmla="*/ 49 h 57"/>
                  <a:gd name="T84" fmla="*/ 55 w 62"/>
                  <a:gd name="T85" fmla="*/ 46 h 57"/>
                  <a:gd name="T86" fmla="*/ 60 w 62"/>
                  <a:gd name="T87" fmla="*/ 33 h 57"/>
                  <a:gd name="T88" fmla="*/ 62 w 62"/>
                  <a:gd name="T89" fmla="*/ 2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57">
                    <a:moveTo>
                      <a:pt x="61" y="12"/>
                    </a:moveTo>
                    <a:cubicBezTo>
                      <a:pt x="61" y="11"/>
                      <a:pt x="61" y="10"/>
                      <a:pt x="60" y="9"/>
                    </a:cubicBezTo>
                    <a:cubicBezTo>
                      <a:pt x="60" y="8"/>
                      <a:pt x="59" y="7"/>
                      <a:pt x="59" y="7"/>
                    </a:cubicBezTo>
                    <a:cubicBezTo>
                      <a:pt x="58" y="6"/>
                      <a:pt x="58" y="5"/>
                      <a:pt x="57" y="5"/>
                    </a:cubicBezTo>
                    <a:cubicBezTo>
                      <a:pt x="57" y="5"/>
                      <a:pt x="57" y="4"/>
                      <a:pt x="57" y="4"/>
                    </a:cubicBezTo>
                    <a:cubicBezTo>
                      <a:pt x="56" y="4"/>
                      <a:pt x="56" y="4"/>
                      <a:pt x="56" y="4"/>
                    </a:cubicBezTo>
                    <a:cubicBezTo>
                      <a:pt x="56" y="4"/>
                      <a:pt x="56" y="4"/>
                      <a:pt x="56" y="4"/>
                    </a:cubicBezTo>
                    <a:cubicBezTo>
                      <a:pt x="56" y="4"/>
                      <a:pt x="56" y="4"/>
                      <a:pt x="56" y="4"/>
                    </a:cubicBezTo>
                    <a:cubicBezTo>
                      <a:pt x="56" y="3"/>
                      <a:pt x="56" y="3"/>
                      <a:pt x="56" y="3"/>
                    </a:cubicBezTo>
                    <a:cubicBezTo>
                      <a:pt x="55" y="3"/>
                      <a:pt x="55" y="3"/>
                      <a:pt x="55" y="3"/>
                    </a:cubicBezTo>
                    <a:cubicBezTo>
                      <a:pt x="55" y="3"/>
                      <a:pt x="55" y="3"/>
                      <a:pt x="55" y="3"/>
                    </a:cubicBezTo>
                    <a:cubicBezTo>
                      <a:pt x="54" y="3"/>
                      <a:pt x="54" y="3"/>
                      <a:pt x="54" y="3"/>
                    </a:cubicBezTo>
                    <a:cubicBezTo>
                      <a:pt x="54" y="3"/>
                      <a:pt x="54" y="3"/>
                      <a:pt x="54" y="3"/>
                    </a:cubicBezTo>
                    <a:cubicBezTo>
                      <a:pt x="54" y="3"/>
                      <a:pt x="54" y="3"/>
                      <a:pt x="54" y="3"/>
                    </a:cubicBezTo>
                    <a:cubicBezTo>
                      <a:pt x="54" y="3"/>
                      <a:pt x="54" y="3"/>
                      <a:pt x="54" y="3"/>
                    </a:cubicBezTo>
                    <a:cubicBezTo>
                      <a:pt x="54" y="3"/>
                      <a:pt x="54" y="3"/>
                      <a:pt x="54" y="3"/>
                    </a:cubicBezTo>
                    <a:cubicBezTo>
                      <a:pt x="54" y="2"/>
                      <a:pt x="54" y="2"/>
                      <a:pt x="54" y="2"/>
                    </a:cubicBezTo>
                    <a:cubicBezTo>
                      <a:pt x="53" y="2"/>
                      <a:pt x="53" y="2"/>
                      <a:pt x="53" y="2"/>
                    </a:cubicBezTo>
                    <a:cubicBezTo>
                      <a:pt x="53" y="2"/>
                      <a:pt x="53" y="2"/>
                      <a:pt x="53" y="2"/>
                    </a:cubicBezTo>
                    <a:cubicBezTo>
                      <a:pt x="53" y="2"/>
                      <a:pt x="53" y="2"/>
                      <a:pt x="53" y="2"/>
                    </a:cubicBezTo>
                    <a:cubicBezTo>
                      <a:pt x="52" y="2"/>
                      <a:pt x="52" y="2"/>
                      <a:pt x="52" y="1"/>
                    </a:cubicBezTo>
                    <a:cubicBezTo>
                      <a:pt x="51" y="1"/>
                      <a:pt x="51" y="1"/>
                      <a:pt x="51" y="1"/>
                    </a:cubicBezTo>
                    <a:cubicBezTo>
                      <a:pt x="51" y="1"/>
                      <a:pt x="51" y="1"/>
                      <a:pt x="51" y="1"/>
                    </a:cubicBezTo>
                    <a:cubicBezTo>
                      <a:pt x="51" y="1"/>
                      <a:pt x="51" y="1"/>
                      <a:pt x="51" y="1"/>
                    </a:cubicBezTo>
                    <a:cubicBezTo>
                      <a:pt x="50" y="1"/>
                      <a:pt x="50" y="1"/>
                      <a:pt x="50" y="1"/>
                    </a:cubicBezTo>
                    <a:cubicBezTo>
                      <a:pt x="49" y="1"/>
                      <a:pt x="48" y="0"/>
                      <a:pt x="47" y="0"/>
                    </a:cubicBezTo>
                    <a:cubicBezTo>
                      <a:pt x="47" y="0"/>
                      <a:pt x="47" y="0"/>
                      <a:pt x="46" y="0"/>
                    </a:cubicBezTo>
                    <a:cubicBezTo>
                      <a:pt x="46" y="0"/>
                      <a:pt x="46" y="0"/>
                      <a:pt x="45" y="0"/>
                    </a:cubicBezTo>
                    <a:cubicBezTo>
                      <a:pt x="45" y="0"/>
                      <a:pt x="45" y="0"/>
                      <a:pt x="45" y="0"/>
                    </a:cubicBezTo>
                    <a:cubicBezTo>
                      <a:pt x="45" y="0"/>
                      <a:pt x="45" y="0"/>
                      <a:pt x="45" y="0"/>
                    </a:cubicBezTo>
                    <a:cubicBezTo>
                      <a:pt x="45" y="0"/>
                      <a:pt x="44" y="0"/>
                      <a:pt x="44" y="0"/>
                    </a:cubicBezTo>
                    <a:cubicBezTo>
                      <a:pt x="43" y="0"/>
                      <a:pt x="43" y="0"/>
                      <a:pt x="43" y="0"/>
                    </a:cubicBezTo>
                    <a:cubicBezTo>
                      <a:pt x="43" y="0"/>
                      <a:pt x="43" y="0"/>
                      <a:pt x="43" y="0"/>
                    </a:cubicBezTo>
                    <a:cubicBezTo>
                      <a:pt x="43" y="0"/>
                      <a:pt x="42" y="0"/>
                      <a:pt x="42" y="0"/>
                    </a:cubicBezTo>
                    <a:cubicBezTo>
                      <a:pt x="41" y="0"/>
                      <a:pt x="41" y="0"/>
                      <a:pt x="41" y="0"/>
                    </a:cubicBezTo>
                    <a:cubicBezTo>
                      <a:pt x="41" y="1"/>
                      <a:pt x="41" y="1"/>
                      <a:pt x="41" y="1"/>
                    </a:cubicBezTo>
                    <a:cubicBezTo>
                      <a:pt x="41" y="1"/>
                      <a:pt x="41" y="1"/>
                      <a:pt x="41" y="1"/>
                    </a:cubicBezTo>
                    <a:cubicBezTo>
                      <a:pt x="40" y="1"/>
                      <a:pt x="40" y="1"/>
                      <a:pt x="40" y="1"/>
                    </a:cubicBezTo>
                    <a:cubicBezTo>
                      <a:pt x="40" y="1"/>
                      <a:pt x="40" y="1"/>
                      <a:pt x="40" y="1"/>
                    </a:cubicBezTo>
                    <a:cubicBezTo>
                      <a:pt x="40" y="1"/>
                      <a:pt x="40" y="1"/>
                      <a:pt x="40" y="1"/>
                    </a:cubicBezTo>
                    <a:cubicBezTo>
                      <a:pt x="40" y="1"/>
                      <a:pt x="40" y="1"/>
                      <a:pt x="40" y="1"/>
                    </a:cubicBezTo>
                    <a:cubicBezTo>
                      <a:pt x="39" y="1"/>
                      <a:pt x="39" y="1"/>
                      <a:pt x="39" y="1"/>
                    </a:cubicBezTo>
                    <a:cubicBezTo>
                      <a:pt x="39" y="1"/>
                      <a:pt x="39" y="2"/>
                      <a:pt x="38" y="2"/>
                    </a:cubicBezTo>
                    <a:cubicBezTo>
                      <a:pt x="38" y="2"/>
                      <a:pt x="38" y="2"/>
                      <a:pt x="38" y="2"/>
                    </a:cubicBezTo>
                    <a:cubicBezTo>
                      <a:pt x="38" y="2"/>
                      <a:pt x="38" y="2"/>
                      <a:pt x="38" y="2"/>
                    </a:cubicBezTo>
                    <a:cubicBezTo>
                      <a:pt x="37" y="2"/>
                      <a:pt x="37" y="2"/>
                      <a:pt x="37" y="2"/>
                    </a:cubicBezTo>
                    <a:cubicBezTo>
                      <a:pt x="37" y="2"/>
                      <a:pt x="37" y="2"/>
                      <a:pt x="37" y="2"/>
                    </a:cubicBezTo>
                    <a:cubicBezTo>
                      <a:pt x="36" y="3"/>
                      <a:pt x="36" y="3"/>
                      <a:pt x="35" y="4"/>
                    </a:cubicBezTo>
                    <a:cubicBezTo>
                      <a:pt x="34" y="5"/>
                      <a:pt x="34" y="5"/>
                      <a:pt x="33" y="6"/>
                    </a:cubicBezTo>
                    <a:cubicBezTo>
                      <a:pt x="32" y="7"/>
                      <a:pt x="32" y="7"/>
                      <a:pt x="31" y="8"/>
                    </a:cubicBezTo>
                    <a:cubicBezTo>
                      <a:pt x="31" y="8"/>
                      <a:pt x="31" y="8"/>
                      <a:pt x="31" y="8"/>
                    </a:cubicBezTo>
                    <a:cubicBezTo>
                      <a:pt x="31" y="9"/>
                      <a:pt x="31" y="9"/>
                      <a:pt x="31" y="9"/>
                    </a:cubicBezTo>
                    <a:cubicBezTo>
                      <a:pt x="30" y="9"/>
                      <a:pt x="30" y="9"/>
                      <a:pt x="30" y="9"/>
                    </a:cubicBezTo>
                    <a:cubicBezTo>
                      <a:pt x="30" y="10"/>
                      <a:pt x="30" y="10"/>
                      <a:pt x="30" y="10"/>
                    </a:cubicBezTo>
                    <a:cubicBezTo>
                      <a:pt x="30" y="10"/>
                      <a:pt x="30" y="10"/>
                      <a:pt x="30" y="10"/>
                    </a:cubicBezTo>
                    <a:cubicBezTo>
                      <a:pt x="30" y="11"/>
                      <a:pt x="30" y="11"/>
                      <a:pt x="30" y="11"/>
                    </a:cubicBezTo>
                    <a:cubicBezTo>
                      <a:pt x="29" y="11"/>
                      <a:pt x="29" y="11"/>
                      <a:pt x="29" y="11"/>
                    </a:cubicBezTo>
                    <a:cubicBezTo>
                      <a:pt x="29" y="12"/>
                      <a:pt x="29" y="12"/>
                      <a:pt x="29" y="12"/>
                    </a:cubicBezTo>
                    <a:cubicBezTo>
                      <a:pt x="29" y="12"/>
                      <a:pt x="29" y="12"/>
                      <a:pt x="29" y="12"/>
                    </a:cubicBezTo>
                    <a:cubicBezTo>
                      <a:pt x="29" y="13"/>
                      <a:pt x="29" y="13"/>
                      <a:pt x="29" y="13"/>
                    </a:cubicBezTo>
                    <a:cubicBezTo>
                      <a:pt x="28" y="13"/>
                      <a:pt x="28" y="13"/>
                      <a:pt x="28" y="13"/>
                    </a:cubicBezTo>
                    <a:cubicBezTo>
                      <a:pt x="27" y="15"/>
                      <a:pt x="27" y="15"/>
                      <a:pt x="27" y="15"/>
                    </a:cubicBezTo>
                    <a:cubicBezTo>
                      <a:pt x="26" y="14"/>
                      <a:pt x="26" y="14"/>
                      <a:pt x="26" y="14"/>
                    </a:cubicBezTo>
                    <a:cubicBezTo>
                      <a:pt x="25" y="14"/>
                      <a:pt x="25" y="14"/>
                      <a:pt x="25" y="14"/>
                    </a:cubicBezTo>
                    <a:cubicBezTo>
                      <a:pt x="25" y="14"/>
                      <a:pt x="25" y="14"/>
                      <a:pt x="25" y="14"/>
                    </a:cubicBezTo>
                    <a:cubicBezTo>
                      <a:pt x="24" y="14"/>
                      <a:pt x="24" y="14"/>
                      <a:pt x="24" y="14"/>
                    </a:cubicBezTo>
                    <a:cubicBezTo>
                      <a:pt x="24" y="14"/>
                      <a:pt x="24" y="14"/>
                      <a:pt x="24" y="14"/>
                    </a:cubicBezTo>
                    <a:cubicBezTo>
                      <a:pt x="23" y="14"/>
                      <a:pt x="23" y="14"/>
                      <a:pt x="23" y="14"/>
                    </a:cubicBezTo>
                    <a:cubicBezTo>
                      <a:pt x="23" y="14"/>
                      <a:pt x="23" y="14"/>
                      <a:pt x="23" y="14"/>
                    </a:cubicBezTo>
                    <a:cubicBezTo>
                      <a:pt x="22" y="14"/>
                      <a:pt x="22" y="14"/>
                      <a:pt x="22" y="14"/>
                    </a:cubicBezTo>
                    <a:cubicBezTo>
                      <a:pt x="22" y="14"/>
                      <a:pt x="22" y="14"/>
                      <a:pt x="22" y="14"/>
                    </a:cubicBezTo>
                    <a:cubicBezTo>
                      <a:pt x="21" y="13"/>
                      <a:pt x="21" y="13"/>
                      <a:pt x="21" y="13"/>
                    </a:cubicBezTo>
                    <a:cubicBezTo>
                      <a:pt x="20" y="13"/>
                      <a:pt x="20" y="13"/>
                      <a:pt x="20" y="13"/>
                    </a:cubicBezTo>
                    <a:cubicBezTo>
                      <a:pt x="20" y="13"/>
                      <a:pt x="20" y="13"/>
                      <a:pt x="20" y="13"/>
                    </a:cubicBezTo>
                    <a:cubicBezTo>
                      <a:pt x="20" y="13"/>
                      <a:pt x="20" y="13"/>
                      <a:pt x="19" y="13"/>
                    </a:cubicBezTo>
                    <a:cubicBezTo>
                      <a:pt x="19" y="13"/>
                      <a:pt x="19" y="13"/>
                      <a:pt x="19" y="13"/>
                    </a:cubicBezTo>
                    <a:cubicBezTo>
                      <a:pt x="18" y="13"/>
                      <a:pt x="18" y="13"/>
                      <a:pt x="18" y="13"/>
                    </a:cubicBezTo>
                    <a:cubicBezTo>
                      <a:pt x="18" y="13"/>
                      <a:pt x="17" y="13"/>
                      <a:pt x="17" y="13"/>
                    </a:cubicBezTo>
                    <a:cubicBezTo>
                      <a:pt x="16" y="13"/>
                      <a:pt x="16" y="13"/>
                      <a:pt x="16" y="13"/>
                    </a:cubicBezTo>
                    <a:cubicBezTo>
                      <a:pt x="16" y="13"/>
                      <a:pt x="16" y="14"/>
                      <a:pt x="16" y="14"/>
                    </a:cubicBezTo>
                    <a:cubicBezTo>
                      <a:pt x="16" y="14"/>
                      <a:pt x="16" y="14"/>
                      <a:pt x="16" y="14"/>
                    </a:cubicBezTo>
                    <a:cubicBezTo>
                      <a:pt x="15" y="14"/>
                      <a:pt x="15" y="14"/>
                      <a:pt x="14" y="14"/>
                    </a:cubicBezTo>
                    <a:cubicBezTo>
                      <a:pt x="13" y="14"/>
                      <a:pt x="12" y="14"/>
                      <a:pt x="12" y="15"/>
                    </a:cubicBezTo>
                    <a:cubicBezTo>
                      <a:pt x="11" y="15"/>
                      <a:pt x="11" y="15"/>
                      <a:pt x="11" y="15"/>
                    </a:cubicBezTo>
                    <a:cubicBezTo>
                      <a:pt x="11" y="15"/>
                      <a:pt x="11" y="15"/>
                      <a:pt x="11" y="15"/>
                    </a:cubicBezTo>
                    <a:cubicBezTo>
                      <a:pt x="10" y="15"/>
                      <a:pt x="10" y="15"/>
                      <a:pt x="10" y="15"/>
                    </a:cubicBezTo>
                    <a:cubicBezTo>
                      <a:pt x="10" y="15"/>
                      <a:pt x="10" y="15"/>
                      <a:pt x="10" y="15"/>
                    </a:cubicBezTo>
                    <a:cubicBezTo>
                      <a:pt x="9" y="16"/>
                      <a:pt x="9" y="16"/>
                      <a:pt x="9" y="16"/>
                    </a:cubicBezTo>
                    <a:cubicBezTo>
                      <a:pt x="7" y="17"/>
                      <a:pt x="6" y="18"/>
                      <a:pt x="5" y="19"/>
                    </a:cubicBezTo>
                    <a:cubicBezTo>
                      <a:pt x="5" y="19"/>
                      <a:pt x="4" y="20"/>
                      <a:pt x="4" y="20"/>
                    </a:cubicBezTo>
                    <a:cubicBezTo>
                      <a:pt x="4" y="20"/>
                      <a:pt x="4" y="20"/>
                      <a:pt x="4" y="20"/>
                    </a:cubicBezTo>
                    <a:cubicBezTo>
                      <a:pt x="4" y="20"/>
                      <a:pt x="4" y="20"/>
                      <a:pt x="4" y="20"/>
                    </a:cubicBezTo>
                    <a:cubicBezTo>
                      <a:pt x="4" y="21"/>
                      <a:pt x="3" y="21"/>
                      <a:pt x="3" y="22"/>
                    </a:cubicBezTo>
                    <a:cubicBezTo>
                      <a:pt x="3" y="23"/>
                      <a:pt x="2" y="23"/>
                      <a:pt x="2" y="24"/>
                    </a:cubicBezTo>
                    <a:cubicBezTo>
                      <a:pt x="2" y="25"/>
                      <a:pt x="2" y="25"/>
                      <a:pt x="2" y="25"/>
                    </a:cubicBezTo>
                    <a:cubicBezTo>
                      <a:pt x="2" y="25"/>
                      <a:pt x="1" y="25"/>
                      <a:pt x="1" y="25"/>
                    </a:cubicBezTo>
                    <a:cubicBezTo>
                      <a:pt x="1" y="26"/>
                      <a:pt x="1" y="26"/>
                      <a:pt x="1" y="26"/>
                    </a:cubicBezTo>
                    <a:cubicBezTo>
                      <a:pt x="1" y="26"/>
                      <a:pt x="1" y="26"/>
                      <a:pt x="1" y="26"/>
                    </a:cubicBezTo>
                    <a:cubicBezTo>
                      <a:pt x="1" y="27"/>
                      <a:pt x="1" y="27"/>
                      <a:pt x="1" y="27"/>
                    </a:cubicBezTo>
                    <a:cubicBezTo>
                      <a:pt x="1" y="27"/>
                      <a:pt x="1" y="27"/>
                      <a:pt x="1" y="27"/>
                    </a:cubicBezTo>
                    <a:cubicBezTo>
                      <a:pt x="1" y="28"/>
                      <a:pt x="1" y="28"/>
                      <a:pt x="1" y="28"/>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30"/>
                      <a:pt x="1" y="30"/>
                      <a:pt x="1" y="30"/>
                    </a:cubicBezTo>
                    <a:cubicBezTo>
                      <a:pt x="1" y="30"/>
                      <a:pt x="1" y="30"/>
                      <a:pt x="1" y="30"/>
                    </a:cubicBezTo>
                    <a:cubicBezTo>
                      <a:pt x="0" y="31"/>
                      <a:pt x="0" y="32"/>
                      <a:pt x="1" y="33"/>
                    </a:cubicBezTo>
                    <a:cubicBezTo>
                      <a:pt x="1" y="34"/>
                      <a:pt x="1" y="35"/>
                      <a:pt x="1" y="36"/>
                    </a:cubicBezTo>
                    <a:cubicBezTo>
                      <a:pt x="2" y="37"/>
                      <a:pt x="2" y="38"/>
                      <a:pt x="2" y="38"/>
                    </a:cubicBezTo>
                    <a:cubicBezTo>
                      <a:pt x="3" y="39"/>
                      <a:pt x="3" y="40"/>
                      <a:pt x="4" y="41"/>
                    </a:cubicBezTo>
                    <a:cubicBezTo>
                      <a:pt x="5" y="43"/>
                      <a:pt x="7" y="44"/>
                      <a:pt x="8" y="45"/>
                    </a:cubicBezTo>
                    <a:cubicBezTo>
                      <a:pt x="10" y="47"/>
                      <a:pt x="11" y="48"/>
                      <a:pt x="13" y="49"/>
                    </a:cubicBezTo>
                    <a:cubicBezTo>
                      <a:pt x="15" y="50"/>
                      <a:pt x="17" y="51"/>
                      <a:pt x="19" y="52"/>
                    </a:cubicBezTo>
                    <a:cubicBezTo>
                      <a:pt x="20" y="52"/>
                      <a:pt x="21" y="52"/>
                      <a:pt x="22" y="53"/>
                    </a:cubicBezTo>
                    <a:cubicBezTo>
                      <a:pt x="22" y="53"/>
                      <a:pt x="22" y="53"/>
                      <a:pt x="23" y="53"/>
                    </a:cubicBezTo>
                    <a:cubicBezTo>
                      <a:pt x="23" y="53"/>
                      <a:pt x="24" y="54"/>
                      <a:pt x="24" y="54"/>
                    </a:cubicBezTo>
                    <a:cubicBezTo>
                      <a:pt x="25" y="54"/>
                      <a:pt x="26" y="54"/>
                      <a:pt x="27" y="55"/>
                    </a:cubicBezTo>
                    <a:cubicBezTo>
                      <a:pt x="28" y="55"/>
                      <a:pt x="29" y="55"/>
                      <a:pt x="30" y="55"/>
                    </a:cubicBezTo>
                    <a:cubicBezTo>
                      <a:pt x="33" y="56"/>
                      <a:pt x="35" y="56"/>
                      <a:pt x="37" y="56"/>
                    </a:cubicBezTo>
                    <a:cubicBezTo>
                      <a:pt x="39" y="57"/>
                      <a:pt x="41" y="57"/>
                      <a:pt x="43" y="57"/>
                    </a:cubicBezTo>
                    <a:cubicBezTo>
                      <a:pt x="45" y="57"/>
                      <a:pt x="47" y="57"/>
                      <a:pt x="49" y="57"/>
                    </a:cubicBezTo>
                    <a:cubicBezTo>
                      <a:pt x="50" y="55"/>
                      <a:pt x="51" y="53"/>
                      <a:pt x="52" y="52"/>
                    </a:cubicBezTo>
                    <a:cubicBezTo>
                      <a:pt x="53" y="51"/>
                      <a:pt x="53" y="50"/>
                      <a:pt x="54" y="49"/>
                    </a:cubicBezTo>
                    <a:cubicBezTo>
                      <a:pt x="54" y="48"/>
                      <a:pt x="54" y="48"/>
                      <a:pt x="54" y="48"/>
                    </a:cubicBezTo>
                    <a:cubicBezTo>
                      <a:pt x="54" y="48"/>
                      <a:pt x="54" y="48"/>
                      <a:pt x="54" y="48"/>
                    </a:cubicBezTo>
                    <a:cubicBezTo>
                      <a:pt x="54" y="47"/>
                      <a:pt x="55" y="47"/>
                      <a:pt x="55" y="46"/>
                    </a:cubicBezTo>
                    <a:cubicBezTo>
                      <a:pt x="56" y="44"/>
                      <a:pt x="57" y="42"/>
                      <a:pt x="57" y="40"/>
                    </a:cubicBezTo>
                    <a:cubicBezTo>
                      <a:pt x="58" y="39"/>
                      <a:pt x="59" y="37"/>
                      <a:pt x="59" y="35"/>
                    </a:cubicBezTo>
                    <a:cubicBezTo>
                      <a:pt x="60" y="34"/>
                      <a:pt x="60" y="34"/>
                      <a:pt x="60" y="33"/>
                    </a:cubicBezTo>
                    <a:cubicBezTo>
                      <a:pt x="60" y="33"/>
                      <a:pt x="60" y="32"/>
                      <a:pt x="60" y="32"/>
                    </a:cubicBezTo>
                    <a:cubicBezTo>
                      <a:pt x="61" y="31"/>
                      <a:pt x="61" y="30"/>
                      <a:pt x="61" y="29"/>
                    </a:cubicBezTo>
                    <a:cubicBezTo>
                      <a:pt x="62" y="27"/>
                      <a:pt x="62" y="25"/>
                      <a:pt x="62" y="23"/>
                    </a:cubicBezTo>
                    <a:cubicBezTo>
                      <a:pt x="62" y="21"/>
                      <a:pt x="62" y="19"/>
                      <a:pt x="62" y="17"/>
                    </a:cubicBezTo>
                    <a:cubicBezTo>
                      <a:pt x="62" y="15"/>
                      <a:pt x="62" y="13"/>
                      <a:pt x="6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6" name="Freeform 71"/>
              <p:cNvSpPr>
                <a:spLocks noEditPoints="1"/>
              </p:cNvSpPr>
              <p:nvPr userDrawn="1"/>
            </p:nvSpPr>
            <p:spPr bwMode="auto">
              <a:xfrm>
                <a:off x="87960" y="3643135"/>
                <a:ext cx="836277" cy="938839"/>
              </a:xfrm>
              <a:custGeom>
                <a:avLst/>
                <a:gdLst>
                  <a:gd name="T0" fmla="*/ 174 w 311"/>
                  <a:gd name="T1" fmla="*/ 77 h 349"/>
                  <a:gd name="T2" fmla="*/ 7 w 311"/>
                  <a:gd name="T3" fmla="*/ 335 h 349"/>
                  <a:gd name="T4" fmla="*/ 74 w 311"/>
                  <a:gd name="T5" fmla="*/ 349 h 349"/>
                  <a:gd name="T6" fmla="*/ 118 w 311"/>
                  <a:gd name="T7" fmla="*/ 338 h 349"/>
                  <a:gd name="T8" fmla="*/ 199 w 311"/>
                  <a:gd name="T9" fmla="*/ 295 h 349"/>
                  <a:gd name="T10" fmla="*/ 266 w 311"/>
                  <a:gd name="T11" fmla="*/ 244 h 349"/>
                  <a:gd name="T12" fmla="*/ 303 w 311"/>
                  <a:gd name="T13" fmla="*/ 199 h 349"/>
                  <a:gd name="T14" fmla="*/ 238 w 311"/>
                  <a:gd name="T15" fmla="*/ 137 h 349"/>
                  <a:gd name="T16" fmla="*/ 233 w 311"/>
                  <a:gd name="T17" fmla="*/ 157 h 349"/>
                  <a:gd name="T18" fmla="*/ 225 w 311"/>
                  <a:gd name="T19" fmla="*/ 171 h 349"/>
                  <a:gd name="T20" fmla="*/ 223 w 311"/>
                  <a:gd name="T21" fmla="*/ 174 h 349"/>
                  <a:gd name="T22" fmla="*/ 215 w 311"/>
                  <a:gd name="T23" fmla="*/ 183 h 349"/>
                  <a:gd name="T24" fmla="*/ 199 w 311"/>
                  <a:gd name="T25" fmla="*/ 183 h 349"/>
                  <a:gd name="T26" fmla="*/ 184 w 311"/>
                  <a:gd name="T27" fmla="*/ 180 h 349"/>
                  <a:gd name="T28" fmla="*/ 176 w 311"/>
                  <a:gd name="T29" fmla="*/ 178 h 349"/>
                  <a:gd name="T30" fmla="*/ 162 w 311"/>
                  <a:gd name="T31" fmla="*/ 170 h 349"/>
                  <a:gd name="T32" fmla="*/ 152 w 311"/>
                  <a:gd name="T33" fmla="*/ 157 h 349"/>
                  <a:gd name="T34" fmla="*/ 151 w 311"/>
                  <a:gd name="T35" fmla="*/ 148 h 349"/>
                  <a:gd name="T36" fmla="*/ 151 w 311"/>
                  <a:gd name="T37" fmla="*/ 147 h 349"/>
                  <a:gd name="T38" fmla="*/ 151 w 311"/>
                  <a:gd name="T39" fmla="*/ 147 h 349"/>
                  <a:gd name="T40" fmla="*/ 151 w 311"/>
                  <a:gd name="T41" fmla="*/ 145 h 349"/>
                  <a:gd name="T42" fmla="*/ 152 w 311"/>
                  <a:gd name="T43" fmla="*/ 143 h 349"/>
                  <a:gd name="T44" fmla="*/ 152 w 311"/>
                  <a:gd name="T45" fmla="*/ 141 h 349"/>
                  <a:gd name="T46" fmla="*/ 156 w 311"/>
                  <a:gd name="T47" fmla="*/ 134 h 349"/>
                  <a:gd name="T48" fmla="*/ 157 w 311"/>
                  <a:gd name="T49" fmla="*/ 132 h 349"/>
                  <a:gd name="T50" fmla="*/ 159 w 311"/>
                  <a:gd name="T51" fmla="*/ 130 h 349"/>
                  <a:gd name="T52" fmla="*/ 161 w 311"/>
                  <a:gd name="T53" fmla="*/ 128 h 349"/>
                  <a:gd name="T54" fmla="*/ 162 w 311"/>
                  <a:gd name="T55" fmla="*/ 128 h 349"/>
                  <a:gd name="T56" fmla="*/ 165 w 311"/>
                  <a:gd name="T57" fmla="*/ 126 h 349"/>
                  <a:gd name="T58" fmla="*/ 166 w 311"/>
                  <a:gd name="T59" fmla="*/ 126 h 349"/>
                  <a:gd name="T60" fmla="*/ 173 w 311"/>
                  <a:gd name="T61" fmla="*/ 124 h 349"/>
                  <a:gd name="T62" fmla="*/ 176 w 311"/>
                  <a:gd name="T63" fmla="*/ 123 h 349"/>
                  <a:gd name="T64" fmla="*/ 179 w 311"/>
                  <a:gd name="T65" fmla="*/ 123 h 349"/>
                  <a:gd name="T66" fmla="*/ 181 w 311"/>
                  <a:gd name="T67" fmla="*/ 123 h 349"/>
                  <a:gd name="T68" fmla="*/ 183 w 311"/>
                  <a:gd name="T69" fmla="*/ 124 h 349"/>
                  <a:gd name="T70" fmla="*/ 185 w 311"/>
                  <a:gd name="T71" fmla="*/ 123 h 349"/>
                  <a:gd name="T72" fmla="*/ 186 w 311"/>
                  <a:gd name="T73" fmla="*/ 121 h 349"/>
                  <a:gd name="T74" fmla="*/ 188 w 311"/>
                  <a:gd name="T75" fmla="*/ 119 h 349"/>
                  <a:gd name="T76" fmla="*/ 189 w 311"/>
                  <a:gd name="T77" fmla="*/ 117 h 349"/>
                  <a:gd name="T78" fmla="*/ 191 w 311"/>
                  <a:gd name="T79" fmla="*/ 114 h 349"/>
                  <a:gd name="T80" fmla="*/ 193 w 311"/>
                  <a:gd name="T81" fmla="*/ 112 h 349"/>
                  <a:gd name="T82" fmla="*/ 198 w 311"/>
                  <a:gd name="T83" fmla="*/ 108 h 349"/>
                  <a:gd name="T84" fmla="*/ 201 w 311"/>
                  <a:gd name="T85" fmla="*/ 107 h 349"/>
                  <a:gd name="T86" fmla="*/ 211 w 311"/>
                  <a:gd name="T87" fmla="*/ 105 h 349"/>
                  <a:gd name="T88" fmla="*/ 218 w 311"/>
                  <a:gd name="T89" fmla="*/ 106 h 349"/>
                  <a:gd name="T90" fmla="*/ 220 w 311"/>
                  <a:gd name="T91" fmla="*/ 107 h 349"/>
                  <a:gd name="T92" fmla="*/ 223 w 311"/>
                  <a:gd name="T93" fmla="*/ 108 h 349"/>
                  <a:gd name="T94" fmla="*/ 225 w 311"/>
                  <a:gd name="T95" fmla="*/ 109 h 349"/>
                  <a:gd name="T96" fmla="*/ 225 w 311"/>
                  <a:gd name="T97" fmla="*/ 109 h 349"/>
                  <a:gd name="T98" fmla="*/ 226 w 311"/>
                  <a:gd name="T99" fmla="*/ 110 h 349"/>
                  <a:gd name="T100" fmla="*/ 228 w 311"/>
                  <a:gd name="T101" fmla="*/ 111 h 349"/>
                  <a:gd name="T102" fmla="*/ 230 w 311"/>
                  <a:gd name="T103" fmla="*/ 113 h 349"/>
                  <a:gd name="T104" fmla="*/ 237 w 311"/>
                  <a:gd name="T105" fmla="*/ 1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49">
                    <a:moveTo>
                      <a:pt x="262" y="128"/>
                    </a:moveTo>
                    <a:cubicBezTo>
                      <a:pt x="225" y="88"/>
                      <a:pt x="225" y="0"/>
                      <a:pt x="214" y="13"/>
                    </a:cubicBezTo>
                    <a:cubicBezTo>
                      <a:pt x="203" y="25"/>
                      <a:pt x="207" y="52"/>
                      <a:pt x="174" y="77"/>
                    </a:cubicBezTo>
                    <a:cubicBezTo>
                      <a:pt x="141" y="102"/>
                      <a:pt x="142" y="60"/>
                      <a:pt x="89" y="66"/>
                    </a:cubicBezTo>
                    <a:cubicBezTo>
                      <a:pt x="57" y="69"/>
                      <a:pt x="80" y="122"/>
                      <a:pt x="74" y="186"/>
                    </a:cubicBezTo>
                    <a:cubicBezTo>
                      <a:pt x="68" y="250"/>
                      <a:pt x="26" y="307"/>
                      <a:pt x="7" y="335"/>
                    </a:cubicBezTo>
                    <a:cubicBezTo>
                      <a:pt x="4" y="339"/>
                      <a:pt x="2" y="342"/>
                      <a:pt x="0" y="344"/>
                    </a:cubicBezTo>
                    <a:cubicBezTo>
                      <a:pt x="12" y="342"/>
                      <a:pt x="27" y="341"/>
                      <a:pt x="45" y="344"/>
                    </a:cubicBezTo>
                    <a:cubicBezTo>
                      <a:pt x="55" y="346"/>
                      <a:pt x="65" y="348"/>
                      <a:pt x="74" y="349"/>
                    </a:cubicBezTo>
                    <a:cubicBezTo>
                      <a:pt x="83" y="349"/>
                      <a:pt x="93" y="348"/>
                      <a:pt x="103" y="345"/>
                    </a:cubicBezTo>
                    <a:cubicBezTo>
                      <a:pt x="105" y="344"/>
                      <a:pt x="107" y="343"/>
                      <a:pt x="110" y="342"/>
                    </a:cubicBezTo>
                    <a:cubicBezTo>
                      <a:pt x="113" y="341"/>
                      <a:pt x="115" y="339"/>
                      <a:pt x="118" y="338"/>
                    </a:cubicBezTo>
                    <a:cubicBezTo>
                      <a:pt x="124" y="336"/>
                      <a:pt x="129" y="333"/>
                      <a:pt x="134" y="331"/>
                    </a:cubicBezTo>
                    <a:cubicBezTo>
                      <a:pt x="145" y="325"/>
                      <a:pt x="156" y="319"/>
                      <a:pt x="167" y="313"/>
                    </a:cubicBezTo>
                    <a:cubicBezTo>
                      <a:pt x="178" y="308"/>
                      <a:pt x="189" y="301"/>
                      <a:pt x="199" y="295"/>
                    </a:cubicBezTo>
                    <a:cubicBezTo>
                      <a:pt x="209" y="288"/>
                      <a:pt x="219" y="282"/>
                      <a:pt x="228" y="275"/>
                    </a:cubicBezTo>
                    <a:cubicBezTo>
                      <a:pt x="238" y="268"/>
                      <a:pt x="246" y="261"/>
                      <a:pt x="254" y="254"/>
                    </a:cubicBezTo>
                    <a:cubicBezTo>
                      <a:pt x="258" y="251"/>
                      <a:pt x="262" y="247"/>
                      <a:pt x="266" y="244"/>
                    </a:cubicBezTo>
                    <a:cubicBezTo>
                      <a:pt x="269" y="240"/>
                      <a:pt x="273" y="237"/>
                      <a:pt x="276" y="234"/>
                    </a:cubicBezTo>
                    <a:cubicBezTo>
                      <a:pt x="282" y="227"/>
                      <a:pt x="288" y="221"/>
                      <a:pt x="292" y="215"/>
                    </a:cubicBezTo>
                    <a:cubicBezTo>
                      <a:pt x="297" y="209"/>
                      <a:pt x="300" y="203"/>
                      <a:pt x="303" y="199"/>
                    </a:cubicBezTo>
                    <a:cubicBezTo>
                      <a:pt x="307" y="191"/>
                      <a:pt x="310" y="186"/>
                      <a:pt x="311" y="185"/>
                    </a:cubicBezTo>
                    <a:cubicBezTo>
                      <a:pt x="299" y="169"/>
                      <a:pt x="283" y="151"/>
                      <a:pt x="262" y="128"/>
                    </a:cubicBezTo>
                    <a:close/>
                    <a:moveTo>
                      <a:pt x="238" y="137"/>
                    </a:moveTo>
                    <a:cubicBezTo>
                      <a:pt x="238" y="138"/>
                      <a:pt x="237" y="140"/>
                      <a:pt x="237" y="141"/>
                    </a:cubicBezTo>
                    <a:cubicBezTo>
                      <a:pt x="237" y="144"/>
                      <a:pt x="236" y="146"/>
                      <a:pt x="236" y="149"/>
                    </a:cubicBezTo>
                    <a:cubicBezTo>
                      <a:pt x="235" y="152"/>
                      <a:pt x="234" y="154"/>
                      <a:pt x="233" y="157"/>
                    </a:cubicBezTo>
                    <a:cubicBezTo>
                      <a:pt x="232" y="158"/>
                      <a:pt x="232" y="159"/>
                      <a:pt x="231" y="160"/>
                    </a:cubicBezTo>
                    <a:cubicBezTo>
                      <a:pt x="231" y="162"/>
                      <a:pt x="230" y="163"/>
                      <a:pt x="229" y="164"/>
                    </a:cubicBezTo>
                    <a:cubicBezTo>
                      <a:pt x="228" y="166"/>
                      <a:pt x="227" y="169"/>
                      <a:pt x="225" y="171"/>
                    </a:cubicBezTo>
                    <a:cubicBezTo>
                      <a:pt x="225" y="171"/>
                      <a:pt x="224" y="172"/>
                      <a:pt x="224" y="172"/>
                    </a:cubicBezTo>
                    <a:cubicBezTo>
                      <a:pt x="224" y="173"/>
                      <a:pt x="224" y="173"/>
                      <a:pt x="224" y="173"/>
                    </a:cubicBezTo>
                    <a:cubicBezTo>
                      <a:pt x="223" y="174"/>
                      <a:pt x="223" y="174"/>
                      <a:pt x="223" y="174"/>
                    </a:cubicBezTo>
                    <a:cubicBezTo>
                      <a:pt x="222" y="175"/>
                      <a:pt x="221" y="176"/>
                      <a:pt x="221" y="177"/>
                    </a:cubicBezTo>
                    <a:cubicBezTo>
                      <a:pt x="219" y="179"/>
                      <a:pt x="217" y="181"/>
                      <a:pt x="215" y="183"/>
                    </a:cubicBezTo>
                    <a:cubicBezTo>
                      <a:pt x="215" y="183"/>
                      <a:pt x="215" y="183"/>
                      <a:pt x="215" y="183"/>
                    </a:cubicBezTo>
                    <a:cubicBezTo>
                      <a:pt x="215" y="183"/>
                      <a:pt x="215" y="183"/>
                      <a:pt x="215" y="183"/>
                    </a:cubicBezTo>
                    <a:cubicBezTo>
                      <a:pt x="213" y="183"/>
                      <a:pt x="210" y="183"/>
                      <a:pt x="207" y="183"/>
                    </a:cubicBezTo>
                    <a:cubicBezTo>
                      <a:pt x="205" y="183"/>
                      <a:pt x="202" y="183"/>
                      <a:pt x="199" y="183"/>
                    </a:cubicBezTo>
                    <a:cubicBezTo>
                      <a:pt x="197" y="183"/>
                      <a:pt x="194" y="182"/>
                      <a:pt x="192" y="182"/>
                    </a:cubicBezTo>
                    <a:cubicBezTo>
                      <a:pt x="190" y="182"/>
                      <a:pt x="189" y="181"/>
                      <a:pt x="188" y="181"/>
                    </a:cubicBezTo>
                    <a:cubicBezTo>
                      <a:pt x="186" y="181"/>
                      <a:pt x="185" y="180"/>
                      <a:pt x="184" y="180"/>
                    </a:cubicBezTo>
                    <a:cubicBezTo>
                      <a:pt x="183" y="180"/>
                      <a:pt x="183" y="180"/>
                      <a:pt x="182" y="180"/>
                    </a:cubicBezTo>
                    <a:cubicBezTo>
                      <a:pt x="181" y="179"/>
                      <a:pt x="181" y="179"/>
                      <a:pt x="180" y="179"/>
                    </a:cubicBezTo>
                    <a:cubicBezTo>
                      <a:pt x="179" y="179"/>
                      <a:pt x="178" y="178"/>
                      <a:pt x="176" y="178"/>
                    </a:cubicBezTo>
                    <a:cubicBezTo>
                      <a:pt x="174" y="177"/>
                      <a:pt x="171" y="176"/>
                      <a:pt x="169" y="174"/>
                    </a:cubicBezTo>
                    <a:cubicBezTo>
                      <a:pt x="168" y="174"/>
                      <a:pt x="167" y="173"/>
                      <a:pt x="166" y="172"/>
                    </a:cubicBezTo>
                    <a:cubicBezTo>
                      <a:pt x="164" y="172"/>
                      <a:pt x="163" y="171"/>
                      <a:pt x="162" y="170"/>
                    </a:cubicBezTo>
                    <a:cubicBezTo>
                      <a:pt x="160" y="168"/>
                      <a:pt x="158" y="167"/>
                      <a:pt x="156" y="164"/>
                    </a:cubicBezTo>
                    <a:cubicBezTo>
                      <a:pt x="156" y="163"/>
                      <a:pt x="155" y="162"/>
                      <a:pt x="154" y="161"/>
                    </a:cubicBezTo>
                    <a:cubicBezTo>
                      <a:pt x="153" y="160"/>
                      <a:pt x="153" y="159"/>
                      <a:pt x="152" y="157"/>
                    </a:cubicBezTo>
                    <a:cubicBezTo>
                      <a:pt x="152" y="156"/>
                      <a:pt x="151" y="155"/>
                      <a:pt x="151" y="153"/>
                    </a:cubicBezTo>
                    <a:cubicBezTo>
                      <a:pt x="151" y="152"/>
                      <a:pt x="151" y="150"/>
                      <a:pt x="151" y="149"/>
                    </a:cubicBezTo>
                    <a:cubicBezTo>
                      <a:pt x="151" y="148"/>
                      <a:pt x="151" y="148"/>
                      <a:pt x="151" y="148"/>
                    </a:cubicBezTo>
                    <a:cubicBezTo>
                      <a:pt x="151" y="148"/>
                      <a:pt x="151" y="148"/>
                      <a:pt x="151" y="148"/>
                    </a:cubicBezTo>
                    <a:cubicBezTo>
                      <a:pt x="151" y="148"/>
                      <a:pt x="151" y="148"/>
                      <a:pt x="151" y="148"/>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6"/>
                      <a:pt x="151" y="146"/>
                      <a:pt x="151" y="146"/>
                    </a:cubicBezTo>
                    <a:cubicBezTo>
                      <a:pt x="151" y="146"/>
                      <a:pt x="151" y="146"/>
                      <a:pt x="151" y="145"/>
                    </a:cubicBezTo>
                    <a:cubicBezTo>
                      <a:pt x="151" y="145"/>
                      <a:pt x="151" y="145"/>
                      <a:pt x="151" y="145"/>
                    </a:cubicBezTo>
                    <a:cubicBezTo>
                      <a:pt x="151" y="144"/>
                      <a:pt x="152" y="144"/>
                      <a:pt x="152" y="144"/>
                    </a:cubicBezTo>
                    <a:cubicBezTo>
                      <a:pt x="152" y="143"/>
                      <a:pt x="152" y="143"/>
                      <a:pt x="152" y="143"/>
                    </a:cubicBezTo>
                    <a:cubicBezTo>
                      <a:pt x="152" y="142"/>
                      <a:pt x="152" y="142"/>
                      <a:pt x="152" y="142"/>
                    </a:cubicBezTo>
                    <a:cubicBezTo>
                      <a:pt x="152" y="142"/>
                      <a:pt x="152" y="142"/>
                      <a:pt x="152" y="142"/>
                    </a:cubicBezTo>
                    <a:cubicBezTo>
                      <a:pt x="152" y="141"/>
                      <a:pt x="152" y="141"/>
                      <a:pt x="152" y="141"/>
                    </a:cubicBezTo>
                    <a:cubicBezTo>
                      <a:pt x="153" y="139"/>
                      <a:pt x="153" y="138"/>
                      <a:pt x="154" y="137"/>
                    </a:cubicBezTo>
                    <a:cubicBezTo>
                      <a:pt x="154" y="136"/>
                      <a:pt x="155" y="136"/>
                      <a:pt x="155" y="135"/>
                    </a:cubicBezTo>
                    <a:cubicBezTo>
                      <a:pt x="155" y="135"/>
                      <a:pt x="155" y="134"/>
                      <a:pt x="156" y="134"/>
                    </a:cubicBezTo>
                    <a:cubicBezTo>
                      <a:pt x="156" y="134"/>
                      <a:pt x="156" y="134"/>
                      <a:pt x="156" y="134"/>
                    </a:cubicBezTo>
                    <a:cubicBezTo>
                      <a:pt x="156" y="134"/>
                      <a:pt x="156" y="133"/>
                      <a:pt x="156" y="133"/>
                    </a:cubicBezTo>
                    <a:cubicBezTo>
                      <a:pt x="157" y="133"/>
                      <a:pt x="157" y="133"/>
                      <a:pt x="157" y="132"/>
                    </a:cubicBezTo>
                    <a:cubicBezTo>
                      <a:pt x="158" y="132"/>
                      <a:pt x="158" y="132"/>
                      <a:pt x="158" y="132"/>
                    </a:cubicBezTo>
                    <a:cubicBezTo>
                      <a:pt x="158" y="131"/>
                      <a:pt x="158" y="131"/>
                      <a:pt x="158" y="131"/>
                    </a:cubicBezTo>
                    <a:cubicBezTo>
                      <a:pt x="159" y="131"/>
                      <a:pt x="159" y="130"/>
                      <a:pt x="159" y="130"/>
                    </a:cubicBezTo>
                    <a:cubicBezTo>
                      <a:pt x="160" y="129"/>
                      <a:pt x="160" y="129"/>
                      <a:pt x="160" y="129"/>
                    </a:cubicBezTo>
                    <a:cubicBezTo>
                      <a:pt x="160" y="129"/>
                      <a:pt x="161" y="129"/>
                      <a:pt x="161" y="129"/>
                    </a:cubicBezTo>
                    <a:cubicBezTo>
                      <a:pt x="161" y="129"/>
                      <a:pt x="161" y="128"/>
                      <a:pt x="161" y="128"/>
                    </a:cubicBezTo>
                    <a:cubicBezTo>
                      <a:pt x="162" y="128"/>
                      <a:pt x="162" y="128"/>
                      <a:pt x="162" y="128"/>
                    </a:cubicBezTo>
                    <a:cubicBezTo>
                      <a:pt x="162" y="128"/>
                      <a:pt x="162" y="128"/>
                      <a:pt x="162" y="128"/>
                    </a:cubicBezTo>
                    <a:cubicBezTo>
                      <a:pt x="162" y="128"/>
                      <a:pt x="162" y="128"/>
                      <a:pt x="162" y="128"/>
                    </a:cubicBezTo>
                    <a:cubicBezTo>
                      <a:pt x="163" y="127"/>
                      <a:pt x="163" y="127"/>
                      <a:pt x="163" y="127"/>
                    </a:cubicBezTo>
                    <a:cubicBezTo>
                      <a:pt x="164" y="127"/>
                      <a:pt x="164" y="127"/>
                      <a:pt x="164" y="127"/>
                    </a:cubicBezTo>
                    <a:cubicBezTo>
                      <a:pt x="164" y="127"/>
                      <a:pt x="164" y="127"/>
                      <a:pt x="165" y="126"/>
                    </a:cubicBezTo>
                    <a:cubicBezTo>
                      <a:pt x="165" y="126"/>
                      <a:pt x="165" y="126"/>
                      <a:pt x="165" y="126"/>
                    </a:cubicBezTo>
                    <a:cubicBezTo>
                      <a:pt x="166" y="126"/>
                      <a:pt x="166" y="126"/>
                      <a:pt x="166" y="126"/>
                    </a:cubicBezTo>
                    <a:cubicBezTo>
                      <a:pt x="166" y="126"/>
                      <a:pt x="166" y="126"/>
                      <a:pt x="166" y="126"/>
                    </a:cubicBezTo>
                    <a:cubicBezTo>
                      <a:pt x="168" y="125"/>
                      <a:pt x="169" y="125"/>
                      <a:pt x="171" y="124"/>
                    </a:cubicBezTo>
                    <a:cubicBezTo>
                      <a:pt x="171" y="124"/>
                      <a:pt x="172" y="124"/>
                      <a:pt x="173" y="124"/>
                    </a:cubicBezTo>
                    <a:cubicBezTo>
                      <a:pt x="173" y="124"/>
                      <a:pt x="173" y="124"/>
                      <a:pt x="173" y="124"/>
                    </a:cubicBezTo>
                    <a:cubicBezTo>
                      <a:pt x="173" y="124"/>
                      <a:pt x="174" y="124"/>
                      <a:pt x="174" y="124"/>
                    </a:cubicBezTo>
                    <a:cubicBezTo>
                      <a:pt x="175" y="124"/>
                      <a:pt x="175" y="124"/>
                      <a:pt x="175" y="124"/>
                    </a:cubicBezTo>
                    <a:cubicBezTo>
                      <a:pt x="175" y="123"/>
                      <a:pt x="175" y="123"/>
                      <a:pt x="176" y="123"/>
                    </a:cubicBezTo>
                    <a:cubicBezTo>
                      <a:pt x="176" y="123"/>
                      <a:pt x="176" y="123"/>
                      <a:pt x="177" y="123"/>
                    </a:cubicBezTo>
                    <a:cubicBezTo>
                      <a:pt x="178" y="123"/>
                      <a:pt x="178" y="123"/>
                      <a:pt x="178" y="123"/>
                    </a:cubicBezTo>
                    <a:cubicBezTo>
                      <a:pt x="178" y="123"/>
                      <a:pt x="179" y="123"/>
                      <a:pt x="179" y="123"/>
                    </a:cubicBezTo>
                    <a:cubicBezTo>
                      <a:pt x="179" y="123"/>
                      <a:pt x="179" y="123"/>
                      <a:pt x="179" y="123"/>
                    </a:cubicBezTo>
                    <a:cubicBezTo>
                      <a:pt x="180" y="123"/>
                      <a:pt x="180" y="123"/>
                      <a:pt x="180" y="123"/>
                    </a:cubicBezTo>
                    <a:cubicBezTo>
                      <a:pt x="181" y="123"/>
                      <a:pt x="181" y="123"/>
                      <a:pt x="181" y="123"/>
                    </a:cubicBezTo>
                    <a:cubicBezTo>
                      <a:pt x="182" y="124"/>
                      <a:pt x="182" y="124"/>
                      <a:pt x="182" y="124"/>
                    </a:cubicBezTo>
                    <a:cubicBezTo>
                      <a:pt x="183" y="124"/>
                      <a:pt x="183" y="124"/>
                      <a:pt x="183" y="124"/>
                    </a:cubicBezTo>
                    <a:cubicBezTo>
                      <a:pt x="183" y="124"/>
                      <a:pt x="183" y="124"/>
                      <a:pt x="183" y="124"/>
                    </a:cubicBezTo>
                    <a:cubicBezTo>
                      <a:pt x="184" y="124"/>
                      <a:pt x="184" y="124"/>
                      <a:pt x="184" y="124"/>
                    </a:cubicBezTo>
                    <a:cubicBezTo>
                      <a:pt x="185" y="124"/>
                      <a:pt x="185" y="124"/>
                      <a:pt x="185" y="124"/>
                    </a:cubicBezTo>
                    <a:cubicBezTo>
                      <a:pt x="185" y="123"/>
                      <a:pt x="185" y="123"/>
                      <a:pt x="185" y="123"/>
                    </a:cubicBezTo>
                    <a:cubicBezTo>
                      <a:pt x="186" y="122"/>
                      <a:pt x="186" y="122"/>
                      <a:pt x="186" y="122"/>
                    </a:cubicBezTo>
                    <a:cubicBezTo>
                      <a:pt x="186" y="122"/>
                      <a:pt x="186" y="122"/>
                      <a:pt x="186" y="122"/>
                    </a:cubicBezTo>
                    <a:cubicBezTo>
                      <a:pt x="186" y="121"/>
                      <a:pt x="186" y="121"/>
                      <a:pt x="186" y="121"/>
                    </a:cubicBezTo>
                    <a:cubicBezTo>
                      <a:pt x="187" y="120"/>
                      <a:pt x="187" y="120"/>
                      <a:pt x="187" y="120"/>
                    </a:cubicBezTo>
                    <a:cubicBezTo>
                      <a:pt x="187" y="119"/>
                      <a:pt x="187" y="119"/>
                      <a:pt x="187" y="119"/>
                    </a:cubicBezTo>
                    <a:cubicBezTo>
                      <a:pt x="188" y="119"/>
                      <a:pt x="188" y="119"/>
                      <a:pt x="188" y="119"/>
                    </a:cubicBezTo>
                    <a:cubicBezTo>
                      <a:pt x="188" y="118"/>
                      <a:pt x="188" y="118"/>
                      <a:pt x="188" y="118"/>
                    </a:cubicBezTo>
                    <a:cubicBezTo>
                      <a:pt x="188" y="118"/>
                      <a:pt x="188" y="118"/>
                      <a:pt x="188" y="118"/>
                    </a:cubicBezTo>
                    <a:cubicBezTo>
                      <a:pt x="189" y="117"/>
                      <a:pt x="189" y="117"/>
                      <a:pt x="189" y="117"/>
                    </a:cubicBezTo>
                    <a:cubicBezTo>
                      <a:pt x="189" y="116"/>
                      <a:pt x="189" y="116"/>
                      <a:pt x="190" y="116"/>
                    </a:cubicBezTo>
                    <a:cubicBezTo>
                      <a:pt x="190" y="115"/>
                      <a:pt x="190" y="115"/>
                      <a:pt x="190" y="115"/>
                    </a:cubicBezTo>
                    <a:cubicBezTo>
                      <a:pt x="191" y="114"/>
                      <a:pt x="191" y="114"/>
                      <a:pt x="191" y="114"/>
                    </a:cubicBezTo>
                    <a:cubicBezTo>
                      <a:pt x="191" y="114"/>
                      <a:pt x="191" y="114"/>
                      <a:pt x="191" y="114"/>
                    </a:cubicBezTo>
                    <a:cubicBezTo>
                      <a:pt x="192" y="113"/>
                      <a:pt x="192" y="113"/>
                      <a:pt x="192" y="113"/>
                    </a:cubicBezTo>
                    <a:cubicBezTo>
                      <a:pt x="192" y="113"/>
                      <a:pt x="193" y="112"/>
                      <a:pt x="193" y="112"/>
                    </a:cubicBezTo>
                    <a:cubicBezTo>
                      <a:pt x="194" y="111"/>
                      <a:pt x="196" y="110"/>
                      <a:pt x="197" y="109"/>
                    </a:cubicBezTo>
                    <a:cubicBezTo>
                      <a:pt x="197" y="109"/>
                      <a:pt x="197" y="109"/>
                      <a:pt x="198" y="108"/>
                    </a:cubicBezTo>
                    <a:cubicBezTo>
                      <a:pt x="198" y="108"/>
                      <a:pt x="198" y="108"/>
                      <a:pt x="198" y="108"/>
                    </a:cubicBezTo>
                    <a:cubicBezTo>
                      <a:pt x="198" y="108"/>
                      <a:pt x="199" y="108"/>
                      <a:pt x="199" y="108"/>
                    </a:cubicBezTo>
                    <a:cubicBezTo>
                      <a:pt x="199" y="108"/>
                      <a:pt x="199" y="108"/>
                      <a:pt x="200" y="107"/>
                    </a:cubicBezTo>
                    <a:cubicBezTo>
                      <a:pt x="201" y="107"/>
                      <a:pt x="201" y="107"/>
                      <a:pt x="201" y="107"/>
                    </a:cubicBezTo>
                    <a:cubicBezTo>
                      <a:pt x="203" y="106"/>
                      <a:pt x="206" y="105"/>
                      <a:pt x="209" y="105"/>
                    </a:cubicBezTo>
                    <a:cubicBezTo>
                      <a:pt x="210" y="105"/>
                      <a:pt x="210" y="105"/>
                      <a:pt x="210" y="105"/>
                    </a:cubicBezTo>
                    <a:cubicBezTo>
                      <a:pt x="211" y="105"/>
                      <a:pt x="211" y="105"/>
                      <a:pt x="211" y="105"/>
                    </a:cubicBezTo>
                    <a:cubicBezTo>
                      <a:pt x="211" y="105"/>
                      <a:pt x="211" y="105"/>
                      <a:pt x="212" y="105"/>
                    </a:cubicBezTo>
                    <a:cubicBezTo>
                      <a:pt x="212" y="105"/>
                      <a:pt x="213" y="105"/>
                      <a:pt x="214" y="105"/>
                    </a:cubicBezTo>
                    <a:cubicBezTo>
                      <a:pt x="215" y="105"/>
                      <a:pt x="217" y="106"/>
                      <a:pt x="218" y="106"/>
                    </a:cubicBezTo>
                    <a:cubicBezTo>
                      <a:pt x="219" y="106"/>
                      <a:pt x="219" y="106"/>
                      <a:pt x="219" y="106"/>
                    </a:cubicBezTo>
                    <a:cubicBezTo>
                      <a:pt x="220" y="106"/>
                      <a:pt x="220" y="106"/>
                      <a:pt x="220" y="106"/>
                    </a:cubicBezTo>
                    <a:cubicBezTo>
                      <a:pt x="220" y="107"/>
                      <a:pt x="220" y="107"/>
                      <a:pt x="220" y="107"/>
                    </a:cubicBezTo>
                    <a:cubicBezTo>
                      <a:pt x="221" y="107"/>
                      <a:pt x="221" y="107"/>
                      <a:pt x="221" y="107"/>
                    </a:cubicBezTo>
                    <a:cubicBezTo>
                      <a:pt x="222" y="107"/>
                      <a:pt x="222" y="107"/>
                      <a:pt x="222" y="108"/>
                    </a:cubicBezTo>
                    <a:cubicBezTo>
                      <a:pt x="223" y="108"/>
                      <a:pt x="223" y="108"/>
                      <a:pt x="223" y="108"/>
                    </a:cubicBezTo>
                    <a:cubicBezTo>
                      <a:pt x="223" y="108"/>
                      <a:pt x="223" y="108"/>
                      <a:pt x="223" y="108"/>
                    </a:cubicBezTo>
                    <a:cubicBezTo>
                      <a:pt x="224" y="109"/>
                      <a:pt x="224" y="109"/>
                      <a:pt x="224"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6" y="109"/>
                      <a:pt x="226" y="109"/>
                      <a:pt x="226" y="109"/>
                    </a:cubicBezTo>
                    <a:cubicBezTo>
                      <a:pt x="226" y="110"/>
                      <a:pt x="226" y="110"/>
                      <a:pt x="226" y="110"/>
                    </a:cubicBezTo>
                    <a:cubicBezTo>
                      <a:pt x="227" y="110"/>
                      <a:pt x="227" y="110"/>
                      <a:pt x="227" y="110"/>
                    </a:cubicBezTo>
                    <a:cubicBezTo>
                      <a:pt x="227" y="110"/>
                      <a:pt x="227" y="110"/>
                      <a:pt x="227" y="110"/>
                    </a:cubicBezTo>
                    <a:cubicBezTo>
                      <a:pt x="228" y="111"/>
                      <a:pt x="228" y="111"/>
                      <a:pt x="228" y="111"/>
                    </a:cubicBezTo>
                    <a:cubicBezTo>
                      <a:pt x="228" y="111"/>
                      <a:pt x="228" y="111"/>
                      <a:pt x="228" y="111"/>
                    </a:cubicBezTo>
                    <a:cubicBezTo>
                      <a:pt x="228" y="111"/>
                      <a:pt x="229" y="112"/>
                      <a:pt x="229" y="112"/>
                    </a:cubicBezTo>
                    <a:cubicBezTo>
                      <a:pt x="229" y="112"/>
                      <a:pt x="230" y="112"/>
                      <a:pt x="230" y="113"/>
                    </a:cubicBezTo>
                    <a:cubicBezTo>
                      <a:pt x="231" y="114"/>
                      <a:pt x="232" y="115"/>
                      <a:pt x="233" y="116"/>
                    </a:cubicBezTo>
                    <a:cubicBezTo>
                      <a:pt x="234" y="119"/>
                      <a:pt x="236" y="121"/>
                      <a:pt x="236" y="124"/>
                    </a:cubicBezTo>
                    <a:cubicBezTo>
                      <a:pt x="237" y="125"/>
                      <a:pt x="237" y="127"/>
                      <a:pt x="237" y="128"/>
                    </a:cubicBezTo>
                    <a:cubicBezTo>
                      <a:pt x="238" y="130"/>
                      <a:pt x="238" y="131"/>
                      <a:pt x="238" y="133"/>
                    </a:cubicBezTo>
                    <a:cubicBezTo>
                      <a:pt x="238" y="134"/>
                      <a:pt x="238" y="135"/>
                      <a:pt x="238"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7" name="Freeform 74"/>
              <p:cNvSpPr>
                <a:spLocks/>
              </p:cNvSpPr>
              <p:nvPr userDrawn="1"/>
            </p:nvSpPr>
            <p:spPr bwMode="auto">
              <a:xfrm>
                <a:off x="879531" y="3824590"/>
                <a:ext cx="449697" cy="470735"/>
              </a:xfrm>
              <a:custGeom>
                <a:avLst/>
                <a:gdLst>
                  <a:gd name="T0" fmla="*/ 29 w 167"/>
                  <a:gd name="T1" fmla="*/ 35 h 175"/>
                  <a:gd name="T2" fmla="*/ 102 w 167"/>
                  <a:gd name="T3" fmla="*/ 132 h 175"/>
                  <a:gd name="T4" fmla="*/ 29 w 167"/>
                  <a:gd name="T5" fmla="*/ 35 h 175"/>
                </a:gdLst>
                <a:ahLst/>
                <a:cxnLst>
                  <a:cxn ang="0">
                    <a:pos x="T0" y="T1"/>
                  </a:cxn>
                  <a:cxn ang="0">
                    <a:pos x="T2" y="T3"/>
                  </a:cxn>
                  <a:cxn ang="0">
                    <a:pos x="T4" y="T5"/>
                  </a:cxn>
                </a:cxnLst>
                <a:rect l="0" t="0" r="r" b="b"/>
                <a:pathLst>
                  <a:path w="167" h="175">
                    <a:moveTo>
                      <a:pt x="29" y="35"/>
                    </a:moveTo>
                    <a:cubicBezTo>
                      <a:pt x="0" y="53"/>
                      <a:pt x="38" y="175"/>
                      <a:pt x="102" y="132"/>
                    </a:cubicBezTo>
                    <a:cubicBezTo>
                      <a:pt x="167" y="89"/>
                      <a:pt x="87" y="0"/>
                      <a:pt x="2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8" name="Freeform 75"/>
              <p:cNvSpPr>
                <a:spLocks/>
              </p:cNvSpPr>
              <p:nvPr userDrawn="1"/>
            </p:nvSpPr>
            <p:spPr bwMode="auto">
              <a:xfrm>
                <a:off x="1655321" y="1610299"/>
                <a:ext cx="825757" cy="731084"/>
              </a:xfrm>
              <a:custGeom>
                <a:avLst/>
                <a:gdLst>
                  <a:gd name="T0" fmla="*/ 173 w 307"/>
                  <a:gd name="T1" fmla="*/ 54 h 272"/>
                  <a:gd name="T2" fmla="*/ 56 w 307"/>
                  <a:gd name="T3" fmla="*/ 66 h 272"/>
                  <a:gd name="T4" fmla="*/ 93 w 307"/>
                  <a:gd name="T5" fmla="*/ 264 h 272"/>
                  <a:gd name="T6" fmla="*/ 168 w 307"/>
                  <a:gd name="T7" fmla="*/ 252 h 272"/>
                  <a:gd name="T8" fmla="*/ 251 w 307"/>
                  <a:gd name="T9" fmla="*/ 233 h 272"/>
                  <a:gd name="T10" fmla="*/ 279 w 307"/>
                  <a:gd name="T11" fmla="*/ 83 h 272"/>
                  <a:gd name="T12" fmla="*/ 173 w 307"/>
                  <a:gd name="T13" fmla="*/ 54 h 272"/>
                </a:gdLst>
                <a:ahLst/>
                <a:cxnLst>
                  <a:cxn ang="0">
                    <a:pos x="T0" y="T1"/>
                  </a:cxn>
                  <a:cxn ang="0">
                    <a:pos x="T2" y="T3"/>
                  </a:cxn>
                  <a:cxn ang="0">
                    <a:pos x="T4" y="T5"/>
                  </a:cxn>
                  <a:cxn ang="0">
                    <a:pos x="T6" y="T7"/>
                  </a:cxn>
                  <a:cxn ang="0">
                    <a:pos x="T8" y="T9"/>
                  </a:cxn>
                  <a:cxn ang="0">
                    <a:pos x="T10" y="T11"/>
                  </a:cxn>
                  <a:cxn ang="0">
                    <a:pos x="T12" y="T13"/>
                  </a:cxn>
                </a:cxnLst>
                <a:rect l="0" t="0" r="r" b="b"/>
                <a:pathLst>
                  <a:path w="307" h="272">
                    <a:moveTo>
                      <a:pt x="173" y="54"/>
                    </a:moveTo>
                    <a:cubicBezTo>
                      <a:pt x="152" y="65"/>
                      <a:pt x="112" y="0"/>
                      <a:pt x="56" y="66"/>
                    </a:cubicBezTo>
                    <a:cubicBezTo>
                      <a:pt x="0" y="132"/>
                      <a:pt x="48" y="256"/>
                      <a:pt x="93" y="264"/>
                    </a:cubicBezTo>
                    <a:cubicBezTo>
                      <a:pt x="138" y="272"/>
                      <a:pt x="159" y="238"/>
                      <a:pt x="168" y="252"/>
                    </a:cubicBezTo>
                    <a:cubicBezTo>
                      <a:pt x="178" y="266"/>
                      <a:pt x="222" y="272"/>
                      <a:pt x="251" y="233"/>
                    </a:cubicBezTo>
                    <a:cubicBezTo>
                      <a:pt x="280" y="195"/>
                      <a:pt x="307" y="125"/>
                      <a:pt x="279" y="83"/>
                    </a:cubicBezTo>
                    <a:cubicBezTo>
                      <a:pt x="251" y="40"/>
                      <a:pt x="235" y="21"/>
                      <a:pt x="17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9" name="Freeform 76"/>
              <p:cNvSpPr>
                <a:spLocks/>
              </p:cNvSpPr>
              <p:nvPr userDrawn="1"/>
            </p:nvSpPr>
            <p:spPr bwMode="auto">
              <a:xfrm>
                <a:off x="2007714" y="1473549"/>
                <a:ext cx="307687" cy="270870"/>
              </a:xfrm>
              <a:custGeom>
                <a:avLst/>
                <a:gdLst>
                  <a:gd name="T0" fmla="*/ 104 w 114"/>
                  <a:gd name="T1" fmla="*/ 29 h 101"/>
                  <a:gd name="T2" fmla="*/ 21 w 114"/>
                  <a:gd name="T3" fmla="*/ 88 h 101"/>
                  <a:gd name="T4" fmla="*/ 26 w 114"/>
                  <a:gd name="T5" fmla="*/ 80 h 101"/>
                  <a:gd name="T6" fmla="*/ 46 w 114"/>
                  <a:gd name="T7" fmla="*/ 61 h 101"/>
                  <a:gd name="T8" fmla="*/ 71 w 114"/>
                  <a:gd name="T9" fmla="*/ 46 h 101"/>
                  <a:gd name="T10" fmla="*/ 80 w 114"/>
                  <a:gd name="T11" fmla="*/ 43 h 101"/>
                  <a:gd name="T12" fmla="*/ 83 w 114"/>
                  <a:gd name="T13" fmla="*/ 42 h 101"/>
                  <a:gd name="T14" fmla="*/ 84 w 114"/>
                  <a:gd name="T15" fmla="*/ 42 h 101"/>
                  <a:gd name="T16" fmla="*/ 84 w 114"/>
                  <a:gd name="T17" fmla="*/ 43 h 101"/>
                  <a:gd name="T18" fmla="*/ 81 w 114"/>
                  <a:gd name="T19" fmla="*/ 45 h 101"/>
                  <a:gd name="T20" fmla="*/ 73 w 114"/>
                  <a:gd name="T21" fmla="*/ 50 h 101"/>
                  <a:gd name="T22" fmla="*/ 63 w 114"/>
                  <a:gd name="T23" fmla="*/ 58 h 101"/>
                  <a:gd name="T24" fmla="*/ 52 w 114"/>
                  <a:gd name="T25" fmla="*/ 67 h 101"/>
                  <a:gd name="T26" fmla="*/ 31 w 114"/>
                  <a:gd name="T27" fmla="*/ 86 h 101"/>
                  <a:gd name="T28" fmla="*/ 25 w 114"/>
                  <a:gd name="T29" fmla="*/ 91 h 101"/>
                  <a:gd name="T30" fmla="*/ 27 w 114"/>
                  <a:gd name="T31" fmla="*/ 93 h 101"/>
                  <a:gd name="T32" fmla="*/ 104 w 114"/>
                  <a:gd name="T33" fmla="*/ 2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01">
                    <a:moveTo>
                      <a:pt x="104" y="29"/>
                    </a:moveTo>
                    <a:cubicBezTo>
                      <a:pt x="96" y="0"/>
                      <a:pt x="0" y="66"/>
                      <a:pt x="21" y="88"/>
                    </a:cubicBezTo>
                    <a:cubicBezTo>
                      <a:pt x="22" y="86"/>
                      <a:pt x="24" y="84"/>
                      <a:pt x="26" y="80"/>
                    </a:cubicBezTo>
                    <a:cubicBezTo>
                      <a:pt x="31" y="74"/>
                      <a:pt x="38" y="67"/>
                      <a:pt x="46" y="61"/>
                    </a:cubicBezTo>
                    <a:cubicBezTo>
                      <a:pt x="55" y="54"/>
                      <a:pt x="64" y="49"/>
                      <a:pt x="71" y="46"/>
                    </a:cubicBezTo>
                    <a:cubicBezTo>
                      <a:pt x="74" y="45"/>
                      <a:pt x="77" y="44"/>
                      <a:pt x="80" y="43"/>
                    </a:cubicBezTo>
                    <a:cubicBezTo>
                      <a:pt x="82" y="42"/>
                      <a:pt x="83" y="42"/>
                      <a:pt x="83" y="42"/>
                    </a:cubicBezTo>
                    <a:cubicBezTo>
                      <a:pt x="83" y="42"/>
                      <a:pt x="84" y="42"/>
                      <a:pt x="84" y="42"/>
                    </a:cubicBezTo>
                    <a:cubicBezTo>
                      <a:pt x="84" y="43"/>
                      <a:pt x="84" y="43"/>
                      <a:pt x="84" y="43"/>
                    </a:cubicBezTo>
                    <a:cubicBezTo>
                      <a:pt x="84" y="43"/>
                      <a:pt x="83" y="44"/>
                      <a:pt x="81" y="45"/>
                    </a:cubicBezTo>
                    <a:cubicBezTo>
                      <a:pt x="79" y="46"/>
                      <a:pt x="76" y="48"/>
                      <a:pt x="73" y="50"/>
                    </a:cubicBezTo>
                    <a:cubicBezTo>
                      <a:pt x="70" y="53"/>
                      <a:pt x="67" y="55"/>
                      <a:pt x="63" y="58"/>
                    </a:cubicBezTo>
                    <a:cubicBezTo>
                      <a:pt x="59" y="61"/>
                      <a:pt x="56" y="64"/>
                      <a:pt x="52" y="67"/>
                    </a:cubicBezTo>
                    <a:cubicBezTo>
                      <a:pt x="44" y="74"/>
                      <a:pt x="37" y="81"/>
                      <a:pt x="31" y="86"/>
                    </a:cubicBezTo>
                    <a:cubicBezTo>
                      <a:pt x="29" y="88"/>
                      <a:pt x="27" y="90"/>
                      <a:pt x="25" y="91"/>
                    </a:cubicBezTo>
                    <a:cubicBezTo>
                      <a:pt x="26" y="92"/>
                      <a:pt x="26" y="92"/>
                      <a:pt x="27" y="93"/>
                    </a:cubicBezTo>
                    <a:cubicBezTo>
                      <a:pt x="51" y="101"/>
                      <a:pt x="114" y="60"/>
                      <a:pt x="10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0" name="Freeform 83"/>
              <p:cNvSpPr>
                <a:spLocks/>
              </p:cNvSpPr>
              <p:nvPr userDrawn="1"/>
            </p:nvSpPr>
            <p:spPr bwMode="auto">
              <a:xfrm>
                <a:off x="916348" y="1683933"/>
                <a:ext cx="236682" cy="205124"/>
              </a:xfrm>
              <a:custGeom>
                <a:avLst/>
                <a:gdLst>
                  <a:gd name="T0" fmla="*/ 82 w 89"/>
                  <a:gd name="T1" fmla="*/ 17 h 77"/>
                  <a:gd name="T2" fmla="*/ 69 w 89"/>
                  <a:gd name="T3" fmla="*/ 13 h 77"/>
                  <a:gd name="T4" fmla="*/ 54 w 89"/>
                  <a:gd name="T5" fmla="*/ 6 h 77"/>
                  <a:gd name="T6" fmla="*/ 48 w 89"/>
                  <a:gd name="T7" fmla="*/ 2 h 77"/>
                  <a:gd name="T8" fmla="*/ 45 w 89"/>
                  <a:gd name="T9" fmla="*/ 0 h 77"/>
                  <a:gd name="T10" fmla="*/ 44 w 89"/>
                  <a:gd name="T11" fmla="*/ 0 h 77"/>
                  <a:gd name="T12" fmla="*/ 15 w 89"/>
                  <a:gd name="T13" fmla="*/ 28 h 77"/>
                  <a:gd name="T14" fmla="*/ 47 w 89"/>
                  <a:gd name="T15" fmla="*/ 74 h 77"/>
                  <a:gd name="T16" fmla="*/ 72 w 89"/>
                  <a:gd name="T17" fmla="*/ 31 h 77"/>
                  <a:gd name="T18" fmla="*/ 82 w 89"/>
                  <a:gd name="T19"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7">
                    <a:moveTo>
                      <a:pt x="82" y="17"/>
                    </a:moveTo>
                    <a:cubicBezTo>
                      <a:pt x="78" y="16"/>
                      <a:pt x="73" y="15"/>
                      <a:pt x="69" y="13"/>
                    </a:cubicBezTo>
                    <a:cubicBezTo>
                      <a:pt x="63" y="11"/>
                      <a:pt x="59" y="9"/>
                      <a:pt x="54" y="6"/>
                    </a:cubicBezTo>
                    <a:cubicBezTo>
                      <a:pt x="52" y="5"/>
                      <a:pt x="50" y="4"/>
                      <a:pt x="48" y="2"/>
                    </a:cubicBezTo>
                    <a:cubicBezTo>
                      <a:pt x="47" y="1"/>
                      <a:pt x="46" y="1"/>
                      <a:pt x="45" y="0"/>
                    </a:cubicBezTo>
                    <a:cubicBezTo>
                      <a:pt x="44" y="0"/>
                      <a:pt x="44" y="0"/>
                      <a:pt x="44" y="0"/>
                    </a:cubicBezTo>
                    <a:cubicBezTo>
                      <a:pt x="41" y="9"/>
                      <a:pt x="25" y="14"/>
                      <a:pt x="15" y="28"/>
                    </a:cubicBezTo>
                    <a:cubicBezTo>
                      <a:pt x="0" y="49"/>
                      <a:pt x="4" y="70"/>
                      <a:pt x="47" y="74"/>
                    </a:cubicBezTo>
                    <a:cubicBezTo>
                      <a:pt x="89" y="77"/>
                      <a:pt x="72" y="51"/>
                      <a:pt x="72" y="31"/>
                    </a:cubicBezTo>
                    <a:cubicBezTo>
                      <a:pt x="71" y="23"/>
                      <a:pt x="76" y="19"/>
                      <a:pt x="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1" name="Freeform 84"/>
              <p:cNvSpPr>
                <a:spLocks/>
              </p:cNvSpPr>
              <p:nvPr userDrawn="1"/>
            </p:nvSpPr>
            <p:spPr bwMode="auto">
              <a:xfrm>
                <a:off x="1126732" y="965998"/>
                <a:ext cx="320836" cy="152528"/>
              </a:xfrm>
              <a:custGeom>
                <a:avLst/>
                <a:gdLst>
                  <a:gd name="T0" fmla="*/ 18 w 119"/>
                  <a:gd name="T1" fmla="*/ 48 h 57"/>
                  <a:gd name="T2" fmla="*/ 23 w 119"/>
                  <a:gd name="T3" fmla="*/ 50 h 57"/>
                  <a:gd name="T4" fmla="*/ 29 w 119"/>
                  <a:gd name="T5" fmla="*/ 51 h 57"/>
                  <a:gd name="T6" fmla="*/ 45 w 119"/>
                  <a:gd name="T7" fmla="*/ 54 h 57"/>
                  <a:gd name="T8" fmla="*/ 54 w 119"/>
                  <a:gd name="T9" fmla="*/ 56 h 57"/>
                  <a:gd name="T10" fmla="*/ 63 w 119"/>
                  <a:gd name="T11" fmla="*/ 57 h 57"/>
                  <a:gd name="T12" fmla="*/ 73 w 119"/>
                  <a:gd name="T13" fmla="*/ 57 h 57"/>
                  <a:gd name="T14" fmla="*/ 82 w 119"/>
                  <a:gd name="T15" fmla="*/ 57 h 57"/>
                  <a:gd name="T16" fmla="*/ 98 w 119"/>
                  <a:gd name="T17" fmla="*/ 56 h 57"/>
                  <a:gd name="T18" fmla="*/ 103 w 119"/>
                  <a:gd name="T19" fmla="*/ 55 h 57"/>
                  <a:gd name="T20" fmla="*/ 117 w 119"/>
                  <a:gd name="T21" fmla="*/ 39 h 57"/>
                  <a:gd name="T22" fmla="*/ 103 w 119"/>
                  <a:gd name="T23" fmla="*/ 33 h 57"/>
                  <a:gd name="T24" fmla="*/ 63 w 119"/>
                  <a:gd name="T25" fmla="*/ 1 h 57"/>
                  <a:gd name="T26" fmla="*/ 26 w 119"/>
                  <a:gd name="T27" fmla="*/ 23 h 57"/>
                  <a:gd name="T28" fmla="*/ 17 w 119"/>
                  <a:gd name="T29" fmla="*/ 48 h 57"/>
                  <a:gd name="T30" fmla="*/ 18 w 119"/>
                  <a:gd name="T31"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57">
                    <a:moveTo>
                      <a:pt x="18" y="48"/>
                    </a:moveTo>
                    <a:cubicBezTo>
                      <a:pt x="19" y="49"/>
                      <a:pt x="21" y="49"/>
                      <a:pt x="23" y="50"/>
                    </a:cubicBezTo>
                    <a:cubicBezTo>
                      <a:pt x="24" y="50"/>
                      <a:pt x="27" y="51"/>
                      <a:pt x="29" y="51"/>
                    </a:cubicBezTo>
                    <a:cubicBezTo>
                      <a:pt x="34" y="52"/>
                      <a:pt x="39" y="54"/>
                      <a:pt x="45" y="54"/>
                    </a:cubicBezTo>
                    <a:cubicBezTo>
                      <a:pt x="48" y="55"/>
                      <a:pt x="51" y="55"/>
                      <a:pt x="54" y="56"/>
                    </a:cubicBezTo>
                    <a:cubicBezTo>
                      <a:pt x="57" y="56"/>
                      <a:pt x="60" y="56"/>
                      <a:pt x="63" y="57"/>
                    </a:cubicBezTo>
                    <a:cubicBezTo>
                      <a:pt x="66" y="57"/>
                      <a:pt x="70" y="57"/>
                      <a:pt x="73" y="57"/>
                    </a:cubicBezTo>
                    <a:cubicBezTo>
                      <a:pt x="76" y="57"/>
                      <a:pt x="79" y="57"/>
                      <a:pt x="82" y="57"/>
                    </a:cubicBezTo>
                    <a:cubicBezTo>
                      <a:pt x="88" y="57"/>
                      <a:pt x="93" y="57"/>
                      <a:pt x="98" y="56"/>
                    </a:cubicBezTo>
                    <a:cubicBezTo>
                      <a:pt x="100" y="56"/>
                      <a:pt x="101" y="56"/>
                      <a:pt x="103" y="55"/>
                    </a:cubicBezTo>
                    <a:cubicBezTo>
                      <a:pt x="109" y="53"/>
                      <a:pt x="116" y="48"/>
                      <a:pt x="117" y="39"/>
                    </a:cubicBezTo>
                    <a:cubicBezTo>
                      <a:pt x="119" y="23"/>
                      <a:pt x="103" y="33"/>
                      <a:pt x="103" y="33"/>
                    </a:cubicBezTo>
                    <a:cubicBezTo>
                      <a:pt x="103" y="33"/>
                      <a:pt x="97" y="1"/>
                      <a:pt x="63" y="1"/>
                    </a:cubicBezTo>
                    <a:cubicBezTo>
                      <a:pt x="29" y="0"/>
                      <a:pt x="26" y="23"/>
                      <a:pt x="26" y="23"/>
                    </a:cubicBezTo>
                    <a:cubicBezTo>
                      <a:pt x="4" y="20"/>
                      <a:pt x="0" y="31"/>
                      <a:pt x="17" y="48"/>
                    </a:cubicBezTo>
                    <a:cubicBezTo>
                      <a:pt x="17" y="48"/>
                      <a:pt x="18" y="48"/>
                      <a:pt x="1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2" name="Freeform 85"/>
              <p:cNvSpPr>
                <a:spLocks/>
              </p:cNvSpPr>
              <p:nvPr userDrawn="1"/>
            </p:nvSpPr>
            <p:spPr bwMode="auto">
              <a:xfrm>
                <a:off x="1084655" y="1707602"/>
                <a:ext cx="286649" cy="244572"/>
              </a:xfrm>
              <a:custGeom>
                <a:avLst/>
                <a:gdLst>
                  <a:gd name="T0" fmla="*/ 82 w 107"/>
                  <a:gd name="T1" fmla="*/ 0 h 91"/>
                  <a:gd name="T2" fmla="*/ 81 w 107"/>
                  <a:gd name="T3" fmla="*/ 0 h 91"/>
                  <a:gd name="T4" fmla="*/ 68 w 107"/>
                  <a:gd name="T5" fmla="*/ 6 h 91"/>
                  <a:gd name="T6" fmla="*/ 61 w 107"/>
                  <a:gd name="T7" fmla="*/ 8 h 91"/>
                  <a:gd name="T8" fmla="*/ 54 w 107"/>
                  <a:gd name="T9" fmla="*/ 9 h 91"/>
                  <a:gd name="T10" fmla="*/ 46 w 107"/>
                  <a:gd name="T11" fmla="*/ 10 h 91"/>
                  <a:gd name="T12" fmla="*/ 38 w 107"/>
                  <a:gd name="T13" fmla="*/ 10 h 91"/>
                  <a:gd name="T14" fmla="*/ 35 w 107"/>
                  <a:gd name="T15" fmla="*/ 10 h 91"/>
                  <a:gd name="T16" fmla="*/ 39 w 107"/>
                  <a:gd name="T17" fmla="*/ 23 h 91"/>
                  <a:gd name="T18" fmla="*/ 53 w 107"/>
                  <a:gd name="T19" fmla="*/ 80 h 91"/>
                  <a:gd name="T20" fmla="*/ 87 w 107"/>
                  <a:gd name="T21" fmla="*/ 35 h 91"/>
                  <a:gd name="T22" fmla="*/ 82 w 107"/>
                  <a:gd name="T2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91">
                    <a:moveTo>
                      <a:pt x="82" y="0"/>
                    </a:moveTo>
                    <a:cubicBezTo>
                      <a:pt x="82" y="0"/>
                      <a:pt x="81" y="0"/>
                      <a:pt x="81" y="0"/>
                    </a:cubicBezTo>
                    <a:cubicBezTo>
                      <a:pt x="77" y="3"/>
                      <a:pt x="73" y="4"/>
                      <a:pt x="68" y="6"/>
                    </a:cubicBezTo>
                    <a:cubicBezTo>
                      <a:pt x="66" y="7"/>
                      <a:pt x="64" y="7"/>
                      <a:pt x="61" y="8"/>
                    </a:cubicBezTo>
                    <a:cubicBezTo>
                      <a:pt x="59" y="8"/>
                      <a:pt x="56" y="9"/>
                      <a:pt x="54" y="9"/>
                    </a:cubicBezTo>
                    <a:cubicBezTo>
                      <a:pt x="51" y="9"/>
                      <a:pt x="49" y="10"/>
                      <a:pt x="46" y="10"/>
                    </a:cubicBezTo>
                    <a:cubicBezTo>
                      <a:pt x="43" y="10"/>
                      <a:pt x="41" y="10"/>
                      <a:pt x="38" y="10"/>
                    </a:cubicBezTo>
                    <a:cubicBezTo>
                      <a:pt x="35" y="10"/>
                      <a:pt x="35" y="10"/>
                      <a:pt x="35" y="10"/>
                    </a:cubicBezTo>
                    <a:cubicBezTo>
                      <a:pt x="39" y="13"/>
                      <a:pt x="41" y="17"/>
                      <a:pt x="39" y="23"/>
                    </a:cubicBezTo>
                    <a:cubicBezTo>
                      <a:pt x="31" y="42"/>
                      <a:pt x="0" y="68"/>
                      <a:pt x="53" y="80"/>
                    </a:cubicBezTo>
                    <a:cubicBezTo>
                      <a:pt x="107" y="91"/>
                      <a:pt x="100" y="55"/>
                      <a:pt x="87" y="35"/>
                    </a:cubicBezTo>
                    <a:cubicBezTo>
                      <a:pt x="79" y="22"/>
                      <a:pt x="77" y="11"/>
                      <a:pt x="8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3" name="Freeform 86"/>
              <p:cNvSpPr>
                <a:spLocks/>
              </p:cNvSpPr>
              <p:nvPr userDrawn="1"/>
            </p:nvSpPr>
            <p:spPr bwMode="auto">
              <a:xfrm>
                <a:off x="1105694" y="1497218"/>
                <a:ext cx="134121" cy="52596"/>
              </a:xfrm>
              <a:custGeom>
                <a:avLst/>
                <a:gdLst>
                  <a:gd name="T0" fmla="*/ 42 w 50"/>
                  <a:gd name="T1" fmla="*/ 14 h 20"/>
                  <a:gd name="T2" fmla="*/ 38 w 50"/>
                  <a:gd name="T3" fmla="*/ 12 h 20"/>
                  <a:gd name="T4" fmla="*/ 33 w 50"/>
                  <a:gd name="T5" fmla="*/ 10 h 20"/>
                  <a:gd name="T6" fmla="*/ 29 w 50"/>
                  <a:gd name="T7" fmla="*/ 8 h 20"/>
                  <a:gd name="T8" fmla="*/ 26 w 50"/>
                  <a:gd name="T9" fmla="*/ 6 h 20"/>
                  <a:gd name="T10" fmla="*/ 21 w 50"/>
                  <a:gd name="T11" fmla="*/ 6 h 20"/>
                  <a:gd name="T12" fmla="*/ 15 w 50"/>
                  <a:gd name="T13" fmla="*/ 5 h 20"/>
                  <a:gd name="T14" fmla="*/ 11 w 50"/>
                  <a:gd name="T15" fmla="*/ 4 h 20"/>
                  <a:gd name="T16" fmla="*/ 6 w 50"/>
                  <a:gd name="T17" fmla="*/ 3 h 20"/>
                  <a:gd name="T18" fmla="*/ 2 w 50"/>
                  <a:gd name="T19" fmla="*/ 1 h 20"/>
                  <a:gd name="T20" fmla="*/ 0 w 50"/>
                  <a:gd name="T21" fmla="*/ 0 h 20"/>
                  <a:gd name="T22" fmla="*/ 1 w 50"/>
                  <a:gd name="T23" fmla="*/ 3 h 20"/>
                  <a:gd name="T24" fmla="*/ 5 w 50"/>
                  <a:gd name="T25" fmla="*/ 7 h 20"/>
                  <a:gd name="T26" fmla="*/ 10 w 50"/>
                  <a:gd name="T27" fmla="*/ 12 h 20"/>
                  <a:gd name="T28" fmla="*/ 12 w 50"/>
                  <a:gd name="T29" fmla="*/ 14 h 20"/>
                  <a:gd name="T30" fmla="*/ 15 w 50"/>
                  <a:gd name="T31" fmla="*/ 15 h 20"/>
                  <a:gd name="T32" fmla="*/ 19 w 50"/>
                  <a:gd name="T33" fmla="*/ 17 h 20"/>
                  <a:gd name="T34" fmla="*/ 22 w 50"/>
                  <a:gd name="T35" fmla="*/ 18 h 20"/>
                  <a:gd name="T36" fmla="*/ 23 w 50"/>
                  <a:gd name="T37" fmla="*/ 18 h 20"/>
                  <a:gd name="T38" fmla="*/ 24 w 50"/>
                  <a:gd name="T39" fmla="*/ 19 h 20"/>
                  <a:gd name="T40" fmla="*/ 25 w 50"/>
                  <a:gd name="T41" fmla="*/ 19 h 20"/>
                  <a:gd name="T42" fmla="*/ 29 w 50"/>
                  <a:gd name="T43" fmla="*/ 20 h 20"/>
                  <a:gd name="T44" fmla="*/ 32 w 50"/>
                  <a:gd name="T45" fmla="*/ 20 h 20"/>
                  <a:gd name="T46" fmla="*/ 35 w 50"/>
                  <a:gd name="T47" fmla="*/ 20 h 20"/>
                  <a:gd name="T48" fmla="*/ 47 w 50"/>
                  <a:gd name="T49" fmla="*/ 17 h 20"/>
                  <a:gd name="T50" fmla="*/ 50 w 50"/>
                  <a:gd name="T51" fmla="*/ 15 h 20"/>
                  <a:gd name="T52" fmla="*/ 47 w 50"/>
                  <a:gd name="T53" fmla="*/ 15 h 20"/>
                  <a:gd name="T54" fmla="*/ 42 w 50"/>
                  <a:gd name="T5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20">
                    <a:moveTo>
                      <a:pt x="42" y="14"/>
                    </a:moveTo>
                    <a:cubicBezTo>
                      <a:pt x="41" y="13"/>
                      <a:pt x="39" y="13"/>
                      <a:pt x="38" y="12"/>
                    </a:cubicBezTo>
                    <a:cubicBezTo>
                      <a:pt x="36" y="12"/>
                      <a:pt x="35" y="11"/>
                      <a:pt x="33" y="10"/>
                    </a:cubicBezTo>
                    <a:cubicBezTo>
                      <a:pt x="32" y="9"/>
                      <a:pt x="30" y="9"/>
                      <a:pt x="29" y="8"/>
                    </a:cubicBezTo>
                    <a:cubicBezTo>
                      <a:pt x="28" y="7"/>
                      <a:pt x="27" y="6"/>
                      <a:pt x="26" y="6"/>
                    </a:cubicBezTo>
                    <a:cubicBezTo>
                      <a:pt x="24" y="6"/>
                      <a:pt x="22" y="6"/>
                      <a:pt x="21" y="6"/>
                    </a:cubicBezTo>
                    <a:cubicBezTo>
                      <a:pt x="19" y="6"/>
                      <a:pt x="17" y="5"/>
                      <a:pt x="15" y="5"/>
                    </a:cubicBezTo>
                    <a:cubicBezTo>
                      <a:pt x="14" y="5"/>
                      <a:pt x="12" y="5"/>
                      <a:pt x="11" y="4"/>
                    </a:cubicBezTo>
                    <a:cubicBezTo>
                      <a:pt x="9" y="4"/>
                      <a:pt x="7" y="3"/>
                      <a:pt x="6" y="3"/>
                    </a:cubicBezTo>
                    <a:cubicBezTo>
                      <a:pt x="4" y="2"/>
                      <a:pt x="3" y="2"/>
                      <a:pt x="2" y="1"/>
                    </a:cubicBezTo>
                    <a:cubicBezTo>
                      <a:pt x="1" y="1"/>
                      <a:pt x="0" y="1"/>
                      <a:pt x="0" y="0"/>
                    </a:cubicBezTo>
                    <a:cubicBezTo>
                      <a:pt x="0" y="1"/>
                      <a:pt x="1" y="2"/>
                      <a:pt x="1" y="3"/>
                    </a:cubicBezTo>
                    <a:cubicBezTo>
                      <a:pt x="2" y="4"/>
                      <a:pt x="4" y="6"/>
                      <a:pt x="5" y="7"/>
                    </a:cubicBezTo>
                    <a:cubicBezTo>
                      <a:pt x="6" y="9"/>
                      <a:pt x="8" y="10"/>
                      <a:pt x="10" y="12"/>
                    </a:cubicBezTo>
                    <a:cubicBezTo>
                      <a:pt x="11" y="12"/>
                      <a:pt x="12" y="13"/>
                      <a:pt x="12" y="14"/>
                    </a:cubicBezTo>
                    <a:cubicBezTo>
                      <a:pt x="13" y="14"/>
                      <a:pt x="14" y="15"/>
                      <a:pt x="15" y="15"/>
                    </a:cubicBezTo>
                    <a:cubicBezTo>
                      <a:pt x="16" y="16"/>
                      <a:pt x="18" y="16"/>
                      <a:pt x="19" y="17"/>
                    </a:cubicBezTo>
                    <a:cubicBezTo>
                      <a:pt x="22" y="18"/>
                      <a:pt x="22" y="18"/>
                      <a:pt x="22" y="18"/>
                    </a:cubicBezTo>
                    <a:cubicBezTo>
                      <a:pt x="22" y="18"/>
                      <a:pt x="23" y="18"/>
                      <a:pt x="23" y="18"/>
                    </a:cubicBezTo>
                    <a:cubicBezTo>
                      <a:pt x="24" y="19"/>
                      <a:pt x="24" y="19"/>
                      <a:pt x="24" y="19"/>
                    </a:cubicBezTo>
                    <a:cubicBezTo>
                      <a:pt x="25" y="19"/>
                      <a:pt x="25" y="19"/>
                      <a:pt x="25" y="19"/>
                    </a:cubicBezTo>
                    <a:cubicBezTo>
                      <a:pt x="27" y="19"/>
                      <a:pt x="28" y="20"/>
                      <a:pt x="29" y="20"/>
                    </a:cubicBezTo>
                    <a:cubicBezTo>
                      <a:pt x="30" y="20"/>
                      <a:pt x="31" y="20"/>
                      <a:pt x="32" y="20"/>
                    </a:cubicBezTo>
                    <a:cubicBezTo>
                      <a:pt x="33" y="20"/>
                      <a:pt x="34" y="20"/>
                      <a:pt x="35" y="20"/>
                    </a:cubicBezTo>
                    <a:cubicBezTo>
                      <a:pt x="40" y="20"/>
                      <a:pt x="44" y="18"/>
                      <a:pt x="47" y="17"/>
                    </a:cubicBezTo>
                    <a:cubicBezTo>
                      <a:pt x="48" y="16"/>
                      <a:pt x="49" y="16"/>
                      <a:pt x="50" y="15"/>
                    </a:cubicBezTo>
                    <a:cubicBezTo>
                      <a:pt x="47" y="15"/>
                      <a:pt x="47" y="15"/>
                      <a:pt x="47" y="15"/>
                    </a:cubicBezTo>
                    <a:cubicBezTo>
                      <a:pt x="46" y="15"/>
                      <a:pt x="44" y="14"/>
                      <a:pt x="4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4" name="Freeform 87"/>
              <p:cNvSpPr>
                <a:spLocks/>
              </p:cNvSpPr>
              <p:nvPr userDrawn="1"/>
            </p:nvSpPr>
            <p:spPr bwMode="auto">
              <a:xfrm>
                <a:off x="1139880" y="1347319"/>
                <a:ext cx="128861" cy="97303"/>
              </a:xfrm>
              <a:custGeom>
                <a:avLst/>
                <a:gdLst>
                  <a:gd name="T0" fmla="*/ 11 w 48"/>
                  <a:gd name="T1" fmla="*/ 30 h 36"/>
                  <a:gd name="T2" fmla="*/ 16 w 48"/>
                  <a:gd name="T3" fmla="*/ 33 h 36"/>
                  <a:gd name="T4" fmla="*/ 19 w 48"/>
                  <a:gd name="T5" fmla="*/ 34 h 36"/>
                  <a:gd name="T6" fmla="*/ 21 w 48"/>
                  <a:gd name="T7" fmla="*/ 35 h 36"/>
                  <a:gd name="T8" fmla="*/ 31 w 48"/>
                  <a:gd name="T9" fmla="*/ 36 h 36"/>
                  <a:gd name="T10" fmla="*/ 44 w 48"/>
                  <a:gd name="T11" fmla="*/ 31 h 36"/>
                  <a:gd name="T12" fmla="*/ 46 w 48"/>
                  <a:gd name="T13" fmla="*/ 29 h 36"/>
                  <a:gd name="T14" fmla="*/ 47 w 48"/>
                  <a:gd name="T15" fmla="*/ 28 h 36"/>
                  <a:gd name="T16" fmla="*/ 47 w 48"/>
                  <a:gd name="T17" fmla="*/ 26 h 36"/>
                  <a:gd name="T18" fmla="*/ 48 w 48"/>
                  <a:gd name="T19" fmla="*/ 21 h 36"/>
                  <a:gd name="T20" fmla="*/ 41 w 48"/>
                  <a:gd name="T21" fmla="*/ 8 h 36"/>
                  <a:gd name="T22" fmla="*/ 32 w 48"/>
                  <a:gd name="T23" fmla="*/ 3 h 36"/>
                  <a:gd name="T24" fmla="*/ 20 w 48"/>
                  <a:gd name="T25" fmla="*/ 0 h 36"/>
                  <a:gd name="T26" fmla="*/ 8 w 48"/>
                  <a:gd name="T27" fmla="*/ 3 h 36"/>
                  <a:gd name="T28" fmla="*/ 4 w 48"/>
                  <a:gd name="T29" fmla="*/ 6 h 36"/>
                  <a:gd name="T30" fmla="*/ 2 w 48"/>
                  <a:gd name="T31" fmla="*/ 9 h 36"/>
                  <a:gd name="T32" fmla="*/ 1 w 48"/>
                  <a:gd name="T33" fmla="*/ 10 h 36"/>
                  <a:gd name="T34" fmla="*/ 1 w 48"/>
                  <a:gd name="T35" fmla="*/ 11 h 36"/>
                  <a:gd name="T36" fmla="*/ 3 w 48"/>
                  <a:gd name="T37" fmla="*/ 22 h 36"/>
                  <a:gd name="T38" fmla="*/ 11 w 48"/>
                  <a:gd name="T3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36">
                    <a:moveTo>
                      <a:pt x="11" y="30"/>
                    </a:moveTo>
                    <a:cubicBezTo>
                      <a:pt x="13" y="31"/>
                      <a:pt x="14" y="32"/>
                      <a:pt x="16" y="33"/>
                    </a:cubicBezTo>
                    <a:cubicBezTo>
                      <a:pt x="17" y="33"/>
                      <a:pt x="18" y="34"/>
                      <a:pt x="19" y="34"/>
                    </a:cubicBezTo>
                    <a:cubicBezTo>
                      <a:pt x="20" y="34"/>
                      <a:pt x="21" y="34"/>
                      <a:pt x="21" y="35"/>
                    </a:cubicBezTo>
                    <a:cubicBezTo>
                      <a:pt x="25" y="36"/>
                      <a:pt x="28" y="36"/>
                      <a:pt x="31" y="36"/>
                    </a:cubicBezTo>
                    <a:cubicBezTo>
                      <a:pt x="37" y="35"/>
                      <a:pt x="42" y="33"/>
                      <a:pt x="44" y="31"/>
                    </a:cubicBezTo>
                    <a:cubicBezTo>
                      <a:pt x="45" y="30"/>
                      <a:pt x="45" y="30"/>
                      <a:pt x="46" y="29"/>
                    </a:cubicBezTo>
                    <a:cubicBezTo>
                      <a:pt x="46" y="29"/>
                      <a:pt x="46" y="29"/>
                      <a:pt x="47" y="28"/>
                    </a:cubicBezTo>
                    <a:cubicBezTo>
                      <a:pt x="47" y="27"/>
                      <a:pt x="47" y="27"/>
                      <a:pt x="47" y="26"/>
                    </a:cubicBezTo>
                    <a:cubicBezTo>
                      <a:pt x="47" y="26"/>
                      <a:pt x="48" y="25"/>
                      <a:pt x="48" y="21"/>
                    </a:cubicBezTo>
                    <a:cubicBezTo>
                      <a:pt x="48" y="18"/>
                      <a:pt x="46" y="13"/>
                      <a:pt x="41" y="8"/>
                    </a:cubicBezTo>
                    <a:cubicBezTo>
                      <a:pt x="39" y="6"/>
                      <a:pt x="36" y="4"/>
                      <a:pt x="32" y="3"/>
                    </a:cubicBezTo>
                    <a:cubicBezTo>
                      <a:pt x="28" y="1"/>
                      <a:pt x="25" y="0"/>
                      <a:pt x="20" y="0"/>
                    </a:cubicBezTo>
                    <a:cubicBezTo>
                      <a:pt x="16" y="0"/>
                      <a:pt x="12" y="1"/>
                      <a:pt x="8" y="3"/>
                    </a:cubicBezTo>
                    <a:cubicBezTo>
                      <a:pt x="6" y="4"/>
                      <a:pt x="5" y="5"/>
                      <a:pt x="4" y="6"/>
                    </a:cubicBezTo>
                    <a:cubicBezTo>
                      <a:pt x="3" y="7"/>
                      <a:pt x="2" y="8"/>
                      <a:pt x="2" y="9"/>
                    </a:cubicBezTo>
                    <a:cubicBezTo>
                      <a:pt x="2" y="9"/>
                      <a:pt x="2" y="9"/>
                      <a:pt x="1" y="10"/>
                    </a:cubicBezTo>
                    <a:cubicBezTo>
                      <a:pt x="1" y="11"/>
                      <a:pt x="1" y="11"/>
                      <a:pt x="1" y="11"/>
                    </a:cubicBezTo>
                    <a:cubicBezTo>
                      <a:pt x="0" y="15"/>
                      <a:pt x="1" y="19"/>
                      <a:pt x="3" y="22"/>
                    </a:cubicBezTo>
                    <a:cubicBezTo>
                      <a:pt x="5" y="25"/>
                      <a:pt x="8" y="28"/>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5" name="Freeform 88"/>
              <p:cNvSpPr>
                <a:spLocks noEditPoints="1"/>
              </p:cNvSpPr>
              <p:nvPr userDrawn="1"/>
            </p:nvSpPr>
            <p:spPr bwMode="auto">
              <a:xfrm>
                <a:off x="837454" y="1034373"/>
                <a:ext cx="815238" cy="662710"/>
              </a:xfrm>
              <a:custGeom>
                <a:avLst/>
                <a:gdLst>
                  <a:gd name="T0" fmla="*/ 264 w 304"/>
                  <a:gd name="T1" fmla="*/ 164 h 246"/>
                  <a:gd name="T2" fmla="*/ 244 w 304"/>
                  <a:gd name="T3" fmla="*/ 175 h 246"/>
                  <a:gd name="T4" fmla="*/ 220 w 304"/>
                  <a:gd name="T5" fmla="*/ 174 h 246"/>
                  <a:gd name="T6" fmla="*/ 224 w 304"/>
                  <a:gd name="T7" fmla="*/ 154 h 246"/>
                  <a:gd name="T8" fmla="*/ 207 w 304"/>
                  <a:gd name="T9" fmla="*/ 37 h 246"/>
                  <a:gd name="T10" fmla="*/ 143 w 304"/>
                  <a:gd name="T11" fmla="*/ 34 h 246"/>
                  <a:gd name="T12" fmla="*/ 71 w 304"/>
                  <a:gd name="T13" fmla="*/ 86 h 246"/>
                  <a:gd name="T14" fmla="*/ 62 w 304"/>
                  <a:gd name="T15" fmla="*/ 109 h 246"/>
                  <a:gd name="T16" fmla="*/ 48 w 304"/>
                  <a:gd name="T17" fmla="*/ 98 h 246"/>
                  <a:gd name="T18" fmla="*/ 35 w 304"/>
                  <a:gd name="T19" fmla="*/ 71 h 246"/>
                  <a:gd name="T20" fmla="*/ 35 w 304"/>
                  <a:gd name="T21" fmla="*/ 38 h 246"/>
                  <a:gd name="T22" fmla="*/ 21 w 304"/>
                  <a:gd name="T23" fmla="*/ 7 h 246"/>
                  <a:gd name="T24" fmla="*/ 0 w 304"/>
                  <a:gd name="T25" fmla="*/ 33 h 246"/>
                  <a:gd name="T26" fmla="*/ 11 w 304"/>
                  <a:gd name="T27" fmla="*/ 82 h 246"/>
                  <a:gd name="T28" fmla="*/ 38 w 304"/>
                  <a:gd name="T29" fmla="*/ 112 h 246"/>
                  <a:gd name="T30" fmla="*/ 59 w 304"/>
                  <a:gd name="T31" fmla="*/ 121 h 246"/>
                  <a:gd name="T32" fmla="*/ 59 w 304"/>
                  <a:gd name="T33" fmla="*/ 212 h 246"/>
                  <a:gd name="T34" fmla="*/ 78 w 304"/>
                  <a:gd name="T35" fmla="*/ 230 h 246"/>
                  <a:gd name="T36" fmla="*/ 116 w 304"/>
                  <a:gd name="T37" fmla="*/ 245 h 246"/>
                  <a:gd name="T38" fmla="*/ 151 w 304"/>
                  <a:gd name="T39" fmla="*/ 245 h 246"/>
                  <a:gd name="T40" fmla="*/ 185 w 304"/>
                  <a:gd name="T41" fmla="*/ 234 h 246"/>
                  <a:gd name="T42" fmla="*/ 214 w 304"/>
                  <a:gd name="T43" fmla="*/ 189 h 246"/>
                  <a:gd name="T44" fmla="*/ 255 w 304"/>
                  <a:gd name="T45" fmla="*/ 199 h 246"/>
                  <a:gd name="T46" fmla="*/ 287 w 304"/>
                  <a:gd name="T47" fmla="*/ 191 h 246"/>
                  <a:gd name="T48" fmla="*/ 292 w 304"/>
                  <a:gd name="T49" fmla="*/ 158 h 246"/>
                  <a:gd name="T50" fmla="*/ 119 w 304"/>
                  <a:gd name="T51" fmla="*/ 114 h 246"/>
                  <a:gd name="T52" fmla="*/ 167 w 304"/>
                  <a:gd name="T53" fmla="*/ 143 h 246"/>
                  <a:gd name="T54" fmla="*/ 162 w 304"/>
                  <a:gd name="T55" fmla="*/ 151 h 246"/>
                  <a:gd name="T56" fmla="*/ 108 w 304"/>
                  <a:gd name="T57" fmla="*/ 125 h 246"/>
                  <a:gd name="T58" fmla="*/ 117 w 304"/>
                  <a:gd name="T59" fmla="*/ 90 h 246"/>
                  <a:gd name="T60" fmla="*/ 156 w 304"/>
                  <a:gd name="T61" fmla="*/ 101 h 246"/>
                  <a:gd name="T62" fmla="*/ 161 w 304"/>
                  <a:gd name="T63" fmla="*/ 188 h 246"/>
                  <a:gd name="T64" fmla="*/ 136 w 304"/>
                  <a:gd name="T65" fmla="*/ 199 h 246"/>
                  <a:gd name="T66" fmla="*/ 121 w 304"/>
                  <a:gd name="T67" fmla="*/ 198 h 246"/>
                  <a:gd name="T68" fmla="*/ 105 w 304"/>
                  <a:gd name="T69" fmla="*/ 190 h 246"/>
                  <a:gd name="T70" fmla="*/ 93 w 304"/>
                  <a:gd name="T71" fmla="*/ 168 h 246"/>
                  <a:gd name="T72" fmla="*/ 79 w 304"/>
                  <a:gd name="T73" fmla="*/ 151 h 246"/>
                  <a:gd name="T74" fmla="*/ 83 w 304"/>
                  <a:gd name="T75" fmla="*/ 144 h 246"/>
                  <a:gd name="T76" fmla="*/ 97 w 304"/>
                  <a:gd name="T77" fmla="*/ 153 h 246"/>
                  <a:gd name="T78" fmla="*/ 111 w 304"/>
                  <a:gd name="T79" fmla="*/ 154 h 246"/>
                  <a:gd name="T80" fmla="*/ 154 w 304"/>
                  <a:gd name="T81" fmla="*/ 169 h 246"/>
                  <a:gd name="T82" fmla="*/ 169 w 304"/>
                  <a:gd name="T83" fmla="*/ 175 h 246"/>
                  <a:gd name="T84" fmla="*/ 185 w 304"/>
                  <a:gd name="T85" fmla="*/ 181 h 246"/>
                  <a:gd name="T86" fmla="*/ 186 w 304"/>
                  <a:gd name="T87" fmla="*/ 84 h 246"/>
                  <a:gd name="T88" fmla="*/ 176 w 304"/>
                  <a:gd name="T89" fmla="*/ 74 h 246"/>
                  <a:gd name="T90" fmla="*/ 160 w 304"/>
                  <a:gd name="T91" fmla="*/ 76 h 246"/>
                  <a:gd name="T92" fmla="*/ 150 w 304"/>
                  <a:gd name="T93" fmla="*/ 78 h 246"/>
                  <a:gd name="T94" fmla="*/ 141 w 304"/>
                  <a:gd name="T95" fmla="*/ 66 h 246"/>
                  <a:gd name="T96" fmla="*/ 128 w 304"/>
                  <a:gd name="T97" fmla="*/ 62 h 246"/>
                  <a:gd name="T98" fmla="*/ 115 w 304"/>
                  <a:gd name="T99" fmla="*/ 70 h 246"/>
                  <a:gd name="T100" fmla="*/ 115 w 304"/>
                  <a:gd name="T101" fmla="*/ 65 h 246"/>
                  <a:gd name="T102" fmla="*/ 131 w 304"/>
                  <a:gd name="T103" fmla="*/ 57 h 246"/>
                  <a:gd name="T104" fmla="*/ 148 w 304"/>
                  <a:gd name="T105" fmla="*/ 62 h 246"/>
                  <a:gd name="T106" fmla="*/ 167 w 304"/>
                  <a:gd name="T107" fmla="*/ 67 h 246"/>
                  <a:gd name="T108" fmla="*/ 184 w 304"/>
                  <a:gd name="T109" fmla="*/ 74 h 246"/>
                  <a:gd name="T110" fmla="*/ 193 w 304"/>
                  <a:gd name="T111" fmla="*/ 9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246">
                    <a:moveTo>
                      <a:pt x="292" y="158"/>
                    </a:moveTo>
                    <a:cubicBezTo>
                      <a:pt x="284" y="153"/>
                      <a:pt x="271" y="155"/>
                      <a:pt x="265" y="163"/>
                    </a:cubicBezTo>
                    <a:cubicBezTo>
                      <a:pt x="265" y="163"/>
                      <a:pt x="265" y="163"/>
                      <a:pt x="265" y="163"/>
                    </a:cubicBezTo>
                    <a:cubicBezTo>
                      <a:pt x="265" y="163"/>
                      <a:pt x="265" y="164"/>
                      <a:pt x="265" y="164"/>
                    </a:cubicBezTo>
                    <a:cubicBezTo>
                      <a:pt x="265" y="164"/>
                      <a:pt x="264" y="164"/>
                      <a:pt x="264" y="164"/>
                    </a:cubicBezTo>
                    <a:cubicBezTo>
                      <a:pt x="264" y="165"/>
                      <a:pt x="263" y="165"/>
                      <a:pt x="262" y="166"/>
                    </a:cubicBezTo>
                    <a:cubicBezTo>
                      <a:pt x="262" y="167"/>
                      <a:pt x="261" y="168"/>
                      <a:pt x="259" y="168"/>
                    </a:cubicBezTo>
                    <a:cubicBezTo>
                      <a:pt x="258" y="169"/>
                      <a:pt x="257" y="170"/>
                      <a:pt x="255" y="171"/>
                    </a:cubicBezTo>
                    <a:cubicBezTo>
                      <a:pt x="254" y="172"/>
                      <a:pt x="252" y="172"/>
                      <a:pt x="250" y="173"/>
                    </a:cubicBezTo>
                    <a:cubicBezTo>
                      <a:pt x="248" y="174"/>
                      <a:pt x="246" y="174"/>
                      <a:pt x="244" y="175"/>
                    </a:cubicBezTo>
                    <a:cubicBezTo>
                      <a:pt x="242" y="175"/>
                      <a:pt x="240" y="176"/>
                      <a:pt x="237" y="176"/>
                    </a:cubicBezTo>
                    <a:cubicBezTo>
                      <a:pt x="235" y="176"/>
                      <a:pt x="233" y="176"/>
                      <a:pt x="231" y="176"/>
                    </a:cubicBezTo>
                    <a:cubicBezTo>
                      <a:pt x="228" y="176"/>
                      <a:pt x="226" y="176"/>
                      <a:pt x="224" y="176"/>
                    </a:cubicBezTo>
                    <a:cubicBezTo>
                      <a:pt x="223" y="175"/>
                      <a:pt x="222" y="175"/>
                      <a:pt x="221" y="175"/>
                    </a:cubicBezTo>
                    <a:cubicBezTo>
                      <a:pt x="221" y="175"/>
                      <a:pt x="220" y="175"/>
                      <a:pt x="220" y="174"/>
                    </a:cubicBezTo>
                    <a:cubicBezTo>
                      <a:pt x="219" y="174"/>
                      <a:pt x="219" y="174"/>
                      <a:pt x="218" y="174"/>
                    </a:cubicBezTo>
                    <a:cubicBezTo>
                      <a:pt x="216" y="173"/>
                      <a:pt x="214" y="173"/>
                      <a:pt x="213" y="172"/>
                    </a:cubicBezTo>
                    <a:cubicBezTo>
                      <a:pt x="211" y="171"/>
                      <a:pt x="210" y="171"/>
                      <a:pt x="209" y="170"/>
                    </a:cubicBezTo>
                    <a:cubicBezTo>
                      <a:pt x="209" y="166"/>
                      <a:pt x="209" y="162"/>
                      <a:pt x="209" y="159"/>
                    </a:cubicBezTo>
                    <a:cubicBezTo>
                      <a:pt x="210" y="145"/>
                      <a:pt x="208" y="146"/>
                      <a:pt x="224" y="154"/>
                    </a:cubicBezTo>
                    <a:cubicBezTo>
                      <a:pt x="240" y="162"/>
                      <a:pt x="255" y="144"/>
                      <a:pt x="258" y="122"/>
                    </a:cubicBezTo>
                    <a:cubicBezTo>
                      <a:pt x="261" y="100"/>
                      <a:pt x="251" y="71"/>
                      <a:pt x="231" y="81"/>
                    </a:cubicBezTo>
                    <a:cubicBezTo>
                      <a:pt x="212" y="92"/>
                      <a:pt x="214" y="83"/>
                      <a:pt x="215" y="59"/>
                    </a:cubicBezTo>
                    <a:cubicBezTo>
                      <a:pt x="215" y="49"/>
                      <a:pt x="214" y="42"/>
                      <a:pt x="211" y="36"/>
                    </a:cubicBezTo>
                    <a:cubicBezTo>
                      <a:pt x="210" y="36"/>
                      <a:pt x="208" y="36"/>
                      <a:pt x="207" y="37"/>
                    </a:cubicBezTo>
                    <a:cubicBezTo>
                      <a:pt x="205" y="37"/>
                      <a:pt x="202" y="38"/>
                      <a:pt x="199" y="38"/>
                    </a:cubicBezTo>
                    <a:cubicBezTo>
                      <a:pt x="196" y="39"/>
                      <a:pt x="193" y="39"/>
                      <a:pt x="190" y="39"/>
                    </a:cubicBezTo>
                    <a:cubicBezTo>
                      <a:pt x="184" y="40"/>
                      <a:pt x="177" y="39"/>
                      <a:pt x="171" y="39"/>
                    </a:cubicBezTo>
                    <a:cubicBezTo>
                      <a:pt x="164" y="38"/>
                      <a:pt x="158" y="37"/>
                      <a:pt x="151" y="36"/>
                    </a:cubicBezTo>
                    <a:cubicBezTo>
                      <a:pt x="148" y="35"/>
                      <a:pt x="146" y="35"/>
                      <a:pt x="143" y="34"/>
                    </a:cubicBezTo>
                    <a:cubicBezTo>
                      <a:pt x="140" y="33"/>
                      <a:pt x="137" y="32"/>
                      <a:pt x="135" y="32"/>
                    </a:cubicBezTo>
                    <a:cubicBezTo>
                      <a:pt x="132" y="31"/>
                      <a:pt x="130" y="30"/>
                      <a:pt x="128" y="29"/>
                    </a:cubicBezTo>
                    <a:cubicBezTo>
                      <a:pt x="125" y="31"/>
                      <a:pt x="123" y="34"/>
                      <a:pt x="120" y="37"/>
                    </a:cubicBezTo>
                    <a:cubicBezTo>
                      <a:pt x="100" y="62"/>
                      <a:pt x="109" y="0"/>
                      <a:pt x="77" y="26"/>
                    </a:cubicBezTo>
                    <a:cubicBezTo>
                      <a:pt x="45" y="52"/>
                      <a:pt x="54" y="86"/>
                      <a:pt x="71" y="86"/>
                    </a:cubicBezTo>
                    <a:cubicBezTo>
                      <a:pt x="88" y="86"/>
                      <a:pt x="81" y="91"/>
                      <a:pt x="71" y="106"/>
                    </a:cubicBezTo>
                    <a:cubicBezTo>
                      <a:pt x="70" y="108"/>
                      <a:pt x="69" y="110"/>
                      <a:pt x="67" y="112"/>
                    </a:cubicBezTo>
                    <a:cubicBezTo>
                      <a:pt x="67" y="112"/>
                      <a:pt x="66" y="111"/>
                      <a:pt x="65" y="111"/>
                    </a:cubicBezTo>
                    <a:cubicBezTo>
                      <a:pt x="65" y="111"/>
                      <a:pt x="64" y="110"/>
                      <a:pt x="63" y="110"/>
                    </a:cubicBezTo>
                    <a:cubicBezTo>
                      <a:pt x="63" y="110"/>
                      <a:pt x="63" y="110"/>
                      <a:pt x="62" y="109"/>
                    </a:cubicBezTo>
                    <a:cubicBezTo>
                      <a:pt x="62" y="109"/>
                      <a:pt x="62" y="109"/>
                      <a:pt x="61" y="109"/>
                    </a:cubicBezTo>
                    <a:cubicBezTo>
                      <a:pt x="60" y="108"/>
                      <a:pt x="58" y="107"/>
                      <a:pt x="56" y="105"/>
                    </a:cubicBezTo>
                    <a:cubicBezTo>
                      <a:pt x="54" y="104"/>
                      <a:pt x="52" y="102"/>
                      <a:pt x="51" y="101"/>
                    </a:cubicBezTo>
                    <a:cubicBezTo>
                      <a:pt x="50" y="100"/>
                      <a:pt x="50" y="100"/>
                      <a:pt x="49" y="99"/>
                    </a:cubicBezTo>
                    <a:cubicBezTo>
                      <a:pt x="49" y="99"/>
                      <a:pt x="48" y="98"/>
                      <a:pt x="48" y="98"/>
                    </a:cubicBezTo>
                    <a:cubicBezTo>
                      <a:pt x="47" y="97"/>
                      <a:pt x="46" y="96"/>
                      <a:pt x="45" y="95"/>
                    </a:cubicBezTo>
                    <a:cubicBezTo>
                      <a:pt x="44" y="92"/>
                      <a:pt x="42" y="90"/>
                      <a:pt x="41" y="87"/>
                    </a:cubicBezTo>
                    <a:cubicBezTo>
                      <a:pt x="40" y="86"/>
                      <a:pt x="39" y="85"/>
                      <a:pt x="39" y="83"/>
                    </a:cubicBezTo>
                    <a:cubicBezTo>
                      <a:pt x="38" y="82"/>
                      <a:pt x="38" y="81"/>
                      <a:pt x="37" y="79"/>
                    </a:cubicBezTo>
                    <a:cubicBezTo>
                      <a:pt x="36" y="76"/>
                      <a:pt x="35" y="74"/>
                      <a:pt x="35" y="71"/>
                    </a:cubicBezTo>
                    <a:cubicBezTo>
                      <a:pt x="34" y="68"/>
                      <a:pt x="34" y="65"/>
                      <a:pt x="33" y="62"/>
                    </a:cubicBezTo>
                    <a:cubicBezTo>
                      <a:pt x="33" y="59"/>
                      <a:pt x="33" y="57"/>
                      <a:pt x="33" y="54"/>
                    </a:cubicBezTo>
                    <a:cubicBezTo>
                      <a:pt x="33" y="52"/>
                      <a:pt x="33" y="50"/>
                      <a:pt x="33" y="48"/>
                    </a:cubicBezTo>
                    <a:cubicBezTo>
                      <a:pt x="33" y="45"/>
                      <a:pt x="34" y="44"/>
                      <a:pt x="34" y="42"/>
                    </a:cubicBezTo>
                    <a:cubicBezTo>
                      <a:pt x="34" y="41"/>
                      <a:pt x="35" y="39"/>
                      <a:pt x="35" y="38"/>
                    </a:cubicBezTo>
                    <a:cubicBezTo>
                      <a:pt x="35" y="38"/>
                      <a:pt x="35" y="38"/>
                      <a:pt x="36" y="37"/>
                    </a:cubicBezTo>
                    <a:cubicBezTo>
                      <a:pt x="36" y="37"/>
                      <a:pt x="36" y="37"/>
                      <a:pt x="36" y="36"/>
                    </a:cubicBezTo>
                    <a:cubicBezTo>
                      <a:pt x="36" y="36"/>
                      <a:pt x="36" y="36"/>
                      <a:pt x="36" y="36"/>
                    </a:cubicBezTo>
                    <a:cubicBezTo>
                      <a:pt x="37" y="34"/>
                      <a:pt x="37" y="32"/>
                      <a:pt x="38" y="30"/>
                    </a:cubicBezTo>
                    <a:cubicBezTo>
                      <a:pt x="39" y="18"/>
                      <a:pt x="32" y="8"/>
                      <a:pt x="21" y="7"/>
                    </a:cubicBezTo>
                    <a:cubicBezTo>
                      <a:pt x="11" y="5"/>
                      <a:pt x="2" y="13"/>
                      <a:pt x="0" y="25"/>
                    </a:cubicBezTo>
                    <a:cubicBezTo>
                      <a:pt x="0" y="26"/>
                      <a:pt x="0" y="26"/>
                      <a:pt x="0" y="26"/>
                    </a:cubicBezTo>
                    <a:cubicBezTo>
                      <a:pt x="0" y="26"/>
                      <a:pt x="0" y="27"/>
                      <a:pt x="0" y="28"/>
                    </a:cubicBezTo>
                    <a:cubicBezTo>
                      <a:pt x="0" y="28"/>
                      <a:pt x="0" y="29"/>
                      <a:pt x="0" y="30"/>
                    </a:cubicBezTo>
                    <a:cubicBezTo>
                      <a:pt x="0" y="31"/>
                      <a:pt x="0" y="32"/>
                      <a:pt x="0" y="33"/>
                    </a:cubicBezTo>
                    <a:cubicBezTo>
                      <a:pt x="0" y="35"/>
                      <a:pt x="0" y="38"/>
                      <a:pt x="0" y="40"/>
                    </a:cubicBezTo>
                    <a:cubicBezTo>
                      <a:pt x="0" y="43"/>
                      <a:pt x="0" y="46"/>
                      <a:pt x="1" y="50"/>
                    </a:cubicBezTo>
                    <a:cubicBezTo>
                      <a:pt x="1" y="53"/>
                      <a:pt x="2" y="56"/>
                      <a:pt x="3" y="60"/>
                    </a:cubicBezTo>
                    <a:cubicBezTo>
                      <a:pt x="4" y="63"/>
                      <a:pt x="5" y="67"/>
                      <a:pt x="6" y="71"/>
                    </a:cubicBezTo>
                    <a:cubicBezTo>
                      <a:pt x="8" y="74"/>
                      <a:pt x="9" y="78"/>
                      <a:pt x="11" y="82"/>
                    </a:cubicBezTo>
                    <a:cubicBezTo>
                      <a:pt x="13" y="85"/>
                      <a:pt x="15" y="89"/>
                      <a:pt x="17" y="92"/>
                    </a:cubicBezTo>
                    <a:cubicBezTo>
                      <a:pt x="18" y="94"/>
                      <a:pt x="20" y="95"/>
                      <a:pt x="21" y="97"/>
                    </a:cubicBezTo>
                    <a:cubicBezTo>
                      <a:pt x="22" y="99"/>
                      <a:pt x="23" y="100"/>
                      <a:pt x="25" y="101"/>
                    </a:cubicBezTo>
                    <a:cubicBezTo>
                      <a:pt x="28" y="104"/>
                      <a:pt x="30" y="107"/>
                      <a:pt x="33" y="109"/>
                    </a:cubicBezTo>
                    <a:cubicBezTo>
                      <a:pt x="35" y="110"/>
                      <a:pt x="36" y="111"/>
                      <a:pt x="38" y="112"/>
                    </a:cubicBezTo>
                    <a:cubicBezTo>
                      <a:pt x="38" y="113"/>
                      <a:pt x="39" y="113"/>
                      <a:pt x="40" y="114"/>
                    </a:cubicBezTo>
                    <a:cubicBezTo>
                      <a:pt x="40" y="114"/>
                      <a:pt x="41" y="114"/>
                      <a:pt x="42" y="115"/>
                    </a:cubicBezTo>
                    <a:cubicBezTo>
                      <a:pt x="45" y="116"/>
                      <a:pt x="47" y="118"/>
                      <a:pt x="50" y="119"/>
                    </a:cubicBezTo>
                    <a:cubicBezTo>
                      <a:pt x="53" y="120"/>
                      <a:pt x="55" y="120"/>
                      <a:pt x="57" y="121"/>
                    </a:cubicBezTo>
                    <a:cubicBezTo>
                      <a:pt x="58" y="121"/>
                      <a:pt x="58" y="121"/>
                      <a:pt x="59" y="121"/>
                    </a:cubicBezTo>
                    <a:cubicBezTo>
                      <a:pt x="59" y="121"/>
                      <a:pt x="60" y="122"/>
                      <a:pt x="60" y="122"/>
                    </a:cubicBezTo>
                    <a:cubicBezTo>
                      <a:pt x="61" y="122"/>
                      <a:pt x="62" y="122"/>
                      <a:pt x="62" y="122"/>
                    </a:cubicBezTo>
                    <a:cubicBezTo>
                      <a:pt x="52" y="144"/>
                      <a:pt x="42" y="182"/>
                      <a:pt x="54" y="207"/>
                    </a:cubicBezTo>
                    <a:cubicBezTo>
                      <a:pt x="55" y="207"/>
                      <a:pt x="56" y="208"/>
                      <a:pt x="56" y="209"/>
                    </a:cubicBezTo>
                    <a:cubicBezTo>
                      <a:pt x="57" y="210"/>
                      <a:pt x="58" y="211"/>
                      <a:pt x="59" y="212"/>
                    </a:cubicBezTo>
                    <a:cubicBezTo>
                      <a:pt x="59" y="213"/>
                      <a:pt x="60" y="214"/>
                      <a:pt x="61" y="216"/>
                    </a:cubicBezTo>
                    <a:cubicBezTo>
                      <a:pt x="62" y="217"/>
                      <a:pt x="63" y="218"/>
                      <a:pt x="65" y="219"/>
                    </a:cubicBezTo>
                    <a:cubicBezTo>
                      <a:pt x="66" y="220"/>
                      <a:pt x="67" y="221"/>
                      <a:pt x="68" y="222"/>
                    </a:cubicBezTo>
                    <a:cubicBezTo>
                      <a:pt x="70" y="224"/>
                      <a:pt x="71" y="225"/>
                      <a:pt x="73" y="226"/>
                    </a:cubicBezTo>
                    <a:cubicBezTo>
                      <a:pt x="74" y="227"/>
                      <a:pt x="76" y="228"/>
                      <a:pt x="78" y="230"/>
                    </a:cubicBezTo>
                    <a:cubicBezTo>
                      <a:pt x="79" y="230"/>
                      <a:pt x="79" y="231"/>
                      <a:pt x="80" y="231"/>
                    </a:cubicBezTo>
                    <a:cubicBezTo>
                      <a:pt x="81" y="232"/>
                      <a:pt x="82" y="232"/>
                      <a:pt x="83" y="233"/>
                    </a:cubicBezTo>
                    <a:cubicBezTo>
                      <a:pt x="85" y="234"/>
                      <a:pt x="87" y="235"/>
                      <a:pt x="89" y="236"/>
                    </a:cubicBezTo>
                    <a:cubicBezTo>
                      <a:pt x="93" y="238"/>
                      <a:pt x="97" y="240"/>
                      <a:pt x="102" y="241"/>
                    </a:cubicBezTo>
                    <a:cubicBezTo>
                      <a:pt x="106" y="243"/>
                      <a:pt x="111" y="244"/>
                      <a:pt x="116" y="245"/>
                    </a:cubicBezTo>
                    <a:cubicBezTo>
                      <a:pt x="118" y="245"/>
                      <a:pt x="121" y="245"/>
                      <a:pt x="123" y="245"/>
                    </a:cubicBezTo>
                    <a:cubicBezTo>
                      <a:pt x="124" y="246"/>
                      <a:pt x="126" y="246"/>
                      <a:pt x="127" y="246"/>
                    </a:cubicBezTo>
                    <a:cubicBezTo>
                      <a:pt x="130" y="246"/>
                      <a:pt x="130" y="246"/>
                      <a:pt x="130" y="246"/>
                    </a:cubicBezTo>
                    <a:cubicBezTo>
                      <a:pt x="135" y="246"/>
                      <a:pt x="140" y="246"/>
                      <a:pt x="144" y="246"/>
                    </a:cubicBezTo>
                    <a:cubicBezTo>
                      <a:pt x="147" y="246"/>
                      <a:pt x="149" y="245"/>
                      <a:pt x="151" y="245"/>
                    </a:cubicBezTo>
                    <a:cubicBezTo>
                      <a:pt x="153" y="245"/>
                      <a:pt x="155" y="245"/>
                      <a:pt x="157" y="244"/>
                    </a:cubicBezTo>
                    <a:cubicBezTo>
                      <a:pt x="161" y="243"/>
                      <a:pt x="165" y="242"/>
                      <a:pt x="169" y="241"/>
                    </a:cubicBezTo>
                    <a:cubicBezTo>
                      <a:pt x="170" y="240"/>
                      <a:pt x="172" y="240"/>
                      <a:pt x="174" y="239"/>
                    </a:cubicBezTo>
                    <a:cubicBezTo>
                      <a:pt x="175" y="239"/>
                      <a:pt x="177" y="238"/>
                      <a:pt x="178" y="237"/>
                    </a:cubicBezTo>
                    <a:cubicBezTo>
                      <a:pt x="181" y="236"/>
                      <a:pt x="183" y="235"/>
                      <a:pt x="185" y="234"/>
                    </a:cubicBezTo>
                    <a:cubicBezTo>
                      <a:pt x="187" y="233"/>
                      <a:pt x="188" y="232"/>
                      <a:pt x="189" y="232"/>
                    </a:cubicBezTo>
                    <a:cubicBezTo>
                      <a:pt x="206" y="218"/>
                      <a:pt x="210" y="201"/>
                      <a:pt x="210" y="187"/>
                    </a:cubicBezTo>
                    <a:cubicBezTo>
                      <a:pt x="210" y="187"/>
                      <a:pt x="210" y="187"/>
                      <a:pt x="210" y="187"/>
                    </a:cubicBezTo>
                    <a:cubicBezTo>
                      <a:pt x="211" y="187"/>
                      <a:pt x="211" y="188"/>
                      <a:pt x="212" y="188"/>
                    </a:cubicBezTo>
                    <a:cubicBezTo>
                      <a:pt x="212" y="188"/>
                      <a:pt x="213" y="189"/>
                      <a:pt x="214" y="189"/>
                    </a:cubicBezTo>
                    <a:cubicBezTo>
                      <a:pt x="215" y="190"/>
                      <a:pt x="216" y="191"/>
                      <a:pt x="217" y="191"/>
                    </a:cubicBezTo>
                    <a:cubicBezTo>
                      <a:pt x="220" y="193"/>
                      <a:pt x="223" y="194"/>
                      <a:pt x="226" y="195"/>
                    </a:cubicBezTo>
                    <a:cubicBezTo>
                      <a:pt x="229" y="196"/>
                      <a:pt x="232" y="197"/>
                      <a:pt x="236" y="198"/>
                    </a:cubicBezTo>
                    <a:cubicBezTo>
                      <a:pt x="239" y="198"/>
                      <a:pt x="242" y="199"/>
                      <a:pt x="245" y="199"/>
                    </a:cubicBezTo>
                    <a:cubicBezTo>
                      <a:pt x="249" y="199"/>
                      <a:pt x="252" y="200"/>
                      <a:pt x="255" y="199"/>
                    </a:cubicBezTo>
                    <a:cubicBezTo>
                      <a:pt x="258" y="199"/>
                      <a:pt x="261" y="199"/>
                      <a:pt x="264" y="199"/>
                    </a:cubicBezTo>
                    <a:cubicBezTo>
                      <a:pt x="267" y="198"/>
                      <a:pt x="270" y="198"/>
                      <a:pt x="273" y="197"/>
                    </a:cubicBezTo>
                    <a:cubicBezTo>
                      <a:pt x="275" y="196"/>
                      <a:pt x="277" y="196"/>
                      <a:pt x="280" y="195"/>
                    </a:cubicBezTo>
                    <a:cubicBezTo>
                      <a:pt x="282" y="194"/>
                      <a:pt x="283" y="193"/>
                      <a:pt x="285" y="192"/>
                    </a:cubicBezTo>
                    <a:cubicBezTo>
                      <a:pt x="286" y="192"/>
                      <a:pt x="286" y="192"/>
                      <a:pt x="287" y="191"/>
                    </a:cubicBezTo>
                    <a:cubicBezTo>
                      <a:pt x="288" y="191"/>
                      <a:pt x="288" y="191"/>
                      <a:pt x="289" y="191"/>
                    </a:cubicBezTo>
                    <a:cubicBezTo>
                      <a:pt x="289" y="190"/>
                      <a:pt x="290" y="190"/>
                      <a:pt x="290" y="190"/>
                    </a:cubicBezTo>
                    <a:cubicBezTo>
                      <a:pt x="292" y="188"/>
                      <a:pt x="292" y="188"/>
                      <a:pt x="292" y="188"/>
                    </a:cubicBezTo>
                    <a:cubicBezTo>
                      <a:pt x="294" y="187"/>
                      <a:pt x="296" y="186"/>
                      <a:pt x="298" y="184"/>
                    </a:cubicBezTo>
                    <a:cubicBezTo>
                      <a:pt x="304" y="175"/>
                      <a:pt x="301" y="164"/>
                      <a:pt x="292" y="158"/>
                    </a:cubicBezTo>
                    <a:close/>
                    <a:moveTo>
                      <a:pt x="108" y="125"/>
                    </a:moveTo>
                    <a:cubicBezTo>
                      <a:pt x="109" y="123"/>
                      <a:pt x="109" y="123"/>
                      <a:pt x="109" y="123"/>
                    </a:cubicBezTo>
                    <a:cubicBezTo>
                      <a:pt x="109" y="123"/>
                      <a:pt x="109" y="122"/>
                      <a:pt x="110" y="122"/>
                    </a:cubicBezTo>
                    <a:cubicBezTo>
                      <a:pt x="111" y="120"/>
                      <a:pt x="111" y="119"/>
                      <a:pt x="112" y="118"/>
                    </a:cubicBezTo>
                    <a:cubicBezTo>
                      <a:pt x="114" y="116"/>
                      <a:pt x="117" y="115"/>
                      <a:pt x="119" y="114"/>
                    </a:cubicBezTo>
                    <a:cubicBezTo>
                      <a:pt x="124" y="112"/>
                      <a:pt x="129" y="111"/>
                      <a:pt x="134" y="112"/>
                    </a:cubicBezTo>
                    <a:cubicBezTo>
                      <a:pt x="138" y="112"/>
                      <a:pt x="143" y="113"/>
                      <a:pt x="147" y="115"/>
                    </a:cubicBezTo>
                    <a:cubicBezTo>
                      <a:pt x="151" y="117"/>
                      <a:pt x="154" y="119"/>
                      <a:pt x="157" y="121"/>
                    </a:cubicBezTo>
                    <a:cubicBezTo>
                      <a:pt x="163" y="126"/>
                      <a:pt x="166" y="132"/>
                      <a:pt x="167" y="137"/>
                    </a:cubicBezTo>
                    <a:cubicBezTo>
                      <a:pt x="167" y="139"/>
                      <a:pt x="167" y="141"/>
                      <a:pt x="167" y="143"/>
                    </a:cubicBezTo>
                    <a:cubicBezTo>
                      <a:pt x="166" y="144"/>
                      <a:pt x="166" y="145"/>
                      <a:pt x="166" y="145"/>
                    </a:cubicBezTo>
                    <a:cubicBezTo>
                      <a:pt x="166" y="145"/>
                      <a:pt x="166" y="145"/>
                      <a:pt x="166" y="145"/>
                    </a:cubicBezTo>
                    <a:cubicBezTo>
                      <a:pt x="166" y="145"/>
                      <a:pt x="166" y="145"/>
                      <a:pt x="166" y="146"/>
                    </a:cubicBezTo>
                    <a:cubicBezTo>
                      <a:pt x="165" y="147"/>
                      <a:pt x="165" y="148"/>
                      <a:pt x="164" y="149"/>
                    </a:cubicBezTo>
                    <a:cubicBezTo>
                      <a:pt x="164" y="150"/>
                      <a:pt x="163" y="150"/>
                      <a:pt x="162" y="151"/>
                    </a:cubicBezTo>
                    <a:cubicBezTo>
                      <a:pt x="160" y="154"/>
                      <a:pt x="157" y="156"/>
                      <a:pt x="153" y="158"/>
                    </a:cubicBezTo>
                    <a:cubicBezTo>
                      <a:pt x="140" y="161"/>
                      <a:pt x="126" y="158"/>
                      <a:pt x="118" y="152"/>
                    </a:cubicBezTo>
                    <a:cubicBezTo>
                      <a:pt x="118" y="152"/>
                      <a:pt x="118" y="152"/>
                      <a:pt x="118" y="152"/>
                    </a:cubicBezTo>
                    <a:cubicBezTo>
                      <a:pt x="115" y="149"/>
                      <a:pt x="111" y="146"/>
                      <a:pt x="109" y="142"/>
                    </a:cubicBezTo>
                    <a:cubicBezTo>
                      <a:pt x="107" y="137"/>
                      <a:pt x="106" y="131"/>
                      <a:pt x="108" y="125"/>
                    </a:cubicBezTo>
                    <a:close/>
                    <a:moveTo>
                      <a:pt x="117" y="90"/>
                    </a:moveTo>
                    <a:cubicBezTo>
                      <a:pt x="119" y="84"/>
                      <a:pt x="125" y="81"/>
                      <a:pt x="131" y="83"/>
                    </a:cubicBezTo>
                    <a:cubicBezTo>
                      <a:pt x="137" y="85"/>
                      <a:pt x="141" y="92"/>
                      <a:pt x="138" y="98"/>
                    </a:cubicBezTo>
                    <a:cubicBezTo>
                      <a:pt x="136" y="104"/>
                      <a:pt x="130" y="107"/>
                      <a:pt x="124" y="105"/>
                    </a:cubicBezTo>
                    <a:cubicBezTo>
                      <a:pt x="118" y="103"/>
                      <a:pt x="115" y="96"/>
                      <a:pt x="117" y="90"/>
                    </a:cubicBezTo>
                    <a:close/>
                    <a:moveTo>
                      <a:pt x="156" y="101"/>
                    </a:moveTo>
                    <a:cubicBezTo>
                      <a:pt x="158" y="95"/>
                      <a:pt x="165" y="92"/>
                      <a:pt x="171" y="94"/>
                    </a:cubicBezTo>
                    <a:cubicBezTo>
                      <a:pt x="177" y="96"/>
                      <a:pt x="180" y="102"/>
                      <a:pt x="178" y="108"/>
                    </a:cubicBezTo>
                    <a:cubicBezTo>
                      <a:pt x="176" y="114"/>
                      <a:pt x="169" y="117"/>
                      <a:pt x="163" y="115"/>
                    </a:cubicBezTo>
                    <a:cubicBezTo>
                      <a:pt x="157" y="113"/>
                      <a:pt x="154" y="107"/>
                      <a:pt x="156" y="101"/>
                    </a:cubicBezTo>
                    <a:close/>
                    <a:moveTo>
                      <a:pt x="185" y="181"/>
                    </a:moveTo>
                    <a:cubicBezTo>
                      <a:pt x="183" y="182"/>
                      <a:pt x="180" y="183"/>
                      <a:pt x="178" y="184"/>
                    </a:cubicBezTo>
                    <a:cubicBezTo>
                      <a:pt x="175" y="185"/>
                      <a:pt x="172" y="186"/>
                      <a:pt x="170" y="186"/>
                    </a:cubicBezTo>
                    <a:cubicBezTo>
                      <a:pt x="165" y="187"/>
                      <a:pt x="165" y="187"/>
                      <a:pt x="165" y="187"/>
                    </a:cubicBezTo>
                    <a:cubicBezTo>
                      <a:pt x="164" y="188"/>
                      <a:pt x="162" y="188"/>
                      <a:pt x="161" y="188"/>
                    </a:cubicBezTo>
                    <a:cubicBezTo>
                      <a:pt x="160" y="188"/>
                      <a:pt x="158" y="188"/>
                      <a:pt x="157" y="188"/>
                    </a:cubicBezTo>
                    <a:cubicBezTo>
                      <a:pt x="156" y="189"/>
                      <a:pt x="155" y="189"/>
                      <a:pt x="154" y="190"/>
                    </a:cubicBezTo>
                    <a:cubicBezTo>
                      <a:pt x="153" y="191"/>
                      <a:pt x="152" y="193"/>
                      <a:pt x="150" y="194"/>
                    </a:cubicBezTo>
                    <a:cubicBezTo>
                      <a:pt x="148" y="195"/>
                      <a:pt x="146" y="196"/>
                      <a:pt x="144" y="197"/>
                    </a:cubicBezTo>
                    <a:cubicBezTo>
                      <a:pt x="142" y="198"/>
                      <a:pt x="139" y="199"/>
                      <a:pt x="136" y="199"/>
                    </a:cubicBezTo>
                    <a:cubicBezTo>
                      <a:pt x="135" y="199"/>
                      <a:pt x="134" y="200"/>
                      <a:pt x="132" y="200"/>
                    </a:cubicBezTo>
                    <a:cubicBezTo>
                      <a:pt x="131" y="200"/>
                      <a:pt x="129" y="200"/>
                      <a:pt x="128" y="199"/>
                    </a:cubicBezTo>
                    <a:cubicBezTo>
                      <a:pt x="126" y="199"/>
                      <a:pt x="125" y="199"/>
                      <a:pt x="124" y="199"/>
                    </a:cubicBezTo>
                    <a:cubicBezTo>
                      <a:pt x="122" y="198"/>
                      <a:pt x="122" y="198"/>
                      <a:pt x="122" y="198"/>
                    </a:cubicBezTo>
                    <a:cubicBezTo>
                      <a:pt x="121" y="198"/>
                      <a:pt x="121" y="198"/>
                      <a:pt x="121" y="198"/>
                    </a:cubicBezTo>
                    <a:cubicBezTo>
                      <a:pt x="120" y="198"/>
                      <a:pt x="120" y="198"/>
                      <a:pt x="120" y="198"/>
                    </a:cubicBezTo>
                    <a:cubicBezTo>
                      <a:pt x="118" y="197"/>
                      <a:pt x="117" y="197"/>
                      <a:pt x="116" y="196"/>
                    </a:cubicBezTo>
                    <a:cubicBezTo>
                      <a:pt x="114" y="196"/>
                      <a:pt x="113" y="195"/>
                      <a:pt x="112" y="194"/>
                    </a:cubicBezTo>
                    <a:cubicBezTo>
                      <a:pt x="110" y="194"/>
                      <a:pt x="109" y="193"/>
                      <a:pt x="108" y="192"/>
                    </a:cubicBezTo>
                    <a:cubicBezTo>
                      <a:pt x="107" y="191"/>
                      <a:pt x="106" y="190"/>
                      <a:pt x="105" y="190"/>
                    </a:cubicBezTo>
                    <a:cubicBezTo>
                      <a:pt x="104" y="189"/>
                      <a:pt x="103" y="188"/>
                      <a:pt x="102" y="187"/>
                    </a:cubicBezTo>
                    <a:cubicBezTo>
                      <a:pt x="101" y="186"/>
                      <a:pt x="101" y="185"/>
                      <a:pt x="100" y="184"/>
                    </a:cubicBezTo>
                    <a:cubicBezTo>
                      <a:pt x="99" y="183"/>
                      <a:pt x="98" y="182"/>
                      <a:pt x="98" y="181"/>
                    </a:cubicBezTo>
                    <a:cubicBezTo>
                      <a:pt x="97" y="180"/>
                      <a:pt x="97" y="179"/>
                      <a:pt x="96" y="178"/>
                    </a:cubicBezTo>
                    <a:cubicBezTo>
                      <a:pt x="94" y="174"/>
                      <a:pt x="94" y="171"/>
                      <a:pt x="93" y="168"/>
                    </a:cubicBezTo>
                    <a:cubicBezTo>
                      <a:pt x="92" y="168"/>
                      <a:pt x="91" y="167"/>
                      <a:pt x="89" y="166"/>
                    </a:cubicBezTo>
                    <a:cubicBezTo>
                      <a:pt x="88" y="165"/>
                      <a:pt x="87" y="164"/>
                      <a:pt x="86" y="162"/>
                    </a:cubicBezTo>
                    <a:cubicBezTo>
                      <a:pt x="85" y="161"/>
                      <a:pt x="84" y="160"/>
                      <a:pt x="83" y="159"/>
                    </a:cubicBezTo>
                    <a:cubicBezTo>
                      <a:pt x="82" y="158"/>
                      <a:pt x="81" y="156"/>
                      <a:pt x="80" y="155"/>
                    </a:cubicBezTo>
                    <a:cubicBezTo>
                      <a:pt x="80" y="153"/>
                      <a:pt x="79" y="152"/>
                      <a:pt x="79" y="151"/>
                    </a:cubicBezTo>
                    <a:cubicBezTo>
                      <a:pt x="78" y="149"/>
                      <a:pt x="78" y="148"/>
                      <a:pt x="77" y="146"/>
                    </a:cubicBezTo>
                    <a:cubicBezTo>
                      <a:pt x="77" y="142"/>
                      <a:pt x="77" y="142"/>
                      <a:pt x="77" y="142"/>
                    </a:cubicBezTo>
                    <a:cubicBezTo>
                      <a:pt x="77" y="141"/>
                      <a:pt x="78" y="140"/>
                      <a:pt x="79" y="140"/>
                    </a:cubicBezTo>
                    <a:cubicBezTo>
                      <a:pt x="80" y="140"/>
                      <a:pt x="81" y="140"/>
                      <a:pt x="81" y="141"/>
                    </a:cubicBezTo>
                    <a:cubicBezTo>
                      <a:pt x="83" y="144"/>
                      <a:pt x="83" y="144"/>
                      <a:pt x="83" y="144"/>
                    </a:cubicBezTo>
                    <a:cubicBezTo>
                      <a:pt x="84" y="145"/>
                      <a:pt x="85" y="146"/>
                      <a:pt x="85" y="147"/>
                    </a:cubicBezTo>
                    <a:cubicBezTo>
                      <a:pt x="86" y="148"/>
                      <a:pt x="87" y="148"/>
                      <a:pt x="88" y="149"/>
                    </a:cubicBezTo>
                    <a:cubicBezTo>
                      <a:pt x="89" y="150"/>
                      <a:pt x="90" y="150"/>
                      <a:pt x="91" y="151"/>
                    </a:cubicBezTo>
                    <a:cubicBezTo>
                      <a:pt x="91" y="151"/>
                      <a:pt x="93" y="152"/>
                      <a:pt x="94" y="152"/>
                    </a:cubicBezTo>
                    <a:cubicBezTo>
                      <a:pt x="95" y="153"/>
                      <a:pt x="96" y="153"/>
                      <a:pt x="97" y="153"/>
                    </a:cubicBezTo>
                    <a:cubicBezTo>
                      <a:pt x="98" y="154"/>
                      <a:pt x="99" y="154"/>
                      <a:pt x="100" y="154"/>
                    </a:cubicBezTo>
                    <a:cubicBezTo>
                      <a:pt x="101" y="154"/>
                      <a:pt x="102" y="154"/>
                      <a:pt x="103" y="154"/>
                    </a:cubicBezTo>
                    <a:cubicBezTo>
                      <a:pt x="104" y="154"/>
                      <a:pt x="105" y="154"/>
                      <a:pt x="106" y="154"/>
                    </a:cubicBezTo>
                    <a:cubicBezTo>
                      <a:pt x="107" y="154"/>
                      <a:pt x="108" y="154"/>
                      <a:pt x="109" y="154"/>
                    </a:cubicBezTo>
                    <a:cubicBezTo>
                      <a:pt x="110" y="154"/>
                      <a:pt x="110" y="154"/>
                      <a:pt x="111" y="154"/>
                    </a:cubicBezTo>
                    <a:cubicBezTo>
                      <a:pt x="118" y="160"/>
                      <a:pt x="130" y="165"/>
                      <a:pt x="143" y="165"/>
                    </a:cubicBezTo>
                    <a:cubicBezTo>
                      <a:pt x="145" y="165"/>
                      <a:pt x="147" y="165"/>
                      <a:pt x="149" y="165"/>
                    </a:cubicBezTo>
                    <a:cubicBezTo>
                      <a:pt x="149" y="165"/>
                      <a:pt x="150" y="165"/>
                      <a:pt x="150" y="165"/>
                    </a:cubicBezTo>
                    <a:cubicBezTo>
                      <a:pt x="150" y="166"/>
                      <a:pt x="151" y="166"/>
                      <a:pt x="152" y="167"/>
                    </a:cubicBezTo>
                    <a:cubicBezTo>
                      <a:pt x="153" y="168"/>
                      <a:pt x="153" y="168"/>
                      <a:pt x="154" y="169"/>
                    </a:cubicBezTo>
                    <a:cubicBezTo>
                      <a:pt x="157" y="171"/>
                      <a:pt x="157" y="171"/>
                      <a:pt x="157" y="171"/>
                    </a:cubicBezTo>
                    <a:cubicBezTo>
                      <a:pt x="158" y="171"/>
                      <a:pt x="159" y="172"/>
                      <a:pt x="160" y="172"/>
                    </a:cubicBezTo>
                    <a:cubicBezTo>
                      <a:pt x="161" y="173"/>
                      <a:pt x="162" y="173"/>
                      <a:pt x="163" y="174"/>
                    </a:cubicBezTo>
                    <a:cubicBezTo>
                      <a:pt x="164" y="174"/>
                      <a:pt x="165" y="174"/>
                      <a:pt x="166" y="175"/>
                    </a:cubicBezTo>
                    <a:cubicBezTo>
                      <a:pt x="169" y="175"/>
                      <a:pt x="169" y="175"/>
                      <a:pt x="169" y="175"/>
                    </a:cubicBezTo>
                    <a:cubicBezTo>
                      <a:pt x="172" y="176"/>
                      <a:pt x="174" y="176"/>
                      <a:pt x="176" y="176"/>
                    </a:cubicBezTo>
                    <a:cubicBezTo>
                      <a:pt x="179" y="176"/>
                      <a:pt x="181" y="176"/>
                      <a:pt x="184" y="176"/>
                    </a:cubicBezTo>
                    <a:cubicBezTo>
                      <a:pt x="184" y="176"/>
                      <a:pt x="184" y="176"/>
                      <a:pt x="184" y="176"/>
                    </a:cubicBezTo>
                    <a:cubicBezTo>
                      <a:pt x="186" y="176"/>
                      <a:pt x="187" y="177"/>
                      <a:pt x="187" y="179"/>
                    </a:cubicBezTo>
                    <a:cubicBezTo>
                      <a:pt x="187" y="180"/>
                      <a:pt x="186" y="180"/>
                      <a:pt x="185" y="181"/>
                    </a:cubicBezTo>
                    <a:close/>
                    <a:moveTo>
                      <a:pt x="192" y="94"/>
                    </a:moveTo>
                    <a:cubicBezTo>
                      <a:pt x="191" y="94"/>
                      <a:pt x="190" y="93"/>
                      <a:pt x="190" y="93"/>
                    </a:cubicBezTo>
                    <a:cubicBezTo>
                      <a:pt x="190" y="92"/>
                      <a:pt x="190" y="92"/>
                      <a:pt x="190" y="92"/>
                    </a:cubicBezTo>
                    <a:cubicBezTo>
                      <a:pt x="187" y="87"/>
                      <a:pt x="187" y="87"/>
                      <a:pt x="187" y="87"/>
                    </a:cubicBezTo>
                    <a:cubicBezTo>
                      <a:pt x="187" y="86"/>
                      <a:pt x="186" y="85"/>
                      <a:pt x="186" y="84"/>
                    </a:cubicBezTo>
                    <a:cubicBezTo>
                      <a:pt x="185" y="83"/>
                      <a:pt x="185" y="82"/>
                      <a:pt x="184" y="82"/>
                    </a:cubicBezTo>
                    <a:cubicBezTo>
                      <a:pt x="182" y="79"/>
                      <a:pt x="182" y="79"/>
                      <a:pt x="182" y="79"/>
                    </a:cubicBezTo>
                    <a:cubicBezTo>
                      <a:pt x="182" y="79"/>
                      <a:pt x="181" y="78"/>
                      <a:pt x="180" y="77"/>
                    </a:cubicBezTo>
                    <a:cubicBezTo>
                      <a:pt x="179" y="77"/>
                      <a:pt x="179" y="76"/>
                      <a:pt x="178" y="76"/>
                    </a:cubicBezTo>
                    <a:cubicBezTo>
                      <a:pt x="177" y="75"/>
                      <a:pt x="176" y="75"/>
                      <a:pt x="176" y="74"/>
                    </a:cubicBezTo>
                    <a:cubicBezTo>
                      <a:pt x="173" y="74"/>
                      <a:pt x="173" y="74"/>
                      <a:pt x="173" y="74"/>
                    </a:cubicBezTo>
                    <a:cubicBezTo>
                      <a:pt x="170" y="73"/>
                      <a:pt x="170" y="73"/>
                      <a:pt x="170" y="73"/>
                    </a:cubicBezTo>
                    <a:cubicBezTo>
                      <a:pt x="168" y="73"/>
                      <a:pt x="168" y="73"/>
                      <a:pt x="168" y="73"/>
                    </a:cubicBezTo>
                    <a:cubicBezTo>
                      <a:pt x="165" y="74"/>
                      <a:pt x="165" y="74"/>
                      <a:pt x="165" y="74"/>
                    </a:cubicBezTo>
                    <a:cubicBezTo>
                      <a:pt x="163" y="74"/>
                      <a:pt x="162" y="75"/>
                      <a:pt x="160" y="76"/>
                    </a:cubicBezTo>
                    <a:cubicBezTo>
                      <a:pt x="159" y="76"/>
                      <a:pt x="158" y="77"/>
                      <a:pt x="158" y="77"/>
                    </a:cubicBezTo>
                    <a:cubicBezTo>
                      <a:pt x="157" y="78"/>
                      <a:pt x="156" y="78"/>
                      <a:pt x="155" y="79"/>
                    </a:cubicBezTo>
                    <a:cubicBezTo>
                      <a:pt x="155" y="79"/>
                      <a:pt x="155" y="79"/>
                      <a:pt x="155" y="79"/>
                    </a:cubicBezTo>
                    <a:cubicBezTo>
                      <a:pt x="155" y="79"/>
                      <a:pt x="155" y="79"/>
                      <a:pt x="155" y="79"/>
                    </a:cubicBezTo>
                    <a:cubicBezTo>
                      <a:pt x="153" y="80"/>
                      <a:pt x="151" y="80"/>
                      <a:pt x="150" y="78"/>
                    </a:cubicBezTo>
                    <a:cubicBezTo>
                      <a:pt x="149" y="77"/>
                      <a:pt x="149" y="77"/>
                      <a:pt x="149" y="77"/>
                    </a:cubicBezTo>
                    <a:cubicBezTo>
                      <a:pt x="149" y="76"/>
                      <a:pt x="149" y="75"/>
                      <a:pt x="148" y="74"/>
                    </a:cubicBezTo>
                    <a:cubicBezTo>
                      <a:pt x="148" y="74"/>
                      <a:pt x="147" y="73"/>
                      <a:pt x="147" y="72"/>
                    </a:cubicBezTo>
                    <a:cubicBezTo>
                      <a:pt x="146" y="70"/>
                      <a:pt x="145" y="69"/>
                      <a:pt x="143" y="67"/>
                    </a:cubicBezTo>
                    <a:cubicBezTo>
                      <a:pt x="143" y="67"/>
                      <a:pt x="142" y="66"/>
                      <a:pt x="141" y="66"/>
                    </a:cubicBezTo>
                    <a:cubicBezTo>
                      <a:pt x="141" y="65"/>
                      <a:pt x="140" y="65"/>
                      <a:pt x="139" y="64"/>
                    </a:cubicBezTo>
                    <a:cubicBezTo>
                      <a:pt x="138" y="64"/>
                      <a:pt x="137" y="63"/>
                      <a:pt x="136" y="63"/>
                    </a:cubicBezTo>
                    <a:cubicBezTo>
                      <a:pt x="136" y="63"/>
                      <a:pt x="135" y="63"/>
                      <a:pt x="134" y="62"/>
                    </a:cubicBezTo>
                    <a:cubicBezTo>
                      <a:pt x="133" y="62"/>
                      <a:pt x="132" y="62"/>
                      <a:pt x="131" y="62"/>
                    </a:cubicBezTo>
                    <a:cubicBezTo>
                      <a:pt x="130" y="62"/>
                      <a:pt x="129" y="62"/>
                      <a:pt x="128" y="62"/>
                    </a:cubicBezTo>
                    <a:cubicBezTo>
                      <a:pt x="127" y="63"/>
                      <a:pt x="126" y="63"/>
                      <a:pt x="125" y="63"/>
                    </a:cubicBezTo>
                    <a:cubicBezTo>
                      <a:pt x="123" y="64"/>
                      <a:pt x="123" y="64"/>
                      <a:pt x="123" y="64"/>
                    </a:cubicBezTo>
                    <a:cubicBezTo>
                      <a:pt x="120" y="66"/>
                      <a:pt x="120" y="66"/>
                      <a:pt x="120" y="66"/>
                    </a:cubicBezTo>
                    <a:cubicBezTo>
                      <a:pt x="119" y="66"/>
                      <a:pt x="118" y="67"/>
                      <a:pt x="118" y="68"/>
                    </a:cubicBezTo>
                    <a:cubicBezTo>
                      <a:pt x="117" y="68"/>
                      <a:pt x="116" y="69"/>
                      <a:pt x="115" y="70"/>
                    </a:cubicBezTo>
                    <a:cubicBezTo>
                      <a:pt x="113" y="72"/>
                      <a:pt x="113" y="72"/>
                      <a:pt x="113" y="72"/>
                    </a:cubicBezTo>
                    <a:cubicBezTo>
                      <a:pt x="112" y="73"/>
                      <a:pt x="111" y="73"/>
                      <a:pt x="110" y="72"/>
                    </a:cubicBezTo>
                    <a:cubicBezTo>
                      <a:pt x="110" y="71"/>
                      <a:pt x="110" y="70"/>
                      <a:pt x="110" y="69"/>
                    </a:cubicBezTo>
                    <a:cubicBezTo>
                      <a:pt x="112" y="67"/>
                      <a:pt x="112" y="67"/>
                      <a:pt x="112" y="67"/>
                    </a:cubicBezTo>
                    <a:cubicBezTo>
                      <a:pt x="113" y="66"/>
                      <a:pt x="114" y="65"/>
                      <a:pt x="115" y="65"/>
                    </a:cubicBezTo>
                    <a:cubicBezTo>
                      <a:pt x="116" y="64"/>
                      <a:pt x="116" y="63"/>
                      <a:pt x="117" y="62"/>
                    </a:cubicBezTo>
                    <a:cubicBezTo>
                      <a:pt x="120" y="60"/>
                      <a:pt x="120" y="60"/>
                      <a:pt x="120" y="60"/>
                    </a:cubicBezTo>
                    <a:cubicBezTo>
                      <a:pt x="121" y="60"/>
                      <a:pt x="122" y="59"/>
                      <a:pt x="123" y="59"/>
                    </a:cubicBezTo>
                    <a:cubicBezTo>
                      <a:pt x="125" y="58"/>
                      <a:pt x="126" y="58"/>
                      <a:pt x="127" y="57"/>
                    </a:cubicBezTo>
                    <a:cubicBezTo>
                      <a:pt x="128" y="57"/>
                      <a:pt x="129" y="57"/>
                      <a:pt x="131" y="57"/>
                    </a:cubicBezTo>
                    <a:cubicBezTo>
                      <a:pt x="132" y="56"/>
                      <a:pt x="133" y="57"/>
                      <a:pt x="134" y="57"/>
                    </a:cubicBezTo>
                    <a:cubicBezTo>
                      <a:pt x="136" y="57"/>
                      <a:pt x="137" y="57"/>
                      <a:pt x="138" y="57"/>
                    </a:cubicBezTo>
                    <a:cubicBezTo>
                      <a:pt x="139" y="58"/>
                      <a:pt x="141" y="58"/>
                      <a:pt x="142" y="58"/>
                    </a:cubicBezTo>
                    <a:cubicBezTo>
                      <a:pt x="143" y="59"/>
                      <a:pt x="144" y="59"/>
                      <a:pt x="145" y="60"/>
                    </a:cubicBezTo>
                    <a:cubicBezTo>
                      <a:pt x="146" y="61"/>
                      <a:pt x="147" y="61"/>
                      <a:pt x="148" y="62"/>
                    </a:cubicBezTo>
                    <a:cubicBezTo>
                      <a:pt x="150" y="64"/>
                      <a:pt x="152" y="66"/>
                      <a:pt x="153" y="68"/>
                    </a:cubicBezTo>
                    <a:cubicBezTo>
                      <a:pt x="154" y="68"/>
                      <a:pt x="154" y="69"/>
                      <a:pt x="155" y="70"/>
                    </a:cubicBezTo>
                    <a:cubicBezTo>
                      <a:pt x="155" y="70"/>
                      <a:pt x="156" y="69"/>
                      <a:pt x="157" y="69"/>
                    </a:cubicBezTo>
                    <a:cubicBezTo>
                      <a:pt x="159" y="68"/>
                      <a:pt x="161" y="67"/>
                      <a:pt x="164" y="67"/>
                    </a:cubicBezTo>
                    <a:cubicBezTo>
                      <a:pt x="165" y="67"/>
                      <a:pt x="166" y="67"/>
                      <a:pt x="167" y="67"/>
                    </a:cubicBezTo>
                    <a:cubicBezTo>
                      <a:pt x="169" y="67"/>
                      <a:pt x="170" y="67"/>
                      <a:pt x="171" y="67"/>
                    </a:cubicBezTo>
                    <a:cubicBezTo>
                      <a:pt x="172" y="67"/>
                      <a:pt x="173" y="67"/>
                      <a:pt x="175" y="68"/>
                    </a:cubicBezTo>
                    <a:cubicBezTo>
                      <a:pt x="178" y="69"/>
                      <a:pt x="178" y="69"/>
                      <a:pt x="178" y="69"/>
                    </a:cubicBezTo>
                    <a:cubicBezTo>
                      <a:pt x="179" y="70"/>
                      <a:pt x="180" y="70"/>
                      <a:pt x="181" y="71"/>
                    </a:cubicBezTo>
                    <a:cubicBezTo>
                      <a:pt x="182" y="72"/>
                      <a:pt x="183" y="73"/>
                      <a:pt x="184" y="74"/>
                    </a:cubicBezTo>
                    <a:cubicBezTo>
                      <a:pt x="185" y="74"/>
                      <a:pt x="185" y="75"/>
                      <a:pt x="186" y="76"/>
                    </a:cubicBezTo>
                    <a:cubicBezTo>
                      <a:pt x="188" y="79"/>
                      <a:pt x="188" y="79"/>
                      <a:pt x="188" y="79"/>
                    </a:cubicBezTo>
                    <a:cubicBezTo>
                      <a:pt x="189" y="80"/>
                      <a:pt x="189" y="81"/>
                      <a:pt x="189" y="82"/>
                    </a:cubicBezTo>
                    <a:cubicBezTo>
                      <a:pt x="190" y="83"/>
                      <a:pt x="191" y="84"/>
                      <a:pt x="191" y="85"/>
                    </a:cubicBezTo>
                    <a:cubicBezTo>
                      <a:pt x="193" y="91"/>
                      <a:pt x="193" y="91"/>
                      <a:pt x="193" y="91"/>
                    </a:cubicBezTo>
                    <a:cubicBezTo>
                      <a:pt x="193" y="92"/>
                      <a:pt x="193" y="93"/>
                      <a:pt x="192"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6" name="Freeform 89"/>
              <p:cNvSpPr>
                <a:spLocks/>
              </p:cNvSpPr>
              <p:nvPr userDrawn="1"/>
            </p:nvSpPr>
            <p:spPr bwMode="auto">
              <a:xfrm>
                <a:off x="1342376" y="2354533"/>
                <a:ext cx="452326" cy="741604"/>
              </a:xfrm>
              <a:custGeom>
                <a:avLst/>
                <a:gdLst>
                  <a:gd name="T0" fmla="*/ 1 w 168"/>
                  <a:gd name="T1" fmla="*/ 145 h 275"/>
                  <a:gd name="T2" fmla="*/ 53 w 168"/>
                  <a:gd name="T3" fmla="*/ 199 h 275"/>
                  <a:gd name="T4" fmla="*/ 82 w 168"/>
                  <a:gd name="T5" fmla="*/ 236 h 275"/>
                  <a:gd name="T6" fmla="*/ 1 w 168"/>
                  <a:gd name="T7" fmla="*/ 145 h 275"/>
                </a:gdLst>
                <a:ahLst/>
                <a:cxnLst>
                  <a:cxn ang="0">
                    <a:pos x="T0" y="T1"/>
                  </a:cxn>
                  <a:cxn ang="0">
                    <a:pos x="T2" y="T3"/>
                  </a:cxn>
                  <a:cxn ang="0">
                    <a:pos x="T4" y="T5"/>
                  </a:cxn>
                  <a:cxn ang="0">
                    <a:pos x="T6" y="T7"/>
                  </a:cxn>
                </a:cxnLst>
                <a:rect l="0" t="0" r="r" b="b"/>
                <a:pathLst>
                  <a:path w="168" h="275">
                    <a:moveTo>
                      <a:pt x="1" y="145"/>
                    </a:moveTo>
                    <a:cubicBezTo>
                      <a:pt x="1" y="0"/>
                      <a:pt x="168" y="134"/>
                      <a:pt x="53" y="199"/>
                    </a:cubicBezTo>
                    <a:cubicBezTo>
                      <a:pt x="53" y="199"/>
                      <a:pt x="89" y="196"/>
                      <a:pt x="82" y="236"/>
                    </a:cubicBezTo>
                    <a:cubicBezTo>
                      <a:pt x="76" y="275"/>
                      <a:pt x="0" y="226"/>
                      <a:pt x="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7" name="Freeform 90"/>
              <p:cNvSpPr>
                <a:spLocks/>
              </p:cNvSpPr>
              <p:nvPr userDrawn="1"/>
            </p:nvSpPr>
            <p:spPr bwMode="auto">
              <a:xfrm>
                <a:off x="963684" y="2585955"/>
                <a:ext cx="481254" cy="573296"/>
              </a:xfrm>
              <a:custGeom>
                <a:avLst/>
                <a:gdLst>
                  <a:gd name="T0" fmla="*/ 109 w 179"/>
                  <a:gd name="T1" fmla="*/ 74 h 213"/>
                  <a:gd name="T2" fmla="*/ 128 w 179"/>
                  <a:gd name="T3" fmla="*/ 149 h 213"/>
                  <a:gd name="T4" fmla="*/ 147 w 179"/>
                  <a:gd name="T5" fmla="*/ 194 h 213"/>
                  <a:gd name="T6" fmla="*/ 109 w 179"/>
                  <a:gd name="T7" fmla="*/ 74 h 213"/>
                </a:gdLst>
                <a:ahLst/>
                <a:cxnLst>
                  <a:cxn ang="0">
                    <a:pos x="T0" y="T1"/>
                  </a:cxn>
                  <a:cxn ang="0">
                    <a:pos x="T2" y="T3"/>
                  </a:cxn>
                  <a:cxn ang="0">
                    <a:pos x="T4" y="T5"/>
                  </a:cxn>
                  <a:cxn ang="0">
                    <a:pos x="T6" y="T7"/>
                  </a:cxn>
                </a:cxnLst>
                <a:rect l="0" t="0" r="r" b="b"/>
                <a:pathLst>
                  <a:path w="179" h="213">
                    <a:moveTo>
                      <a:pt x="109" y="74"/>
                    </a:moveTo>
                    <a:cubicBezTo>
                      <a:pt x="0" y="0"/>
                      <a:pt x="56" y="213"/>
                      <a:pt x="128" y="149"/>
                    </a:cubicBezTo>
                    <a:cubicBezTo>
                      <a:pt x="128" y="149"/>
                      <a:pt x="115" y="180"/>
                      <a:pt x="147" y="194"/>
                    </a:cubicBezTo>
                    <a:cubicBezTo>
                      <a:pt x="179" y="209"/>
                      <a:pt x="170" y="116"/>
                      <a:pt x="10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8" name="Freeform 91"/>
              <p:cNvSpPr>
                <a:spLocks/>
              </p:cNvSpPr>
              <p:nvPr userDrawn="1"/>
            </p:nvSpPr>
            <p:spPr bwMode="auto">
              <a:xfrm>
                <a:off x="1260851" y="2709555"/>
                <a:ext cx="63115" cy="65746"/>
              </a:xfrm>
              <a:custGeom>
                <a:avLst/>
                <a:gdLst>
                  <a:gd name="T0" fmla="*/ 11 w 23"/>
                  <a:gd name="T1" fmla="*/ 23 h 24"/>
                  <a:gd name="T2" fmla="*/ 0 w 23"/>
                  <a:gd name="T3" fmla="*/ 11 h 24"/>
                  <a:gd name="T4" fmla="*/ 12 w 23"/>
                  <a:gd name="T5" fmla="*/ 0 h 24"/>
                  <a:gd name="T6" fmla="*/ 23 w 23"/>
                  <a:gd name="T7" fmla="*/ 13 h 24"/>
                  <a:gd name="T8" fmla="*/ 11 w 23"/>
                  <a:gd name="T9" fmla="*/ 23 h 24"/>
                </a:gdLst>
                <a:ahLst/>
                <a:cxnLst>
                  <a:cxn ang="0">
                    <a:pos x="T0" y="T1"/>
                  </a:cxn>
                  <a:cxn ang="0">
                    <a:pos x="T2" y="T3"/>
                  </a:cxn>
                  <a:cxn ang="0">
                    <a:pos x="T4" y="T5"/>
                  </a:cxn>
                  <a:cxn ang="0">
                    <a:pos x="T6" y="T7"/>
                  </a:cxn>
                  <a:cxn ang="0">
                    <a:pos x="T8" y="T9"/>
                  </a:cxn>
                </a:cxnLst>
                <a:rect l="0" t="0" r="r" b="b"/>
                <a:pathLst>
                  <a:path w="23" h="24">
                    <a:moveTo>
                      <a:pt x="11" y="23"/>
                    </a:moveTo>
                    <a:cubicBezTo>
                      <a:pt x="4" y="23"/>
                      <a:pt x="0" y="17"/>
                      <a:pt x="0" y="11"/>
                    </a:cubicBezTo>
                    <a:cubicBezTo>
                      <a:pt x="1" y="5"/>
                      <a:pt x="6" y="0"/>
                      <a:pt x="12" y="0"/>
                    </a:cubicBezTo>
                    <a:cubicBezTo>
                      <a:pt x="19" y="1"/>
                      <a:pt x="23" y="6"/>
                      <a:pt x="23" y="13"/>
                    </a:cubicBezTo>
                    <a:cubicBezTo>
                      <a:pt x="22" y="19"/>
                      <a:pt x="17" y="24"/>
                      <a:pt x="1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9" name="Freeform 113"/>
              <p:cNvSpPr>
                <a:spLocks noEditPoints="1"/>
              </p:cNvSpPr>
              <p:nvPr userDrawn="1"/>
            </p:nvSpPr>
            <p:spPr bwMode="auto">
              <a:xfrm>
                <a:off x="945275" y="2057365"/>
                <a:ext cx="357653" cy="465475"/>
              </a:xfrm>
              <a:custGeom>
                <a:avLst/>
                <a:gdLst>
                  <a:gd name="T0" fmla="*/ 66 w 133"/>
                  <a:gd name="T1" fmla="*/ 8 h 173"/>
                  <a:gd name="T2" fmla="*/ 2 w 133"/>
                  <a:gd name="T3" fmla="*/ 72 h 173"/>
                  <a:gd name="T4" fmla="*/ 45 w 133"/>
                  <a:gd name="T5" fmla="*/ 126 h 173"/>
                  <a:gd name="T6" fmla="*/ 54 w 133"/>
                  <a:gd name="T7" fmla="*/ 163 h 173"/>
                  <a:gd name="T8" fmla="*/ 130 w 133"/>
                  <a:gd name="T9" fmla="*/ 72 h 173"/>
                  <a:gd name="T10" fmla="*/ 66 w 133"/>
                  <a:gd name="T11" fmla="*/ 8 h 173"/>
                  <a:gd name="T12" fmla="*/ 33 w 133"/>
                  <a:gd name="T13" fmla="*/ 79 h 173"/>
                  <a:gd name="T14" fmla="*/ 23 w 133"/>
                  <a:gd name="T15" fmla="*/ 67 h 173"/>
                  <a:gd name="T16" fmla="*/ 35 w 133"/>
                  <a:gd name="T17" fmla="*/ 57 h 173"/>
                  <a:gd name="T18" fmla="*/ 46 w 133"/>
                  <a:gd name="T19" fmla="*/ 69 h 173"/>
                  <a:gd name="T20" fmla="*/ 33 w 133"/>
                  <a:gd name="T21" fmla="*/ 79 h 173"/>
                  <a:gd name="T22" fmla="*/ 69 w 133"/>
                  <a:gd name="T23" fmla="*/ 79 h 173"/>
                  <a:gd name="T24" fmla="*/ 58 w 133"/>
                  <a:gd name="T25" fmla="*/ 67 h 173"/>
                  <a:gd name="T26" fmla="*/ 70 w 133"/>
                  <a:gd name="T27" fmla="*/ 57 h 173"/>
                  <a:gd name="T28" fmla="*/ 81 w 133"/>
                  <a:gd name="T29" fmla="*/ 69 h 173"/>
                  <a:gd name="T30" fmla="*/ 69 w 133"/>
                  <a:gd name="T31" fmla="*/ 79 h 173"/>
                  <a:gd name="T32" fmla="*/ 102 w 133"/>
                  <a:gd name="T33" fmla="*/ 79 h 173"/>
                  <a:gd name="T34" fmla="*/ 92 w 133"/>
                  <a:gd name="T35" fmla="*/ 67 h 173"/>
                  <a:gd name="T36" fmla="*/ 104 w 133"/>
                  <a:gd name="T37" fmla="*/ 57 h 173"/>
                  <a:gd name="T38" fmla="*/ 115 w 133"/>
                  <a:gd name="T39" fmla="*/ 69 h 173"/>
                  <a:gd name="T40" fmla="*/ 102 w 133"/>
                  <a:gd name="T41" fmla="*/ 7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173">
                    <a:moveTo>
                      <a:pt x="66" y="8"/>
                    </a:moveTo>
                    <a:cubicBezTo>
                      <a:pt x="3" y="0"/>
                      <a:pt x="0" y="30"/>
                      <a:pt x="2" y="72"/>
                    </a:cubicBezTo>
                    <a:cubicBezTo>
                      <a:pt x="4" y="114"/>
                      <a:pt x="17" y="125"/>
                      <a:pt x="45" y="126"/>
                    </a:cubicBezTo>
                    <a:cubicBezTo>
                      <a:pt x="73" y="126"/>
                      <a:pt x="33" y="173"/>
                      <a:pt x="54" y="163"/>
                    </a:cubicBezTo>
                    <a:cubicBezTo>
                      <a:pt x="76" y="153"/>
                      <a:pt x="128" y="134"/>
                      <a:pt x="130" y="72"/>
                    </a:cubicBezTo>
                    <a:cubicBezTo>
                      <a:pt x="133" y="10"/>
                      <a:pt x="123" y="14"/>
                      <a:pt x="66" y="8"/>
                    </a:cubicBezTo>
                    <a:close/>
                    <a:moveTo>
                      <a:pt x="33" y="79"/>
                    </a:moveTo>
                    <a:cubicBezTo>
                      <a:pt x="27" y="79"/>
                      <a:pt x="22" y="74"/>
                      <a:pt x="23" y="67"/>
                    </a:cubicBezTo>
                    <a:cubicBezTo>
                      <a:pt x="23" y="61"/>
                      <a:pt x="29" y="56"/>
                      <a:pt x="35" y="57"/>
                    </a:cubicBezTo>
                    <a:cubicBezTo>
                      <a:pt x="41" y="57"/>
                      <a:pt x="46" y="63"/>
                      <a:pt x="46" y="69"/>
                    </a:cubicBezTo>
                    <a:cubicBezTo>
                      <a:pt x="45" y="75"/>
                      <a:pt x="40" y="80"/>
                      <a:pt x="33" y="79"/>
                    </a:cubicBezTo>
                    <a:close/>
                    <a:moveTo>
                      <a:pt x="69" y="79"/>
                    </a:moveTo>
                    <a:cubicBezTo>
                      <a:pt x="62" y="79"/>
                      <a:pt x="58" y="74"/>
                      <a:pt x="58" y="67"/>
                    </a:cubicBezTo>
                    <a:cubicBezTo>
                      <a:pt x="59" y="61"/>
                      <a:pt x="64" y="56"/>
                      <a:pt x="70" y="57"/>
                    </a:cubicBezTo>
                    <a:cubicBezTo>
                      <a:pt x="77" y="57"/>
                      <a:pt x="81" y="63"/>
                      <a:pt x="81" y="69"/>
                    </a:cubicBezTo>
                    <a:cubicBezTo>
                      <a:pt x="80" y="75"/>
                      <a:pt x="75" y="80"/>
                      <a:pt x="69" y="79"/>
                    </a:cubicBezTo>
                    <a:close/>
                    <a:moveTo>
                      <a:pt x="102" y="79"/>
                    </a:moveTo>
                    <a:cubicBezTo>
                      <a:pt x="96" y="79"/>
                      <a:pt x="91" y="74"/>
                      <a:pt x="92" y="67"/>
                    </a:cubicBezTo>
                    <a:cubicBezTo>
                      <a:pt x="92" y="61"/>
                      <a:pt x="98" y="56"/>
                      <a:pt x="104" y="57"/>
                    </a:cubicBezTo>
                    <a:cubicBezTo>
                      <a:pt x="110" y="57"/>
                      <a:pt x="115" y="63"/>
                      <a:pt x="115" y="69"/>
                    </a:cubicBezTo>
                    <a:cubicBezTo>
                      <a:pt x="114" y="75"/>
                      <a:pt x="109" y="80"/>
                      <a:pt x="102"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grpSp>
        <p:sp>
          <p:nvSpPr>
            <p:cNvPr id="118" name="Freeform 5"/>
            <p:cNvSpPr>
              <a:spLocks noEditPoints="1"/>
            </p:cNvSpPr>
            <p:nvPr userDrawn="1"/>
          </p:nvSpPr>
          <p:spPr bwMode="auto">
            <a:xfrm>
              <a:off x="-1825" y="303538"/>
              <a:ext cx="996952" cy="988556"/>
            </a:xfrm>
            <a:custGeom>
              <a:avLst/>
              <a:gdLst>
                <a:gd name="T0" fmla="*/ 925 w 1133"/>
                <a:gd name="T1" fmla="*/ 270 h 1122"/>
                <a:gd name="T2" fmla="*/ 473 w 1133"/>
                <a:gd name="T3" fmla="*/ 76 h 1122"/>
                <a:gd name="T4" fmla="*/ 338 w 1133"/>
                <a:gd name="T5" fmla="*/ 258 h 1122"/>
                <a:gd name="T6" fmla="*/ 0 w 1133"/>
                <a:gd name="T7" fmla="*/ 314 h 1122"/>
                <a:gd name="T8" fmla="*/ 0 w 1133"/>
                <a:gd name="T9" fmla="*/ 900 h 1122"/>
                <a:gd name="T10" fmla="*/ 56 w 1133"/>
                <a:gd name="T11" fmla="*/ 969 h 1122"/>
                <a:gd name="T12" fmla="*/ 314 w 1133"/>
                <a:gd name="T13" fmla="*/ 902 h 1122"/>
                <a:gd name="T14" fmla="*/ 553 w 1133"/>
                <a:gd name="T15" fmla="*/ 612 h 1122"/>
                <a:gd name="T16" fmla="*/ 1071 w 1133"/>
                <a:gd name="T17" fmla="*/ 654 h 1122"/>
                <a:gd name="T18" fmla="*/ 925 w 1133"/>
                <a:gd name="T19" fmla="*/ 270 h 1122"/>
                <a:gd name="T20" fmla="*/ 244 w 1133"/>
                <a:gd name="T21" fmla="*/ 572 h 1122"/>
                <a:gd name="T22" fmla="*/ 274 w 1133"/>
                <a:gd name="T23" fmla="*/ 658 h 1122"/>
                <a:gd name="T24" fmla="*/ 192 w 1133"/>
                <a:gd name="T25" fmla="*/ 616 h 1122"/>
                <a:gd name="T26" fmla="*/ 134 w 1133"/>
                <a:gd name="T27" fmla="*/ 595 h 1122"/>
                <a:gd name="T28" fmla="*/ 58 w 1133"/>
                <a:gd name="T29" fmla="*/ 624 h 1122"/>
                <a:gd name="T30" fmla="*/ 63 w 1133"/>
                <a:gd name="T31" fmla="*/ 539 h 1122"/>
                <a:gd name="T32" fmla="*/ 139 w 1133"/>
                <a:gd name="T33" fmla="*/ 533 h 1122"/>
                <a:gd name="T34" fmla="*/ 105 w 1133"/>
                <a:gd name="T35" fmla="*/ 496 h 1122"/>
                <a:gd name="T36" fmla="*/ 88 w 1133"/>
                <a:gd name="T37" fmla="*/ 407 h 1122"/>
                <a:gd name="T38" fmla="*/ 162 w 1133"/>
                <a:gd name="T39" fmla="*/ 451 h 1122"/>
                <a:gd name="T40" fmla="*/ 212 w 1133"/>
                <a:gd name="T41" fmla="*/ 464 h 1122"/>
                <a:gd name="T42" fmla="*/ 297 w 1133"/>
                <a:gd name="T43" fmla="*/ 442 h 1122"/>
                <a:gd name="T44" fmla="*/ 261 w 1133"/>
                <a:gd name="T45" fmla="*/ 523 h 1122"/>
                <a:gd name="T46" fmla="*/ 244 w 1133"/>
                <a:gd name="T47" fmla="*/ 572 h 1122"/>
                <a:gd name="T48" fmla="*/ 560 w 1133"/>
                <a:gd name="T49" fmla="*/ 420 h 1122"/>
                <a:gd name="T50" fmla="*/ 516 w 1133"/>
                <a:gd name="T51" fmla="*/ 369 h 1122"/>
                <a:gd name="T52" fmla="*/ 567 w 1133"/>
                <a:gd name="T53" fmla="*/ 325 h 1122"/>
                <a:gd name="T54" fmla="*/ 611 w 1133"/>
                <a:gd name="T55" fmla="*/ 377 h 1122"/>
                <a:gd name="T56" fmla="*/ 560 w 1133"/>
                <a:gd name="T57" fmla="*/ 420 h 1122"/>
                <a:gd name="T58" fmla="*/ 684 w 1133"/>
                <a:gd name="T59" fmla="*/ 303 h 1122"/>
                <a:gd name="T60" fmla="*/ 640 w 1133"/>
                <a:gd name="T61" fmla="*/ 251 h 1122"/>
                <a:gd name="T62" fmla="*/ 691 w 1133"/>
                <a:gd name="T63" fmla="*/ 208 h 1122"/>
                <a:gd name="T64" fmla="*/ 735 w 1133"/>
                <a:gd name="T65" fmla="*/ 259 h 1122"/>
                <a:gd name="T66" fmla="*/ 684 w 1133"/>
                <a:gd name="T67" fmla="*/ 303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3" h="1122">
                  <a:moveTo>
                    <a:pt x="925" y="270"/>
                  </a:moveTo>
                  <a:cubicBezTo>
                    <a:pt x="717" y="18"/>
                    <a:pt x="516" y="0"/>
                    <a:pt x="473" y="76"/>
                  </a:cubicBezTo>
                  <a:cubicBezTo>
                    <a:pt x="431" y="151"/>
                    <a:pt x="461" y="200"/>
                    <a:pt x="338" y="258"/>
                  </a:cubicBezTo>
                  <a:cubicBezTo>
                    <a:pt x="234" y="307"/>
                    <a:pt x="118" y="262"/>
                    <a:pt x="0" y="314"/>
                  </a:cubicBezTo>
                  <a:cubicBezTo>
                    <a:pt x="0" y="358"/>
                    <a:pt x="0" y="877"/>
                    <a:pt x="0" y="900"/>
                  </a:cubicBezTo>
                  <a:cubicBezTo>
                    <a:pt x="18" y="925"/>
                    <a:pt x="37" y="949"/>
                    <a:pt x="56" y="969"/>
                  </a:cubicBezTo>
                  <a:cubicBezTo>
                    <a:pt x="201" y="1122"/>
                    <a:pt x="280" y="1104"/>
                    <a:pt x="314" y="902"/>
                  </a:cubicBezTo>
                  <a:cubicBezTo>
                    <a:pt x="336" y="776"/>
                    <a:pt x="412" y="652"/>
                    <a:pt x="553" y="612"/>
                  </a:cubicBezTo>
                  <a:cubicBezTo>
                    <a:pt x="832" y="534"/>
                    <a:pt x="1025" y="712"/>
                    <a:pt x="1071" y="654"/>
                  </a:cubicBezTo>
                  <a:cubicBezTo>
                    <a:pt x="1118" y="596"/>
                    <a:pt x="1133" y="521"/>
                    <a:pt x="925" y="270"/>
                  </a:cubicBezTo>
                  <a:close/>
                  <a:moveTo>
                    <a:pt x="244" y="572"/>
                  </a:moveTo>
                  <a:cubicBezTo>
                    <a:pt x="287" y="581"/>
                    <a:pt x="311" y="622"/>
                    <a:pt x="274" y="658"/>
                  </a:cubicBezTo>
                  <a:cubicBezTo>
                    <a:pt x="239" y="693"/>
                    <a:pt x="188" y="658"/>
                    <a:pt x="192" y="616"/>
                  </a:cubicBezTo>
                  <a:cubicBezTo>
                    <a:pt x="196" y="573"/>
                    <a:pt x="151" y="549"/>
                    <a:pt x="134" y="595"/>
                  </a:cubicBezTo>
                  <a:cubicBezTo>
                    <a:pt x="118" y="642"/>
                    <a:pt x="81" y="638"/>
                    <a:pt x="58" y="624"/>
                  </a:cubicBezTo>
                  <a:cubicBezTo>
                    <a:pt x="27" y="605"/>
                    <a:pt x="34" y="553"/>
                    <a:pt x="63" y="539"/>
                  </a:cubicBezTo>
                  <a:cubicBezTo>
                    <a:pt x="95" y="523"/>
                    <a:pt x="122" y="548"/>
                    <a:pt x="139" y="533"/>
                  </a:cubicBezTo>
                  <a:cubicBezTo>
                    <a:pt x="158" y="516"/>
                    <a:pt x="139" y="494"/>
                    <a:pt x="105" y="496"/>
                  </a:cubicBezTo>
                  <a:cubicBezTo>
                    <a:pt x="56" y="500"/>
                    <a:pt x="41" y="427"/>
                    <a:pt x="88" y="407"/>
                  </a:cubicBezTo>
                  <a:cubicBezTo>
                    <a:pt x="122" y="393"/>
                    <a:pt x="160" y="401"/>
                    <a:pt x="162" y="451"/>
                  </a:cubicBezTo>
                  <a:cubicBezTo>
                    <a:pt x="164" y="500"/>
                    <a:pt x="206" y="510"/>
                    <a:pt x="212" y="464"/>
                  </a:cubicBezTo>
                  <a:cubicBezTo>
                    <a:pt x="219" y="421"/>
                    <a:pt x="268" y="416"/>
                    <a:pt x="297" y="442"/>
                  </a:cubicBezTo>
                  <a:cubicBezTo>
                    <a:pt x="326" y="468"/>
                    <a:pt x="305" y="529"/>
                    <a:pt x="261" y="523"/>
                  </a:cubicBezTo>
                  <a:cubicBezTo>
                    <a:pt x="203" y="516"/>
                    <a:pt x="200" y="564"/>
                    <a:pt x="244" y="572"/>
                  </a:cubicBezTo>
                  <a:close/>
                  <a:moveTo>
                    <a:pt x="560" y="420"/>
                  </a:moveTo>
                  <a:cubicBezTo>
                    <a:pt x="534" y="418"/>
                    <a:pt x="514" y="395"/>
                    <a:pt x="516" y="369"/>
                  </a:cubicBezTo>
                  <a:cubicBezTo>
                    <a:pt x="519" y="343"/>
                    <a:pt x="541" y="323"/>
                    <a:pt x="567" y="325"/>
                  </a:cubicBezTo>
                  <a:cubicBezTo>
                    <a:pt x="593" y="328"/>
                    <a:pt x="613" y="350"/>
                    <a:pt x="611" y="377"/>
                  </a:cubicBezTo>
                  <a:cubicBezTo>
                    <a:pt x="609" y="403"/>
                    <a:pt x="586" y="422"/>
                    <a:pt x="560" y="420"/>
                  </a:cubicBezTo>
                  <a:close/>
                  <a:moveTo>
                    <a:pt x="684" y="303"/>
                  </a:moveTo>
                  <a:cubicBezTo>
                    <a:pt x="657" y="300"/>
                    <a:pt x="638" y="278"/>
                    <a:pt x="640" y="251"/>
                  </a:cubicBezTo>
                  <a:cubicBezTo>
                    <a:pt x="642" y="225"/>
                    <a:pt x="665" y="206"/>
                    <a:pt x="691" y="208"/>
                  </a:cubicBezTo>
                  <a:cubicBezTo>
                    <a:pt x="717" y="210"/>
                    <a:pt x="737" y="233"/>
                    <a:pt x="735" y="259"/>
                  </a:cubicBezTo>
                  <a:cubicBezTo>
                    <a:pt x="732" y="285"/>
                    <a:pt x="710" y="305"/>
                    <a:pt x="684" y="30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867" dirty="0"/>
            </a:p>
          </p:txBody>
        </p:sp>
      </p:grpSp>
      <p:sp>
        <p:nvSpPr>
          <p:cNvPr id="176" name="Text Placeholder 10"/>
          <p:cNvSpPr>
            <a:spLocks noGrp="1"/>
          </p:cNvSpPr>
          <p:nvPr>
            <p:ph type="body" sz="quarter" idx="10" hasCustomPrompt="1"/>
          </p:nvPr>
        </p:nvSpPr>
        <p:spPr>
          <a:xfrm>
            <a:off x="6238809" y="1672537"/>
            <a:ext cx="5140391" cy="679451"/>
          </a:xfrm>
          <a:prstGeom prst="rect">
            <a:avLst/>
          </a:prstGeom>
        </p:spPr>
        <p:txBody>
          <a:bodyPr anchor="b" anchorCtr="0">
            <a:normAutofit/>
          </a:bodyPr>
          <a:lstStyle>
            <a:lvl1pPr marL="0" indent="0">
              <a:lnSpc>
                <a:spcPct val="90000"/>
              </a:lnSpc>
              <a:buFontTx/>
              <a:buNone/>
              <a:defRPr sz="2400" b="0" i="0" cap="none" baseline="0">
                <a:solidFill>
                  <a:schemeClr val="accent1"/>
                </a:solidFill>
                <a:latin typeface="+mj-lt"/>
              </a:defRPr>
            </a:lvl1pPr>
          </a:lstStyle>
          <a:p>
            <a:pPr lvl="0"/>
            <a:r>
              <a:rPr lang="en-US" dirty="0"/>
              <a:t>Insert subheading here if needed</a:t>
            </a:r>
          </a:p>
        </p:txBody>
      </p:sp>
      <p:pic>
        <p:nvPicPr>
          <p:cNvPr id="124" name="Picture 123"/>
          <p:cNvPicPr>
            <a:picLocks noChangeAspect="1"/>
          </p:cNvPicPr>
          <p:nvPr userDrawn="1"/>
        </p:nvPicPr>
        <p:blipFill>
          <a:blip r:embed="rId2"/>
          <a:stretch>
            <a:fillRect/>
          </a:stretch>
        </p:blipFill>
        <p:spPr>
          <a:xfrm>
            <a:off x="6242666" y="548901"/>
            <a:ext cx="1606148" cy="631584"/>
          </a:xfrm>
          <a:prstGeom prst="rect">
            <a:avLst/>
          </a:prstGeom>
        </p:spPr>
      </p:pic>
    </p:spTree>
    <p:extLst>
      <p:ext uri="{BB962C8B-B14F-4D97-AF65-F5344CB8AC3E}">
        <p14:creationId xmlns:p14="http://schemas.microsoft.com/office/powerpoint/2010/main" val="35470916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Slide Icon Red">
    <p:bg>
      <p:bgPr>
        <a:solidFill>
          <a:schemeClr val="accent4"/>
        </a:solidFill>
        <a:effectLst/>
      </p:bgPr>
    </p:bg>
    <p:spTree>
      <p:nvGrpSpPr>
        <p:cNvPr id="1" name=""/>
        <p:cNvGrpSpPr/>
        <p:nvPr/>
      </p:nvGrpSpPr>
      <p:grpSpPr>
        <a:xfrm>
          <a:off x="0" y="0"/>
          <a:ext cx="0" cy="0"/>
          <a:chOff x="0" y="0"/>
          <a:chExt cx="0" cy="0"/>
        </a:xfrm>
      </p:grpSpPr>
      <p:sp>
        <p:nvSpPr>
          <p:cNvPr id="123" name="Title 1"/>
          <p:cNvSpPr>
            <a:spLocks noGrp="1"/>
          </p:cNvSpPr>
          <p:nvPr>
            <p:ph type="ctrTitle" hasCustomPrompt="1"/>
          </p:nvPr>
        </p:nvSpPr>
        <p:spPr>
          <a:xfrm>
            <a:off x="6238810" y="2461751"/>
            <a:ext cx="5148859" cy="3135980"/>
          </a:xfrm>
        </p:spPr>
        <p:txBody>
          <a:bodyPr anchor="t" anchorCtr="0">
            <a:normAutofit/>
          </a:bodyPr>
          <a:lstStyle>
            <a:lvl1pPr>
              <a:defRPr sz="4800" baseline="0">
                <a:solidFill>
                  <a:schemeClr val="bg1"/>
                </a:solidFill>
                <a:latin typeface="+mj-lt"/>
              </a:defRPr>
            </a:lvl1pPr>
          </a:lstStyle>
          <a:p>
            <a:r>
              <a:rPr lang="en-US" dirty="0"/>
              <a:t>Click to edit your</a:t>
            </a:r>
            <a:br>
              <a:rPr lang="en-US" dirty="0"/>
            </a:br>
            <a:r>
              <a:rPr lang="en-US" dirty="0"/>
              <a:t>Presentation Title Here</a:t>
            </a:r>
          </a:p>
        </p:txBody>
      </p:sp>
      <p:sp>
        <p:nvSpPr>
          <p:cNvPr id="236" name="Content Placeholder 4"/>
          <p:cNvSpPr>
            <a:spLocks noGrp="1"/>
          </p:cNvSpPr>
          <p:nvPr>
            <p:ph sz="quarter" idx="11"/>
          </p:nvPr>
        </p:nvSpPr>
        <p:spPr>
          <a:xfrm>
            <a:off x="6238810" y="6184901"/>
            <a:ext cx="5148859" cy="258532"/>
          </a:xfrm>
        </p:spPr>
        <p:txBody>
          <a:bodyPr vert="horz" lIns="0" tIns="0" rIns="0" bIns="0" rtlCol="0" anchor="t" anchorCtr="0">
            <a:noAutofit/>
          </a:bodyPr>
          <a:lstStyle>
            <a:lvl1pPr marL="0" indent="0" algn="l" defTabSz="457178" rtl="0" eaLnBrk="1" latinLnBrk="0" hangingPunct="1">
              <a:lnSpc>
                <a:spcPct val="90000"/>
              </a:lnSpc>
              <a:spcBef>
                <a:spcPts val="800"/>
              </a:spcBef>
              <a:buClr>
                <a:schemeClr val="accent1"/>
              </a:buClr>
              <a:buFont typeface="Arial" panose="020B0604020202020204" pitchFamily="34" charset="0"/>
              <a:buNone/>
              <a:defRPr lang="en-US" sz="1867" b="0" i="0" kern="1200" baseline="0" dirty="0" smtClean="0">
                <a:solidFill>
                  <a:schemeClr val="bg1"/>
                </a:solidFill>
                <a:latin typeface="+mn-lt"/>
                <a:ea typeface="+mn-ea"/>
                <a:cs typeface="+mn-cs"/>
              </a:defRPr>
            </a:lvl1pPr>
          </a:lstStyle>
          <a:p>
            <a:pPr marL="0" lvl="0" indent="0">
              <a:spcBef>
                <a:spcPts val="800"/>
              </a:spcBef>
              <a:buNone/>
            </a:pPr>
            <a:r>
              <a:rPr lang="en-US"/>
              <a:t>Click to edit Master text styles</a:t>
            </a:r>
          </a:p>
        </p:txBody>
      </p:sp>
      <p:sp>
        <p:nvSpPr>
          <p:cNvPr id="237" name="Subtitle 2"/>
          <p:cNvSpPr>
            <a:spLocks noGrp="1"/>
          </p:cNvSpPr>
          <p:nvPr>
            <p:ph type="subTitle" idx="1" hasCustomPrompt="1"/>
          </p:nvPr>
        </p:nvSpPr>
        <p:spPr>
          <a:xfrm>
            <a:off x="6238810" y="5813733"/>
            <a:ext cx="5148859" cy="295777"/>
          </a:xfrm>
          <a:prstGeom prst="rect">
            <a:avLst/>
          </a:prstGeom>
        </p:spPr>
        <p:txBody>
          <a:bodyPr anchor="t" anchorCtr="0">
            <a:normAutofit/>
          </a:bodyPr>
          <a:lstStyle>
            <a:lvl1pPr marL="0" indent="0" algn="l">
              <a:spcBef>
                <a:spcPts val="800"/>
              </a:spcBef>
              <a:buNone/>
              <a:defRPr sz="1867" baseline="0">
                <a:solidFill>
                  <a:schemeClr val="bg1"/>
                </a:solidFill>
                <a:latin typeface="+mn-lt"/>
              </a:defRPr>
            </a:lvl1pPr>
            <a:lvl2pPr marL="457178" indent="0" algn="ctr">
              <a:buNone/>
              <a:defRPr>
                <a:solidFill>
                  <a:schemeClr val="tx1">
                    <a:tint val="75000"/>
                  </a:schemeClr>
                </a:solidFill>
              </a:defRPr>
            </a:lvl2pPr>
            <a:lvl3pPr marL="914356"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Presenter’s name here</a:t>
            </a:r>
          </a:p>
        </p:txBody>
      </p:sp>
      <p:grpSp>
        <p:nvGrpSpPr>
          <p:cNvPr id="116" name="Group 115"/>
          <p:cNvGrpSpPr/>
          <p:nvPr userDrawn="1"/>
        </p:nvGrpSpPr>
        <p:grpSpPr>
          <a:xfrm>
            <a:off x="-22951" y="278155"/>
            <a:ext cx="5214517" cy="6192303"/>
            <a:chOff x="-12910" y="208616"/>
            <a:chExt cx="2933166" cy="4644227"/>
          </a:xfrm>
        </p:grpSpPr>
        <p:grpSp>
          <p:nvGrpSpPr>
            <p:cNvPr id="117" name="Group 116"/>
            <p:cNvGrpSpPr/>
            <p:nvPr userDrawn="1"/>
          </p:nvGrpSpPr>
          <p:grpSpPr>
            <a:xfrm>
              <a:off x="-12910" y="208616"/>
              <a:ext cx="2933166" cy="4644227"/>
              <a:chOff x="-12910" y="208616"/>
              <a:chExt cx="2933166" cy="4644227"/>
            </a:xfrm>
            <a:solidFill>
              <a:schemeClr val="bg1"/>
            </a:solidFill>
          </p:grpSpPr>
          <p:sp>
            <p:nvSpPr>
              <p:cNvPr id="119" name="Freeform 12"/>
              <p:cNvSpPr>
                <a:spLocks/>
              </p:cNvSpPr>
              <p:nvPr userDrawn="1"/>
            </p:nvSpPr>
            <p:spPr bwMode="auto">
              <a:xfrm>
                <a:off x="1589577" y="553119"/>
                <a:ext cx="536479" cy="578556"/>
              </a:xfrm>
              <a:custGeom>
                <a:avLst/>
                <a:gdLst>
                  <a:gd name="T0" fmla="*/ 25 w 200"/>
                  <a:gd name="T1" fmla="*/ 95 h 215"/>
                  <a:gd name="T2" fmla="*/ 70 w 200"/>
                  <a:gd name="T3" fmla="*/ 140 h 215"/>
                  <a:gd name="T4" fmla="*/ 97 w 200"/>
                  <a:gd name="T5" fmla="*/ 163 h 215"/>
                  <a:gd name="T6" fmla="*/ 127 w 200"/>
                  <a:gd name="T7" fmla="*/ 184 h 215"/>
                  <a:gd name="T8" fmla="*/ 158 w 200"/>
                  <a:gd name="T9" fmla="*/ 203 h 215"/>
                  <a:gd name="T10" fmla="*/ 182 w 200"/>
                  <a:gd name="T11" fmla="*/ 215 h 215"/>
                  <a:gd name="T12" fmla="*/ 185 w 200"/>
                  <a:gd name="T13" fmla="*/ 209 h 215"/>
                  <a:gd name="T14" fmla="*/ 193 w 200"/>
                  <a:gd name="T15" fmla="*/ 192 h 215"/>
                  <a:gd name="T16" fmla="*/ 200 w 200"/>
                  <a:gd name="T17" fmla="*/ 177 h 215"/>
                  <a:gd name="T18" fmla="*/ 194 w 200"/>
                  <a:gd name="T19" fmla="*/ 175 h 215"/>
                  <a:gd name="T20" fmla="*/ 162 w 200"/>
                  <a:gd name="T21" fmla="*/ 148 h 215"/>
                  <a:gd name="T22" fmla="*/ 140 w 200"/>
                  <a:gd name="T23" fmla="*/ 115 h 215"/>
                  <a:gd name="T24" fmla="*/ 113 w 200"/>
                  <a:gd name="T25" fmla="*/ 51 h 215"/>
                  <a:gd name="T26" fmla="*/ 99 w 200"/>
                  <a:gd name="T27" fmla="*/ 4 h 215"/>
                  <a:gd name="T28" fmla="*/ 98 w 200"/>
                  <a:gd name="T29" fmla="*/ 0 h 215"/>
                  <a:gd name="T30" fmla="*/ 0 w 200"/>
                  <a:gd name="T31" fmla="*/ 65 h 215"/>
                  <a:gd name="T32" fmla="*/ 25 w 200"/>
                  <a:gd name="T33" fmla="*/ 9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15">
                    <a:moveTo>
                      <a:pt x="25" y="95"/>
                    </a:moveTo>
                    <a:cubicBezTo>
                      <a:pt x="38" y="109"/>
                      <a:pt x="53" y="125"/>
                      <a:pt x="70" y="140"/>
                    </a:cubicBezTo>
                    <a:cubicBezTo>
                      <a:pt x="79" y="148"/>
                      <a:pt x="88" y="155"/>
                      <a:pt x="97" y="163"/>
                    </a:cubicBezTo>
                    <a:cubicBezTo>
                      <a:pt x="107" y="170"/>
                      <a:pt x="117" y="178"/>
                      <a:pt x="127" y="184"/>
                    </a:cubicBezTo>
                    <a:cubicBezTo>
                      <a:pt x="137" y="191"/>
                      <a:pt x="148" y="197"/>
                      <a:pt x="158" y="203"/>
                    </a:cubicBezTo>
                    <a:cubicBezTo>
                      <a:pt x="166" y="207"/>
                      <a:pt x="174" y="211"/>
                      <a:pt x="182" y="215"/>
                    </a:cubicBezTo>
                    <a:cubicBezTo>
                      <a:pt x="183" y="213"/>
                      <a:pt x="184" y="211"/>
                      <a:pt x="185" y="209"/>
                    </a:cubicBezTo>
                    <a:cubicBezTo>
                      <a:pt x="188" y="204"/>
                      <a:pt x="191" y="198"/>
                      <a:pt x="193" y="192"/>
                    </a:cubicBezTo>
                    <a:cubicBezTo>
                      <a:pt x="196" y="188"/>
                      <a:pt x="198" y="182"/>
                      <a:pt x="200" y="177"/>
                    </a:cubicBezTo>
                    <a:cubicBezTo>
                      <a:pt x="198" y="177"/>
                      <a:pt x="196" y="176"/>
                      <a:pt x="194" y="175"/>
                    </a:cubicBezTo>
                    <a:cubicBezTo>
                      <a:pt x="181" y="169"/>
                      <a:pt x="171" y="158"/>
                      <a:pt x="162" y="148"/>
                    </a:cubicBezTo>
                    <a:cubicBezTo>
                      <a:pt x="153" y="137"/>
                      <a:pt x="146" y="126"/>
                      <a:pt x="140" y="115"/>
                    </a:cubicBezTo>
                    <a:cubicBezTo>
                      <a:pt x="128" y="93"/>
                      <a:pt x="119" y="70"/>
                      <a:pt x="113" y="51"/>
                    </a:cubicBezTo>
                    <a:cubicBezTo>
                      <a:pt x="106" y="32"/>
                      <a:pt x="102" y="16"/>
                      <a:pt x="99" y="4"/>
                    </a:cubicBezTo>
                    <a:cubicBezTo>
                      <a:pt x="98" y="3"/>
                      <a:pt x="98" y="1"/>
                      <a:pt x="98" y="0"/>
                    </a:cubicBezTo>
                    <a:cubicBezTo>
                      <a:pt x="58" y="10"/>
                      <a:pt x="24" y="34"/>
                      <a:pt x="0" y="65"/>
                    </a:cubicBezTo>
                    <a:cubicBezTo>
                      <a:pt x="6" y="73"/>
                      <a:pt x="15" y="84"/>
                      <a:pt x="25"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20" name="Freeform 13"/>
              <p:cNvSpPr>
                <a:spLocks/>
              </p:cNvSpPr>
              <p:nvPr userDrawn="1"/>
            </p:nvSpPr>
            <p:spPr bwMode="auto">
              <a:xfrm>
                <a:off x="1494904" y="752984"/>
                <a:ext cx="554889" cy="481254"/>
              </a:xfrm>
              <a:custGeom>
                <a:avLst/>
                <a:gdLst>
                  <a:gd name="T0" fmla="*/ 26 w 206"/>
                  <a:gd name="T1" fmla="*/ 146 h 179"/>
                  <a:gd name="T2" fmla="*/ 39 w 206"/>
                  <a:gd name="T3" fmla="*/ 151 h 179"/>
                  <a:gd name="T4" fmla="*/ 52 w 206"/>
                  <a:gd name="T5" fmla="*/ 154 h 179"/>
                  <a:gd name="T6" fmla="*/ 66 w 206"/>
                  <a:gd name="T7" fmla="*/ 158 h 179"/>
                  <a:gd name="T8" fmla="*/ 81 w 206"/>
                  <a:gd name="T9" fmla="*/ 161 h 179"/>
                  <a:gd name="T10" fmla="*/ 97 w 206"/>
                  <a:gd name="T11" fmla="*/ 163 h 179"/>
                  <a:gd name="T12" fmla="*/ 113 w 206"/>
                  <a:gd name="T13" fmla="*/ 164 h 179"/>
                  <a:gd name="T14" fmla="*/ 130 w 206"/>
                  <a:gd name="T15" fmla="*/ 165 h 179"/>
                  <a:gd name="T16" fmla="*/ 146 w 206"/>
                  <a:gd name="T17" fmla="*/ 167 h 179"/>
                  <a:gd name="T18" fmla="*/ 180 w 206"/>
                  <a:gd name="T19" fmla="*/ 175 h 179"/>
                  <a:gd name="T20" fmla="*/ 188 w 206"/>
                  <a:gd name="T21" fmla="*/ 178 h 179"/>
                  <a:gd name="T22" fmla="*/ 189 w 206"/>
                  <a:gd name="T23" fmla="*/ 179 h 179"/>
                  <a:gd name="T24" fmla="*/ 206 w 206"/>
                  <a:gd name="T25" fmla="*/ 157 h 179"/>
                  <a:gd name="T26" fmla="*/ 184 w 206"/>
                  <a:gd name="T27" fmla="*/ 146 h 179"/>
                  <a:gd name="T28" fmla="*/ 152 w 206"/>
                  <a:gd name="T29" fmla="*/ 125 h 179"/>
                  <a:gd name="T30" fmla="*/ 94 w 206"/>
                  <a:gd name="T31" fmla="*/ 78 h 179"/>
                  <a:gd name="T32" fmla="*/ 50 w 206"/>
                  <a:gd name="T33" fmla="*/ 30 h 179"/>
                  <a:gd name="T34" fmla="*/ 29 w 206"/>
                  <a:gd name="T35" fmla="*/ 0 h 179"/>
                  <a:gd name="T36" fmla="*/ 0 w 206"/>
                  <a:gd name="T37" fmla="*/ 97 h 179"/>
                  <a:gd name="T38" fmla="*/ 5 w 206"/>
                  <a:gd name="T39" fmla="*/ 137 h 179"/>
                  <a:gd name="T40" fmla="*/ 26 w 206"/>
                  <a:gd name="T41" fmla="*/ 14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 h="179">
                    <a:moveTo>
                      <a:pt x="26" y="146"/>
                    </a:moveTo>
                    <a:cubicBezTo>
                      <a:pt x="30" y="148"/>
                      <a:pt x="34" y="149"/>
                      <a:pt x="39" y="151"/>
                    </a:cubicBezTo>
                    <a:cubicBezTo>
                      <a:pt x="43" y="152"/>
                      <a:pt x="47" y="153"/>
                      <a:pt x="52" y="154"/>
                    </a:cubicBezTo>
                    <a:cubicBezTo>
                      <a:pt x="56" y="156"/>
                      <a:pt x="61" y="157"/>
                      <a:pt x="66" y="158"/>
                    </a:cubicBezTo>
                    <a:cubicBezTo>
                      <a:pt x="71" y="159"/>
                      <a:pt x="76" y="160"/>
                      <a:pt x="81" y="161"/>
                    </a:cubicBezTo>
                    <a:cubicBezTo>
                      <a:pt x="86" y="162"/>
                      <a:pt x="91" y="162"/>
                      <a:pt x="97" y="163"/>
                    </a:cubicBezTo>
                    <a:cubicBezTo>
                      <a:pt x="102" y="163"/>
                      <a:pt x="107" y="164"/>
                      <a:pt x="113" y="164"/>
                    </a:cubicBezTo>
                    <a:cubicBezTo>
                      <a:pt x="118" y="165"/>
                      <a:pt x="124" y="165"/>
                      <a:pt x="130" y="165"/>
                    </a:cubicBezTo>
                    <a:cubicBezTo>
                      <a:pt x="135" y="166"/>
                      <a:pt x="141" y="166"/>
                      <a:pt x="146" y="167"/>
                    </a:cubicBezTo>
                    <a:cubicBezTo>
                      <a:pt x="158" y="169"/>
                      <a:pt x="169" y="171"/>
                      <a:pt x="180" y="175"/>
                    </a:cubicBezTo>
                    <a:cubicBezTo>
                      <a:pt x="188" y="178"/>
                      <a:pt x="188" y="178"/>
                      <a:pt x="188" y="178"/>
                    </a:cubicBezTo>
                    <a:cubicBezTo>
                      <a:pt x="188" y="179"/>
                      <a:pt x="189" y="179"/>
                      <a:pt x="189" y="179"/>
                    </a:cubicBezTo>
                    <a:cubicBezTo>
                      <a:pt x="195" y="172"/>
                      <a:pt x="201" y="165"/>
                      <a:pt x="206" y="157"/>
                    </a:cubicBezTo>
                    <a:cubicBezTo>
                      <a:pt x="199" y="153"/>
                      <a:pt x="192" y="150"/>
                      <a:pt x="184" y="146"/>
                    </a:cubicBezTo>
                    <a:cubicBezTo>
                      <a:pt x="173" y="139"/>
                      <a:pt x="162" y="133"/>
                      <a:pt x="152" y="125"/>
                    </a:cubicBezTo>
                    <a:cubicBezTo>
                      <a:pt x="131" y="111"/>
                      <a:pt x="111" y="95"/>
                      <a:pt x="94" y="78"/>
                    </a:cubicBezTo>
                    <a:cubicBezTo>
                      <a:pt x="77" y="61"/>
                      <a:pt x="62" y="45"/>
                      <a:pt x="50" y="30"/>
                    </a:cubicBezTo>
                    <a:cubicBezTo>
                      <a:pt x="42" y="19"/>
                      <a:pt x="34" y="9"/>
                      <a:pt x="29" y="0"/>
                    </a:cubicBezTo>
                    <a:cubicBezTo>
                      <a:pt x="11" y="28"/>
                      <a:pt x="0" y="61"/>
                      <a:pt x="0" y="97"/>
                    </a:cubicBezTo>
                    <a:cubicBezTo>
                      <a:pt x="0" y="110"/>
                      <a:pt x="2" y="124"/>
                      <a:pt x="5" y="137"/>
                    </a:cubicBezTo>
                    <a:cubicBezTo>
                      <a:pt x="11" y="140"/>
                      <a:pt x="18" y="143"/>
                      <a:pt x="26"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21" name="Freeform 14"/>
              <p:cNvSpPr>
                <a:spLocks/>
              </p:cNvSpPr>
              <p:nvPr userDrawn="1"/>
            </p:nvSpPr>
            <p:spPr bwMode="auto">
              <a:xfrm>
                <a:off x="1870965" y="539971"/>
                <a:ext cx="310316" cy="460216"/>
              </a:xfrm>
              <a:custGeom>
                <a:avLst/>
                <a:gdLst>
                  <a:gd name="T0" fmla="*/ 1 w 115"/>
                  <a:gd name="T1" fmla="*/ 7 h 171"/>
                  <a:gd name="T2" fmla="*/ 17 w 115"/>
                  <a:gd name="T3" fmla="*/ 53 h 171"/>
                  <a:gd name="T4" fmla="*/ 45 w 115"/>
                  <a:gd name="T5" fmla="*/ 114 h 171"/>
                  <a:gd name="T6" fmla="*/ 66 w 115"/>
                  <a:gd name="T7" fmla="*/ 145 h 171"/>
                  <a:gd name="T8" fmla="*/ 95 w 115"/>
                  <a:gd name="T9" fmla="*/ 169 h 171"/>
                  <a:gd name="T10" fmla="*/ 99 w 115"/>
                  <a:gd name="T11" fmla="*/ 171 h 171"/>
                  <a:gd name="T12" fmla="*/ 102 w 115"/>
                  <a:gd name="T13" fmla="*/ 163 h 171"/>
                  <a:gd name="T14" fmla="*/ 110 w 115"/>
                  <a:gd name="T15" fmla="*/ 127 h 171"/>
                  <a:gd name="T16" fmla="*/ 114 w 115"/>
                  <a:gd name="T17" fmla="*/ 93 h 171"/>
                  <a:gd name="T18" fmla="*/ 115 w 115"/>
                  <a:gd name="T19" fmla="*/ 62 h 171"/>
                  <a:gd name="T20" fmla="*/ 111 w 115"/>
                  <a:gd name="T21" fmla="*/ 17 h 171"/>
                  <a:gd name="T22" fmla="*/ 36 w 115"/>
                  <a:gd name="T23" fmla="*/ 0 h 171"/>
                  <a:gd name="T24" fmla="*/ 0 w 115"/>
                  <a:gd name="T25" fmla="*/ 4 h 171"/>
                  <a:gd name="T26" fmla="*/ 1 w 115"/>
                  <a:gd name="T27" fmla="*/ 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71">
                    <a:moveTo>
                      <a:pt x="1" y="7"/>
                    </a:moveTo>
                    <a:cubicBezTo>
                      <a:pt x="4" y="19"/>
                      <a:pt x="10" y="34"/>
                      <a:pt x="17" y="53"/>
                    </a:cubicBezTo>
                    <a:cubicBezTo>
                      <a:pt x="24" y="72"/>
                      <a:pt x="33" y="93"/>
                      <a:pt x="45" y="114"/>
                    </a:cubicBezTo>
                    <a:cubicBezTo>
                      <a:pt x="51" y="125"/>
                      <a:pt x="58" y="136"/>
                      <a:pt x="66" y="145"/>
                    </a:cubicBezTo>
                    <a:cubicBezTo>
                      <a:pt x="74" y="155"/>
                      <a:pt x="84" y="164"/>
                      <a:pt x="95" y="169"/>
                    </a:cubicBezTo>
                    <a:cubicBezTo>
                      <a:pt x="96" y="170"/>
                      <a:pt x="98" y="170"/>
                      <a:pt x="99" y="171"/>
                    </a:cubicBezTo>
                    <a:cubicBezTo>
                      <a:pt x="100" y="168"/>
                      <a:pt x="101" y="165"/>
                      <a:pt x="102" y="163"/>
                    </a:cubicBezTo>
                    <a:cubicBezTo>
                      <a:pt x="106" y="151"/>
                      <a:pt x="108" y="139"/>
                      <a:pt x="110" y="127"/>
                    </a:cubicBezTo>
                    <a:cubicBezTo>
                      <a:pt x="112" y="116"/>
                      <a:pt x="114" y="104"/>
                      <a:pt x="114" y="93"/>
                    </a:cubicBezTo>
                    <a:cubicBezTo>
                      <a:pt x="115" y="82"/>
                      <a:pt x="115" y="72"/>
                      <a:pt x="115" y="62"/>
                    </a:cubicBezTo>
                    <a:cubicBezTo>
                      <a:pt x="114" y="43"/>
                      <a:pt x="113" y="28"/>
                      <a:pt x="111" y="17"/>
                    </a:cubicBezTo>
                    <a:cubicBezTo>
                      <a:pt x="88" y="6"/>
                      <a:pt x="63" y="0"/>
                      <a:pt x="36" y="0"/>
                    </a:cubicBezTo>
                    <a:cubicBezTo>
                      <a:pt x="24" y="0"/>
                      <a:pt x="11" y="1"/>
                      <a:pt x="0" y="4"/>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22" name="Freeform 15"/>
              <p:cNvSpPr>
                <a:spLocks/>
              </p:cNvSpPr>
              <p:nvPr userDrawn="1"/>
            </p:nvSpPr>
            <p:spPr bwMode="auto">
              <a:xfrm>
                <a:off x="2204950" y="603086"/>
                <a:ext cx="191976" cy="404989"/>
              </a:xfrm>
              <a:custGeom>
                <a:avLst/>
                <a:gdLst>
                  <a:gd name="T0" fmla="*/ 8 w 72"/>
                  <a:gd name="T1" fmla="*/ 37 h 150"/>
                  <a:gd name="T2" fmla="*/ 10 w 72"/>
                  <a:gd name="T3" fmla="*/ 70 h 150"/>
                  <a:gd name="T4" fmla="*/ 9 w 72"/>
                  <a:gd name="T5" fmla="*/ 106 h 150"/>
                  <a:gd name="T6" fmla="*/ 1 w 72"/>
                  <a:gd name="T7" fmla="*/ 145 h 150"/>
                  <a:gd name="T8" fmla="*/ 0 w 72"/>
                  <a:gd name="T9" fmla="*/ 150 h 150"/>
                  <a:gd name="T10" fmla="*/ 7 w 72"/>
                  <a:gd name="T11" fmla="*/ 150 h 150"/>
                  <a:gd name="T12" fmla="*/ 40 w 72"/>
                  <a:gd name="T13" fmla="*/ 139 h 150"/>
                  <a:gd name="T14" fmla="*/ 60 w 72"/>
                  <a:gd name="T15" fmla="*/ 113 h 150"/>
                  <a:gd name="T16" fmla="*/ 70 w 72"/>
                  <a:gd name="T17" fmla="*/ 83 h 150"/>
                  <a:gd name="T18" fmla="*/ 72 w 72"/>
                  <a:gd name="T19" fmla="*/ 78 h 150"/>
                  <a:gd name="T20" fmla="*/ 1 w 72"/>
                  <a:gd name="T21" fmla="*/ 0 h 150"/>
                  <a:gd name="T22" fmla="*/ 8 w 72"/>
                  <a:gd name="T23" fmla="*/ 3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50">
                    <a:moveTo>
                      <a:pt x="8" y="37"/>
                    </a:moveTo>
                    <a:cubicBezTo>
                      <a:pt x="9" y="47"/>
                      <a:pt x="10" y="58"/>
                      <a:pt x="10" y="70"/>
                    </a:cubicBezTo>
                    <a:cubicBezTo>
                      <a:pt x="11" y="81"/>
                      <a:pt x="10" y="94"/>
                      <a:pt x="9" y="106"/>
                    </a:cubicBezTo>
                    <a:cubicBezTo>
                      <a:pt x="7" y="119"/>
                      <a:pt x="5" y="132"/>
                      <a:pt x="1" y="145"/>
                    </a:cubicBezTo>
                    <a:cubicBezTo>
                      <a:pt x="1" y="147"/>
                      <a:pt x="0" y="149"/>
                      <a:pt x="0" y="150"/>
                    </a:cubicBezTo>
                    <a:cubicBezTo>
                      <a:pt x="2" y="150"/>
                      <a:pt x="5" y="150"/>
                      <a:pt x="7" y="150"/>
                    </a:cubicBezTo>
                    <a:cubicBezTo>
                      <a:pt x="19" y="149"/>
                      <a:pt x="31" y="146"/>
                      <a:pt x="40" y="139"/>
                    </a:cubicBezTo>
                    <a:cubicBezTo>
                      <a:pt x="49" y="132"/>
                      <a:pt x="55" y="123"/>
                      <a:pt x="60" y="113"/>
                    </a:cubicBezTo>
                    <a:cubicBezTo>
                      <a:pt x="65" y="103"/>
                      <a:pt x="68" y="93"/>
                      <a:pt x="70" y="83"/>
                    </a:cubicBezTo>
                    <a:cubicBezTo>
                      <a:pt x="71" y="81"/>
                      <a:pt x="71" y="80"/>
                      <a:pt x="72" y="78"/>
                    </a:cubicBezTo>
                    <a:cubicBezTo>
                      <a:pt x="56" y="45"/>
                      <a:pt x="32" y="18"/>
                      <a:pt x="1" y="0"/>
                    </a:cubicBezTo>
                    <a:cubicBezTo>
                      <a:pt x="3" y="10"/>
                      <a:pt x="6" y="22"/>
                      <a:pt x="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25" name="Freeform 16"/>
              <p:cNvSpPr>
                <a:spLocks/>
              </p:cNvSpPr>
              <p:nvPr userDrawn="1"/>
            </p:nvSpPr>
            <p:spPr bwMode="auto">
              <a:xfrm>
                <a:off x="1513312" y="1144825"/>
                <a:ext cx="473364" cy="294538"/>
              </a:xfrm>
              <a:custGeom>
                <a:avLst/>
                <a:gdLst>
                  <a:gd name="T0" fmla="*/ 98 w 176"/>
                  <a:gd name="T1" fmla="*/ 107 h 109"/>
                  <a:gd name="T2" fmla="*/ 114 w 176"/>
                  <a:gd name="T3" fmla="*/ 95 h 109"/>
                  <a:gd name="T4" fmla="*/ 135 w 176"/>
                  <a:gd name="T5" fmla="*/ 79 h 109"/>
                  <a:gd name="T6" fmla="*/ 147 w 176"/>
                  <a:gd name="T7" fmla="*/ 69 h 109"/>
                  <a:gd name="T8" fmla="*/ 158 w 176"/>
                  <a:gd name="T9" fmla="*/ 59 h 109"/>
                  <a:gd name="T10" fmla="*/ 176 w 176"/>
                  <a:gd name="T11" fmla="*/ 41 h 109"/>
                  <a:gd name="T12" fmla="*/ 170 w 176"/>
                  <a:gd name="T13" fmla="*/ 38 h 109"/>
                  <a:gd name="T14" fmla="*/ 138 w 176"/>
                  <a:gd name="T15" fmla="*/ 31 h 109"/>
                  <a:gd name="T16" fmla="*/ 122 w 176"/>
                  <a:gd name="T17" fmla="*/ 29 h 109"/>
                  <a:gd name="T18" fmla="*/ 105 w 176"/>
                  <a:gd name="T19" fmla="*/ 27 h 109"/>
                  <a:gd name="T20" fmla="*/ 89 w 176"/>
                  <a:gd name="T21" fmla="*/ 26 h 109"/>
                  <a:gd name="T22" fmla="*/ 73 w 176"/>
                  <a:gd name="T23" fmla="*/ 23 h 109"/>
                  <a:gd name="T24" fmla="*/ 57 w 176"/>
                  <a:gd name="T25" fmla="*/ 20 h 109"/>
                  <a:gd name="T26" fmla="*/ 43 w 176"/>
                  <a:gd name="T27" fmla="*/ 17 h 109"/>
                  <a:gd name="T28" fmla="*/ 29 w 176"/>
                  <a:gd name="T29" fmla="*/ 12 h 109"/>
                  <a:gd name="T30" fmla="*/ 17 w 176"/>
                  <a:gd name="T31" fmla="*/ 8 h 109"/>
                  <a:gd name="T32" fmla="*/ 0 w 176"/>
                  <a:gd name="T33" fmla="*/ 0 h 109"/>
                  <a:gd name="T34" fmla="*/ 94 w 176"/>
                  <a:gd name="T35" fmla="*/ 109 h 109"/>
                  <a:gd name="T36" fmla="*/ 98 w 176"/>
                  <a:gd name="T3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09">
                    <a:moveTo>
                      <a:pt x="98" y="107"/>
                    </a:moveTo>
                    <a:cubicBezTo>
                      <a:pt x="102" y="104"/>
                      <a:pt x="108" y="100"/>
                      <a:pt x="114" y="95"/>
                    </a:cubicBezTo>
                    <a:cubicBezTo>
                      <a:pt x="121" y="91"/>
                      <a:pt x="128" y="85"/>
                      <a:pt x="135" y="79"/>
                    </a:cubicBezTo>
                    <a:cubicBezTo>
                      <a:pt x="139" y="76"/>
                      <a:pt x="143" y="73"/>
                      <a:pt x="147" y="69"/>
                    </a:cubicBezTo>
                    <a:cubicBezTo>
                      <a:pt x="150" y="66"/>
                      <a:pt x="154" y="63"/>
                      <a:pt x="158" y="59"/>
                    </a:cubicBezTo>
                    <a:cubicBezTo>
                      <a:pt x="164" y="53"/>
                      <a:pt x="170" y="47"/>
                      <a:pt x="176" y="41"/>
                    </a:cubicBezTo>
                    <a:cubicBezTo>
                      <a:pt x="170" y="38"/>
                      <a:pt x="170" y="38"/>
                      <a:pt x="170" y="38"/>
                    </a:cubicBezTo>
                    <a:cubicBezTo>
                      <a:pt x="160" y="35"/>
                      <a:pt x="149" y="32"/>
                      <a:pt x="138" y="31"/>
                    </a:cubicBezTo>
                    <a:cubicBezTo>
                      <a:pt x="133" y="29"/>
                      <a:pt x="127" y="29"/>
                      <a:pt x="122" y="29"/>
                    </a:cubicBezTo>
                    <a:cubicBezTo>
                      <a:pt x="116" y="28"/>
                      <a:pt x="111" y="28"/>
                      <a:pt x="105" y="27"/>
                    </a:cubicBezTo>
                    <a:cubicBezTo>
                      <a:pt x="100" y="27"/>
                      <a:pt x="94" y="27"/>
                      <a:pt x="89" y="26"/>
                    </a:cubicBezTo>
                    <a:cubicBezTo>
                      <a:pt x="83" y="25"/>
                      <a:pt x="78" y="25"/>
                      <a:pt x="73" y="23"/>
                    </a:cubicBezTo>
                    <a:cubicBezTo>
                      <a:pt x="67" y="23"/>
                      <a:pt x="62" y="22"/>
                      <a:pt x="57" y="20"/>
                    </a:cubicBezTo>
                    <a:cubicBezTo>
                      <a:pt x="52" y="19"/>
                      <a:pt x="47" y="18"/>
                      <a:pt x="43" y="17"/>
                    </a:cubicBezTo>
                    <a:cubicBezTo>
                      <a:pt x="38" y="15"/>
                      <a:pt x="33" y="14"/>
                      <a:pt x="29" y="12"/>
                    </a:cubicBezTo>
                    <a:cubicBezTo>
                      <a:pt x="25" y="11"/>
                      <a:pt x="21" y="9"/>
                      <a:pt x="17" y="8"/>
                    </a:cubicBezTo>
                    <a:cubicBezTo>
                      <a:pt x="11" y="5"/>
                      <a:pt x="5" y="3"/>
                      <a:pt x="0" y="0"/>
                    </a:cubicBezTo>
                    <a:cubicBezTo>
                      <a:pt x="14" y="48"/>
                      <a:pt x="49" y="88"/>
                      <a:pt x="94" y="109"/>
                    </a:cubicBezTo>
                    <a:cubicBezTo>
                      <a:pt x="95" y="109"/>
                      <a:pt x="96" y="108"/>
                      <a:pt x="98"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38" name="Freeform 17"/>
              <p:cNvSpPr>
                <a:spLocks/>
              </p:cNvSpPr>
              <p:nvPr userDrawn="1"/>
            </p:nvSpPr>
            <p:spPr bwMode="auto">
              <a:xfrm>
                <a:off x="1805221" y="1286834"/>
                <a:ext cx="315576" cy="197236"/>
              </a:xfrm>
              <a:custGeom>
                <a:avLst/>
                <a:gdLst>
                  <a:gd name="T0" fmla="*/ 118 w 118"/>
                  <a:gd name="T1" fmla="*/ 55 h 73"/>
                  <a:gd name="T2" fmla="*/ 118 w 118"/>
                  <a:gd name="T3" fmla="*/ 43 h 73"/>
                  <a:gd name="T4" fmla="*/ 109 w 118"/>
                  <a:gd name="T5" fmla="*/ 20 h 73"/>
                  <a:gd name="T6" fmla="*/ 100 w 118"/>
                  <a:gd name="T7" fmla="*/ 9 h 73"/>
                  <a:gd name="T8" fmla="*/ 95 w 118"/>
                  <a:gd name="T9" fmla="*/ 4 h 73"/>
                  <a:gd name="T10" fmla="*/ 90 w 118"/>
                  <a:gd name="T11" fmla="*/ 0 h 73"/>
                  <a:gd name="T12" fmla="*/ 65 w 118"/>
                  <a:gd name="T13" fmla="*/ 23 h 73"/>
                  <a:gd name="T14" fmla="*/ 52 w 118"/>
                  <a:gd name="T15" fmla="*/ 33 h 73"/>
                  <a:gd name="T16" fmla="*/ 39 w 118"/>
                  <a:gd name="T17" fmla="*/ 42 h 73"/>
                  <a:gd name="T18" fmla="*/ 15 w 118"/>
                  <a:gd name="T19" fmla="*/ 56 h 73"/>
                  <a:gd name="T20" fmla="*/ 0 w 118"/>
                  <a:gd name="T21" fmla="*/ 63 h 73"/>
                  <a:gd name="T22" fmla="*/ 61 w 118"/>
                  <a:gd name="T23" fmla="*/ 73 h 73"/>
                  <a:gd name="T24" fmla="*/ 117 w 118"/>
                  <a:gd name="T25" fmla="*/ 64 h 73"/>
                  <a:gd name="T26" fmla="*/ 118 w 118"/>
                  <a:gd name="T2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73">
                    <a:moveTo>
                      <a:pt x="118" y="55"/>
                    </a:moveTo>
                    <a:cubicBezTo>
                      <a:pt x="118" y="51"/>
                      <a:pt x="118" y="47"/>
                      <a:pt x="118" y="43"/>
                    </a:cubicBezTo>
                    <a:cubicBezTo>
                      <a:pt x="116" y="36"/>
                      <a:pt x="114" y="27"/>
                      <a:pt x="109" y="20"/>
                    </a:cubicBezTo>
                    <a:cubicBezTo>
                      <a:pt x="107" y="16"/>
                      <a:pt x="103" y="13"/>
                      <a:pt x="100" y="9"/>
                    </a:cubicBezTo>
                    <a:cubicBezTo>
                      <a:pt x="99" y="7"/>
                      <a:pt x="97" y="6"/>
                      <a:pt x="95" y="4"/>
                    </a:cubicBezTo>
                    <a:cubicBezTo>
                      <a:pt x="93" y="3"/>
                      <a:pt x="92" y="1"/>
                      <a:pt x="90" y="0"/>
                    </a:cubicBezTo>
                    <a:cubicBezTo>
                      <a:pt x="82" y="8"/>
                      <a:pt x="74" y="16"/>
                      <a:pt x="65" y="23"/>
                    </a:cubicBezTo>
                    <a:cubicBezTo>
                      <a:pt x="61" y="27"/>
                      <a:pt x="56" y="30"/>
                      <a:pt x="52" y="33"/>
                    </a:cubicBezTo>
                    <a:cubicBezTo>
                      <a:pt x="47" y="36"/>
                      <a:pt x="43" y="40"/>
                      <a:pt x="39" y="42"/>
                    </a:cubicBezTo>
                    <a:cubicBezTo>
                      <a:pt x="30" y="47"/>
                      <a:pt x="22" y="52"/>
                      <a:pt x="15" y="56"/>
                    </a:cubicBezTo>
                    <a:cubicBezTo>
                      <a:pt x="9" y="58"/>
                      <a:pt x="4" y="61"/>
                      <a:pt x="0" y="63"/>
                    </a:cubicBezTo>
                    <a:cubicBezTo>
                      <a:pt x="19" y="70"/>
                      <a:pt x="40" y="73"/>
                      <a:pt x="61" y="73"/>
                    </a:cubicBezTo>
                    <a:cubicBezTo>
                      <a:pt x="81" y="73"/>
                      <a:pt x="99" y="70"/>
                      <a:pt x="117" y="64"/>
                    </a:cubicBezTo>
                    <a:cubicBezTo>
                      <a:pt x="118" y="61"/>
                      <a:pt x="118" y="58"/>
                      <a:pt x="118"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39" name="Freeform 18"/>
              <p:cNvSpPr>
                <a:spLocks/>
              </p:cNvSpPr>
              <p:nvPr userDrawn="1"/>
            </p:nvSpPr>
            <p:spPr bwMode="auto">
              <a:xfrm>
                <a:off x="2139204" y="855547"/>
                <a:ext cx="302428" cy="368172"/>
              </a:xfrm>
              <a:custGeom>
                <a:avLst/>
                <a:gdLst>
                  <a:gd name="T0" fmla="*/ 94 w 112"/>
                  <a:gd name="T1" fmla="*/ 24 h 137"/>
                  <a:gd name="T2" fmla="*/ 71 w 112"/>
                  <a:gd name="T3" fmla="*/ 55 h 137"/>
                  <a:gd name="T4" fmla="*/ 31 w 112"/>
                  <a:gd name="T5" fmla="*/ 69 h 137"/>
                  <a:gd name="T6" fmla="*/ 20 w 112"/>
                  <a:gd name="T7" fmla="*/ 69 h 137"/>
                  <a:gd name="T8" fmla="*/ 19 w 112"/>
                  <a:gd name="T9" fmla="*/ 72 h 137"/>
                  <a:gd name="T10" fmla="*/ 11 w 112"/>
                  <a:gd name="T11" fmla="*/ 91 h 137"/>
                  <a:gd name="T12" fmla="*/ 2 w 112"/>
                  <a:gd name="T13" fmla="*/ 109 h 137"/>
                  <a:gd name="T14" fmla="*/ 0 w 112"/>
                  <a:gd name="T15" fmla="*/ 113 h 137"/>
                  <a:gd name="T16" fmla="*/ 1 w 112"/>
                  <a:gd name="T17" fmla="*/ 113 h 137"/>
                  <a:gd name="T18" fmla="*/ 16 w 112"/>
                  <a:gd name="T19" fmla="*/ 118 h 137"/>
                  <a:gd name="T20" fmla="*/ 44 w 112"/>
                  <a:gd name="T21" fmla="*/ 127 h 137"/>
                  <a:gd name="T22" fmla="*/ 57 w 112"/>
                  <a:gd name="T23" fmla="*/ 130 h 137"/>
                  <a:gd name="T24" fmla="*/ 69 w 112"/>
                  <a:gd name="T25" fmla="*/ 133 h 137"/>
                  <a:gd name="T26" fmla="*/ 88 w 112"/>
                  <a:gd name="T27" fmla="*/ 136 h 137"/>
                  <a:gd name="T28" fmla="*/ 93 w 112"/>
                  <a:gd name="T29" fmla="*/ 137 h 137"/>
                  <a:gd name="T30" fmla="*/ 112 w 112"/>
                  <a:gd name="T31" fmla="*/ 59 h 137"/>
                  <a:gd name="T32" fmla="*/ 102 w 112"/>
                  <a:gd name="T33" fmla="*/ 0 h 137"/>
                  <a:gd name="T34" fmla="*/ 94 w 112"/>
                  <a:gd name="T35" fmla="*/ 2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37">
                    <a:moveTo>
                      <a:pt x="94" y="24"/>
                    </a:moveTo>
                    <a:cubicBezTo>
                      <a:pt x="89" y="35"/>
                      <a:pt x="82" y="47"/>
                      <a:pt x="71" y="55"/>
                    </a:cubicBezTo>
                    <a:cubicBezTo>
                      <a:pt x="59" y="64"/>
                      <a:pt x="46" y="68"/>
                      <a:pt x="31" y="69"/>
                    </a:cubicBezTo>
                    <a:cubicBezTo>
                      <a:pt x="27" y="69"/>
                      <a:pt x="24" y="69"/>
                      <a:pt x="20" y="69"/>
                    </a:cubicBezTo>
                    <a:cubicBezTo>
                      <a:pt x="20" y="70"/>
                      <a:pt x="19" y="71"/>
                      <a:pt x="19" y="72"/>
                    </a:cubicBezTo>
                    <a:cubicBezTo>
                      <a:pt x="17" y="78"/>
                      <a:pt x="14" y="85"/>
                      <a:pt x="11" y="91"/>
                    </a:cubicBezTo>
                    <a:cubicBezTo>
                      <a:pt x="9" y="97"/>
                      <a:pt x="6" y="103"/>
                      <a:pt x="2" y="109"/>
                    </a:cubicBezTo>
                    <a:cubicBezTo>
                      <a:pt x="2" y="111"/>
                      <a:pt x="1" y="112"/>
                      <a:pt x="0" y="113"/>
                    </a:cubicBezTo>
                    <a:cubicBezTo>
                      <a:pt x="1" y="113"/>
                      <a:pt x="1" y="113"/>
                      <a:pt x="1" y="113"/>
                    </a:cubicBezTo>
                    <a:cubicBezTo>
                      <a:pt x="6" y="115"/>
                      <a:pt x="11" y="117"/>
                      <a:pt x="16" y="118"/>
                    </a:cubicBezTo>
                    <a:cubicBezTo>
                      <a:pt x="26" y="122"/>
                      <a:pt x="35" y="125"/>
                      <a:pt x="44" y="127"/>
                    </a:cubicBezTo>
                    <a:cubicBezTo>
                      <a:pt x="49" y="128"/>
                      <a:pt x="53" y="129"/>
                      <a:pt x="57" y="130"/>
                    </a:cubicBezTo>
                    <a:cubicBezTo>
                      <a:pt x="61" y="131"/>
                      <a:pt x="65" y="132"/>
                      <a:pt x="69" y="133"/>
                    </a:cubicBezTo>
                    <a:cubicBezTo>
                      <a:pt x="76" y="134"/>
                      <a:pt x="82" y="135"/>
                      <a:pt x="88" y="136"/>
                    </a:cubicBezTo>
                    <a:cubicBezTo>
                      <a:pt x="90" y="136"/>
                      <a:pt x="92" y="137"/>
                      <a:pt x="93" y="137"/>
                    </a:cubicBezTo>
                    <a:cubicBezTo>
                      <a:pt x="105" y="113"/>
                      <a:pt x="112" y="87"/>
                      <a:pt x="112" y="59"/>
                    </a:cubicBezTo>
                    <a:cubicBezTo>
                      <a:pt x="112" y="38"/>
                      <a:pt x="108" y="19"/>
                      <a:pt x="102" y="0"/>
                    </a:cubicBezTo>
                    <a:cubicBezTo>
                      <a:pt x="100" y="8"/>
                      <a:pt x="97" y="16"/>
                      <a:pt x="9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0" name="Freeform 19"/>
              <p:cNvSpPr>
                <a:spLocks/>
              </p:cNvSpPr>
              <p:nvPr userDrawn="1"/>
            </p:nvSpPr>
            <p:spPr bwMode="auto">
              <a:xfrm>
                <a:off x="2062941" y="1202680"/>
                <a:ext cx="312947" cy="249832"/>
              </a:xfrm>
              <a:custGeom>
                <a:avLst/>
                <a:gdLst>
                  <a:gd name="T0" fmla="*/ 116 w 117"/>
                  <a:gd name="T1" fmla="*/ 18 h 93"/>
                  <a:gd name="T2" fmla="*/ 96 w 117"/>
                  <a:gd name="T3" fmla="*/ 18 h 93"/>
                  <a:gd name="T4" fmla="*/ 70 w 117"/>
                  <a:gd name="T5" fmla="*/ 14 h 93"/>
                  <a:gd name="T6" fmla="*/ 39 w 117"/>
                  <a:gd name="T7" fmla="*/ 7 h 93"/>
                  <a:gd name="T8" fmla="*/ 23 w 117"/>
                  <a:gd name="T9" fmla="*/ 2 h 93"/>
                  <a:gd name="T10" fmla="*/ 19 w 117"/>
                  <a:gd name="T11" fmla="*/ 0 h 93"/>
                  <a:gd name="T12" fmla="*/ 0 w 117"/>
                  <a:gd name="T13" fmla="*/ 25 h 93"/>
                  <a:gd name="T14" fmla="*/ 5 w 117"/>
                  <a:gd name="T15" fmla="*/ 29 h 93"/>
                  <a:gd name="T16" fmla="*/ 11 w 117"/>
                  <a:gd name="T17" fmla="*/ 35 h 93"/>
                  <a:gd name="T18" fmla="*/ 21 w 117"/>
                  <a:gd name="T19" fmla="*/ 47 h 93"/>
                  <a:gd name="T20" fmla="*/ 30 w 117"/>
                  <a:gd name="T21" fmla="*/ 74 h 93"/>
                  <a:gd name="T22" fmla="*/ 30 w 117"/>
                  <a:gd name="T23" fmla="*/ 87 h 93"/>
                  <a:gd name="T24" fmla="*/ 29 w 117"/>
                  <a:gd name="T25" fmla="*/ 93 h 93"/>
                  <a:gd name="T26" fmla="*/ 117 w 117"/>
                  <a:gd name="T27" fmla="*/ 18 h 93"/>
                  <a:gd name="T28" fmla="*/ 116 w 117"/>
                  <a:gd name="T29" fmla="*/ 1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93">
                    <a:moveTo>
                      <a:pt x="116" y="18"/>
                    </a:moveTo>
                    <a:cubicBezTo>
                      <a:pt x="110" y="18"/>
                      <a:pt x="103" y="18"/>
                      <a:pt x="96" y="18"/>
                    </a:cubicBezTo>
                    <a:cubicBezTo>
                      <a:pt x="88" y="17"/>
                      <a:pt x="79" y="16"/>
                      <a:pt x="70" y="14"/>
                    </a:cubicBezTo>
                    <a:cubicBezTo>
                      <a:pt x="60" y="13"/>
                      <a:pt x="50" y="10"/>
                      <a:pt x="39" y="7"/>
                    </a:cubicBezTo>
                    <a:cubicBezTo>
                      <a:pt x="34" y="5"/>
                      <a:pt x="29" y="3"/>
                      <a:pt x="23" y="2"/>
                    </a:cubicBezTo>
                    <a:cubicBezTo>
                      <a:pt x="22" y="1"/>
                      <a:pt x="21" y="1"/>
                      <a:pt x="19" y="0"/>
                    </a:cubicBezTo>
                    <a:cubicBezTo>
                      <a:pt x="13" y="9"/>
                      <a:pt x="7" y="17"/>
                      <a:pt x="0" y="25"/>
                    </a:cubicBezTo>
                    <a:cubicBezTo>
                      <a:pt x="2" y="26"/>
                      <a:pt x="4" y="28"/>
                      <a:pt x="5" y="29"/>
                    </a:cubicBezTo>
                    <a:cubicBezTo>
                      <a:pt x="7" y="31"/>
                      <a:pt x="9" y="33"/>
                      <a:pt x="11" y="35"/>
                    </a:cubicBezTo>
                    <a:cubicBezTo>
                      <a:pt x="14" y="39"/>
                      <a:pt x="18" y="42"/>
                      <a:pt x="21" y="47"/>
                    </a:cubicBezTo>
                    <a:cubicBezTo>
                      <a:pt x="26" y="56"/>
                      <a:pt x="29" y="65"/>
                      <a:pt x="30" y="74"/>
                    </a:cubicBezTo>
                    <a:cubicBezTo>
                      <a:pt x="30" y="79"/>
                      <a:pt x="31" y="83"/>
                      <a:pt x="30" y="87"/>
                    </a:cubicBezTo>
                    <a:cubicBezTo>
                      <a:pt x="30" y="89"/>
                      <a:pt x="30" y="91"/>
                      <a:pt x="29" y="93"/>
                    </a:cubicBezTo>
                    <a:cubicBezTo>
                      <a:pt x="66" y="79"/>
                      <a:pt x="97" y="52"/>
                      <a:pt x="117" y="18"/>
                    </a:cubicBezTo>
                    <a:cubicBezTo>
                      <a:pt x="116" y="18"/>
                      <a:pt x="116" y="18"/>
                      <a:pt x="11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1" name="Freeform 20"/>
              <p:cNvSpPr>
                <a:spLocks/>
              </p:cNvSpPr>
              <p:nvPr userDrawn="1"/>
            </p:nvSpPr>
            <p:spPr bwMode="auto">
              <a:xfrm>
                <a:off x="180004" y="206525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2" name="Freeform 21"/>
              <p:cNvSpPr>
                <a:spLocks/>
              </p:cNvSpPr>
              <p:nvPr userDrawn="1"/>
            </p:nvSpPr>
            <p:spPr bwMode="auto">
              <a:xfrm>
                <a:off x="-2466" y="2564917"/>
                <a:ext cx="413885" cy="181830"/>
              </a:xfrm>
              <a:custGeom>
                <a:avLst/>
                <a:gdLst>
                  <a:gd name="T0" fmla="*/ 178 w 213"/>
                  <a:gd name="T1" fmla="*/ 0 h 84"/>
                  <a:gd name="T2" fmla="*/ 184 w 213"/>
                  <a:gd name="T3" fmla="*/ 9 h 84"/>
                  <a:gd name="T4" fmla="*/ 190 w 213"/>
                  <a:gd name="T5" fmla="*/ 19 h 84"/>
                  <a:gd name="T6" fmla="*/ 188 w 213"/>
                  <a:gd name="T7" fmla="*/ 30 h 84"/>
                  <a:gd name="T8" fmla="*/ 166 w 213"/>
                  <a:gd name="T9" fmla="*/ 36 h 84"/>
                  <a:gd name="T10" fmla="*/ 153 w 213"/>
                  <a:gd name="T11" fmla="*/ 36 h 84"/>
                  <a:gd name="T12" fmla="*/ 140 w 213"/>
                  <a:gd name="T13" fmla="*/ 12 h 84"/>
                  <a:gd name="T14" fmla="*/ 140 w 213"/>
                  <a:gd name="T15" fmla="*/ 7 h 84"/>
                  <a:gd name="T16" fmla="*/ 95 w 213"/>
                  <a:gd name="T17" fmla="*/ 8 h 84"/>
                  <a:gd name="T18" fmla="*/ 95 w 213"/>
                  <a:gd name="T19" fmla="*/ 22 h 84"/>
                  <a:gd name="T20" fmla="*/ 81 w 213"/>
                  <a:gd name="T21" fmla="*/ 47 h 84"/>
                  <a:gd name="T22" fmla="*/ 62 w 213"/>
                  <a:gd name="T23" fmla="*/ 54 h 84"/>
                  <a:gd name="T24" fmla="*/ 46 w 213"/>
                  <a:gd name="T25" fmla="*/ 47 h 84"/>
                  <a:gd name="T26" fmla="*/ 49 w 213"/>
                  <a:gd name="T27" fmla="*/ 22 h 84"/>
                  <a:gd name="T28" fmla="*/ 58 w 213"/>
                  <a:gd name="T29" fmla="*/ 7 h 84"/>
                  <a:gd name="T30" fmla="*/ 2 w 213"/>
                  <a:gd name="T31" fmla="*/ 49 h 84"/>
                  <a:gd name="T32" fmla="*/ 126 w 213"/>
                  <a:gd name="T33" fmla="*/ 59 h 84"/>
                  <a:gd name="T34" fmla="*/ 212 w 213"/>
                  <a:gd name="T35" fmla="*/ 28 h 84"/>
                  <a:gd name="T36" fmla="*/ 178 w 213"/>
                  <a:gd name="T37" fmla="*/ 0 h 84"/>
                  <a:gd name="connsiteX0" fmla="*/ 8267 w 9864"/>
                  <a:gd name="connsiteY0" fmla="*/ 0 h 8039"/>
                  <a:gd name="connsiteX1" fmla="*/ 8548 w 9864"/>
                  <a:gd name="connsiteY1" fmla="*/ 1071 h 8039"/>
                  <a:gd name="connsiteX2" fmla="*/ 8830 w 9864"/>
                  <a:gd name="connsiteY2" fmla="*/ 2262 h 8039"/>
                  <a:gd name="connsiteX3" fmla="*/ 8736 w 9864"/>
                  <a:gd name="connsiteY3" fmla="*/ 3571 h 8039"/>
                  <a:gd name="connsiteX4" fmla="*/ 7703 w 9864"/>
                  <a:gd name="connsiteY4" fmla="*/ 4286 h 8039"/>
                  <a:gd name="connsiteX5" fmla="*/ 7093 w 9864"/>
                  <a:gd name="connsiteY5" fmla="*/ 4286 h 8039"/>
                  <a:gd name="connsiteX6" fmla="*/ 6483 w 9864"/>
                  <a:gd name="connsiteY6" fmla="*/ 1429 h 8039"/>
                  <a:gd name="connsiteX7" fmla="*/ 6483 w 9864"/>
                  <a:gd name="connsiteY7" fmla="*/ 833 h 8039"/>
                  <a:gd name="connsiteX8" fmla="*/ 4370 w 9864"/>
                  <a:gd name="connsiteY8" fmla="*/ 952 h 8039"/>
                  <a:gd name="connsiteX9" fmla="*/ 4370 w 9864"/>
                  <a:gd name="connsiteY9" fmla="*/ 2619 h 8039"/>
                  <a:gd name="connsiteX10" fmla="*/ 3713 w 9864"/>
                  <a:gd name="connsiteY10" fmla="*/ 5595 h 8039"/>
                  <a:gd name="connsiteX11" fmla="*/ 2821 w 9864"/>
                  <a:gd name="connsiteY11" fmla="*/ 6429 h 8039"/>
                  <a:gd name="connsiteX12" fmla="*/ 2070 w 9864"/>
                  <a:gd name="connsiteY12" fmla="*/ 5595 h 8039"/>
                  <a:gd name="connsiteX13" fmla="*/ 2210 w 9864"/>
                  <a:gd name="connsiteY13" fmla="*/ 2619 h 8039"/>
                  <a:gd name="connsiteX14" fmla="*/ 2633 w 9864"/>
                  <a:gd name="connsiteY14" fmla="*/ 833 h 8039"/>
                  <a:gd name="connsiteX15" fmla="*/ 4 w 9864"/>
                  <a:gd name="connsiteY15" fmla="*/ 5833 h 8039"/>
                  <a:gd name="connsiteX16" fmla="*/ 2646 w 9864"/>
                  <a:gd name="connsiteY16" fmla="*/ 7988 h 8039"/>
                  <a:gd name="connsiteX17" fmla="*/ 5825 w 9864"/>
                  <a:gd name="connsiteY17" fmla="*/ 7024 h 8039"/>
                  <a:gd name="connsiteX18" fmla="*/ 9863 w 9864"/>
                  <a:gd name="connsiteY18" fmla="*/ 3333 h 8039"/>
                  <a:gd name="connsiteX19" fmla="*/ 8267 w 9864"/>
                  <a:gd name="connsiteY19" fmla="*/ 0 h 8039"/>
                  <a:gd name="connsiteX0" fmla="*/ 6463 w 8082"/>
                  <a:gd name="connsiteY0" fmla="*/ 0 h 10001"/>
                  <a:gd name="connsiteX1" fmla="*/ 6748 w 8082"/>
                  <a:gd name="connsiteY1" fmla="*/ 1332 h 10001"/>
                  <a:gd name="connsiteX2" fmla="*/ 7034 w 8082"/>
                  <a:gd name="connsiteY2" fmla="*/ 2814 h 10001"/>
                  <a:gd name="connsiteX3" fmla="*/ 6938 w 8082"/>
                  <a:gd name="connsiteY3" fmla="*/ 4442 h 10001"/>
                  <a:gd name="connsiteX4" fmla="*/ 5891 w 8082"/>
                  <a:gd name="connsiteY4" fmla="*/ 5332 h 10001"/>
                  <a:gd name="connsiteX5" fmla="*/ 5273 w 8082"/>
                  <a:gd name="connsiteY5" fmla="*/ 5332 h 10001"/>
                  <a:gd name="connsiteX6" fmla="*/ 4654 w 8082"/>
                  <a:gd name="connsiteY6" fmla="*/ 1778 h 10001"/>
                  <a:gd name="connsiteX7" fmla="*/ 4654 w 8082"/>
                  <a:gd name="connsiteY7" fmla="*/ 1036 h 10001"/>
                  <a:gd name="connsiteX8" fmla="*/ 2512 w 8082"/>
                  <a:gd name="connsiteY8" fmla="*/ 1184 h 10001"/>
                  <a:gd name="connsiteX9" fmla="*/ 2512 w 8082"/>
                  <a:gd name="connsiteY9" fmla="*/ 3258 h 10001"/>
                  <a:gd name="connsiteX10" fmla="*/ 1846 w 8082"/>
                  <a:gd name="connsiteY10" fmla="*/ 6960 h 10001"/>
                  <a:gd name="connsiteX11" fmla="*/ 942 w 8082"/>
                  <a:gd name="connsiteY11" fmla="*/ 7997 h 10001"/>
                  <a:gd name="connsiteX12" fmla="*/ 181 w 8082"/>
                  <a:gd name="connsiteY12" fmla="*/ 6960 h 10001"/>
                  <a:gd name="connsiteX13" fmla="*/ 322 w 8082"/>
                  <a:gd name="connsiteY13" fmla="*/ 3258 h 10001"/>
                  <a:gd name="connsiteX14" fmla="*/ 751 w 8082"/>
                  <a:gd name="connsiteY14" fmla="*/ 1036 h 10001"/>
                  <a:gd name="connsiteX15" fmla="*/ 764 w 8082"/>
                  <a:gd name="connsiteY15" fmla="*/ 9937 h 10001"/>
                  <a:gd name="connsiteX16" fmla="*/ 3987 w 8082"/>
                  <a:gd name="connsiteY16" fmla="*/ 8737 h 10001"/>
                  <a:gd name="connsiteX17" fmla="*/ 8081 w 8082"/>
                  <a:gd name="connsiteY17" fmla="*/ 4146 h 10001"/>
                  <a:gd name="connsiteX18" fmla="*/ 6463 w 8082"/>
                  <a:gd name="connsiteY18" fmla="*/ 0 h 10001"/>
                  <a:gd name="connsiteX0" fmla="*/ 7775 w 9778"/>
                  <a:gd name="connsiteY0" fmla="*/ 0 h 10000"/>
                  <a:gd name="connsiteX1" fmla="*/ 8127 w 9778"/>
                  <a:gd name="connsiteY1" fmla="*/ 1332 h 10000"/>
                  <a:gd name="connsiteX2" fmla="*/ 8481 w 9778"/>
                  <a:gd name="connsiteY2" fmla="*/ 2814 h 10000"/>
                  <a:gd name="connsiteX3" fmla="*/ 8363 w 9778"/>
                  <a:gd name="connsiteY3" fmla="*/ 4442 h 10000"/>
                  <a:gd name="connsiteX4" fmla="*/ 7067 w 9778"/>
                  <a:gd name="connsiteY4" fmla="*/ 5331 h 10000"/>
                  <a:gd name="connsiteX5" fmla="*/ 6302 w 9778"/>
                  <a:gd name="connsiteY5" fmla="*/ 5331 h 10000"/>
                  <a:gd name="connsiteX6" fmla="*/ 5536 w 9778"/>
                  <a:gd name="connsiteY6" fmla="*/ 1778 h 10000"/>
                  <a:gd name="connsiteX7" fmla="*/ 5536 w 9778"/>
                  <a:gd name="connsiteY7" fmla="*/ 1036 h 10000"/>
                  <a:gd name="connsiteX8" fmla="*/ 2886 w 9778"/>
                  <a:gd name="connsiteY8" fmla="*/ 1184 h 10000"/>
                  <a:gd name="connsiteX9" fmla="*/ 2886 w 9778"/>
                  <a:gd name="connsiteY9" fmla="*/ 3258 h 10000"/>
                  <a:gd name="connsiteX10" fmla="*/ 2062 w 9778"/>
                  <a:gd name="connsiteY10" fmla="*/ 6959 h 10000"/>
                  <a:gd name="connsiteX11" fmla="*/ 944 w 9778"/>
                  <a:gd name="connsiteY11" fmla="*/ 7996 h 10000"/>
                  <a:gd name="connsiteX12" fmla="*/ 2 w 9778"/>
                  <a:gd name="connsiteY12" fmla="*/ 6959 h 10000"/>
                  <a:gd name="connsiteX13" fmla="*/ 707 w 9778"/>
                  <a:gd name="connsiteY13" fmla="*/ 1036 h 10000"/>
                  <a:gd name="connsiteX14" fmla="*/ 723 w 9778"/>
                  <a:gd name="connsiteY14" fmla="*/ 9936 h 10000"/>
                  <a:gd name="connsiteX15" fmla="*/ 4711 w 9778"/>
                  <a:gd name="connsiteY15" fmla="*/ 8736 h 10000"/>
                  <a:gd name="connsiteX16" fmla="*/ 9777 w 9778"/>
                  <a:gd name="connsiteY16" fmla="*/ 4146 h 10000"/>
                  <a:gd name="connsiteX17" fmla="*/ 7775 w 9778"/>
                  <a:gd name="connsiteY17" fmla="*/ 0 h 10000"/>
                  <a:gd name="connsiteX0" fmla="*/ 7965 w 10013"/>
                  <a:gd name="connsiteY0" fmla="*/ 0 h 10000"/>
                  <a:gd name="connsiteX1" fmla="*/ 8325 w 10013"/>
                  <a:gd name="connsiteY1" fmla="*/ 1332 h 10000"/>
                  <a:gd name="connsiteX2" fmla="*/ 8687 w 10013"/>
                  <a:gd name="connsiteY2" fmla="*/ 2814 h 10000"/>
                  <a:gd name="connsiteX3" fmla="*/ 8566 w 10013"/>
                  <a:gd name="connsiteY3" fmla="*/ 4442 h 10000"/>
                  <a:gd name="connsiteX4" fmla="*/ 7240 w 10013"/>
                  <a:gd name="connsiteY4" fmla="*/ 5331 h 10000"/>
                  <a:gd name="connsiteX5" fmla="*/ 6458 w 10013"/>
                  <a:gd name="connsiteY5" fmla="*/ 5331 h 10000"/>
                  <a:gd name="connsiteX6" fmla="*/ 5675 w 10013"/>
                  <a:gd name="connsiteY6" fmla="*/ 1778 h 10000"/>
                  <a:gd name="connsiteX7" fmla="*/ 5675 w 10013"/>
                  <a:gd name="connsiteY7" fmla="*/ 1036 h 10000"/>
                  <a:gd name="connsiteX8" fmla="*/ 2965 w 10013"/>
                  <a:gd name="connsiteY8" fmla="*/ 1184 h 10000"/>
                  <a:gd name="connsiteX9" fmla="*/ 2965 w 10013"/>
                  <a:gd name="connsiteY9" fmla="*/ 3258 h 10000"/>
                  <a:gd name="connsiteX10" fmla="*/ 2122 w 10013"/>
                  <a:gd name="connsiteY10" fmla="*/ 6959 h 10000"/>
                  <a:gd name="connsiteX11" fmla="*/ 978 w 10013"/>
                  <a:gd name="connsiteY11" fmla="*/ 7996 h 10000"/>
                  <a:gd name="connsiteX12" fmla="*/ 15 w 10013"/>
                  <a:gd name="connsiteY12" fmla="*/ 6959 h 10000"/>
                  <a:gd name="connsiteX13" fmla="*/ 752 w 10013"/>
                  <a:gd name="connsiteY13" fmla="*/ 9936 h 10000"/>
                  <a:gd name="connsiteX14" fmla="*/ 4831 w 10013"/>
                  <a:gd name="connsiteY14" fmla="*/ 8736 h 10000"/>
                  <a:gd name="connsiteX15" fmla="*/ 10012 w 10013"/>
                  <a:gd name="connsiteY15" fmla="*/ 4146 h 10000"/>
                  <a:gd name="connsiteX16" fmla="*/ 7965 w 10013"/>
                  <a:gd name="connsiteY16" fmla="*/ 0 h 10000"/>
                  <a:gd name="connsiteX0" fmla="*/ 7492 w 9540"/>
                  <a:gd name="connsiteY0" fmla="*/ 0 h 10000"/>
                  <a:gd name="connsiteX1" fmla="*/ 7852 w 9540"/>
                  <a:gd name="connsiteY1" fmla="*/ 1332 h 10000"/>
                  <a:gd name="connsiteX2" fmla="*/ 8214 w 9540"/>
                  <a:gd name="connsiteY2" fmla="*/ 2814 h 10000"/>
                  <a:gd name="connsiteX3" fmla="*/ 8093 w 9540"/>
                  <a:gd name="connsiteY3" fmla="*/ 4442 h 10000"/>
                  <a:gd name="connsiteX4" fmla="*/ 6767 w 9540"/>
                  <a:gd name="connsiteY4" fmla="*/ 5331 h 10000"/>
                  <a:gd name="connsiteX5" fmla="*/ 5985 w 9540"/>
                  <a:gd name="connsiteY5" fmla="*/ 5331 h 10000"/>
                  <a:gd name="connsiteX6" fmla="*/ 5202 w 9540"/>
                  <a:gd name="connsiteY6" fmla="*/ 1778 h 10000"/>
                  <a:gd name="connsiteX7" fmla="*/ 5202 w 9540"/>
                  <a:gd name="connsiteY7" fmla="*/ 1036 h 10000"/>
                  <a:gd name="connsiteX8" fmla="*/ 2492 w 9540"/>
                  <a:gd name="connsiteY8" fmla="*/ 1184 h 10000"/>
                  <a:gd name="connsiteX9" fmla="*/ 2492 w 9540"/>
                  <a:gd name="connsiteY9" fmla="*/ 3258 h 10000"/>
                  <a:gd name="connsiteX10" fmla="*/ 1649 w 9540"/>
                  <a:gd name="connsiteY10" fmla="*/ 6959 h 10000"/>
                  <a:gd name="connsiteX11" fmla="*/ 505 w 9540"/>
                  <a:gd name="connsiteY11" fmla="*/ 7996 h 10000"/>
                  <a:gd name="connsiteX12" fmla="*/ 279 w 9540"/>
                  <a:gd name="connsiteY12" fmla="*/ 9936 h 10000"/>
                  <a:gd name="connsiteX13" fmla="*/ 4358 w 9540"/>
                  <a:gd name="connsiteY13" fmla="*/ 8736 h 10000"/>
                  <a:gd name="connsiteX14" fmla="*/ 9539 w 9540"/>
                  <a:gd name="connsiteY14" fmla="*/ 4146 h 10000"/>
                  <a:gd name="connsiteX15" fmla="*/ 7492 w 9540"/>
                  <a:gd name="connsiteY15" fmla="*/ 0 h 10000"/>
                  <a:gd name="connsiteX0" fmla="*/ 7561 w 9708"/>
                  <a:gd name="connsiteY0" fmla="*/ 0 h 10000"/>
                  <a:gd name="connsiteX1" fmla="*/ 7939 w 9708"/>
                  <a:gd name="connsiteY1" fmla="*/ 1332 h 10000"/>
                  <a:gd name="connsiteX2" fmla="*/ 8318 w 9708"/>
                  <a:gd name="connsiteY2" fmla="*/ 2814 h 10000"/>
                  <a:gd name="connsiteX3" fmla="*/ 8191 w 9708"/>
                  <a:gd name="connsiteY3" fmla="*/ 4442 h 10000"/>
                  <a:gd name="connsiteX4" fmla="*/ 6801 w 9708"/>
                  <a:gd name="connsiteY4" fmla="*/ 5331 h 10000"/>
                  <a:gd name="connsiteX5" fmla="*/ 5982 w 9708"/>
                  <a:gd name="connsiteY5" fmla="*/ 5331 h 10000"/>
                  <a:gd name="connsiteX6" fmla="*/ 5161 w 9708"/>
                  <a:gd name="connsiteY6" fmla="*/ 1778 h 10000"/>
                  <a:gd name="connsiteX7" fmla="*/ 5161 w 9708"/>
                  <a:gd name="connsiteY7" fmla="*/ 1036 h 10000"/>
                  <a:gd name="connsiteX8" fmla="*/ 2320 w 9708"/>
                  <a:gd name="connsiteY8" fmla="*/ 1184 h 10000"/>
                  <a:gd name="connsiteX9" fmla="*/ 2320 w 9708"/>
                  <a:gd name="connsiteY9" fmla="*/ 3258 h 10000"/>
                  <a:gd name="connsiteX10" fmla="*/ 1437 w 9708"/>
                  <a:gd name="connsiteY10" fmla="*/ 6959 h 10000"/>
                  <a:gd name="connsiteX11" fmla="*/ 237 w 9708"/>
                  <a:gd name="connsiteY11" fmla="*/ 7996 h 10000"/>
                  <a:gd name="connsiteX12" fmla="*/ 0 w 9708"/>
                  <a:gd name="connsiteY12" fmla="*/ 9936 h 10000"/>
                  <a:gd name="connsiteX13" fmla="*/ 4276 w 9708"/>
                  <a:gd name="connsiteY13" fmla="*/ 8736 h 10000"/>
                  <a:gd name="connsiteX14" fmla="*/ 9707 w 9708"/>
                  <a:gd name="connsiteY14" fmla="*/ 4146 h 10000"/>
                  <a:gd name="connsiteX15" fmla="*/ 7561 w 9708"/>
                  <a:gd name="connsiteY1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08" h="10000">
                    <a:moveTo>
                      <a:pt x="7561" y="0"/>
                    </a:moveTo>
                    <a:cubicBezTo>
                      <a:pt x="7624" y="444"/>
                      <a:pt x="7751" y="888"/>
                      <a:pt x="7939" y="1332"/>
                    </a:cubicBezTo>
                    <a:cubicBezTo>
                      <a:pt x="8064" y="1778"/>
                      <a:pt x="8254" y="2370"/>
                      <a:pt x="8318" y="2814"/>
                    </a:cubicBezTo>
                    <a:cubicBezTo>
                      <a:pt x="8380" y="3406"/>
                      <a:pt x="8318" y="3998"/>
                      <a:pt x="8191" y="4442"/>
                    </a:cubicBezTo>
                    <a:cubicBezTo>
                      <a:pt x="7876" y="5182"/>
                      <a:pt x="7307" y="5331"/>
                      <a:pt x="6801" y="5331"/>
                    </a:cubicBezTo>
                    <a:lnTo>
                      <a:pt x="5982" y="5331"/>
                    </a:lnTo>
                    <a:cubicBezTo>
                      <a:pt x="5098" y="5034"/>
                      <a:pt x="5161" y="3258"/>
                      <a:pt x="5161" y="1778"/>
                    </a:cubicBezTo>
                    <a:lnTo>
                      <a:pt x="5161" y="1036"/>
                    </a:lnTo>
                    <a:lnTo>
                      <a:pt x="2320" y="1184"/>
                    </a:lnTo>
                    <a:cubicBezTo>
                      <a:pt x="2257" y="2074"/>
                      <a:pt x="2257" y="2814"/>
                      <a:pt x="2320" y="3258"/>
                    </a:cubicBezTo>
                    <a:cubicBezTo>
                      <a:pt x="2384" y="4590"/>
                      <a:pt x="2384" y="5182"/>
                      <a:pt x="1437" y="6959"/>
                    </a:cubicBezTo>
                    <a:cubicBezTo>
                      <a:pt x="994" y="7551"/>
                      <a:pt x="553" y="7996"/>
                      <a:pt x="237" y="7996"/>
                    </a:cubicBezTo>
                    <a:cubicBezTo>
                      <a:pt x="-2" y="8492"/>
                      <a:pt x="53" y="8634"/>
                      <a:pt x="0" y="9936"/>
                    </a:cubicBezTo>
                    <a:cubicBezTo>
                      <a:pt x="1307" y="10183"/>
                      <a:pt x="2660" y="9702"/>
                      <a:pt x="4276" y="8736"/>
                    </a:cubicBezTo>
                    <a:cubicBezTo>
                      <a:pt x="6929" y="7848"/>
                      <a:pt x="9643" y="9032"/>
                      <a:pt x="9707" y="4146"/>
                    </a:cubicBezTo>
                    <a:cubicBezTo>
                      <a:pt x="9770" y="444"/>
                      <a:pt x="8318" y="0"/>
                      <a:pt x="75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3" name="Freeform 22"/>
              <p:cNvSpPr>
                <a:spLocks/>
              </p:cNvSpPr>
              <p:nvPr userDrawn="1"/>
            </p:nvSpPr>
            <p:spPr bwMode="auto">
              <a:xfrm>
                <a:off x="27475" y="1655006"/>
                <a:ext cx="239313" cy="142009"/>
              </a:xfrm>
              <a:custGeom>
                <a:avLst/>
                <a:gdLst>
                  <a:gd name="T0" fmla="*/ 10 w 90"/>
                  <a:gd name="T1" fmla="*/ 49 h 52"/>
                  <a:gd name="T2" fmla="*/ 43 w 90"/>
                  <a:gd name="T3" fmla="*/ 42 h 52"/>
                  <a:gd name="T4" fmla="*/ 45 w 90"/>
                  <a:gd name="T5" fmla="*/ 41 h 52"/>
                  <a:gd name="T6" fmla="*/ 84 w 90"/>
                  <a:gd name="T7" fmla="*/ 44 h 52"/>
                  <a:gd name="T8" fmla="*/ 90 w 90"/>
                  <a:gd name="T9" fmla="*/ 41 h 52"/>
                  <a:gd name="T10" fmla="*/ 40 w 90"/>
                  <a:gd name="T11" fmla="*/ 5 h 52"/>
                  <a:gd name="T12" fmla="*/ 9 w 90"/>
                  <a:gd name="T13" fmla="*/ 49 h 52"/>
                  <a:gd name="T14" fmla="*/ 10 w 90"/>
                  <a:gd name="T15" fmla="*/ 49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52">
                    <a:moveTo>
                      <a:pt x="10" y="49"/>
                    </a:moveTo>
                    <a:cubicBezTo>
                      <a:pt x="26" y="52"/>
                      <a:pt x="36" y="47"/>
                      <a:pt x="43" y="42"/>
                    </a:cubicBezTo>
                    <a:cubicBezTo>
                      <a:pt x="45" y="41"/>
                      <a:pt x="45" y="41"/>
                      <a:pt x="45" y="41"/>
                    </a:cubicBezTo>
                    <a:cubicBezTo>
                      <a:pt x="54" y="36"/>
                      <a:pt x="68" y="34"/>
                      <a:pt x="84" y="44"/>
                    </a:cubicBezTo>
                    <a:cubicBezTo>
                      <a:pt x="90" y="41"/>
                      <a:pt x="90" y="41"/>
                      <a:pt x="90" y="41"/>
                    </a:cubicBezTo>
                    <a:cubicBezTo>
                      <a:pt x="90" y="41"/>
                      <a:pt x="88" y="0"/>
                      <a:pt x="40" y="5"/>
                    </a:cubicBezTo>
                    <a:cubicBezTo>
                      <a:pt x="0" y="8"/>
                      <a:pt x="6" y="40"/>
                      <a:pt x="9" y="49"/>
                    </a:cubicBezTo>
                    <a:cubicBezTo>
                      <a:pt x="9" y="49"/>
                      <a:pt x="10" y="49"/>
                      <a:pt x="1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4" name="Freeform 23"/>
              <p:cNvSpPr>
                <a:spLocks/>
              </p:cNvSpPr>
              <p:nvPr userDrawn="1"/>
            </p:nvSpPr>
            <p:spPr bwMode="auto">
              <a:xfrm>
                <a:off x="140556" y="1828573"/>
                <a:ext cx="163048" cy="76265"/>
              </a:xfrm>
              <a:custGeom>
                <a:avLst/>
                <a:gdLst>
                  <a:gd name="T0" fmla="*/ 30 w 60"/>
                  <a:gd name="T1" fmla="*/ 24 h 29"/>
                  <a:gd name="T2" fmla="*/ 35 w 60"/>
                  <a:gd name="T3" fmla="*/ 23 h 29"/>
                  <a:gd name="T4" fmla="*/ 43 w 60"/>
                  <a:gd name="T5" fmla="*/ 25 h 29"/>
                  <a:gd name="T6" fmla="*/ 44 w 60"/>
                  <a:gd name="T7" fmla="*/ 25 h 29"/>
                  <a:gd name="T8" fmla="*/ 45 w 60"/>
                  <a:gd name="T9" fmla="*/ 26 h 29"/>
                  <a:gd name="T10" fmla="*/ 48 w 60"/>
                  <a:gd name="T11" fmla="*/ 26 h 29"/>
                  <a:gd name="T12" fmla="*/ 52 w 60"/>
                  <a:gd name="T13" fmla="*/ 26 h 29"/>
                  <a:gd name="T14" fmla="*/ 56 w 60"/>
                  <a:gd name="T15" fmla="*/ 24 h 29"/>
                  <a:gd name="T16" fmla="*/ 58 w 60"/>
                  <a:gd name="T17" fmla="*/ 20 h 29"/>
                  <a:gd name="T18" fmla="*/ 60 w 60"/>
                  <a:gd name="T19" fmla="*/ 16 h 29"/>
                  <a:gd name="T20" fmla="*/ 60 w 60"/>
                  <a:gd name="T21" fmla="*/ 11 h 29"/>
                  <a:gd name="T22" fmla="*/ 59 w 60"/>
                  <a:gd name="T23" fmla="*/ 8 h 29"/>
                  <a:gd name="T24" fmla="*/ 57 w 60"/>
                  <a:gd name="T25" fmla="*/ 6 h 29"/>
                  <a:gd name="T26" fmla="*/ 56 w 60"/>
                  <a:gd name="T27" fmla="*/ 4 h 29"/>
                  <a:gd name="T28" fmla="*/ 55 w 60"/>
                  <a:gd name="T29" fmla="*/ 4 h 29"/>
                  <a:gd name="T30" fmla="*/ 55 w 60"/>
                  <a:gd name="T31" fmla="*/ 3 h 29"/>
                  <a:gd name="T32" fmla="*/ 52 w 60"/>
                  <a:gd name="T33" fmla="*/ 1 h 29"/>
                  <a:gd name="T34" fmla="*/ 44 w 60"/>
                  <a:gd name="T35" fmla="*/ 2 h 29"/>
                  <a:gd name="T36" fmla="*/ 38 w 60"/>
                  <a:gd name="T37" fmla="*/ 5 h 29"/>
                  <a:gd name="T38" fmla="*/ 30 w 60"/>
                  <a:gd name="T39" fmla="*/ 7 h 29"/>
                  <a:gd name="T40" fmla="*/ 22 w 60"/>
                  <a:gd name="T41" fmla="*/ 5 h 29"/>
                  <a:gd name="T42" fmla="*/ 15 w 60"/>
                  <a:gd name="T43" fmla="*/ 4 h 29"/>
                  <a:gd name="T44" fmla="*/ 3 w 60"/>
                  <a:gd name="T45" fmla="*/ 10 h 29"/>
                  <a:gd name="T46" fmla="*/ 0 w 60"/>
                  <a:gd name="T47" fmla="*/ 19 h 29"/>
                  <a:gd name="T48" fmla="*/ 4 w 60"/>
                  <a:gd name="T49" fmla="*/ 28 h 29"/>
                  <a:gd name="T50" fmla="*/ 18 w 60"/>
                  <a:gd name="T51" fmla="*/ 28 h 29"/>
                  <a:gd name="T52" fmla="*/ 19 w 60"/>
                  <a:gd name="T53" fmla="*/ 29 h 29"/>
                  <a:gd name="T54" fmla="*/ 21 w 60"/>
                  <a:gd name="T55" fmla="*/ 28 h 29"/>
                  <a:gd name="T56" fmla="*/ 28 w 60"/>
                  <a:gd name="T57" fmla="*/ 25 h 29"/>
                  <a:gd name="T58" fmla="*/ 30 w 60"/>
                  <a:gd name="T5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29">
                    <a:moveTo>
                      <a:pt x="30" y="24"/>
                    </a:moveTo>
                    <a:cubicBezTo>
                      <a:pt x="31" y="23"/>
                      <a:pt x="33" y="23"/>
                      <a:pt x="35" y="23"/>
                    </a:cubicBezTo>
                    <a:cubicBezTo>
                      <a:pt x="38" y="23"/>
                      <a:pt x="40" y="24"/>
                      <a:pt x="43" y="25"/>
                    </a:cubicBezTo>
                    <a:cubicBezTo>
                      <a:pt x="44" y="25"/>
                      <a:pt x="44" y="25"/>
                      <a:pt x="44" y="25"/>
                    </a:cubicBezTo>
                    <a:cubicBezTo>
                      <a:pt x="44" y="25"/>
                      <a:pt x="45" y="25"/>
                      <a:pt x="45" y="26"/>
                    </a:cubicBezTo>
                    <a:cubicBezTo>
                      <a:pt x="46" y="26"/>
                      <a:pt x="48" y="26"/>
                      <a:pt x="48" y="26"/>
                    </a:cubicBezTo>
                    <a:cubicBezTo>
                      <a:pt x="49" y="26"/>
                      <a:pt x="51" y="26"/>
                      <a:pt x="52" y="26"/>
                    </a:cubicBezTo>
                    <a:cubicBezTo>
                      <a:pt x="54" y="26"/>
                      <a:pt x="55" y="25"/>
                      <a:pt x="56" y="24"/>
                    </a:cubicBezTo>
                    <a:cubicBezTo>
                      <a:pt x="57" y="23"/>
                      <a:pt x="58" y="21"/>
                      <a:pt x="58" y="20"/>
                    </a:cubicBezTo>
                    <a:cubicBezTo>
                      <a:pt x="59" y="19"/>
                      <a:pt x="59" y="17"/>
                      <a:pt x="60" y="16"/>
                    </a:cubicBezTo>
                    <a:cubicBezTo>
                      <a:pt x="60" y="14"/>
                      <a:pt x="60" y="13"/>
                      <a:pt x="60" y="11"/>
                    </a:cubicBezTo>
                    <a:cubicBezTo>
                      <a:pt x="59" y="10"/>
                      <a:pt x="59" y="9"/>
                      <a:pt x="59" y="8"/>
                    </a:cubicBezTo>
                    <a:cubicBezTo>
                      <a:pt x="58" y="7"/>
                      <a:pt x="58" y="6"/>
                      <a:pt x="57" y="6"/>
                    </a:cubicBezTo>
                    <a:cubicBezTo>
                      <a:pt x="56" y="5"/>
                      <a:pt x="56" y="4"/>
                      <a:pt x="56" y="4"/>
                    </a:cubicBezTo>
                    <a:cubicBezTo>
                      <a:pt x="55" y="4"/>
                      <a:pt x="55" y="4"/>
                      <a:pt x="55" y="4"/>
                    </a:cubicBezTo>
                    <a:cubicBezTo>
                      <a:pt x="55" y="3"/>
                      <a:pt x="55" y="3"/>
                      <a:pt x="55" y="3"/>
                    </a:cubicBezTo>
                    <a:cubicBezTo>
                      <a:pt x="55" y="3"/>
                      <a:pt x="54" y="2"/>
                      <a:pt x="52" y="1"/>
                    </a:cubicBezTo>
                    <a:cubicBezTo>
                      <a:pt x="50" y="1"/>
                      <a:pt x="47" y="0"/>
                      <a:pt x="44" y="2"/>
                    </a:cubicBezTo>
                    <a:cubicBezTo>
                      <a:pt x="42" y="2"/>
                      <a:pt x="41" y="4"/>
                      <a:pt x="38" y="5"/>
                    </a:cubicBezTo>
                    <a:cubicBezTo>
                      <a:pt x="36" y="6"/>
                      <a:pt x="33" y="7"/>
                      <a:pt x="30" y="7"/>
                    </a:cubicBezTo>
                    <a:cubicBezTo>
                      <a:pt x="27" y="7"/>
                      <a:pt x="24" y="6"/>
                      <a:pt x="22" y="5"/>
                    </a:cubicBezTo>
                    <a:cubicBezTo>
                      <a:pt x="19" y="4"/>
                      <a:pt x="17" y="4"/>
                      <a:pt x="15" y="4"/>
                    </a:cubicBezTo>
                    <a:cubicBezTo>
                      <a:pt x="10" y="5"/>
                      <a:pt x="6" y="7"/>
                      <a:pt x="3" y="10"/>
                    </a:cubicBezTo>
                    <a:cubicBezTo>
                      <a:pt x="1" y="13"/>
                      <a:pt x="0" y="16"/>
                      <a:pt x="0" y="19"/>
                    </a:cubicBezTo>
                    <a:cubicBezTo>
                      <a:pt x="1" y="24"/>
                      <a:pt x="3" y="27"/>
                      <a:pt x="4" y="28"/>
                    </a:cubicBezTo>
                    <a:cubicBezTo>
                      <a:pt x="8" y="27"/>
                      <a:pt x="12" y="26"/>
                      <a:pt x="18" y="28"/>
                    </a:cubicBezTo>
                    <a:cubicBezTo>
                      <a:pt x="18" y="28"/>
                      <a:pt x="19" y="29"/>
                      <a:pt x="19" y="29"/>
                    </a:cubicBezTo>
                    <a:cubicBezTo>
                      <a:pt x="20" y="29"/>
                      <a:pt x="20" y="29"/>
                      <a:pt x="21" y="28"/>
                    </a:cubicBezTo>
                    <a:cubicBezTo>
                      <a:pt x="23" y="28"/>
                      <a:pt x="25" y="27"/>
                      <a:pt x="28" y="25"/>
                    </a:cubicBezTo>
                    <a:cubicBezTo>
                      <a:pt x="29" y="25"/>
                      <a:pt x="29" y="24"/>
                      <a:pt x="3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5" name="Freeform 24"/>
              <p:cNvSpPr>
                <a:spLocks/>
              </p:cNvSpPr>
              <p:nvPr userDrawn="1"/>
            </p:nvSpPr>
            <p:spPr bwMode="auto">
              <a:xfrm>
                <a:off x="306234" y="2115220"/>
                <a:ext cx="97303" cy="105192"/>
              </a:xfrm>
              <a:custGeom>
                <a:avLst/>
                <a:gdLst>
                  <a:gd name="T0" fmla="*/ 0 w 36"/>
                  <a:gd name="T1" fmla="*/ 9 h 39"/>
                  <a:gd name="T2" fmla="*/ 5 w 36"/>
                  <a:gd name="T3" fmla="*/ 32 h 39"/>
                  <a:gd name="T4" fmla="*/ 7 w 36"/>
                  <a:gd name="T5" fmla="*/ 39 h 39"/>
                  <a:gd name="T6" fmla="*/ 24 w 36"/>
                  <a:gd name="T7" fmla="*/ 11 h 39"/>
                  <a:gd name="T8" fmla="*/ 14 w 36"/>
                  <a:gd name="T9" fmla="*/ 0 h 39"/>
                  <a:gd name="T10" fmla="*/ 13 w 36"/>
                  <a:gd name="T11" fmla="*/ 2 h 39"/>
                  <a:gd name="T12" fmla="*/ 4 w 36"/>
                  <a:gd name="T13" fmla="*/ 8 h 39"/>
                  <a:gd name="T14" fmla="*/ 0 w 36"/>
                  <a:gd name="T15" fmla="*/ 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0" y="9"/>
                    </a:moveTo>
                    <a:cubicBezTo>
                      <a:pt x="2" y="17"/>
                      <a:pt x="4" y="25"/>
                      <a:pt x="5" y="32"/>
                    </a:cubicBezTo>
                    <a:cubicBezTo>
                      <a:pt x="6" y="35"/>
                      <a:pt x="6" y="37"/>
                      <a:pt x="7" y="39"/>
                    </a:cubicBezTo>
                    <a:cubicBezTo>
                      <a:pt x="17" y="36"/>
                      <a:pt x="36" y="27"/>
                      <a:pt x="24" y="11"/>
                    </a:cubicBezTo>
                    <a:cubicBezTo>
                      <a:pt x="20" y="7"/>
                      <a:pt x="17" y="3"/>
                      <a:pt x="14" y="0"/>
                    </a:cubicBezTo>
                    <a:cubicBezTo>
                      <a:pt x="14" y="1"/>
                      <a:pt x="13" y="1"/>
                      <a:pt x="13" y="2"/>
                    </a:cubicBezTo>
                    <a:cubicBezTo>
                      <a:pt x="10" y="3"/>
                      <a:pt x="7" y="6"/>
                      <a:pt x="4" y="8"/>
                    </a:cubicBezTo>
                    <a:cubicBezTo>
                      <a:pt x="3" y="8"/>
                      <a:pt x="1"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6" name="Freeform 25"/>
              <p:cNvSpPr>
                <a:spLocks/>
              </p:cNvSpPr>
              <p:nvPr userDrawn="1"/>
            </p:nvSpPr>
            <p:spPr bwMode="auto">
              <a:xfrm>
                <a:off x="30104" y="1605039"/>
                <a:ext cx="439178" cy="546998"/>
              </a:xfrm>
              <a:custGeom>
                <a:avLst/>
                <a:gdLst>
                  <a:gd name="T0" fmla="*/ 132 w 164"/>
                  <a:gd name="T1" fmla="*/ 1 h 203"/>
                  <a:gd name="T2" fmla="*/ 116 w 164"/>
                  <a:gd name="T3" fmla="*/ 29 h 203"/>
                  <a:gd name="T4" fmla="*/ 107 w 164"/>
                  <a:gd name="T5" fmla="*/ 39 h 203"/>
                  <a:gd name="T6" fmla="*/ 121 w 164"/>
                  <a:gd name="T7" fmla="*/ 78 h 203"/>
                  <a:gd name="T8" fmla="*/ 105 w 164"/>
                  <a:gd name="T9" fmla="*/ 85 h 203"/>
                  <a:gd name="T10" fmla="*/ 107 w 164"/>
                  <a:gd name="T11" fmla="*/ 87 h 203"/>
                  <a:gd name="T12" fmla="*/ 110 w 164"/>
                  <a:gd name="T13" fmla="*/ 92 h 203"/>
                  <a:gd name="T14" fmla="*/ 109 w 164"/>
                  <a:gd name="T15" fmla="*/ 107 h 203"/>
                  <a:gd name="T16" fmla="*/ 105 w 164"/>
                  <a:gd name="T17" fmla="*/ 114 h 203"/>
                  <a:gd name="T18" fmla="*/ 97 w 164"/>
                  <a:gd name="T19" fmla="*/ 119 h 203"/>
                  <a:gd name="T20" fmla="*/ 88 w 164"/>
                  <a:gd name="T21" fmla="*/ 119 h 203"/>
                  <a:gd name="T22" fmla="*/ 84 w 164"/>
                  <a:gd name="T23" fmla="*/ 118 h 203"/>
                  <a:gd name="T24" fmla="*/ 82 w 164"/>
                  <a:gd name="T25" fmla="*/ 117 h 203"/>
                  <a:gd name="T26" fmla="*/ 81 w 164"/>
                  <a:gd name="T27" fmla="*/ 117 h 203"/>
                  <a:gd name="T28" fmla="*/ 77 w 164"/>
                  <a:gd name="T29" fmla="*/ 115 h 203"/>
                  <a:gd name="T30" fmla="*/ 76 w 164"/>
                  <a:gd name="T31" fmla="*/ 115 h 203"/>
                  <a:gd name="T32" fmla="*/ 74 w 164"/>
                  <a:gd name="T33" fmla="*/ 116 h 203"/>
                  <a:gd name="T34" fmla="*/ 68 w 164"/>
                  <a:gd name="T35" fmla="*/ 118 h 203"/>
                  <a:gd name="T36" fmla="*/ 71 w 164"/>
                  <a:gd name="T37" fmla="*/ 130 h 203"/>
                  <a:gd name="T38" fmla="*/ 68 w 164"/>
                  <a:gd name="T39" fmla="*/ 143 h 203"/>
                  <a:gd name="T40" fmla="*/ 61 w 164"/>
                  <a:gd name="T41" fmla="*/ 147 h 203"/>
                  <a:gd name="T42" fmla="*/ 58 w 164"/>
                  <a:gd name="T43" fmla="*/ 148 h 203"/>
                  <a:gd name="T44" fmla="*/ 56 w 164"/>
                  <a:gd name="T45" fmla="*/ 149 h 203"/>
                  <a:gd name="T46" fmla="*/ 43 w 164"/>
                  <a:gd name="T47" fmla="*/ 161 h 203"/>
                  <a:gd name="T48" fmla="*/ 24 w 164"/>
                  <a:gd name="T49" fmla="*/ 176 h 203"/>
                  <a:gd name="T50" fmla="*/ 4 w 164"/>
                  <a:gd name="T51" fmla="*/ 181 h 203"/>
                  <a:gd name="T52" fmla="*/ 0 w 164"/>
                  <a:gd name="T53" fmla="*/ 198 h 203"/>
                  <a:gd name="T54" fmla="*/ 8 w 164"/>
                  <a:gd name="T55" fmla="*/ 199 h 203"/>
                  <a:gd name="T56" fmla="*/ 21 w 164"/>
                  <a:gd name="T57" fmla="*/ 201 h 203"/>
                  <a:gd name="T58" fmla="*/ 36 w 164"/>
                  <a:gd name="T59" fmla="*/ 202 h 203"/>
                  <a:gd name="T60" fmla="*/ 51 w 164"/>
                  <a:gd name="T61" fmla="*/ 203 h 203"/>
                  <a:gd name="T62" fmla="*/ 65 w 164"/>
                  <a:gd name="T63" fmla="*/ 202 h 203"/>
                  <a:gd name="T64" fmla="*/ 80 w 164"/>
                  <a:gd name="T65" fmla="*/ 200 h 203"/>
                  <a:gd name="T66" fmla="*/ 93 w 164"/>
                  <a:gd name="T67" fmla="*/ 196 h 203"/>
                  <a:gd name="T68" fmla="*/ 104 w 164"/>
                  <a:gd name="T69" fmla="*/ 192 h 203"/>
                  <a:gd name="T70" fmla="*/ 112 w 164"/>
                  <a:gd name="T71" fmla="*/ 187 h 203"/>
                  <a:gd name="T72" fmla="*/ 113 w 164"/>
                  <a:gd name="T73" fmla="*/ 186 h 203"/>
                  <a:gd name="T74" fmla="*/ 96 w 164"/>
                  <a:gd name="T75" fmla="*/ 125 h 203"/>
                  <a:gd name="T76" fmla="*/ 151 w 164"/>
                  <a:gd name="T77" fmla="*/ 107 h 203"/>
                  <a:gd name="T78" fmla="*/ 132 w 164"/>
                  <a:gd name="T79" fmla="*/ 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203">
                    <a:moveTo>
                      <a:pt x="132" y="1"/>
                    </a:moveTo>
                    <a:cubicBezTo>
                      <a:pt x="99" y="0"/>
                      <a:pt x="116" y="29"/>
                      <a:pt x="116" y="29"/>
                    </a:cubicBezTo>
                    <a:cubicBezTo>
                      <a:pt x="116" y="29"/>
                      <a:pt x="103" y="26"/>
                      <a:pt x="107" y="39"/>
                    </a:cubicBezTo>
                    <a:cubicBezTo>
                      <a:pt x="110" y="53"/>
                      <a:pt x="132" y="37"/>
                      <a:pt x="121" y="78"/>
                    </a:cubicBezTo>
                    <a:cubicBezTo>
                      <a:pt x="105" y="85"/>
                      <a:pt x="105" y="85"/>
                      <a:pt x="105" y="85"/>
                    </a:cubicBezTo>
                    <a:cubicBezTo>
                      <a:pt x="106" y="85"/>
                      <a:pt x="107" y="86"/>
                      <a:pt x="107" y="87"/>
                    </a:cubicBezTo>
                    <a:cubicBezTo>
                      <a:pt x="108" y="89"/>
                      <a:pt x="109" y="90"/>
                      <a:pt x="110" y="92"/>
                    </a:cubicBezTo>
                    <a:cubicBezTo>
                      <a:pt x="111" y="96"/>
                      <a:pt x="111" y="101"/>
                      <a:pt x="109" y="107"/>
                    </a:cubicBezTo>
                    <a:cubicBezTo>
                      <a:pt x="108" y="109"/>
                      <a:pt x="107" y="112"/>
                      <a:pt x="105" y="114"/>
                    </a:cubicBezTo>
                    <a:cubicBezTo>
                      <a:pt x="103" y="116"/>
                      <a:pt x="100" y="118"/>
                      <a:pt x="97" y="119"/>
                    </a:cubicBezTo>
                    <a:cubicBezTo>
                      <a:pt x="94" y="120"/>
                      <a:pt x="91" y="120"/>
                      <a:pt x="88" y="119"/>
                    </a:cubicBezTo>
                    <a:cubicBezTo>
                      <a:pt x="86" y="119"/>
                      <a:pt x="86" y="118"/>
                      <a:pt x="84" y="118"/>
                    </a:cubicBezTo>
                    <a:cubicBezTo>
                      <a:pt x="82" y="117"/>
                      <a:pt x="82" y="117"/>
                      <a:pt x="82" y="117"/>
                    </a:cubicBezTo>
                    <a:cubicBezTo>
                      <a:pt x="81" y="117"/>
                      <a:pt x="81" y="117"/>
                      <a:pt x="81" y="117"/>
                    </a:cubicBezTo>
                    <a:cubicBezTo>
                      <a:pt x="79" y="116"/>
                      <a:pt x="77" y="115"/>
                      <a:pt x="77" y="115"/>
                    </a:cubicBezTo>
                    <a:cubicBezTo>
                      <a:pt x="76" y="115"/>
                      <a:pt x="77" y="115"/>
                      <a:pt x="76" y="115"/>
                    </a:cubicBezTo>
                    <a:cubicBezTo>
                      <a:pt x="75" y="115"/>
                      <a:pt x="74" y="116"/>
                      <a:pt x="74" y="116"/>
                    </a:cubicBezTo>
                    <a:cubicBezTo>
                      <a:pt x="71" y="117"/>
                      <a:pt x="69" y="118"/>
                      <a:pt x="68" y="118"/>
                    </a:cubicBezTo>
                    <a:cubicBezTo>
                      <a:pt x="70" y="122"/>
                      <a:pt x="71" y="126"/>
                      <a:pt x="71" y="130"/>
                    </a:cubicBezTo>
                    <a:cubicBezTo>
                      <a:pt x="71" y="134"/>
                      <a:pt x="71" y="138"/>
                      <a:pt x="68" y="143"/>
                    </a:cubicBezTo>
                    <a:cubicBezTo>
                      <a:pt x="66" y="145"/>
                      <a:pt x="64" y="147"/>
                      <a:pt x="61" y="147"/>
                    </a:cubicBezTo>
                    <a:cubicBezTo>
                      <a:pt x="58" y="148"/>
                      <a:pt x="58" y="148"/>
                      <a:pt x="58" y="148"/>
                    </a:cubicBezTo>
                    <a:cubicBezTo>
                      <a:pt x="56" y="149"/>
                      <a:pt x="56" y="149"/>
                      <a:pt x="56" y="149"/>
                    </a:cubicBezTo>
                    <a:cubicBezTo>
                      <a:pt x="51" y="152"/>
                      <a:pt x="48" y="156"/>
                      <a:pt x="43" y="161"/>
                    </a:cubicBezTo>
                    <a:cubicBezTo>
                      <a:pt x="38" y="166"/>
                      <a:pt x="32" y="172"/>
                      <a:pt x="24" y="176"/>
                    </a:cubicBezTo>
                    <a:cubicBezTo>
                      <a:pt x="18" y="179"/>
                      <a:pt x="11" y="180"/>
                      <a:pt x="4" y="181"/>
                    </a:cubicBezTo>
                    <a:cubicBezTo>
                      <a:pt x="4" y="184"/>
                      <a:pt x="3" y="191"/>
                      <a:pt x="0" y="198"/>
                    </a:cubicBezTo>
                    <a:cubicBezTo>
                      <a:pt x="2" y="198"/>
                      <a:pt x="5" y="199"/>
                      <a:pt x="8" y="199"/>
                    </a:cubicBezTo>
                    <a:cubicBezTo>
                      <a:pt x="12" y="200"/>
                      <a:pt x="17" y="200"/>
                      <a:pt x="21" y="201"/>
                    </a:cubicBezTo>
                    <a:cubicBezTo>
                      <a:pt x="26" y="201"/>
                      <a:pt x="31" y="202"/>
                      <a:pt x="36" y="202"/>
                    </a:cubicBezTo>
                    <a:cubicBezTo>
                      <a:pt x="41" y="202"/>
                      <a:pt x="46" y="203"/>
                      <a:pt x="51" y="203"/>
                    </a:cubicBezTo>
                    <a:cubicBezTo>
                      <a:pt x="56" y="203"/>
                      <a:pt x="61" y="202"/>
                      <a:pt x="65" y="202"/>
                    </a:cubicBezTo>
                    <a:cubicBezTo>
                      <a:pt x="70" y="201"/>
                      <a:pt x="75" y="201"/>
                      <a:pt x="80" y="200"/>
                    </a:cubicBezTo>
                    <a:cubicBezTo>
                      <a:pt x="84" y="199"/>
                      <a:pt x="88" y="197"/>
                      <a:pt x="93" y="196"/>
                    </a:cubicBezTo>
                    <a:cubicBezTo>
                      <a:pt x="96" y="195"/>
                      <a:pt x="100" y="193"/>
                      <a:pt x="104" y="192"/>
                    </a:cubicBezTo>
                    <a:cubicBezTo>
                      <a:pt x="107" y="190"/>
                      <a:pt x="110" y="188"/>
                      <a:pt x="112" y="187"/>
                    </a:cubicBezTo>
                    <a:cubicBezTo>
                      <a:pt x="113" y="186"/>
                      <a:pt x="113" y="186"/>
                      <a:pt x="113" y="186"/>
                    </a:cubicBezTo>
                    <a:cubicBezTo>
                      <a:pt x="103" y="175"/>
                      <a:pt x="95" y="163"/>
                      <a:pt x="96" y="125"/>
                    </a:cubicBezTo>
                    <a:cubicBezTo>
                      <a:pt x="96" y="125"/>
                      <a:pt x="139" y="124"/>
                      <a:pt x="151" y="107"/>
                    </a:cubicBezTo>
                    <a:cubicBezTo>
                      <a:pt x="164" y="90"/>
                      <a:pt x="164" y="2"/>
                      <a:pt x="13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7" name="Freeform 26"/>
              <p:cNvSpPr>
                <a:spLocks/>
              </p:cNvSpPr>
              <p:nvPr userDrawn="1"/>
            </p:nvSpPr>
            <p:spPr bwMode="auto">
              <a:xfrm>
                <a:off x="-2378" y="2157297"/>
                <a:ext cx="114008" cy="105968"/>
              </a:xfrm>
              <a:custGeom>
                <a:avLst/>
                <a:gdLst>
                  <a:gd name="T0" fmla="*/ 28 w 53"/>
                  <a:gd name="T1" fmla="*/ 2 h 40"/>
                  <a:gd name="T2" fmla="*/ 17 w 53"/>
                  <a:gd name="T3" fmla="*/ 0 h 40"/>
                  <a:gd name="T4" fmla="*/ 12 w 53"/>
                  <a:gd name="T5" fmla="*/ 6 h 40"/>
                  <a:gd name="T6" fmla="*/ 24 w 53"/>
                  <a:gd name="T7" fmla="*/ 36 h 40"/>
                  <a:gd name="T8" fmla="*/ 39 w 53"/>
                  <a:gd name="T9" fmla="*/ 38 h 40"/>
                  <a:gd name="T10" fmla="*/ 53 w 53"/>
                  <a:gd name="T11" fmla="*/ 6 h 40"/>
                  <a:gd name="T12" fmla="*/ 42 w 53"/>
                  <a:gd name="T13" fmla="*/ 4 h 40"/>
                  <a:gd name="T14" fmla="*/ 28 w 53"/>
                  <a:gd name="T15" fmla="*/ 2 h 40"/>
                  <a:gd name="connsiteX0" fmla="*/ 3455 w 8172"/>
                  <a:gd name="connsiteY0" fmla="*/ 500 h 9828"/>
                  <a:gd name="connsiteX1" fmla="*/ 1380 w 8172"/>
                  <a:gd name="connsiteY1" fmla="*/ 0 h 9828"/>
                  <a:gd name="connsiteX2" fmla="*/ 436 w 8172"/>
                  <a:gd name="connsiteY2" fmla="*/ 1500 h 9828"/>
                  <a:gd name="connsiteX3" fmla="*/ 144 w 8172"/>
                  <a:gd name="connsiteY3" fmla="*/ 6195 h 9828"/>
                  <a:gd name="connsiteX4" fmla="*/ 2700 w 8172"/>
                  <a:gd name="connsiteY4" fmla="*/ 9000 h 9828"/>
                  <a:gd name="connsiteX5" fmla="*/ 5530 w 8172"/>
                  <a:gd name="connsiteY5" fmla="*/ 9500 h 9828"/>
                  <a:gd name="connsiteX6" fmla="*/ 8172 w 8172"/>
                  <a:gd name="connsiteY6" fmla="*/ 1500 h 9828"/>
                  <a:gd name="connsiteX7" fmla="*/ 6097 w 8172"/>
                  <a:gd name="connsiteY7" fmla="*/ 1000 h 9828"/>
                  <a:gd name="connsiteX8" fmla="*/ 3455 w 8172"/>
                  <a:gd name="connsiteY8" fmla="*/ 500 h 9828"/>
                  <a:gd name="connsiteX0" fmla="*/ 4052 w 9824"/>
                  <a:gd name="connsiteY0" fmla="*/ 509 h 10000"/>
                  <a:gd name="connsiteX1" fmla="*/ 1513 w 9824"/>
                  <a:gd name="connsiteY1" fmla="*/ 0 h 10000"/>
                  <a:gd name="connsiteX2" fmla="*/ 358 w 9824"/>
                  <a:gd name="connsiteY2" fmla="*/ 1526 h 10000"/>
                  <a:gd name="connsiteX3" fmla="*/ 0 w 9824"/>
                  <a:gd name="connsiteY3" fmla="*/ 6303 h 10000"/>
                  <a:gd name="connsiteX4" fmla="*/ 3128 w 9824"/>
                  <a:gd name="connsiteY4" fmla="*/ 9158 h 10000"/>
                  <a:gd name="connsiteX5" fmla="*/ 6591 w 9824"/>
                  <a:gd name="connsiteY5" fmla="*/ 9666 h 10000"/>
                  <a:gd name="connsiteX6" fmla="*/ 9824 w 9824"/>
                  <a:gd name="connsiteY6" fmla="*/ 1526 h 10000"/>
                  <a:gd name="connsiteX7" fmla="*/ 7285 w 9824"/>
                  <a:gd name="connsiteY7" fmla="*/ 1018 h 10000"/>
                  <a:gd name="connsiteX8" fmla="*/ 4052 w 9824"/>
                  <a:gd name="connsiteY8" fmla="*/ 50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4" h="10000">
                    <a:moveTo>
                      <a:pt x="4052" y="509"/>
                    </a:moveTo>
                    <a:cubicBezTo>
                      <a:pt x="3359" y="254"/>
                      <a:pt x="2435" y="254"/>
                      <a:pt x="1513" y="0"/>
                    </a:cubicBezTo>
                    <a:cubicBezTo>
                      <a:pt x="1281" y="509"/>
                      <a:pt x="820" y="1018"/>
                      <a:pt x="358" y="1526"/>
                    </a:cubicBezTo>
                    <a:cubicBezTo>
                      <a:pt x="105" y="2576"/>
                      <a:pt x="770" y="3684"/>
                      <a:pt x="0" y="6303"/>
                    </a:cubicBezTo>
                    <a:cubicBezTo>
                      <a:pt x="462" y="7575"/>
                      <a:pt x="2029" y="8597"/>
                      <a:pt x="3128" y="9158"/>
                    </a:cubicBezTo>
                    <a:cubicBezTo>
                      <a:pt x="4513" y="10175"/>
                      <a:pt x="5668" y="10175"/>
                      <a:pt x="6591" y="9666"/>
                    </a:cubicBezTo>
                    <a:cubicBezTo>
                      <a:pt x="8439" y="8649"/>
                      <a:pt x="9593" y="5851"/>
                      <a:pt x="9824" y="1526"/>
                    </a:cubicBezTo>
                    <a:cubicBezTo>
                      <a:pt x="9131" y="1272"/>
                      <a:pt x="8208" y="1272"/>
                      <a:pt x="7285" y="1018"/>
                    </a:cubicBezTo>
                    <a:cubicBezTo>
                      <a:pt x="6130" y="1018"/>
                      <a:pt x="5206" y="763"/>
                      <a:pt x="405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8" name="Freeform 27"/>
              <p:cNvSpPr>
                <a:spLocks/>
              </p:cNvSpPr>
              <p:nvPr userDrawn="1"/>
            </p:nvSpPr>
            <p:spPr bwMode="auto">
              <a:xfrm>
                <a:off x="-12910" y="2149408"/>
                <a:ext cx="369904" cy="543833"/>
              </a:xfrm>
              <a:custGeom>
                <a:avLst/>
                <a:gdLst>
                  <a:gd name="T0" fmla="*/ 105 w 156"/>
                  <a:gd name="T1" fmla="*/ 5 h 205"/>
                  <a:gd name="T2" fmla="*/ 90 w 156"/>
                  <a:gd name="T3" fmla="*/ 8 h 205"/>
                  <a:gd name="T4" fmla="*/ 75 w 156"/>
                  <a:gd name="T5" fmla="*/ 9 h 205"/>
                  <a:gd name="T6" fmla="*/ 62 w 156"/>
                  <a:gd name="T7" fmla="*/ 9 h 205"/>
                  <a:gd name="T8" fmla="*/ 44 w 156"/>
                  <a:gd name="T9" fmla="*/ 47 h 205"/>
                  <a:gd name="T10" fmla="*/ 36 w 156"/>
                  <a:gd name="T11" fmla="*/ 49 h 205"/>
                  <a:gd name="T12" fmla="*/ 31 w 156"/>
                  <a:gd name="T13" fmla="*/ 48 h 205"/>
                  <a:gd name="T14" fmla="*/ 14 w 156"/>
                  <a:gd name="T15" fmla="*/ 112 h 205"/>
                  <a:gd name="T16" fmla="*/ 18 w 156"/>
                  <a:gd name="T17" fmla="*/ 157 h 205"/>
                  <a:gd name="T18" fmla="*/ 8 w 156"/>
                  <a:gd name="T19" fmla="*/ 182 h 205"/>
                  <a:gd name="T20" fmla="*/ 5 w 156"/>
                  <a:gd name="T21" fmla="*/ 198 h 205"/>
                  <a:gd name="T22" fmla="*/ 31 w 156"/>
                  <a:gd name="T23" fmla="*/ 196 h 205"/>
                  <a:gd name="T24" fmla="*/ 42 w 156"/>
                  <a:gd name="T25" fmla="*/ 178 h 205"/>
                  <a:gd name="T26" fmla="*/ 43 w 156"/>
                  <a:gd name="T27" fmla="*/ 161 h 205"/>
                  <a:gd name="T28" fmla="*/ 56 w 156"/>
                  <a:gd name="T29" fmla="*/ 137 h 205"/>
                  <a:gd name="T30" fmla="*/ 70 w 156"/>
                  <a:gd name="T31" fmla="*/ 98 h 205"/>
                  <a:gd name="T32" fmla="*/ 82 w 156"/>
                  <a:gd name="T33" fmla="*/ 33 h 205"/>
                  <a:gd name="T34" fmla="*/ 95 w 156"/>
                  <a:gd name="T35" fmla="*/ 98 h 205"/>
                  <a:gd name="T36" fmla="*/ 91 w 156"/>
                  <a:gd name="T37" fmla="*/ 136 h 205"/>
                  <a:gd name="T38" fmla="*/ 94 w 156"/>
                  <a:gd name="T39" fmla="*/ 139 h 205"/>
                  <a:gd name="T40" fmla="*/ 101 w 156"/>
                  <a:gd name="T41" fmla="*/ 167 h 205"/>
                  <a:gd name="T42" fmla="*/ 108 w 156"/>
                  <a:gd name="T43" fmla="*/ 184 h 205"/>
                  <a:gd name="T44" fmla="*/ 137 w 156"/>
                  <a:gd name="T45" fmla="*/ 181 h 205"/>
                  <a:gd name="T46" fmla="*/ 138 w 156"/>
                  <a:gd name="T47" fmla="*/ 176 h 205"/>
                  <a:gd name="T48" fmla="*/ 133 w 156"/>
                  <a:gd name="T49" fmla="*/ 168 h 205"/>
                  <a:gd name="T50" fmla="*/ 125 w 156"/>
                  <a:gd name="T51" fmla="*/ 150 h 205"/>
                  <a:gd name="T52" fmla="*/ 139 w 156"/>
                  <a:gd name="T53" fmla="*/ 126 h 205"/>
                  <a:gd name="T54" fmla="*/ 131 w 156"/>
                  <a:gd name="T55" fmla="*/ 44 h 205"/>
                  <a:gd name="T56" fmla="*/ 126 w 156"/>
                  <a:gd name="T57" fmla="*/ 22 h 205"/>
                  <a:gd name="T58" fmla="*/ 121 w 156"/>
                  <a:gd name="T59" fmla="*/ 0 h 205"/>
                  <a:gd name="T60" fmla="*/ 119 w 156"/>
                  <a:gd name="T61" fmla="*/ 1 h 205"/>
                  <a:gd name="T62" fmla="*/ 105 w 156"/>
                  <a:gd name="T63" fmla="*/ 5 h 205"/>
                  <a:gd name="connsiteX0" fmla="*/ 6558 w 9217"/>
                  <a:gd name="connsiteY0" fmla="*/ 244 h 9865"/>
                  <a:gd name="connsiteX1" fmla="*/ 5596 w 9217"/>
                  <a:gd name="connsiteY1" fmla="*/ 390 h 9865"/>
                  <a:gd name="connsiteX2" fmla="*/ 4635 w 9217"/>
                  <a:gd name="connsiteY2" fmla="*/ 439 h 9865"/>
                  <a:gd name="connsiteX3" fmla="*/ 3801 w 9217"/>
                  <a:gd name="connsiteY3" fmla="*/ 439 h 9865"/>
                  <a:gd name="connsiteX4" fmla="*/ 2648 w 9217"/>
                  <a:gd name="connsiteY4" fmla="*/ 2293 h 9865"/>
                  <a:gd name="connsiteX5" fmla="*/ 2135 w 9217"/>
                  <a:gd name="connsiteY5" fmla="*/ 2390 h 9865"/>
                  <a:gd name="connsiteX6" fmla="*/ 1814 w 9217"/>
                  <a:gd name="connsiteY6" fmla="*/ 2341 h 9865"/>
                  <a:gd name="connsiteX7" fmla="*/ 724 w 9217"/>
                  <a:gd name="connsiteY7" fmla="*/ 5463 h 9865"/>
                  <a:gd name="connsiteX8" fmla="*/ 981 w 9217"/>
                  <a:gd name="connsiteY8" fmla="*/ 7659 h 9865"/>
                  <a:gd name="connsiteX9" fmla="*/ 793 w 9217"/>
                  <a:gd name="connsiteY9" fmla="*/ 8551 h 9865"/>
                  <a:gd name="connsiteX10" fmla="*/ 340 w 9217"/>
                  <a:gd name="connsiteY10" fmla="*/ 8878 h 9865"/>
                  <a:gd name="connsiteX11" fmla="*/ 148 w 9217"/>
                  <a:gd name="connsiteY11" fmla="*/ 9659 h 9865"/>
                  <a:gd name="connsiteX12" fmla="*/ 1814 w 9217"/>
                  <a:gd name="connsiteY12" fmla="*/ 9561 h 9865"/>
                  <a:gd name="connsiteX13" fmla="*/ 2519 w 9217"/>
                  <a:gd name="connsiteY13" fmla="*/ 8683 h 9865"/>
                  <a:gd name="connsiteX14" fmla="*/ 2583 w 9217"/>
                  <a:gd name="connsiteY14" fmla="*/ 7854 h 9865"/>
                  <a:gd name="connsiteX15" fmla="*/ 3417 w 9217"/>
                  <a:gd name="connsiteY15" fmla="*/ 6683 h 9865"/>
                  <a:gd name="connsiteX16" fmla="*/ 4314 w 9217"/>
                  <a:gd name="connsiteY16" fmla="*/ 4780 h 9865"/>
                  <a:gd name="connsiteX17" fmla="*/ 5083 w 9217"/>
                  <a:gd name="connsiteY17" fmla="*/ 1610 h 9865"/>
                  <a:gd name="connsiteX18" fmla="*/ 5917 w 9217"/>
                  <a:gd name="connsiteY18" fmla="*/ 4780 h 9865"/>
                  <a:gd name="connsiteX19" fmla="*/ 5660 w 9217"/>
                  <a:gd name="connsiteY19" fmla="*/ 6634 h 9865"/>
                  <a:gd name="connsiteX20" fmla="*/ 5853 w 9217"/>
                  <a:gd name="connsiteY20" fmla="*/ 6780 h 9865"/>
                  <a:gd name="connsiteX21" fmla="*/ 6301 w 9217"/>
                  <a:gd name="connsiteY21" fmla="*/ 8146 h 9865"/>
                  <a:gd name="connsiteX22" fmla="*/ 6750 w 9217"/>
                  <a:gd name="connsiteY22" fmla="*/ 8976 h 9865"/>
                  <a:gd name="connsiteX23" fmla="*/ 8609 w 9217"/>
                  <a:gd name="connsiteY23" fmla="*/ 8829 h 9865"/>
                  <a:gd name="connsiteX24" fmla="*/ 8673 w 9217"/>
                  <a:gd name="connsiteY24" fmla="*/ 8585 h 9865"/>
                  <a:gd name="connsiteX25" fmla="*/ 8353 w 9217"/>
                  <a:gd name="connsiteY25" fmla="*/ 8195 h 9865"/>
                  <a:gd name="connsiteX26" fmla="*/ 7840 w 9217"/>
                  <a:gd name="connsiteY26" fmla="*/ 7317 h 9865"/>
                  <a:gd name="connsiteX27" fmla="*/ 8737 w 9217"/>
                  <a:gd name="connsiteY27" fmla="*/ 6146 h 9865"/>
                  <a:gd name="connsiteX28" fmla="*/ 8224 w 9217"/>
                  <a:gd name="connsiteY28" fmla="*/ 2146 h 9865"/>
                  <a:gd name="connsiteX29" fmla="*/ 7904 w 9217"/>
                  <a:gd name="connsiteY29" fmla="*/ 1073 h 9865"/>
                  <a:gd name="connsiteX30" fmla="*/ 7583 w 9217"/>
                  <a:gd name="connsiteY30" fmla="*/ 0 h 9865"/>
                  <a:gd name="connsiteX31" fmla="*/ 7455 w 9217"/>
                  <a:gd name="connsiteY31" fmla="*/ 49 h 9865"/>
                  <a:gd name="connsiteX32" fmla="*/ 6558 w 9217"/>
                  <a:gd name="connsiteY32" fmla="*/ 244 h 9865"/>
                  <a:gd name="connsiteX0" fmla="*/ 7115 w 10000"/>
                  <a:gd name="connsiteY0" fmla="*/ 247 h 10001"/>
                  <a:gd name="connsiteX1" fmla="*/ 6071 w 10000"/>
                  <a:gd name="connsiteY1" fmla="*/ 395 h 10001"/>
                  <a:gd name="connsiteX2" fmla="*/ 5029 w 10000"/>
                  <a:gd name="connsiteY2" fmla="*/ 445 h 10001"/>
                  <a:gd name="connsiteX3" fmla="*/ 4124 w 10000"/>
                  <a:gd name="connsiteY3" fmla="*/ 445 h 10001"/>
                  <a:gd name="connsiteX4" fmla="*/ 2873 w 10000"/>
                  <a:gd name="connsiteY4" fmla="*/ 2324 h 10001"/>
                  <a:gd name="connsiteX5" fmla="*/ 2316 w 10000"/>
                  <a:gd name="connsiteY5" fmla="*/ 2423 h 10001"/>
                  <a:gd name="connsiteX6" fmla="*/ 1968 w 10000"/>
                  <a:gd name="connsiteY6" fmla="*/ 2373 h 10001"/>
                  <a:gd name="connsiteX7" fmla="*/ 786 w 10000"/>
                  <a:gd name="connsiteY7" fmla="*/ 5538 h 10001"/>
                  <a:gd name="connsiteX8" fmla="*/ 1064 w 10000"/>
                  <a:gd name="connsiteY8" fmla="*/ 7764 h 10001"/>
                  <a:gd name="connsiteX9" fmla="*/ 736 w 10000"/>
                  <a:gd name="connsiteY9" fmla="*/ 8800 h 10001"/>
                  <a:gd name="connsiteX10" fmla="*/ 369 w 10000"/>
                  <a:gd name="connsiteY10" fmla="*/ 8999 h 10001"/>
                  <a:gd name="connsiteX11" fmla="*/ 161 w 10000"/>
                  <a:gd name="connsiteY11" fmla="*/ 9791 h 10001"/>
                  <a:gd name="connsiteX12" fmla="*/ 1968 w 10000"/>
                  <a:gd name="connsiteY12" fmla="*/ 9692 h 10001"/>
                  <a:gd name="connsiteX13" fmla="*/ 2733 w 10000"/>
                  <a:gd name="connsiteY13" fmla="*/ 8802 h 10001"/>
                  <a:gd name="connsiteX14" fmla="*/ 2802 w 10000"/>
                  <a:gd name="connsiteY14" fmla="*/ 7961 h 10001"/>
                  <a:gd name="connsiteX15" fmla="*/ 3707 w 10000"/>
                  <a:gd name="connsiteY15" fmla="*/ 6774 h 10001"/>
                  <a:gd name="connsiteX16" fmla="*/ 4680 w 10000"/>
                  <a:gd name="connsiteY16" fmla="*/ 4845 h 10001"/>
                  <a:gd name="connsiteX17" fmla="*/ 5515 w 10000"/>
                  <a:gd name="connsiteY17" fmla="*/ 1632 h 10001"/>
                  <a:gd name="connsiteX18" fmla="*/ 6420 w 10000"/>
                  <a:gd name="connsiteY18" fmla="*/ 4845 h 10001"/>
                  <a:gd name="connsiteX19" fmla="*/ 6141 w 10000"/>
                  <a:gd name="connsiteY19" fmla="*/ 6725 h 10001"/>
                  <a:gd name="connsiteX20" fmla="*/ 6350 w 10000"/>
                  <a:gd name="connsiteY20" fmla="*/ 6873 h 10001"/>
                  <a:gd name="connsiteX21" fmla="*/ 6836 w 10000"/>
                  <a:gd name="connsiteY21" fmla="*/ 8257 h 10001"/>
                  <a:gd name="connsiteX22" fmla="*/ 7323 w 10000"/>
                  <a:gd name="connsiteY22" fmla="*/ 9099 h 10001"/>
                  <a:gd name="connsiteX23" fmla="*/ 9340 w 10000"/>
                  <a:gd name="connsiteY23" fmla="*/ 8950 h 10001"/>
                  <a:gd name="connsiteX24" fmla="*/ 9410 w 10000"/>
                  <a:gd name="connsiteY24" fmla="*/ 8702 h 10001"/>
                  <a:gd name="connsiteX25" fmla="*/ 9063 w 10000"/>
                  <a:gd name="connsiteY25" fmla="*/ 8307 h 10001"/>
                  <a:gd name="connsiteX26" fmla="*/ 8506 w 10000"/>
                  <a:gd name="connsiteY26" fmla="*/ 7417 h 10001"/>
                  <a:gd name="connsiteX27" fmla="*/ 9479 w 10000"/>
                  <a:gd name="connsiteY27" fmla="*/ 6230 h 10001"/>
                  <a:gd name="connsiteX28" fmla="*/ 8923 w 10000"/>
                  <a:gd name="connsiteY28" fmla="*/ 2175 h 10001"/>
                  <a:gd name="connsiteX29" fmla="*/ 8575 w 10000"/>
                  <a:gd name="connsiteY29" fmla="*/ 1088 h 10001"/>
                  <a:gd name="connsiteX30" fmla="*/ 8227 w 10000"/>
                  <a:gd name="connsiteY30" fmla="*/ 0 h 10001"/>
                  <a:gd name="connsiteX31" fmla="*/ 8088 w 10000"/>
                  <a:gd name="connsiteY31" fmla="*/ 50 h 10001"/>
                  <a:gd name="connsiteX32" fmla="*/ 7115 w 10000"/>
                  <a:gd name="connsiteY32" fmla="*/ 247 h 10001"/>
                  <a:gd name="connsiteX0" fmla="*/ 7115 w 10000"/>
                  <a:gd name="connsiteY0" fmla="*/ 247 h 9987"/>
                  <a:gd name="connsiteX1" fmla="*/ 6071 w 10000"/>
                  <a:gd name="connsiteY1" fmla="*/ 395 h 9987"/>
                  <a:gd name="connsiteX2" fmla="*/ 5029 w 10000"/>
                  <a:gd name="connsiteY2" fmla="*/ 445 h 9987"/>
                  <a:gd name="connsiteX3" fmla="*/ 4124 w 10000"/>
                  <a:gd name="connsiteY3" fmla="*/ 445 h 9987"/>
                  <a:gd name="connsiteX4" fmla="*/ 2873 w 10000"/>
                  <a:gd name="connsiteY4" fmla="*/ 2324 h 9987"/>
                  <a:gd name="connsiteX5" fmla="*/ 2316 w 10000"/>
                  <a:gd name="connsiteY5" fmla="*/ 2423 h 9987"/>
                  <a:gd name="connsiteX6" fmla="*/ 1968 w 10000"/>
                  <a:gd name="connsiteY6" fmla="*/ 2373 h 9987"/>
                  <a:gd name="connsiteX7" fmla="*/ 786 w 10000"/>
                  <a:gd name="connsiteY7" fmla="*/ 5538 h 9987"/>
                  <a:gd name="connsiteX8" fmla="*/ 1064 w 10000"/>
                  <a:gd name="connsiteY8" fmla="*/ 7764 h 9987"/>
                  <a:gd name="connsiteX9" fmla="*/ 736 w 10000"/>
                  <a:gd name="connsiteY9" fmla="*/ 8800 h 9987"/>
                  <a:gd name="connsiteX10" fmla="*/ 369 w 10000"/>
                  <a:gd name="connsiteY10" fmla="*/ 8999 h 9987"/>
                  <a:gd name="connsiteX11" fmla="*/ 161 w 10000"/>
                  <a:gd name="connsiteY11" fmla="*/ 9791 h 9987"/>
                  <a:gd name="connsiteX12" fmla="*/ 737 w 10000"/>
                  <a:gd name="connsiteY12" fmla="*/ 9985 h 9987"/>
                  <a:gd name="connsiteX13" fmla="*/ 1968 w 10000"/>
                  <a:gd name="connsiteY13" fmla="*/ 9692 h 9987"/>
                  <a:gd name="connsiteX14" fmla="*/ 2733 w 10000"/>
                  <a:gd name="connsiteY14" fmla="*/ 8802 h 9987"/>
                  <a:gd name="connsiteX15" fmla="*/ 2802 w 10000"/>
                  <a:gd name="connsiteY15" fmla="*/ 7961 h 9987"/>
                  <a:gd name="connsiteX16" fmla="*/ 3707 w 10000"/>
                  <a:gd name="connsiteY16" fmla="*/ 6774 h 9987"/>
                  <a:gd name="connsiteX17" fmla="*/ 4680 w 10000"/>
                  <a:gd name="connsiteY17" fmla="*/ 4845 h 9987"/>
                  <a:gd name="connsiteX18" fmla="*/ 5515 w 10000"/>
                  <a:gd name="connsiteY18" fmla="*/ 1632 h 9987"/>
                  <a:gd name="connsiteX19" fmla="*/ 6420 w 10000"/>
                  <a:gd name="connsiteY19" fmla="*/ 4845 h 9987"/>
                  <a:gd name="connsiteX20" fmla="*/ 6141 w 10000"/>
                  <a:gd name="connsiteY20" fmla="*/ 6725 h 9987"/>
                  <a:gd name="connsiteX21" fmla="*/ 6350 w 10000"/>
                  <a:gd name="connsiteY21" fmla="*/ 6873 h 9987"/>
                  <a:gd name="connsiteX22" fmla="*/ 6836 w 10000"/>
                  <a:gd name="connsiteY22" fmla="*/ 8257 h 9987"/>
                  <a:gd name="connsiteX23" fmla="*/ 7323 w 10000"/>
                  <a:gd name="connsiteY23" fmla="*/ 9099 h 9987"/>
                  <a:gd name="connsiteX24" fmla="*/ 9340 w 10000"/>
                  <a:gd name="connsiteY24" fmla="*/ 8950 h 9987"/>
                  <a:gd name="connsiteX25" fmla="*/ 9410 w 10000"/>
                  <a:gd name="connsiteY25" fmla="*/ 8702 h 9987"/>
                  <a:gd name="connsiteX26" fmla="*/ 9063 w 10000"/>
                  <a:gd name="connsiteY26" fmla="*/ 8307 h 9987"/>
                  <a:gd name="connsiteX27" fmla="*/ 8506 w 10000"/>
                  <a:gd name="connsiteY27" fmla="*/ 7417 h 9987"/>
                  <a:gd name="connsiteX28" fmla="*/ 9479 w 10000"/>
                  <a:gd name="connsiteY28" fmla="*/ 6230 h 9987"/>
                  <a:gd name="connsiteX29" fmla="*/ 8923 w 10000"/>
                  <a:gd name="connsiteY29" fmla="*/ 2175 h 9987"/>
                  <a:gd name="connsiteX30" fmla="*/ 8575 w 10000"/>
                  <a:gd name="connsiteY30" fmla="*/ 1088 h 9987"/>
                  <a:gd name="connsiteX31" fmla="*/ 8227 w 10000"/>
                  <a:gd name="connsiteY31" fmla="*/ 0 h 9987"/>
                  <a:gd name="connsiteX32" fmla="*/ 8088 w 10000"/>
                  <a:gd name="connsiteY32" fmla="*/ 50 h 9987"/>
                  <a:gd name="connsiteX33" fmla="*/ 7115 w 10000"/>
                  <a:gd name="connsiteY33" fmla="*/ 247 h 9987"/>
                  <a:gd name="connsiteX0" fmla="*/ 6954 w 9839"/>
                  <a:gd name="connsiteY0" fmla="*/ 247 h 10003"/>
                  <a:gd name="connsiteX1" fmla="*/ 5910 w 9839"/>
                  <a:gd name="connsiteY1" fmla="*/ 396 h 10003"/>
                  <a:gd name="connsiteX2" fmla="*/ 4868 w 9839"/>
                  <a:gd name="connsiteY2" fmla="*/ 446 h 10003"/>
                  <a:gd name="connsiteX3" fmla="*/ 3963 w 9839"/>
                  <a:gd name="connsiteY3" fmla="*/ 446 h 10003"/>
                  <a:gd name="connsiteX4" fmla="*/ 2712 w 9839"/>
                  <a:gd name="connsiteY4" fmla="*/ 2327 h 10003"/>
                  <a:gd name="connsiteX5" fmla="*/ 2155 w 9839"/>
                  <a:gd name="connsiteY5" fmla="*/ 2426 h 10003"/>
                  <a:gd name="connsiteX6" fmla="*/ 1807 w 9839"/>
                  <a:gd name="connsiteY6" fmla="*/ 2376 h 10003"/>
                  <a:gd name="connsiteX7" fmla="*/ 625 w 9839"/>
                  <a:gd name="connsiteY7" fmla="*/ 5545 h 10003"/>
                  <a:gd name="connsiteX8" fmla="*/ 903 w 9839"/>
                  <a:gd name="connsiteY8" fmla="*/ 7774 h 10003"/>
                  <a:gd name="connsiteX9" fmla="*/ 575 w 9839"/>
                  <a:gd name="connsiteY9" fmla="*/ 8811 h 10003"/>
                  <a:gd name="connsiteX10" fmla="*/ 0 w 9839"/>
                  <a:gd name="connsiteY10" fmla="*/ 9804 h 10003"/>
                  <a:gd name="connsiteX11" fmla="*/ 576 w 9839"/>
                  <a:gd name="connsiteY11" fmla="*/ 9998 h 10003"/>
                  <a:gd name="connsiteX12" fmla="*/ 1807 w 9839"/>
                  <a:gd name="connsiteY12" fmla="*/ 9705 h 10003"/>
                  <a:gd name="connsiteX13" fmla="*/ 2572 w 9839"/>
                  <a:gd name="connsiteY13" fmla="*/ 8813 h 10003"/>
                  <a:gd name="connsiteX14" fmla="*/ 2641 w 9839"/>
                  <a:gd name="connsiteY14" fmla="*/ 7971 h 10003"/>
                  <a:gd name="connsiteX15" fmla="*/ 3546 w 9839"/>
                  <a:gd name="connsiteY15" fmla="*/ 6783 h 10003"/>
                  <a:gd name="connsiteX16" fmla="*/ 4519 w 9839"/>
                  <a:gd name="connsiteY16" fmla="*/ 4851 h 10003"/>
                  <a:gd name="connsiteX17" fmla="*/ 5354 w 9839"/>
                  <a:gd name="connsiteY17" fmla="*/ 1634 h 10003"/>
                  <a:gd name="connsiteX18" fmla="*/ 6259 w 9839"/>
                  <a:gd name="connsiteY18" fmla="*/ 4851 h 10003"/>
                  <a:gd name="connsiteX19" fmla="*/ 5980 w 9839"/>
                  <a:gd name="connsiteY19" fmla="*/ 6734 h 10003"/>
                  <a:gd name="connsiteX20" fmla="*/ 6189 w 9839"/>
                  <a:gd name="connsiteY20" fmla="*/ 6882 h 10003"/>
                  <a:gd name="connsiteX21" fmla="*/ 6675 w 9839"/>
                  <a:gd name="connsiteY21" fmla="*/ 8268 h 10003"/>
                  <a:gd name="connsiteX22" fmla="*/ 7162 w 9839"/>
                  <a:gd name="connsiteY22" fmla="*/ 9111 h 10003"/>
                  <a:gd name="connsiteX23" fmla="*/ 9179 w 9839"/>
                  <a:gd name="connsiteY23" fmla="*/ 8962 h 10003"/>
                  <a:gd name="connsiteX24" fmla="*/ 9249 w 9839"/>
                  <a:gd name="connsiteY24" fmla="*/ 8713 h 10003"/>
                  <a:gd name="connsiteX25" fmla="*/ 8902 w 9839"/>
                  <a:gd name="connsiteY25" fmla="*/ 8318 h 10003"/>
                  <a:gd name="connsiteX26" fmla="*/ 8345 w 9839"/>
                  <a:gd name="connsiteY26" fmla="*/ 7427 h 10003"/>
                  <a:gd name="connsiteX27" fmla="*/ 9318 w 9839"/>
                  <a:gd name="connsiteY27" fmla="*/ 6238 h 10003"/>
                  <a:gd name="connsiteX28" fmla="*/ 8762 w 9839"/>
                  <a:gd name="connsiteY28" fmla="*/ 2178 h 10003"/>
                  <a:gd name="connsiteX29" fmla="*/ 8414 w 9839"/>
                  <a:gd name="connsiteY29" fmla="*/ 1089 h 10003"/>
                  <a:gd name="connsiteX30" fmla="*/ 8066 w 9839"/>
                  <a:gd name="connsiteY30" fmla="*/ 0 h 10003"/>
                  <a:gd name="connsiteX31" fmla="*/ 7927 w 9839"/>
                  <a:gd name="connsiteY31" fmla="*/ 50 h 10003"/>
                  <a:gd name="connsiteX32" fmla="*/ 6954 w 9839"/>
                  <a:gd name="connsiteY32" fmla="*/ 247 h 10003"/>
                  <a:gd name="connsiteX0" fmla="*/ 6823 w 9755"/>
                  <a:gd name="connsiteY0" fmla="*/ 247 h 10040"/>
                  <a:gd name="connsiteX1" fmla="*/ 5762 w 9755"/>
                  <a:gd name="connsiteY1" fmla="*/ 396 h 10040"/>
                  <a:gd name="connsiteX2" fmla="*/ 4703 w 9755"/>
                  <a:gd name="connsiteY2" fmla="*/ 446 h 10040"/>
                  <a:gd name="connsiteX3" fmla="*/ 3783 w 9755"/>
                  <a:gd name="connsiteY3" fmla="*/ 446 h 10040"/>
                  <a:gd name="connsiteX4" fmla="*/ 2511 w 9755"/>
                  <a:gd name="connsiteY4" fmla="*/ 2326 h 10040"/>
                  <a:gd name="connsiteX5" fmla="*/ 1945 w 9755"/>
                  <a:gd name="connsiteY5" fmla="*/ 2425 h 10040"/>
                  <a:gd name="connsiteX6" fmla="*/ 1592 w 9755"/>
                  <a:gd name="connsiteY6" fmla="*/ 2375 h 10040"/>
                  <a:gd name="connsiteX7" fmla="*/ 390 w 9755"/>
                  <a:gd name="connsiteY7" fmla="*/ 5543 h 10040"/>
                  <a:gd name="connsiteX8" fmla="*/ 673 w 9755"/>
                  <a:gd name="connsiteY8" fmla="*/ 7772 h 10040"/>
                  <a:gd name="connsiteX9" fmla="*/ 339 w 9755"/>
                  <a:gd name="connsiteY9" fmla="*/ 8808 h 10040"/>
                  <a:gd name="connsiteX10" fmla="*/ 340 w 9755"/>
                  <a:gd name="connsiteY10" fmla="*/ 9995 h 10040"/>
                  <a:gd name="connsiteX11" fmla="*/ 1592 w 9755"/>
                  <a:gd name="connsiteY11" fmla="*/ 9702 h 10040"/>
                  <a:gd name="connsiteX12" fmla="*/ 2369 w 9755"/>
                  <a:gd name="connsiteY12" fmla="*/ 8810 h 10040"/>
                  <a:gd name="connsiteX13" fmla="*/ 2439 w 9755"/>
                  <a:gd name="connsiteY13" fmla="*/ 7969 h 10040"/>
                  <a:gd name="connsiteX14" fmla="*/ 3359 w 9755"/>
                  <a:gd name="connsiteY14" fmla="*/ 6781 h 10040"/>
                  <a:gd name="connsiteX15" fmla="*/ 4348 w 9755"/>
                  <a:gd name="connsiteY15" fmla="*/ 4850 h 10040"/>
                  <a:gd name="connsiteX16" fmla="*/ 5197 w 9755"/>
                  <a:gd name="connsiteY16" fmla="*/ 1634 h 10040"/>
                  <a:gd name="connsiteX17" fmla="*/ 6116 w 9755"/>
                  <a:gd name="connsiteY17" fmla="*/ 4850 h 10040"/>
                  <a:gd name="connsiteX18" fmla="*/ 5833 w 9755"/>
                  <a:gd name="connsiteY18" fmla="*/ 6732 h 10040"/>
                  <a:gd name="connsiteX19" fmla="*/ 6045 w 9755"/>
                  <a:gd name="connsiteY19" fmla="*/ 6880 h 10040"/>
                  <a:gd name="connsiteX20" fmla="*/ 6539 w 9755"/>
                  <a:gd name="connsiteY20" fmla="*/ 8266 h 10040"/>
                  <a:gd name="connsiteX21" fmla="*/ 7034 w 9755"/>
                  <a:gd name="connsiteY21" fmla="*/ 9108 h 10040"/>
                  <a:gd name="connsiteX22" fmla="*/ 9084 w 9755"/>
                  <a:gd name="connsiteY22" fmla="*/ 8959 h 10040"/>
                  <a:gd name="connsiteX23" fmla="*/ 9155 w 9755"/>
                  <a:gd name="connsiteY23" fmla="*/ 8710 h 10040"/>
                  <a:gd name="connsiteX24" fmla="*/ 8803 w 9755"/>
                  <a:gd name="connsiteY24" fmla="*/ 8316 h 10040"/>
                  <a:gd name="connsiteX25" fmla="*/ 8237 w 9755"/>
                  <a:gd name="connsiteY25" fmla="*/ 7425 h 10040"/>
                  <a:gd name="connsiteX26" fmla="*/ 9225 w 9755"/>
                  <a:gd name="connsiteY26" fmla="*/ 6236 h 10040"/>
                  <a:gd name="connsiteX27" fmla="*/ 8660 w 9755"/>
                  <a:gd name="connsiteY27" fmla="*/ 2177 h 10040"/>
                  <a:gd name="connsiteX28" fmla="*/ 8307 w 9755"/>
                  <a:gd name="connsiteY28" fmla="*/ 1089 h 10040"/>
                  <a:gd name="connsiteX29" fmla="*/ 7953 w 9755"/>
                  <a:gd name="connsiteY29" fmla="*/ 0 h 10040"/>
                  <a:gd name="connsiteX30" fmla="*/ 7812 w 9755"/>
                  <a:gd name="connsiteY30" fmla="*/ 50 h 10040"/>
                  <a:gd name="connsiteX31" fmla="*/ 6823 w 9755"/>
                  <a:gd name="connsiteY31" fmla="*/ 247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755" h="10040">
                    <a:moveTo>
                      <a:pt x="6823" y="247"/>
                    </a:moveTo>
                    <a:cubicBezTo>
                      <a:pt x="6539" y="297"/>
                      <a:pt x="6187" y="396"/>
                      <a:pt x="5762" y="396"/>
                    </a:cubicBezTo>
                    <a:cubicBezTo>
                      <a:pt x="5409" y="446"/>
                      <a:pt x="5055" y="446"/>
                      <a:pt x="4703" y="446"/>
                    </a:cubicBezTo>
                    <a:lnTo>
                      <a:pt x="3783" y="446"/>
                    </a:lnTo>
                    <a:cubicBezTo>
                      <a:pt x="3642" y="1436"/>
                      <a:pt x="3218" y="2079"/>
                      <a:pt x="2511" y="2326"/>
                    </a:cubicBezTo>
                    <a:cubicBezTo>
                      <a:pt x="2369" y="2375"/>
                      <a:pt x="2158" y="2425"/>
                      <a:pt x="1945" y="2425"/>
                    </a:cubicBezTo>
                    <a:cubicBezTo>
                      <a:pt x="1875" y="2425"/>
                      <a:pt x="1733" y="2425"/>
                      <a:pt x="1592" y="2375"/>
                    </a:cubicBezTo>
                    <a:cubicBezTo>
                      <a:pt x="1521" y="3020"/>
                      <a:pt x="1239" y="4554"/>
                      <a:pt x="390" y="5543"/>
                    </a:cubicBezTo>
                    <a:cubicBezTo>
                      <a:pt x="-600" y="6732"/>
                      <a:pt x="603" y="6335"/>
                      <a:pt x="673" y="7772"/>
                    </a:cubicBezTo>
                    <a:cubicBezTo>
                      <a:pt x="686" y="8295"/>
                      <a:pt x="394" y="8438"/>
                      <a:pt x="339" y="8808"/>
                    </a:cubicBezTo>
                    <a:cubicBezTo>
                      <a:pt x="284" y="9178"/>
                      <a:pt x="131" y="9846"/>
                      <a:pt x="340" y="9995"/>
                    </a:cubicBezTo>
                    <a:cubicBezTo>
                      <a:pt x="549" y="10144"/>
                      <a:pt x="1253" y="9899"/>
                      <a:pt x="1592" y="9702"/>
                    </a:cubicBezTo>
                    <a:cubicBezTo>
                      <a:pt x="1930" y="9504"/>
                      <a:pt x="2439" y="9108"/>
                      <a:pt x="2369" y="8810"/>
                    </a:cubicBezTo>
                    <a:cubicBezTo>
                      <a:pt x="2299" y="8612"/>
                      <a:pt x="2299" y="8365"/>
                      <a:pt x="2439" y="7969"/>
                    </a:cubicBezTo>
                    <a:cubicBezTo>
                      <a:pt x="2439" y="7672"/>
                      <a:pt x="2511" y="7078"/>
                      <a:pt x="3359" y="6781"/>
                    </a:cubicBezTo>
                    <a:cubicBezTo>
                      <a:pt x="4419" y="6385"/>
                      <a:pt x="4632" y="6483"/>
                      <a:pt x="4348" y="4850"/>
                    </a:cubicBezTo>
                    <a:cubicBezTo>
                      <a:pt x="4066" y="3217"/>
                      <a:pt x="3995" y="3020"/>
                      <a:pt x="5197" y="1634"/>
                    </a:cubicBezTo>
                    <a:cubicBezTo>
                      <a:pt x="5197" y="1634"/>
                      <a:pt x="6753" y="3614"/>
                      <a:pt x="6116" y="4850"/>
                    </a:cubicBezTo>
                    <a:cubicBezTo>
                      <a:pt x="5550" y="6138"/>
                      <a:pt x="4984" y="6038"/>
                      <a:pt x="5833" y="6732"/>
                    </a:cubicBezTo>
                    <a:lnTo>
                      <a:pt x="6045" y="6880"/>
                    </a:lnTo>
                    <a:cubicBezTo>
                      <a:pt x="6539" y="7327"/>
                      <a:pt x="6539" y="7820"/>
                      <a:pt x="6539" y="8266"/>
                    </a:cubicBezTo>
                    <a:cubicBezTo>
                      <a:pt x="6469" y="8860"/>
                      <a:pt x="6539" y="9058"/>
                      <a:pt x="7034" y="9108"/>
                    </a:cubicBezTo>
                    <a:cubicBezTo>
                      <a:pt x="8025" y="9206"/>
                      <a:pt x="8803" y="9156"/>
                      <a:pt x="9084" y="8959"/>
                    </a:cubicBezTo>
                    <a:cubicBezTo>
                      <a:pt x="9155" y="8909"/>
                      <a:pt x="9225" y="8860"/>
                      <a:pt x="9155" y="8710"/>
                    </a:cubicBezTo>
                    <a:cubicBezTo>
                      <a:pt x="9084" y="8612"/>
                      <a:pt x="8943" y="8463"/>
                      <a:pt x="8803" y="8316"/>
                    </a:cubicBezTo>
                    <a:cubicBezTo>
                      <a:pt x="8519" y="8068"/>
                      <a:pt x="8166" y="7820"/>
                      <a:pt x="8237" y="7425"/>
                    </a:cubicBezTo>
                    <a:cubicBezTo>
                      <a:pt x="8166" y="7078"/>
                      <a:pt x="8237" y="6434"/>
                      <a:pt x="9225" y="6236"/>
                    </a:cubicBezTo>
                    <a:cubicBezTo>
                      <a:pt x="10428" y="5940"/>
                      <a:pt x="9297" y="4405"/>
                      <a:pt x="8660" y="2177"/>
                    </a:cubicBezTo>
                    <a:cubicBezTo>
                      <a:pt x="8519" y="1831"/>
                      <a:pt x="8448" y="1485"/>
                      <a:pt x="8307" y="1089"/>
                    </a:cubicBezTo>
                    <a:cubicBezTo>
                      <a:pt x="8166" y="743"/>
                      <a:pt x="8095" y="396"/>
                      <a:pt x="7953" y="0"/>
                    </a:cubicBezTo>
                    <a:cubicBezTo>
                      <a:pt x="7883" y="0"/>
                      <a:pt x="7883" y="50"/>
                      <a:pt x="7812" y="50"/>
                    </a:cubicBezTo>
                    <a:cubicBezTo>
                      <a:pt x="7530" y="99"/>
                      <a:pt x="7175" y="198"/>
                      <a:pt x="6823" y="2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9" name="Freeform 28"/>
              <p:cNvSpPr>
                <a:spLocks/>
              </p:cNvSpPr>
              <p:nvPr userDrawn="1"/>
            </p:nvSpPr>
            <p:spPr bwMode="auto">
              <a:xfrm>
                <a:off x="-463" y="1772024"/>
                <a:ext cx="267252" cy="302554"/>
              </a:xfrm>
              <a:custGeom>
                <a:avLst/>
                <a:gdLst>
                  <a:gd name="T0" fmla="*/ 144 w 144"/>
                  <a:gd name="T1" fmla="*/ 19 h 112"/>
                  <a:gd name="T2" fmla="*/ 132 w 144"/>
                  <a:gd name="T3" fmla="*/ 10 h 112"/>
                  <a:gd name="T4" fmla="*/ 102 w 144"/>
                  <a:gd name="T5" fmla="*/ 8 h 112"/>
                  <a:gd name="T6" fmla="*/ 100 w 144"/>
                  <a:gd name="T7" fmla="*/ 9 h 112"/>
                  <a:gd name="T8" fmla="*/ 76 w 144"/>
                  <a:gd name="T9" fmla="*/ 17 h 112"/>
                  <a:gd name="T10" fmla="*/ 75 w 144"/>
                  <a:gd name="T11" fmla="*/ 28 h 112"/>
                  <a:gd name="T12" fmla="*/ 16 w 144"/>
                  <a:gd name="T13" fmla="*/ 63 h 112"/>
                  <a:gd name="T14" fmla="*/ 6 w 144"/>
                  <a:gd name="T15" fmla="*/ 91 h 112"/>
                  <a:gd name="T16" fmla="*/ 23 w 144"/>
                  <a:gd name="T17" fmla="*/ 106 h 112"/>
                  <a:gd name="T18" fmla="*/ 38 w 144"/>
                  <a:gd name="T19" fmla="*/ 111 h 112"/>
                  <a:gd name="T20" fmla="*/ 56 w 144"/>
                  <a:gd name="T21" fmla="*/ 111 h 112"/>
                  <a:gd name="T22" fmla="*/ 73 w 144"/>
                  <a:gd name="T23" fmla="*/ 106 h 112"/>
                  <a:gd name="T24" fmla="*/ 87 w 144"/>
                  <a:gd name="T25" fmla="*/ 93 h 112"/>
                  <a:gd name="T26" fmla="*/ 96 w 144"/>
                  <a:gd name="T27" fmla="*/ 85 h 112"/>
                  <a:gd name="T28" fmla="*/ 108 w 144"/>
                  <a:gd name="T29" fmla="*/ 80 h 112"/>
                  <a:gd name="T30" fmla="*/ 111 w 144"/>
                  <a:gd name="T31" fmla="*/ 79 h 112"/>
                  <a:gd name="T32" fmla="*/ 114 w 144"/>
                  <a:gd name="T33" fmla="*/ 79 h 112"/>
                  <a:gd name="T34" fmla="*/ 116 w 144"/>
                  <a:gd name="T35" fmla="*/ 79 h 112"/>
                  <a:gd name="T36" fmla="*/ 118 w 144"/>
                  <a:gd name="T37" fmla="*/ 72 h 112"/>
                  <a:gd name="T38" fmla="*/ 112 w 144"/>
                  <a:gd name="T39" fmla="*/ 59 h 112"/>
                  <a:gd name="T40" fmla="*/ 105 w 144"/>
                  <a:gd name="T41" fmla="*/ 58 h 112"/>
                  <a:gd name="T42" fmla="*/ 101 w 144"/>
                  <a:gd name="T43" fmla="*/ 59 h 112"/>
                  <a:gd name="T44" fmla="*/ 98 w 144"/>
                  <a:gd name="T45" fmla="*/ 61 h 112"/>
                  <a:gd name="T46" fmla="*/ 84 w 144"/>
                  <a:gd name="T47" fmla="*/ 67 h 112"/>
                  <a:gd name="T48" fmla="*/ 72 w 144"/>
                  <a:gd name="T49" fmla="*/ 70 h 112"/>
                  <a:gd name="T50" fmla="*/ 65 w 144"/>
                  <a:gd name="T51" fmla="*/ 66 h 112"/>
                  <a:gd name="T52" fmla="*/ 63 w 144"/>
                  <a:gd name="T53" fmla="*/ 65 h 112"/>
                  <a:gd name="T54" fmla="*/ 63 w 144"/>
                  <a:gd name="T55" fmla="*/ 63 h 112"/>
                  <a:gd name="T56" fmla="*/ 64 w 144"/>
                  <a:gd name="T57" fmla="*/ 63 h 112"/>
                  <a:gd name="T58" fmla="*/ 67 w 144"/>
                  <a:gd name="T59" fmla="*/ 64 h 112"/>
                  <a:gd name="T60" fmla="*/ 73 w 144"/>
                  <a:gd name="T61" fmla="*/ 67 h 112"/>
                  <a:gd name="T62" fmla="*/ 83 w 144"/>
                  <a:gd name="T63" fmla="*/ 63 h 112"/>
                  <a:gd name="T64" fmla="*/ 89 w 144"/>
                  <a:gd name="T65" fmla="*/ 59 h 112"/>
                  <a:gd name="T66" fmla="*/ 88 w 144"/>
                  <a:gd name="T67" fmla="*/ 56 h 112"/>
                  <a:gd name="T68" fmla="*/ 87 w 144"/>
                  <a:gd name="T69" fmla="*/ 51 h 112"/>
                  <a:gd name="T70" fmla="*/ 87 w 144"/>
                  <a:gd name="T71" fmla="*/ 44 h 112"/>
                  <a:gd name="T72" fmla="*/ 94 w 144"/>
                  <a:gd name="T73" fmla="*/ 29 h 112"/>
                  <a:gd name="T74" fmla="*/ 112 w 144"/>
                  <a:gd name="T75" fmla="*/ 23 h 112"/>
                  <a:gd name="T76" fmla="*/ 121 w 144"/>
                  <a:gd name="T77" fmla="*/ 24 h 112"/>
                  <a:gd name="T78" fmla="*/ 127 w 144"/>
                  <a:gd name="T79" fmla="*/ 27 h 112"/>
                  <a:gd name="T80" fmla="*/ 133 w 144"/>
                  <a:gd name="T81" fmla="*/ 26 h 112"/>
                  <a:gd name="T82" fmla="*/ 139 w 144"/>
                  <a:gd name="T83" fmla="*/ 23 h 112"/>
                  <a:gd name="T84" fmla="*/ 144 w 144"/>
                  <a:gd name="T85" fmla="*/ 22 h 112"/>
                  <a:gd name="T86" fmla="*/ 144 w 144"/>
                  <a:gd name="T87" fmla="*/ 19 h 112"/>
                  <a:gd name="connsiteX0" fmla="*/ 9805 w 9805"/>
                  <a:gd name="connsiteY0" fmla="*/ 1305 h 9559"/>
                  <a:gd name="connsiteX1" fmla="*/ 8972 w 9805"/>
                  <a:gd name="connsiteY1" fmla="*/ 502 h 9559"/>
                  <a:gd name="connsiteX2" fmla="*/ 6888 w 9805"/>
                  <a:gd name="connsiteY2" fmla="*/ 323 h 9559"/>
                  <a:gd name="connsiteX3" fmla="*/ 6749 w 9805"/>
                  <a:gd name="connsiteY3" fmla="*/ 413 h 9559"/>
                  <a:gd name="connsiteX4" fmla="*/ 5083 w 9805"/>
                  <a:gd name="connsiteY4" fmla="*/ 1127 h 9559"/>
                  <a:gd name="connsiteX5" fmla="*/ 5013 w 9805"/>
                  <a:gd name="connsiteY5" fmla="*/ 2109 h 9559"/>
                  <a:gd name="connsiteX6" fmla="*/ 2904 w 9805"/>
                  <a:gd name="connsiteY6" fmla="*/ 3767 h 9559"/>
                  <a:gd name="connsiteX7" fmla="*/ 916 w 9805"/>
                  <a:gd name="connsiteY7" fmla="*/ 5234 h 9559"/>
                  <a:gd name="connsiteX8" fmla="*/ 222 w 9805"/>
                  <a:gd name="connsiteY8" fmla="*/ 7734 h 9559"/>
                  <a:gd name="connsiteX9" fmla="*/ 1402 w 9805"/>
                  <a:gd name="connsiteY9" fmla="*/ 9073 h 9559"/>
                  <a:gd name="connsiteX10" fmla="*/ 2444 w 9805"/>
                  <a:gd name="connsiteY10" fmla="*/ 9520 h 9559"/>
                  <a:gd name="connsiteX11" fmla="*/ 3694 w 9805"/>
                  <a:gd name="connsiteY11" fmla="*/ 9520 h 9559"/>
                  <a:gd name="connsiteX12" fmla="*/ 4874 w 9805"/>
                  <a:gd name="connsiteY12" fmla="*/ 9073 h 9559"/>
                  <a:gd name="connsiteX13" fmla="*/ 5847 w 9805"/>
                  <a:gd name="connsiteY13" fmla="*/ 7913 h 9559"/>
                  <a:gd name="connsiteX14" fmla="*/ 6472 w 9805"/>
                  <a:gd name="connsiteY14" fmla="*/ 7198 h 9559"/>
                  <a:gd name="connsiteX15" fmla="*/ 7305 w 9805"/>
                  <a:gd name="connsiteY15" fmla="*/ 6752 h 9559"/>
                  <a:gd name="connsiteX16" fmla="*/ 7513 w 9805"/>
                  <a:gd name="connsiteY16" fmla="*/ 6663 h 9559"/>
                  <a:gd name="connsiteX17" fmla="*/ 7722 w 9805"/>
                  <a:gd name="connsiteY17" fmla="*/ 6663 h 9559"/>
                  <a:gd name="connsiteX18" fmla="*/ 7861 w 9805"/>
                  <a:gd name="connsiteY18" fmla="*/ 6663 h 9559"/>
                  <a:gd name="connsiteX19" fmla="*/ 7999 w 9805"/>
                  <a:gd name="connsiteY19" fmla="*/ 6038 h 9559"/>
                  <a:gd name="connsiteX20" fmla="*/ 7583 w 9805"/>
                  <a:gd name="connsiteY20" fmla="*/ 4877 h 9559"/>
                  <a:gd name="connsiteX21" fmla="*/ 7097 w 9805"/>
                  <a:gd name="connsiteY21" fmla="*/ 4788 h 9559"/>
                  <a:gd name="connsiteX22" fmla="*/ 6819 w 9805"/>
                  <a:gd name="connsiteY22" fmla="*/ 4877 h 9559"/>
                  <a:gd name="connsiteX23" fmla="*/ 6611 w 9805"/>
                  <a:gd name="connsiteY23" fmla="*/ 5055 h 9559"/>
                  <a:gd name="connsiteX24" fmla="*/ 5638 w 9805"/>
                  <a:gd name="connsiteY24" fmla="*/ 5591 h 9559"/>
                  <a:gd name="connsiteX25" fmla="*/ 4805 w 9805"/>
                  <a:gd name="connsiteY25" fmla="*/ 5859 h 9559"/>
                  <a:gd name="connsiteX26" fmla="*/ 4319 w 9805"/>
                  <a:gd name="connsiteY26" fmla="*/ 5502 h 9559"/>
                  <a:gd name="connsiteX27" fmla="*/ 4180 w 9805"/>
                  <a:gd name="connsiteY27" fmla="*/ 5413 h 9559"/>
                  <a:gd name="connsiteX28" fmla="*/ 4180 w 9805"/>
                  <a:gd name="connsiteY28" fmla="*/ 5234 h 9559"/>
                  <a:gd name="connsiteX29" fmla="*/ 4249 w 9805"/>
                  <a:gd name="connsiteY29" fmla="*/ 5234 h 9559"/>
                  <a:gd name="connsiteX30" fmla="*/ 4458 w 9805"/>
                  <a:gd name="connsiteY30" fmla="*/ 5323 h 9559"/>
                  <a:gd name="connsiteX31" fmla="*/ 4874 w 9805"/>
                  <a:gd name="connsiteY31" fmla="*/ 5591 h 9559"/>
                  <a:gd name="connsiteX32" fmla="*/ 5569 w 9805"/>
                  <a:gd name="connsiteY32" fmla="*/ 5234 h 9559"/>
                  <a:gd name="connsiteX33" fmla="*/ 5986 w 9805"/>
                  <a:gd name="connsiteY33" fmla="*/ 4877 h 9559"/>
                  <a:gd name="connsiteX34" fmla="*/ 5916 w 9805"/>
                  <a:gd name="connsiteY34" fmla="*/ 4609 h 9559"/>
                  <a:gd name="connsiteX35" fmla="*/ 5847 w 9805"/>
                  <a:gd name="connsiteY35" fmla="*/ 4163 h 9559"/>
                  <a:gd name="connsiteX36" fmla="*/ 5847 w 9805"/>
                  <a:gd name="connsiteY36" fmla="*/ 3538 h 9559"/>
                  <a:gd name="connsiteX37" fmla="*/ 6333 w 9805"/>
                  <a:gd name="connsiteY37" fmla="*/ 2198 h 9559"/>
                  <a:gd name="connsiteX38" fmla="*/ 7583 w 9805"/>
                  <a:gd name="connsiteY38" fmla="*/ 1663 h 9559"/>
                  <a:gd name="connsiteX39" fmla="*/ 8208 w 9805"/>
                  <a:gd name="connsiteY39" fmla="*/ 1752 h 9559"/>
                  <a:gd name="connsiteX40" fmla="*/ 8624 w 9805"/>
                  <a:gd name="connsiteY40" fmla="*/ 2020 h 9559"/>
                  <a:gd name="connsiteX41" fmla="*/ 9041 w 9805"/>
                  <a:gd name="connsiteY41" fmla="*/ 1930 h 9559"/>
                  <a:gd name="connsiteX42" fmla="*/ 9458 w 9805"/>
                  <a:gd name="connsiteY42" fmla="*/ 1663 h 9559"/>
                  <a:gd name="connsiteX43" fmla="*/ 9805 w 9805"/>
                  <a:gd name="connsiteY43" fmla="*/ 1573 h 9559"/>
                  <a:gd name="connsiteX44" fmla="*/ 9805 w 9805"/>
                  <a:gd name="connsiteY44" fmla="*/ 1305 h 9559"/>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1430 w 10000"/>
                  <a:gd name="connsiteY9" fmla="*/ 9492 h 10068"/>
                  <a:gd name="connsiteX10" fmla="*/ 2996 w 10000"/>
                  <a:gd name="connsiteY10" fmla="*/ 10041 h 10068"/>
                  <a:gd name="connsiteX11" fmla="*/ 3767 w 10000"/>
                  <a:gd name="connsiteY11" fmla="*/ 9959 h 10068"/>
                  <a:gd name="connsiteX12" fmla="*/ 4971 w 10000"/>
                  <a:gd name="connsiteY12" fmla="*/ 9492 h 10068"/>
                  <a:gd name="connsiteX13" fmla="*/ 5963 w 10000"/>
                  <a:gd name="connsiteY13" fmla="*/ 8278 h 10068"/>
                  <a:gd name="connsiteX14" fmla="*/ 6601 w 10000"/>
                  <a:gd name="connsiteY14" fmla="*/ 7530 h 10068"/>
                  <a:gd name="connsiteX15" fmla="*/ 7450 w 10000"/>
                  <a:gd name="connsiteY15" fmla="*/ 7064 h 10068"/>
                  <a:gd name="connsiteX16" fmla="*/ 7662 w 10000"/>
                  <a:gd name="connsiteY16" fmla="*/ 6970 h 10068"/>
                  <a:gd name="connsiteX17" fmla="*/ 7876 w 10000"/>
                  <a:gd name="connsiteY17" fmla="*/ 6970 h 10068"/>
                  <a:gd name="connsiteX18" fmla="*/ 8017 w 10000"/>
                  <a:gd name="connsiteY18" fmla="*/ 6970 h 10068"/>
                  <a:gd name="connsiteX19" fmla="*/ 8158 w 10000"/>
                  <a:gd name="connsiteY19" fmla="*/ 6317 h 10068"/>
                  <a:gd name="connsiteX20" fmla="*/ 7734 w 10000"/>
                  <a:gd name="connsiteY20" fmla="*/ 5102 h 10068"/>
                  <a:gd name="connsiteX21" fmla="*/ 7238 w 10000"/>
                  <a:gd name="connsiteY21" fmla="*/ 5009 h 10068"/>
                  <a:gd name="connsiteX22" fmla="*/ 6955 w 10000"/>
                  <a:gd name="connsiteY22" fmla="*/ 5102 h 10068"/>
                  <a:gd name="connsiteX23" fmla="*/ 6742 w 10000"/>
                  <a:gd name="connsiteY23" fmla="*/ 5288 h 10068"/>
                  <a:gd name="connsiteX24" fmla="*/ 5750 w 10000"/>
                  <a:gd name="connsiteY24" fmla="*/ 5849 h 10068"/>
                  <a:gd name="connsiteX25" fmla="*/ 4901 w 10000"/>
                  <a:gd name="connsiteY25" fmla="*/ 6129 h 10068"/>
                  <a:gd name="connsiteX26" fmla="*/ 4405 w 10000"/>
                  <a:gd name="connsiteY26" fmla="*/ 5756 h 10068"/>
                  <a:gd name="connsiteX27" fmla="*/ 4263 w 10000"/>
                  <a:gd name="connsiteY27" fmla="*/ 5663 h 10068"/>
                  <a:gd name="connsiteX28" fmla="*/ 4263 w 10000"/>
                  <a:gd name="connsiteY28" fmla="*/ 5475 h 10068"/>
                  <a:gd name="connsiteX29" fmla="*/ 4334 w 10000"/>
                  <a:gd name="connsiteY29" fmla="*/ 5475 h 10068"/>
                  <a:gd name="connsiteX30" fmla="*/ 4547 w 10000"/>
                  <a:gd name="connsiteY30" fmla="*/ 5569 h 10068"/>
                  <a:gd name="connsiteX31" fmla="*/ 4971 w 10000"/>
                  <a:gd name="connsiteY31" fmla="*/ 5849 h 10068"/>
                  <a:gd name="connsiteX32" fmla="*/ 5680 w 10000"/>
                  <a:gd name="connsiteY32" fmla="*/ 5475 h 10068"/>
                  <a:gd name="connsiteX33" fmla="*/ 6105 w 10000"/>
                  <a:gd name="connsiteY33" fmla="*/ 5102 h 10068"/>
                  <a:gd name="connsiteX34" fmla="*/ 6034 w 10000"/>
                  <a:gd name="connsiteY34" fmla="*/ 4822 h 10068"/>
                  <a:gd name="connsiteX35" fmla="*/ 5963 w 10000"/>
                  <a:gd name="connsiteY35" fmla="*/ 4355 h 10068"/>
                  <a:gd name="connsiteX36" fmla="*/ 5963 w 10000"/>
                  <a:gd name="connsiteY36" fmla="*/ 3701 h 10068"/>
                  <a:gd name="connsiteX37" fmla="*/ 6459 w 10000"/>
                  <a:gd name="connsiteY37" fmla="*/ 2299 h 10068"/>
                  <a:gd name="connsiteX38" fmla="*/ 7734 w 10000"/>
                  <a:gd name="connsiteY38" fmla="*/ 1740 h 10068"/>
                  <a:gd name="connsiteX39" fmla="*/ 8371 w 10000"/>
                  <a:gd name="connsiteY39" fmla="*/ 1833 h 10068"/>
                  <a:gd name="connsiteX40" fmla="*/ 8796 w 10000"/>
                  <a:gd name="connsiteY40" fmla="*/ 2113 h 10068"/>
                  <a:gd name="connsiteX41" fmla="*/ 9221 w 10000"/>
                  <a:gd name="connsiteY41" fmla="*/ 2019 h 10068"/>
                  <a:gd name="connsiteX42" fmla="*/ 9646 w 10000"/>
                  <a:gd name="connsiteY42" fmla="*/ 1740 h 10068"/>
                  <a:gd name="connsiteX43" fmla="*/ 10000 w 10000"/>
                  <a:gd name="connsiteY43" fmla="*/ 1646 h 10068"/>
                  <a:gd name="connsiteX44" fmla="*/ 10000 w 10000"/>
                  <a:gd name="connsiteY44" fmla="*/ 1365 h 10068"/>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2996 w 10000"/>
                  <a:gd name="connsiteY9" fmla="*/ 10041 h 10068"/>
                  <a:gd name="connsiteX10" fmla="*/ 3767 w 10000"/>
                  <a:gd name="connsiteY10" fmla="*/ 9959 h 10068"/>
                  <a:gd name="connsiteX11" fmla="*/ 4971 w 10000"/>
                  <a:gd name="connsiteY11" fmla="*/ 9492 h 10068"/>
                  <a:gd name="connsiteX12" fmla="*/ 5963 w 10000"/>
                  <a:gd name="connsiteY12" fmla="*/ 8278 h 10068"/>
                  <a:gd name="connsiteX13" fmla="*/ 6601 w 10000"/>
                  <a:gd name="connsiteY13" fmla="*/ 7530 h 10068"/>
                  <a:gd name="connsiteX14" fmla="*/ 7450 w 10000"/>
                  <a:gd name="connsiteY14" fmla="*/ 7064 h 10068"/>
                  <a:gd name="connsiteX15" fmla="*/ 7662 w 10000"/>
                  <a:gd name="connsiteY15" fmla="*/ 6970 h 10068"/>
                  <a:gd name="connsiteX16" fmla="*/ 7876 w 10000"/>
                  <a:gd name="connsiteY16" fmla="*/ 6970 h 10068"/>
                  <a:gd name="connsiteX17" fmla="*/ 8017 w 10000"/>
                  <a:gd name="connsiteY17" fmla="*/ 6970 h 10068"/>
                  <a:gd name="connsiteX18" fmla="*/ 8158 w 10000"/>
                  <a:gd name="connsiteY18" fmla="*/ 6317 h 10068"/>
                  <a:gd name="connsiteX19" fmla="*/ 7734 w 10000"/>
                  <a:gd name="connsiteY19" fmla="*/ 5102 h 10068"/>
                  <a:gd name="connsiteX20" fmla="*/ 7238 w 10000"/>
                  <a:gd name="connsiteY20" fmla="*/ 5009 h 10068"/>
                  <a:gd name="connsiteX21" fmla="*/ 6955 w 10000"/>
                  <a:gd name="connsiteY21" fmla="*/ 5102 h 10068"/>
                  <a:gd name="connsiteX22" fmla="*/ 6742 w 10000"/>
                  <a:gd name="connsiteY22" fmla="*/ 5288 h 10068"/>
                  <a:gd name="connsiteX23" fmla="*/ 5750 w 10000"/>
                  <a:gd name="connsiteY23" fmla="*/ 5849 h 10068"/>
                  <a:gd name="connsiteX24" fmla="*/ 4901 w 10000"/>
                  <a:gd name="connsiteY24" fmla="*/ 6129 h 10068"/>
                  <a:gd name="connsiteX25" fmla="*/ 4405 w 10000"/>
                  <a:gd name="connsiteY25" fmla="*/ 5756 h 10068"/>
                  <a:gd name="connsiteX26" fmla="*/ 4263 w 10000"/>
                  <a:gd name="connsiteY26" fmla="*/ 5663 h 10068"/>
                  <a:gd name="connsiteX27" fmla="*/ 4263 w 10000"/>
                  <a:gd name="connsiteY27" fmla="*/ 5475 h 10068"/>
                  <a:gd name="connsiteX28" fmla="*/ 4334 w 10000"/>
                  <a:gd name="connsiteY28" fmla="*/ 5475 h 10068"/>
                  <a:gd name="connsiteX29" fmla="*/ 4547 w 10000"/>
                  <a:gd name="connsiteY29" fmla="*/ 5569 h 10068"/>
                  <a:gd name="connsiteX30" fmla="*/ 4971 w 10000"/>
                  <a:gd name="connsiteY30" fmla="*/ 5849 h 10068"/>
                  <a:gd name="connsiteX31" fmla="*/ 5680 w 10000"/>
                  <a:gd name="connsiteY31" fmla="*/ 5475 h 10068"/>
                  <a:gd name="connsiteX32" fmla="*/ 6105 w 10000"/>
                  <a:gd name="connsiteY32" fmla="*/ 5102 h 10068"/>
                  <a:gd name="connsiteX33" fmla="*/ 6034 w 10000"/>
                  <a:gd name="connsiteY33" fmla="*/ 4822 h 10068"/>
                  <a:gd name="connsiteX34" fmla="*/ 5963 w 10000"/>
                  <a:gd name="connsiteY34" fmla="*/ 4355 h 10068"/>
                  <a:gd name="connsiteX35" fmla="*/ 5963 w 10000"/>
                  <a:gd name="connsiteY35" fmla="*/ 3701 h 10068"/>
                  <a:gd name="connsiteX36" fmla="*/ 6459 w 10000"/>
                  <a:gd name="connsiteY36" fmla="*/ 2299 h 10068"/>
                  <a:gd name="connsiteX37" fmla="*/ 7734 w 10000"/>
                  <a:gd name="connsiteY37" fmla="*/ 1740 h 10068"/>
                  <a:gd name="connsiteX38" fmla="*/ 8371 w 10000"/>
                  <a:gd name="connsiteY38" fmla="*/ 1833 h 10068"/>
                  <a:gd name="connsiteX39" fmla="*/ 8796 w 10000"/>
                  <a:gd name="connsiteY39" fmla="*/ 2113 h 10068"/>
                  <a:gd name="connsiteX40" fmla="*/ 9221 w 10000"/>
                  <a:gd name="connsiteY40" fmla="*/ 2019 h 10068"/>
                  <a:gd name="connsiteX41" fmla="*/ 9646 w 10000"/>
                  <a:gd name="connsiteY41" fmla="*/ 1740 h 10068"/>
                  <a:gd name="connsiteX42" fmla="*/ 10000 w 10000"/>
                  <a:gd name="connsiteY42" fmla="*/ 1646 h 10068"/>
                  <a:gd name="connsiteX43" fmla="*/ 10000 w 10000"/>
                  <a:gd name="connsiteY43" fmla="*/ 1365 h 10068"/>
                  <a:gd name="connsiteX0" fmla="*/ 9067 w 9067"/>
                  <a:gd name="connsiteY0" fmla="*/ 1365 h 10068"/>
                  <a:gd name="connsiteX1" fmla="*/ 8217 w 9067"/>
                  <a:gd name="connsiteY1" fmla="*/ 525 h 10068"/>
                  <a:gd name="connsiteX2" fmla="*/ 6092 w 9067"/>
                  <a:gd name="connsiteY2" fmla="*/ 338 h 10068"/>
                  <a:gd name="connsiteX3" fmla="*/ 5950 w 9067"/>
                  <a:gd name="connsiteY3" fmla="*/ 432 h 10068"/>
                  <a:gd name="connsiteX4" fmla="*/ 4251 w 9067"/>
                  <a:gd name="connsiteY4" fmla="*/ 1179 h 10068"/>
                  <a:gd name="connsiteX5" fmla="*/ 4180 w 9067"/>
                  <a:gd name="connsiteY5" fmla="*/ 2206 h 10068"/>
                  <a:gd name="connsiteX6" fmla="*/ 2029 w 9067"/>
                  <a:gd name="connsiteY6" fmla="*/ 3941 h 10068"/>
                  <a:gd name="connsiteX7" fmla="*/ 1 w 9067"/>
                  <a:gd name="connsiteY7" fmla="*/ 5475 h 10068"/>
                  <a:gd name="connsiteX8" fmla="*/ 2063 w 9067"/>
                  <a:gd name="connsiteY8" fmla="*/ 10041 h 10068"/>
                  <a:gd name="connsiteX9" fmla="*/ 2834 w 9067"/>
                  <a:gd name="connsiteY9" fmla="*/ 9959 h 10068"/>
                  <a:gd name="connsiteX10" fmla="*/ 4038 w 9067"/>
                  <a:gd name="connsiteY10" fmla="*/ 9492 h 10068"/>
                  <a:gd name="connsiteX11" fmla="*/ 5030 w 9067"/>
                  <a:gd name="connsiteY11" fmla="*/ 8278 h 10068"/>
                  <a:gd name="connsiteX12" fmla="*/ 5668 w 9067"/>
                  <a:gd name="connsiteY12" fmla="*/ 7530 h 10068"/>
                  <a:gd name="connsiteX13" fmla="*/ 6517 w 9067"/>
                  <a:gd name="connsiteY13" fmla="*/ 7064 h 10068"/>
                  <a:gd name="connsiteX14" fmla="*/ 6729 w 9067"/>
                  <a:gd name="connsiteY14" fmla="*/ 6970 h 10068"/>
                  <a:gd name="connsiteX15" fmla="*/ 6943 w 9067"/>
                  <a:gd name="connsiteY15" fmla="*/ 6970 h 10068"/>
                  <a:gd name="connsiteX16" fmla="*/ 7084 w 9067"/>
                  <a:gd name="connsiteY16" fmla="*/ 6970 h 10068"/>
                  <a:gd name="connsiteX17" fmla="*/ 7225 w 9067"/>
                  <a:gd name="connsiteY17" fmla="*/ 6317 h 10068"/>
                  <a:gd name="connsiteX18" fmla="*/ 6801 w 9067"/>
                  <a:gd name="connsiteY18" fmla="*/ 5102 h 10068"/>
                  <a:gd name="connsiteX19" fmla="*/ 6305 w 9067"/>
                  <a:gd name="connsiteY19" fmla="*/ 5009 h 10068"/>
                  <a:gd name="connsiteX20" fmla="*/ 6022 w 9067"/>
                  <a:gd name="connsiteY20" fmla="*/ 5102 h 10068"/>
                  <a:gd name="connsiteX21" fmla="*/ 5809 w 9067"/>
                  <a:gd name="connsiteY21" fmla="*/ 5288 h 10068"/>
                  <a:gd name="connsiteX22" fmla="*/ 4817 w 9067"/>
                  <a:gd name="connsiteY22" fmla="*/ 5849 h 10068"/>
                  <a:gd name="connsiteX23" fmla="*/ 3968 w 9067"/>
                  <a:gd name="connsiteY23" fmla="*/ 6129 h 10068"/>
                  <a:gd name="connsiteX24" fmla="*/ 3472 w 9067"/>
                  <a:gd name="connsiteY24" fmla="*/ 5756 h 10068"/>
                  <a:gd name="connsiteX25" fmla="*/ 3330 w 9067"/>
                  <a:gd name="connsiteY25" fmla="*/ 5663 h 10068"/>
                  <a:gd name="connsiteX26" fmla="*/ 3330 w 9067"/>
                  <a:gd name="connsiteY26" fmla="*/ 5475 h 10068"/>
                  <a:gd name="connsiteX27" fmla="*/ 3401 w 9067"/>
                  <a:gd name="connsiteY27" fmla="*/ 5475 h 10068"/>
                  <a:gd name="connsiteX28" fmla="*/ 3614 w 9067"/>
                  <a:gd name="connsiteY28" fmla="*/ 5569 h 10068"/>
                  <a:gd name="connsiteX29" fmla="*/ 4038 w 9067"/>
                  <a:gd name="connsiteY29" fmla="*/ 5849 h 10068"/>
                  <a:gd name="connsiteX30" fmla="*/ 4747 w 9067"/>
                  <a:gd name="connsiteY30" fmla="*/ 5475 h 10068"/>
                  <a:gd name="connsiteX31" fmla="*/ 5172 w 9067"/>
                  <a:gd name="connsiteY31" fmla="*/ 5102 h 10068"/>
                  <a:gd name="connsiteX32" fmla="*/ 5101 w 9067"/>
                  <a:gd name="connsiteY32" fmla="*/ 4822 h 10068"/>
                  <a:gd name="connsiteX33" fmla="*/ 5030 w 9067"/>
                  <a:gd name="connsiteY33" fmla="*/ 4355 h 10068"/>
                  <a:gd name="connsiteX34" fmla="*/ 5030 w 9067"/>
                  <a:gd name="connsiteY34" fmla="*/ 3701 h 10068"/>
                  <a:gd name="connsiteX35" fmla="*/ 5526 w 9067"/>
                  <a:gd name="connsiteY35" fmla="*/ 2299 h 10068"/>
                  <a:gd name="connsiteX36" fmla="*/ 6801 w 9067"/>
                  <a:gd name="connsiteY36" fmla="*/ 1740 h 10068"/>
                  <a:gd name="connsiteX37" fmla="*/ 7438 w 9067"/>
                  <a:gd name="connsiteY37" fmla="*/ 1833 h 10068"/>
                  <a:gd name="connsiteX38" fmla="*/ 7863 w 9067"/>
                  <a:gd name="connsiteY38" fmla="*/ 2113 h 10068"/>
                  <a:gd name="connsiteX39" fmla="*/ 8288 w 9067"/>
                  <a:gd name="connsiteY39" fmla="*/ 2019 h 10068"/>
                  <a:gd name="connsiteX40" fmla="*/ 8713 w 9067"/>
                  <a:gd name="connsiteY40" fmla="*/ 1740 h 10068"/>
                  <a:gd name="connsiteX41" fmla="*/ 9067 w 9067"/>
                  <a:gd name="connsiteY41" fmla="*/ 1646 h 10068"/>
                  <a:gd name="connsiteX42" fmla="*/ 9067 w 9067"/>
                  <a:gd name="connsiteY42" fmla="*/ 1365 h 10068"/>
                  <a:gd name="connsiteX0" fmla="*/ 7961 w 7961"/>
                  <a:gd name="connsiteY0" fmla="*/ 1356 h 10000"/>
                  <a:gd name="connsiteX1" fmla="*/ 7024 w 7961"/>
                  <a:gd name="connsiteY1" fmla="*/ 521 h 10000"/>
                  <a:gd name="connsiteX2" fmla="*/ 4680 w 7961"/>
                  <a:gd name="connsiteY2" fmla="*/ 336 h 10000"/>
                  <a:gd name="connsiteX3" fmla="*/ 4523 w 7961"/>
                  <a:gd name="connsiteY3" fmla="*/ 429 h 10000"/>
                  <a:gd name="connsiteX4" fmla="*/ 2649 w 7961"/>
                  <a:gd name="connsiteY4" fmla="*/ 1171 h 10000"/>
                  <a:gd name="connsiteX5" fmla="*/ 2571 w 7961"/>
                  <a:gd name="connsiteY5" fmla="*/ 2191 h 10000"/>
                  <a:gd name="connsiteX6" fmla="*/ 199 w 7961"/>
                  <a:gd name="connsiteY6" fmla="*/ 3914 h 10000"/>
                  <a:gd name="connsiteX7" fmla="*/ 236 w 7961"/>
                  <a:gd name="connsiteY7" fmla="*/ 9973 h 10000"/>
                  <a:gd name="connsiteX8" fmla="*/ 1087 w 7961"/>
                  <a:gd name="connsiteY8" fmla="*/ 9892 h 10000"/>
                  <a:gd name="connsiteX9" fmla="*/ 2415 w 7961"/>
                  <a:gd name="connsiteY9" fmla="*/ 9428 h 10000"/>
                  <a:gd name="connsiteX10" fmla="*/ 3509 w 7961"/>
                  <a:gd name="connsiteY10" fmla="*/ 8222 h 10000"/>
                  <a:gd name="connsiteX11" fmla="*/ 4212 w 7961"/>
                  <a:gd name="connsiteY11" fmla="*/ 7479 h 10000"/>
                  <a:gd name="connsiteX12" fmla="*/ 5149 w 7961"/>
                  <a:gd name="connsiteY12" fmla="*/ 7016 h 10000"/>
                  <a:gd name="connsiteX13" fmla="*/ 5382 w 7961"/>
                  <a:gd name="connsiteY13" fmla="*/ 6923 h 10000"/>
                  <a:gd name="connsiteX14" fmla="*/ 5618 w 7961"/>
                  <a:gd name="connsiteY14" fmla="*/ 6923 h 10000"/>
                  <a:gd name="connsiteX15" fmla="*/ 5774 w 7961"/>
                  <a:gd name="connsiteY15" fmla="*/ 6923 h 10000"/>
                  <a:gd name="connsiteX16" fmla="*/ 5929 w 7961"/>
                  <a:gd name="connsiteY16" fmla="*/ 6274 h 10000"/>
                  <a:gd name="connsiteX17" fmla="*/ 5462 w 7961"/>
                  <a:gd name="connsiteY17" fmla="*/ 5068 h 10000"/>
                  <a:gd name="connsiteX18" fmla="*/ 4915 w 7961"/>
                  <a:gd name="connsiteY18" fmla="*/ 4975 h 10000"/>
                  <a:gd name="connsiteX19" fmla="*/ 4603 w 7961"/>
                  <a:gd name="connsiteY19" fmla="*/ 5068 h 10000"/>
                  <a:gd name="connsiteX20" fmla="*/ 4368 w 7961"/>
                  <a:gd name="connsiteY20" fmla="*/ 5252 h 10000"/>
                  <a:gd name="connsiteX21" fmla="*/ 3274 w 7961"/>
                  <a:gd name="connsiteY21" fmla="*/ 5809 h 10000"/>
                  <a:gd name="connsiteX22" fmla="*/ 2337 w 7961"/>
                  <a:gd name="connsiteY22" fmla="*/ 6088 h 10000"/>
                  <a:gd name="connsiteX23" fmla="*/ 1790 w 7961"/>
                  <a:gd name="connsiteY23" fmla="*/ 5717 h 10000"/>
                  <a:gd name="connsiteX24" fmla="*/ 1634 w 7961"/>
                  <a:gd name="connsiteY24" fmla="*/ 5625 h 10000"/>
                  <a:gd name="connsiteX25" fmla="*/ 1634 w 7961"/>
                  <a:gd name="connsiteY25" fmla="*/ 5438 h 10000"/>
                  <a:gd name="connsiteX26" fmla="*/ 1712 w 7961"/>
                  <a:gd name="connsiteY26" fmla="*/ 5438 h 10000"/>
                  <a:gd name="connsiteX27" fmla="*/ 1947 w 7961"/>
                  <a:gd name="connsiteY27" fmla="*/ 5531 h 10000"/>
                  <a:gd name="connsiteX28" fmla="*/ 2415 w 7961"/>
                  <a:gd name="connsiteY28" fmla="*/ 5809 h 10000"/>
                  <a:gd name="connsiteX29" fmla="*/ 3196 w 7961"/>
                  <a:gd name="connsiteY29" fmla="*/ 5438 h 10000"/>
                  <a:gd name="connsiteX30" fmla="*/ 3665 w 7961"/>
                  <a:gd name="connsiteY30" fmla="*/ 5068 h 10000"/>
                  <a:gd name="connsiteX31" fmla="*/ 3587 w 7961"/>
                  <a:gd name="connsiteY31" fmla="*/ 4789 h 10000"/>
                  <a:gd name="connsiteX32" fmla="*/ 3509 w 7961"/>
                  <a:gd name="connsiteY32" fmla="*/ 4326 h 10000"/>
                  <a:gd name="connsiteX33" fmla="*/ 3509 w 7961"/>
                  <a:gd name="connsiteY33" fmla="*/ 3676 h 10000"/>
                  <a:gd name="connsiteX34" fmla="*/ 4056 w 7961"/>
                  <a:gd name="connsiteY34" fmla="*/ 2283 h 10000"/>
                  <a:gd name="connsiteX35" fmla="*/ 5462 w 7961"/>
                  <a:gd name="connsiteY35" fmla="*/ 1728 h 10000"/>
                  <a:gd name="connsiteX36" fmla="*/ 6164 w 7961"/>
                  <a:gd name="connsiteY36" fmla="*/ 1821 h 10000"/>
                  <a:gd name="connsiteX37" fmla="*/ 6633 w 7961"/>
                  <a:gd name="connsiteY37" fmla="*/ 2099 h 10000"/>
                  <a:gd name="connsiteX38" fmla="*/ 7102 w 7961"/>
                  <a:gd name="connsiteY38" fmla="*/ 2005 h 10000"/>
                  <a:gd name="connsiteX39" fmla="*/ 7571 w 7961"/>
                  <a:gd name="connsiteY39" fmla="*/ 1728 h 10000"/>
                  <a:gd name="connsiteX40" fmla="*/ 7961 w 7961"/>
                  <a:gd name="connsiteY40" fmla="*/ 1635 h 10000"/>
                  <a:gd name="connsiteX41" fmla="*/ 7961 w 7961"/>
                  <a:gd name="connsiteY41" fmla="*/ 1356 h 10000"/>
                  <a:gd name="connsiteX0" fmla="*/ 9818 w 9818"/>
                  <a:gd name="connsiteY0" fmla="*/ 1356 h 10000"/>
                  <a:gd name="connsiteX1" fmla="*/ 8641 w 9818"/>
                  <a:gd name="connsiteY1" fmla="*/ 521 h 10000"/>
                  <a:gd name="connsiteX2" fmla="*/ 5697 w 9818"/>
                  <a:gd name="connsiteY2" fmla="*/ 336 h 10000"/>
                  <a:gd name="connsiteX3" fmla="*/ 5499 w 9818"/>
                  <a:gd name="connsiteY3" fmla="*/ 429 h 10000"/>
                  <a:gd name="connsiteX4" fmla="*/ 3145 w 9818"/>
                  <a:gd name="connsiteY4" fmla="*/ 1171 h 10000"/>
                  <a:gd name="connsiteX5" fmla="*/ 3047 w 9818"/>
                  <a:gd name="connsiteY5" fmla="*/ 2191 h 10000"/>
                  <a:gd name="connsiteX6" fmla="*/ 68 w 9818"/>
                  <a:gd name="connsiteY6" fmla="*/ 3914 h 10000"/>
                  <a:gd name="connsiteX7" fmla="*/ 114 w 9818"/>
                  <a:gd name="connsiteY7" fmla="*/ 9973 h 10000"/>
                  <a:gd name="connsiteX8" fmla="*/ 1183 w 9818"/>
                  <a:gd name="connsiteY8" fmla="*/ 9892 h 10000"/>
                  <a:gd name="connsiteX9" fmla="*/ 2852 w 9818"/>
                  <a:gd name="connsiteY9" fmla="*/ 9428 h 10000"/>
                  <a:gd name="connsiteX10" fmla="*/ 4226 w 9818"/>
                  <a:gd name="connsiteY10" fmla="*/ 8222 h 10000"/>
                  <a:gd name="connsiteX11" fmla="*/ 5109 w 9818"/>
                  <a:gd name="connsiteY11" fmla="*/ 7479 h 10000"/>
                  <a:gd name="connsiteX12" fmla="*/ 6286 w 9818"/>
                  <a:gd name="connsiteY12" fmla="*/ 7016 h 10000"/>
                  <a:gd name="connsiteX13" fmla="*/ 6578 w 9818"/>
                  <a:gd name="connsiteY13" fmla="*/ 6923 h 10000"/>
                  <a:gd name="connsiteX14" fmla="*/ 6875 w 9818"/>
                  <a:gd name="connsiteY14" fmla="*/ 6923 h 10000"/>
                  <a:gd name="connsiteX15" fmla="*/ 7071 w 9818"/>
                  <a:gd name="connsiteY15" fmla="*/ 6923 h 10000"/>
                  <a:gd name="connsiteX16" fmla="*/ 7266 w 9818"/>
                  <a:gd name="connsiteY16" fmla="*/ 6274 h 10000"/>
                  <a:gd name="connsiteX17" fmla="*/ 6679 w 9818"/>
                  <a:gd name="connsiteY17" fmla="*/ 5068 h 10000"/>
                  <a:gd name="connsiteX18" fmla="*/ 5992 w 9818"/>
                  <a:gd name="connsiteY18" fmla="*/ 4975 h 10000"/>
                  <a:gd name="connsiteX19" fmla="*/ 5600 w 9818"/>
                  <a:gd name="connsiteY19" fmla="*/ 5068 h 10000"/>
                  <a:gd name="connsiteX20" fmla="*/ 5305 w 9818"/>
                  <a:gd name="connsiteY20" fmla="*/ 5252 h 10000"/>
                  <a:gd name="connsiteX21" fmla="*/ 3931 w 9818"/>
                  <a:gd name="connsiteY21" fmla="*/ 5809 h 10000"/>
                  <a:gd name="connsiteX22" fmla="*/ 2754 w 9818"/>
                  <a:gd name="connsiteY22" fmla="*/ 6088 h 10000"/>
                  <a:gd name="connsiteX23" fmla="*/ 2066 w 9818"/>
                  <a:gd name="connsiteY23" fmla="*/ 5717 h 10000"/>
                  <a:gd name="connsiteX24" fmla="*/ 1871 w 9818"/>
                  <a:gd name="connsiteY24" fmla="*/ 5625 h 10000"/>
                  <a:gd name="connsiteX25" fmla="*/ 1871 w 9818"/>
                  <a:gd name="connsiteY25" fmla="*/ 5438 h 10000"/>
                  <a:gd name="connsiteX26" fmla="*/ 1968 w 9818"/>
                  <a:gd name="connsiteY26" fmla="*/ 5438 h 10000"/>
                  <a:gd name="connsiteX27" fmla="*/ 2264 w 9818"/>
                  <a:gd name="connsiteY27" fmla="*/ 5531 h 10000"/>
                  <a:gd name="connsiteX28" fmla="*/ 2852 w 9818"/>
                  <a:gd name="connsiteY28" fmla="*/ 5809 h 10000"/>
                  <a:gd name="connsiteX29" fmla="*/ 3833 w 9818"/>
                  <a:gd name="connsiteY29" fmla="*/ 5438 h 10000"/>
                  <a:gd name="connsiteX30" fmla="*/ 4422 w 9818"/>
                  <a:gd name="connsiteY30" fmla="*/ 5068 h 10000"/>
                  <a:gd name="connsiteX31" fmla="*/ 4324 w 9818"/>
                  <a:gd name="connsiteY31" fmla="*/ 4789 h 10000"/>
                  <a:gd name="connsiteX32" fmla="*/ 4226 w 9818"/>
                  <a:gd name="connsiteY32" fmla="*/ 4326 h 10000"/>
                  <a:gd name="connsiteX33" fmla="*/ 4226 w 9818"/>
                  <a:gd name="connsiteY33" fmla="*/ 3676 h 10000"/>
                  <a:gd name="connsiteX34" fmla="*/ 4913 w 9818"/>
                  <a:gd name="connsiteY34" fmla="*/ 2283 h 10000"/>
                  <a:gd name="connsiteX35" fmla="*/ 6679 w 9818"/>
                  <a:gd name="connsiteY35" fmla="*/ 1728 h 10000"/>
                  <a:gd name="connsiteX36" fmla="*/ 7561 w 9818"/>
                  <a:gd name="connsiteY36" fmla="*/ 1821 h 10000"/>
                  <a:gd name="connsiteX37" fmla="*/ 8150 w 9818"/>
                  <a:gd name="connsiteY37" fmla="*/ 2099 h 10000"/>
                  <a:gd name="connsiteX38" fmla="*/ 8739 w 9818"/>
                  <a:gd name="connsiteY38" fmla="*/ 2005 h 10000"/>
                  <a:gd name="connsiteX39" fmla="*/ 9328 w 9818"/>
                  <a:gd name="connsiteY39" fmla="*/ 1728 h 10000"/>
                  <a:gd name="connsiteX40" fmla="*/ 9818 w 9818"/>
                  <a:gd name="connsiteY40" fmla="*/ 1635 h 10000"/>
                  <a:gd name="connsiteX41" fmla="*/ 9818 w 9818"/>
                  <a:gd name="connsiteY41" fmla="*/ 1356 h 10000"/>
                  <a:gd name="connsiteX0" fmla="*/ 9949 w 9949"/>
                  <a:gd name="connsiteY0" fmla="*/ 1356 h 10395"/>
                  <a:gd name="connsiteX1" fmla="*/ 8750 w 9949"/>
                  <a:gd name="connsiteY1" fmla="*/ 521 h 10395"/>
                  <a:gd name="connsiteX2" fmla="*/ 5752 w 9949"/>
                  <a:gd name="connsiteY2" fmla="*/ 336 h 10395"/>
                  <a:gd name="connsiteX3" fmla="*/ 5550 w 9949"/>
                  <a:gd name="connsiteY3" fmla="*/ 429 h 10395"/>
                  <a:gd name="connsiteX4" fmla="*/ 3152 w 9949"/>
                  <a:gd name="connsiteY4" fmla="*/ 1171 h 10395"/>
                  <a:gd name="connsiteX5" fmla="*/ 3052 w 9949"/>
                  <a:gd name="connsiteY5" fmla="*/ 2191 h 10395"/>
                  <a:gd name="connsiteX6" fmla="*/ 18 w 9949"/>
                  <a:gd name="connsiteY6" fmla="*/ 3914 h 10395"/>
                  <a:gd name="connsiteX7" fmla="*/ 65 w 9949"/>
                  <a:gd name="connsiteY7" fmla="*/ 9973 h 10395"/>
                  <a:gd name="connsiteX8" fmla="*/ 1154 w 9949"/>
                  <a:gd name="connsiteY8" fmla="*/ 9892 h 10395"/>
                  <a:gd name="connsiteX9" fmla="*/ 2854 w 9949"/>
                  <a:gd name="connsiteY9" fmla="*/ 9428 h 10395"/>
                  <a:gd name="connsiteX10" fmla="*/ 4253 w 9949"/>
                  <a:gd name="connsiteY10" fmla="*/ 8222 h 10395"/>
                  <a:gd name="connsiteX11" fmla="*/ 5153 w 9949"/>
                  <a:gd name="connsiteY11" fmla="*/ 7479 h 10395"/>
                  <a:gd name="connsiteX12" fmla="*/ 6352 w 9949"/>
                  <a:gd name="connsiteY12" fmla="*/ 7016 h 10395"/>
                  <a:gd name="connsiteX13" fmla="*/ 6649 w 9949"/>
                  <a:gd name="connsiteY13" fmla="*/ 6923 h 10395"/>
                  <a:gd name="connsiteX14" fmla="*/ 6951 w 9949"/>
                  <a:gd name="connsiteY14" fmla="*/ 6923 h 10395"/>
                  <a:gd name="connsiteX15" fmla="*/ 7151 w 9949"/>
                  <a:gd name="connsiteY15" fmla="*/ 6923 h 10395"/>
                  <a:gd name="connsiteX16" fmla="*/ 7350 w 9949"/>
                  <a:gd name="connsiteY16" fmla="*/ 6274 h 10395"/>
                  <a:gd name="connsiteX17" fmla="*/ 6752 w 9949"/>
                  <a:gd name="connsiteY17" fmla="*/ 5068 h 10395"/>
                  <a:gd name="connsiteX18" fmla="*/ 6052 w 9949"/>
                  <a:gd name="connsiteY18" fmla="*/ 4975 h 10395"/>
                  <a:gd name="connsiteX19" fmla="*/ 5653 w 9949"/>
                  <a:gd name="connsiteY19" fmla="*/ 5068 h 10395"/>
                  <a:gd name="connsiteX20" fmla="*/ 5352 w 9949"/>
                  <a:gd name="connsiteY20" fmla="*/ 5252 h 10395"/>
                  <a:gd name="connsiteX21" fmla="*/ 3953 w 9949"/>
                  <a:gd name="connsiteY21" fmla="*/ 5809 h 10395"/>
                  <a:gd name="connsiteX22" fmla="*/ 2754 w 9949"/>
                  <a:gd name="connsiteY22" fmla="*/ 6088 h 10395"/>
                  <a:gd name="connsiteX23" fmla="*/ 2053 w 9949"/>
                  <a:gd name="connsiteY23" fmla="*/ 5717 h 10395"/>
                  <a:gd name="connsiteX24" fmla="*/ 1855 w 9949"/>
                  <a:gd name="connsiteY24" fmla="*/ 5625 h 10395"/>
                  <a:gd name="connsiteX25" fmla="*/ 1855 w 9949"/>
                  <a:gd name="connsiteY25" fmla="*/ 5438 h 10395"/>
                  <a:gd name="connsiteX26" fmla="*/ 1953 w 9949"/>
                  <a:gd name="connsiteY26" fmla="*/ 5438 h 10395"/>
                  <a:gd name="connsiteX27" fmla="*/ 2255 w 9949"/>
                  <a:gd name="connsiteY27" fmla="*/ 5531 h 10395"/>
                  <a:gd name="connsiteX28" fmla="*/ 2854 w 9949"/>
                  <a:gd name="connsiteY28" fmla="*/ 5809 h 10395"/>
                  <a:gd name="connsiteX29" fmla="*/ 3853 w 9949"/>
                  <a:gd name="connsiteY29" fmla="*/ 5438 h 10395"/>
                  <a:gd name="connsiteX30" fmla="*/ 4453 w 9949"/>
                  <a:gd name="connsiteY30" fmla="*/ 5068 h 10395"/>
                  <a:gd name="connsiteX31" fmla="*/ 4353 w 9949"/>
                  <a:gd name="connsiteY31" fmla="*/ 4789 h 10395"/>
                  <a:gd name="connsiteX32" fmla="*/ 4253 w 9949"/>
                  <a:gd name="connsiteY32" fmla="*/ 4326 h 10395"/>
                  <a:gd name="connsiteX33" fmla="*/ 4253 w 9949"/>
                  <a:gd name="connsiteY33" fmla="*/ 3676 h 10395"/>
                  <a:gd name="connsiteX34" fmla="*/ 4953 w 9949"/>
                  <a:gd name="connsiteY34" fmla="*/ 2283 h 10395"/>
                  <a:gd name="connsiteX35" fmla="*/ 6752 w 9949"/>
                  <a:gd name="connsiteY35" fmla="*/ 1728 h 10395"/>
                  <a:gd name="connsiteX36" fmla="*/ 7650 w 9949"/>
                  <a:gd name="connsiteY36" fmla="*/ 1821 h 10395"/>
                  <a:gd name="connsiteX37" fmla="*/ 8250 w 9949"/>
                  <a:gd name="connsiteY37" fmla="*/ 2099 h 10395"/>
                  <a:gd name="connsiteX38" fmla="*/ 8850 w 9949"/>
                  <a:gd name="connsiteY38" fmla="*/ 2005 h 10395"/>
                  <a:gd name="connsiteX39" fmla="*/ 9450 w 9949"/>
                  <a:gd name="connsiteY39" fmla="*/ 1728 h 10395"/>
                  <a:gd name="connsiteX40" fmla="*/ 9949 w 9949"/>
                  <a:gd name="connsiteY40" fmla="*/ 1635 h 10395"/>
                  <a:gd name="connsiteX41" fmla="*/ 9949 w 9949"/>
                  <a:gd name="connsiteY41" fmla="*/ 1356 h 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949" h="10395">
                    <a:moveTo>
                      <a:pt x="9949" y="1356"/>
                    </a:moveTo>
                    <a:cubicBezTo>
                      <a:pt x="9349" y="1356"/>
                      <a:pt x="8750" y="1263"/>
                      <a:pt x="8750" y="521"/>
                    </a:cubicBezTo>
                    <a:cubicBezTo>
                      <a:pt x="7251" y="-406"/>
                      <a:pt x="6052" y="151"/>
                      <a:pt x="5752" y="336"/>
                    </a:cubicBezTo>
                    <a:lnTo>
                      <a:pt x="5550" y="429"/>
                    </a:lnTo>
                    <a:cubicBezTo>
                      <a:pt x="5052" y="706"/>
                      <a:pt x="4253" y="1171"/>
                      <a:pt x="3152" y="1171"/>
                    </a:cubicBezTo>
                    <a:cubicBezTo>
                      <a:pt x="3120" y="1511"/>
                      <a:pt x="3087" y="1851"/>
                      <a:pt x="3052" y="2191"/>
                    </a:cubicBezTo>
                    <a:cubicBezTo>
                      <a:pt x="2530" y="2649"/>
                      <a:pt x="516" y="2617"/>
                      <a:pt x="18" y="3914"/>
                    </a:cubicBezTo>
                    <a:cubicBezTo>
                      <a:pt x="-37" y="5211"/>
                      <a:pt x="54" y="8977"/>
                      <a:pt x="65" y="9973"/>
                    </a:cubicBezTo>
                    <a:cubicBezTo>
                      <a:pt x="76" y="10969"/>
                      <a:pt x="554" y="9892"/>
                      <a:pt x="1154" y="9892"/>
                    </a:cubicBezTo>
                    <a:cubicBezTo>
                      <a:pt x="1755" y="9798"/>
                      <a:pt x="2353" y="9706"/>
                      <a:pt x="2854" y="9428"/>
                    </a:cubicBezTo>
                    <a:cubicBezTo>
                      <a:pt x="3452" y="9149"/>
                      <a:pt x="3853" y="8778"/>
                      <a:pt x="4253" y="8222"/>
                    </a:cubicBezTo>
                    <a:cubicBezTo>
                      <a:pt x="4551" y="8036"/>
                      <a:pt x="4752" y="7757"/>
                      <a:pt x="5153" y="7479"/>
                    </a:cubicBezTo>
                    <a:cubicBezTo>
                      <a:pt x="5452" y="7201"/>
                      <a:pt x="5951" y="7109"/>
                      <a:pt x="6352" y="7016"/>
                    </a:cubicBezTo>
                    <a:cubicBezTo>
                      <a:pt x="6451" y="7016"/>
                      <a:pt x="6551" y="7016"/>
                      <a:pt x="6649" y="6923"/>
                    </a:cubicBezTo>
                    <a:lnTo>
                      <a:pt x="6951" y="6923"/>
                    </a:lnTo>
                    <a:lnTo>
                      <a:pt x="7151" y="6923"/>
                    </a:lnTo>
                    <a:cubicBezTo>
                      <a:pt x="7251" y="6830"/>
                      <a:pt x="7350" y="6551"/>
                      <a:pt x="7350" y="6274"/>
                    </a:cubicBezTo>
                    <a:cubicBezTo>
                      <a:pt x="7350" y="5809"/>
                      <a:pt x="7151" y="5252"/>
                      <a:pt x="6752" y="5068"/>
                    </a:cubicBezTo>
                    <a:cubicBezTo>
                      <a:pt x="6551" y="4975"/>
                      <a:pt x="6252" y="4975"/>
                      <a:pt x="6052" y="4975"/>
                    </a:cubicBezTo>
                    <a:cubicBezTo>
                      <a:pt x="5951" y="4975"/>
                      <a:pt x="5851" y="5068"/>
                      <a:pt x="5653" y="5068"/>
                    </a:cubicBezTo>
                    <a:cubicBezTo>
                      <a:pt x="5550" y="5068"/>
                      <a:pt x="5452" y="5160"/>
                      <a:pt x="5352" y="5252"/>
                    </a:cubicBezTo>
                    <a:cubicBezTo>
                      <a:pt x="4852" y="5438"/>
                      <a:pt x="4353" y="5625"/>
                      <a:pt x="3953" y="5809"/>
                    </a:cubicBezTo>
                    <a:cubicBezTo>
                      <a:pt x="3555" y="5902"/>
                      <a:pt x="3252" y="6088"/>
                      <a:pt x="2754" y="6088"/>
                    </a:cubicBezTo>
                    <a:cubicBezTo>
                      <a:pt x="2453" y="5995"/>
                      <a:pt x="2255" y="5809"/>
                      <a:pt x="2053" y="5717"/>
                    </a:cubicBezTo>
                    <a:cubicBezTo>
                      <a:pt x="1953" y="5717"/>
                      <a:pt x="1855" y="5625"/>
                      <a:pt x="1855" y="5625"/>
                    </a:cubicBezTo>
                    <a:cubicBezTo>
                      <a:pt x="1855" y="5625"/>
                      <a:pt x="1755" y="5531"/>
                      <a:pt x="1855" y="5438"/>
                    </a:cubicBezTo>
                    <a:lnTo>
                      <a:pt x="1953" y="5438"/>
                    </a:lnTo>
                    <a:cubicBezTo>
                      <a:pt x="1953" y="5438"/>
                      <a:pt x="2053" y="5438"/>
                      <a:pt x="2255" y="5531"/>
                    </a:cubicBezTo>
                    <a:cubicBezTo>
                      <a:pt x="2353" y="5625"/>
                      <a:pt x="2554" y="5717"/>
                      <a:pt x="2854" y="5809"/>
                    </a:cubicBezTo>
                    <a:cubicBezTo>
                      <a:pt x="3052" y="5809"/>
                      <a:pt x="3452" y="5625"/>
                      <a:pt x="3853" y="5438"/>
                    </a:cubicBezTo>
                    <a:cubicBezTo>
                      <a:pt x="4054" y="5346"/>
                      <a:pt x="4253" y="5252"/>
                      <a:pt x="4453" y="5068"/>
                    </a:cubicBezTo>
                    <a:cubicBezTo>
                      <a:pt x="4453" y="5068"/>
                      <a:pt x="4453" y="4975"/>
                      <a:pt x="4353" y="4789"/>
                    </a:cubicBezTo>
                    <a:cubicBezTo>
                      <a:pt x="4353" y="4697"/>
                      <a:pt x="4253" y="4510"/>
                      <a:pt x="4253" y="4326"/>
                    </a:cubicBezTo>
                    <a:cubicBezTo>
                      <a:pt x="4253" y="4140"/>
                      <a:pt x="4153" y="3954"/>
                      <a:pt x="4253" y="3676"/>
                    </a:cubicBezTo>
                    <a:cubicBezTo>
                      <a:pt x="4253" y="3212"/>
                      <a:pt x="4453" y="2655"/>
                      <a:pt x="4953" y="2283"/>
                    </a:cubicBezTo>
                    <a:cubicBezTo>
                      <a:pt x="5452" y="1821"/>
                      <a:pt x="6052" y="1635"/>
                      <a:pt x="6752" y="1728"/>
                    </a:cubicBezTo>
                    <a:cubicBezTo>
                      <a:pt x="6951" y="1728"/>
                      <a:pt x="7350" y="1728"/>
                      <a:pt x="7650" y="1821"/>
                    </a:cubicBezTo>
                    <a:lnTo>
                      <a:pt x="8250" y="2099"/>
                    </a:lnTo>
                    <a:cubicBezTo>
                      <a:pt x="8551" y="2099"/>
                      <a:pt x="8649" y="2099"/>
                      <a:pt x="8850" y="2005"/>
                    </a:cubicBezTo>
                    <a:lnTo>
                      <a:pt x="9450" y="1728"/>
                    </a:lnTo>
                    <a:cubicBezTo>
                      <a:pt x="9650" y="1635"/>
                      <a:pt x="9748" y="1635"/>
                      <a:pt x="9949" y="1635"/>
                    </a:cubicBezTo>
                    <a:lnTo>
                      <a:pt x="9949" y="13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0" name="Freeform 29"/>
              <p:cNvSpPr>
                <a:spLocks/>
              </p:cNvSpPr>
              <p:nvPr userDrawn="1"/>
            </p:nvSpPr>
            <p:spPr bwMode="auto">
              <a:xfrm>
                <a:off x="1781552" y="3051429"/>
                <a:ext cx="223534" cy="142009"/>
              </a:xfrm>
              <a:custGeom>
                <a:avLst/>
                <a:gdLst>
                  <a:gd name="T0" fmla="*/ 1 w 83"/>
                  <a:gd name="T1" fmla="*/ 9 h 53"/>
                  <a:gd name="T2" fmla="*/ 0 w 83"/>
                  <a:gd name="T3" fmla="*/ 24 h 53"/>
                  <a:gd name="T4" fmla="*/ 0 w 83"/>
                  <a:gd name="T5" fmla="*/ 32 h 53"/>
                  <a:gd name="T6" fmla="*/ 1 w 83"/>
                  <a:gd name="T7" fmla="*/ 40 h 53"/>
                  <a:gd name="T8" fmla="*/ 1 w 83"/>
                  <a:gd name="T9" fmla="*/ 43 h 53"/>
                  <a:gd name="T10" fmla="*/ 83 w 83"/>
                  <a:gd name="T11" fmla="*/ 53 h 53"/>
                  <a:gd name="T12" fmla="*/ 32 w 83"/>
                  <a:gd name="T13" fmla="*/ 35 h 53"/>
                  <a:gd name="T14" fmla="*/ 3 w 83"/>
                  <a:gd name="T15" fmla="*/ 0 h 53"/>
                  <a:gd name="T16" fmla="*/ 1 w 83"/>
                  <a:gd name="T1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53">
                    <a:moveTo>
                      <a:pt x="1" y="9"/>
                    </a:moveTo>
                    <a:cubicBezTo>
                      <a:pt x="1" y="13"/>
                      <a:pt x="0" y="18"/>
                      <a:pt x="0" y="24"/>
                    </a:cubicBezTo>
                    <a:cubicBezTo>
                      <a:pt x="0" y="26"/>
                      <a:pt x="0" y="29"/>
                      <a:pt x="0" y="32"/>
                    </a:cubicBezTo>
                    <a:cubicBezTo>
                      <a:pt x="0" y="35"/>
                      <a:pt x="0" y="38"/>
                      <a:pt x="1" y="40"/>
                    </a:cubicBezTo>
                    <a:cubicBezTo>
                      <a:pt x="1" y="41"/>
                      <a:pt x="1" y="42"/>
                      <a:pt x="1" y="43"/>
                    </a:cubicBezTo>
                    <a:cubicBezTo>
                      <a:pt x="26" y="43"/>
                      <a:pt x="63" y="49"/>
                      <a:pt x="83" y="53"/>
                    </a:cubicBezTo>
                    <a:cubicBezTo>
                      <a:pt x="32" y="35"/>
                      <a:pt x="32" y="35"/>
                      <a:pt x="32" y="35"/>
                    </a:cubicBezTo>
                    <a:cubicBezTo>
                      <a:pt x="3" y="0"/>
                      <a:pt x="3" y="0"/>
                      <a:pt x="3" y="0"/>
                    </a:cubicBezTo>
                    <a:cubicBezTo>
                      <a:pt x="3" y="2"/>
                      <a:pt x="2" y="5"/>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1" name="Freeform 30"/>
              <p:cNvSpPr>
                <a:spLocks noEditPoints="1"/>
              </p:cNvSpPr>
              <p:nvPr userDrawn="1"/>
            </p:nvSpPr>
            <p:spPr bwMode="auto">
              <a:xfrm>
                <a:off x="734891" y="3043541"/>
                <a:ext cx="1072959" cy="988805"/>
              </a:xfrm>
              <a:custGeom>
                <a:avLst/>
                <a:gdLst>
                  <a:gd name="T0" fmla="*/ 393 w 399"/>
                  <a:gd name="T1" fmla="*/ 71 h 368"/>
                  <a:gd name="T2" fmla="*/ 383 w 399"/>
                  <a:gd name="T3" fmla="*/ 55 h 368"/>
                  <a:gd name="T4" fmla="*/ 381 w 399"/>
                  <a:gd name="T5" fmla="*/ 26 h 368"/>
                  <a:gd name="T6" fmla="*/ 386 w 399"/>
                  <a:gd name="T7" fmla="*/ 0 h 368"/>
                  <a:gd name="T8" fmla="*/ 211 w 399"/>
                  <a:gd name="T9" fmla="*/ 186 h 368"/>
                  <a:gd name="T10" fmla="*/ 0 w 399"/>
                  <a:gd name="T11" fmla="*/ 214 h 368"/>
                  <a:gd name="T12" fmla="*/ 26 w 399"/>
                  <a:gd name="T13" fmla="*/ 258 h 368"/>
                  <a:gd name="T14" fmla="*/ 27 w 399"/>
                  <a:gd name="T15" fmla="*/ 258 h 368"/>
                  <a:gd name="T16" fmla="*/ 40 w 399"/>
                  <a:gd name="T17" fmla="*/ 262 h 368"/>
                  <a:gd name="T18" fmla="*/ 66 w 399"/>
                  <a:gd name="T19" fmla="*/ 267 h 368"/>
                  <a:gd name="T20" fmla="*/ 79 w 399"/>
                  <a:gd name="T21" fmla="*/ 267 h 368"/>
                  <a:gd name="T22" fmla="*/ 99 w 399"/>
                  <a:gd name="T23" fmla="*/ 266 h 368"/>
                  <a:gd name="T24" fmla="*/ 116 w 399"/>
                  <a:gd name="T25" fmla="*/ 259 h 368"/>
                  <a:gd name="T26" fmla="*/ 125 w 399"/>
                  <a:gd name="T27" fmla="*/ 253 h 368"/>
                  <a:gd name="T28" fmla="*/ 137 w 399"/>
                  <a:gd name="T29" fmla="*/ 253 h 368"/>
                  <a:gd name="T30" fmla="*/ 152 w 399"/>
                  <a:gd name="T31" fmla="*/ 263 h 368"/>
                  <a:gd name="T32" fmla="*/ 213 w 399"/>
                  <a:gd name="T33" fmla="*/ 238 h 368"/>
                  <a:gd name="T34" fmla="*/ 217 w 399"/>
                  <a:gd name="T35" fmla="*/ 238 h 368"/>
                  <a:gd name="T36" fmla="*/ 229 w 399"/>
                  <a:gd name="T37" fmla="*/ 246 h 368"/>
                  <a:gd name="T38" fmla="*/ 269 w 399"/>
                  <a:gd name="T39" fmla="*/ 222 h 368"/>
                  <a:gd name="T40" fmla="*/ 287 w 399"/>
                  <a:gd name="T41" fmla="*/ 176 h 368"/>
                  <a:gd name="T42" fmla="*/ 290 w 399"/>
                  <a:gd name="T43" fmla="*/ 155 h 368"/>
                  <a:gd name="T44" fmla="*/ 294 w 399"/>
                  <a:gd name="T45" fmla="*/ 158 h 368"/>
                  <a:gd name="T46" fmla="*/ 290 w 399"/>
                  <a:gd name="T47" fmla="*/ 194 h 368"/>
                  <a:gd name="T48" fmla="*/ 247 w 399"/>
                  <a:gd name="T49" fmla="*/ 250 h 368"/>
                  <a:gd name="T50" fmla="*/ 219 w 399"/>
                  <a:gd name="T51" fmla="*/ 249 h 368"/>
                  <a:gd name="T52" fmla="*/ 198 w 399"/>
                  <a:gd name="T53" fmla="*/ 258 h 368"/>
                  <a:gd name="T54" fmla="*/ 150 w 399"/>
                  <a:gd name="T55" fmla="*/ 276 h 368"/>
                  <a:gd name="T56" fmla="*/ 136 w 399"/>
                  <a:gd name="T57" fmla="*/ 271 h 368"/>
                  <a:gd name="T58" fmla="*/ 130 w 399"/>
                  <a:gd name="T59" fmla="*/ 268 h 368"/>
                  <a:gd name="T60" fmla="*/ 109 w 399"/>
                  <a:gd name="T61" fmla="*/ 279 h 368"/>
                  <a:gd name="T62" fmla="*/ 95 w 399"/>
                  <a:gd name="T63" fmla="*/ 282 h 368"/>
                  <a:gd name="T64" fmla="*/ 100 w 399"/>
                  <a:gd name="T65" fmla="*/ 289 h 368"/>
                  <a:gd name="T66" fmla="*/ 221 w 399"/>
                  <a:gd name="T67" fmla="*/ 368 h 368"/>
                  <a:gd name="T68" fmla="*/ 267 w 399"/>
                  <a:gd name="T69" fmla="*/ 358 h 368"/>
                  <a:gd name="T70" fmla="*/ 359 w 399"/>
                  <a:gd name="T71" fmla="*/ 237 h 368"/>
                  <a:gd name="T72" fmla="*/ 399 w 399"/>
                  <a:gd name="T73" fmla="*/ 76 h 368"/>
                  <a:gd name="T74" fmla="*/ 342 w 399"/>
                  <a:gd name="T75" fmla="*/ 43 h 368"/>
                  <a:gd name="T76" fmla="*/ 364 w 399"/>
                  <a:gd name="T77" fmla="*/ 4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9" h="368">
                    <a:moveTo>
                      <a:pt x="399" y="76"/>
                    </a:moveTo>
                    <a:cubicBezTo>
                      <a:pt x="396" y="75"/>
                      <a:pt x="395" y="73"/>
                      <a:pt x="393" y="71"/>
                    </a:cubicBezTo>
                    <a:cubicBezTo>
                      <a:pt x="390" y="69"/>
                      <a:pt x="389" y="66"/>
                      <a:pt x="387" y="63"/>
                    </a:cubicBezTo>
                    <a:cubicBezTo>
                      <a:pt x="385" y="61"/>
                      <a:pt x="385" y="58"/>
                      <a:pt x="383" y="55"/>
                    </a:cubicBezTo>
                    <a:cubicBezTo>
                      <a:pt x="382" y="51"/>
                      <a:pt x="382" y="48"/>
                      <a:pt x="381" y="45"/>
                    </a:cubicBezTo>
                    <a:cubicBezTo>
                      <a:pt x="380" y="38"/>
                      <a:pt x="380" y="32"/>
                      <a:pt x="381" y="26"/>
                    </a:cubicBezTo>
                    <a:cubicBezTo>
                      <a:pt x="381" y="20"/>
                      <a:pt x="382" y="15"/>
                      <a:pt x="383" y="10"/>
                    </a:cubicBezTo>
                    <a:cubicBezTo>
                      <a:pt x="384" y="6"/>
                      <a:pt x="385" y="3"/>
                      <a:pt x="386" y="0"/>
                    </a:cubicBezTo>
                    <a:cubicBezTo>
                      <a:pt x="311" y="25"/>
                      <a:pt x="311" y="25"/>
                      <a:pt x="311" y="25"/>
                    </a:cubicBezTo>
                    <a:cubicBezTo>
                      <a:pt x="211" y="186"/>
                      <a:pt x="211" y="186"/>
                      <a:pt x="211" y="186"/>
                    </a:cubicBezTo>
                    <a:cubicBezTo>
                      <a:pt x="83" y="230"/>
                      <a:pt x="83" y="230"/>
                      <a:pt x="83" y="230"/>
                    </a:cubicBezTo>
                    <a:cubicBezTo>
                      <a:pt x="0" y="214"/>
                      <a:pt x="0" y="214"/>
                      <a:pt x="0" y="214"/>
                    </a:cubicBezTo>
                    <a:cubicBezTo>
                      <a:pt x="2" y="247"/>
                      <a:pt x="2" y="247"/>
                      <a:pt x="2" y="247"/>
                    </a:cubicBezTo>
                    <a:cubicBezTo>
                      <a:pt x="26" y="258"/>
                      <a:pt x="26" y="258"/>
                      <a:pt x="26" y="258"/>
                    </a:cubicBezTo>
                    <a:cubicBezTo>
                      <a:pt x="26" y="258"/>
                      <a:pt x="27" y="258"/>
                      <a:pt x="27" y="258"/>
                    </a:cubicBezTo>
                    <a:cubicBezTo>
                      <a:pt x="27" y="258"/>
                      <a:pt x="27" y="258"/>
                      <a:pt x="27" y="258"/>
                    </a:cubicBezTo>
                    <a:cubicBezTo>
                      <a:pt x="27" y="258"/>
                      <a:pt x="27" y="258"/>
                      <a:pt x="27" y="258"/>
                    </a:cubicBezTo>
                    <a:cubicBezTo>
                      <a:pt x="40" y="262"/>
                      <a:pt x="40" y="262"/>
                      <a:pt x="40" y="262"/>
                    </a:cubicBezTo>
                    <a:cubicBezTo>
                      <a:pt x="45" y="263"/>
                      <a:pt x="49" y="264"/>
                      <a:pt x="53" y="265"/>
                    </a:cubicBezTo>
                    <a:cubicBezTo>
                      <a:pt x="58" y="265"/>
                      <a:pt x="62" y="266"/>
                      <a:pt x="66" y="267"/>
                    </a:cubicBezTo>
                    <a:cubicBezTo>
                      <a:pt x="73" y="267"/>
                      <a:pt x="73" y="267"/>
                      <a:pt x="73" y="267"/>
                    </a:cubicBezTo>
                    <a:cubicBezTo>
                      <a:pt x="75" y="268"/>
                      <a:pt x="77" y="267"/>
                      <a:pt x="79" y="267"/>
                    </a:cubicBezTo>
                    <a:cubicBezTo>
                      <a:pt x="84" y="268"/>
                      <a:pt x="88" y="267"/>
                      <a:pt x="92" y="267"/>
                    </a:cubicBezTo>
                    <a:cubicBezTo>
                      <a:pt x="99" y="266"/>
                      <a:pt x="99" y="266"/>
                      <a:pt x="99" y="266"/>
                    </a:cubicBezTo>
                    <a:cubicBezTo>
                      <a:pt x="105" y="264"/>
                      <a:pt x="105" y="264"/>
                      <a:pt x="105" y="264"/>
                    </a:cubicBezTo>
                    <a:cubicBezTo>
                      <a:pt x="109" y="263"/>
                      <a:pt x="113" y="261"/>
                      <a:pt x="116" y="259"/>
                    </a:cubicBezTo>
                    <a:cubicBezTo>
                      <a:pt x="118" y="258"/>
                      <a:pt x="120" y="257"/>
                      <a:pt x="121" y="256"/>
                    </a:cubicBezTo>
                    <a:cubicBezTo>
                      <a:pt x="123" y="255"/>
                      <a:pt x="125" y="253"/>
                      <a:pt x="125" y="253"/>
                    </a:cubicBezTo>
                    <a:cubicBezTo>
                      <a:pt x="128" y="250"/>
                      <a:pt x="133" y="249"/>
                      <a:pt x="136" y="252"/>
                    </a:cubicBezTo>
                    <a:cubicBezTo>
                      <a:pt x="137" y="253"/>
                      <a:pt x="137" y="253"/>
                      <a:pt x="137" y="253"/>
                    </a:cubicBezTo>
                    <a:cubicBezTo>
                      <a:pt x="137" y="253"/>
                      <a:pt x="137" y="253"/>
                      <a:pt x="137" y="253"/>
                    </a:cubicBezTo>
                    <a:cubicBezTo>
                      <a:pt x="140" y="259"/>
                      <a:pt x="145" y="262"/>
                      <a:pt x="152" y="263"/>
                    </a:cubicBezTo>
                    <a:cubicBezTo>
                      <a:pt x="158" y="264"/>
                      <a:pt x="165" y="263"/>
                      <a:pt x="172" y="261"/>
                    </a:cubicBezTo>
                    <a:cubicBezTo>
                      <a:pt x="187" y="256"/>
                      <a:pt x="200" y="247"/>
                      <a:pt x="213" y="238"/>
                    </a:cubicBezTo>
                    <a:cubicBezTo>
                      <a:pt x="213" y="238"/>
                      <a:pt x="213" y="238"/>
                      <a:pt x="213" y="238"/>
                    </a:cubicBezTo>
                    <a:cubicBezTo>
                      <a:pt x="214" y="237"/>
                      <a:pt x="216" y="237"/>
                      <a:pt x="217" y="238"/>
                    </a:cubicBezTo>
                    <a:cubicBezTo>
                      <a:pt x="217" y="238"/>
                      <a:pt x="217" y="238"/>
                      <a:pt x="217" y="238"/>
                    </a:cubicBezTo>
                    <a:cubicBezTo>
                      <a:pt x="221" y="242"/>
                      <a:pt x="225" y="246"/>
                      <a:pt x="229" y="246"/>
                    </a:cubicBezTo>
                    <a:cubicBezTo>
                      <a:pt x="234" y="247"/>
                      <a:pt x="240" y="246"/>
                      <a:pt x="245" y="244"/>
                    </a:cubicBezTo>
                    <a:cubicBezTo>
                      <a:pt x="254" y="240"/>
                      <a:pt x="263" y="231"/>
                      <a:pt x="269" y="222"/>
                    </a:cubicBezTo>
                    <a:cubicBezTo>
                      <a:pt x="276" y="213"/>
                      <a:pt x="281" y="203"/>
                      <a:pt x="284" y="192"/>
                    </a:cubicBezTo>
                    <a:cubicBezTo>
                      <a:pt x="285" y="187"/>
                      <a:pt x="287" y="181"/>
                      <a:pt x="287" y="176"/>
                    </a:cubicBezTo>
                    <a:cubicBezTo>
                      <a:pt x="288" y="170"/>
                      <a:pt x="288" y="165"/>
                      <a:pt x="287" y="159"/>
                    </a:cubicBezTo>
                    <a:cubicBezTo>
                      <a:pt x="287" y="157"/>
                      <a:pt x="288" y="155"/>
                      <a:pt x="290" y="155"/>
                    </a:cubicBezTo>
                    <a:cubicBezTo>
                      <a:pt x="292" y="155"/>
                      <a:pt x="294" y="157"/>
                      <a:pt x="294" y="158"/>
                    </a:cubicBezTo>
                    <a:cubicBezTo>
                      <a:pt x="294" y="158"/>
                      <a:pt x="294" y="158"/>
                      <a:pt x="294" y="158"/>
                    </a:cubicBezTo>
                    <a:cubicBezTo>
                      <a:pt x="294" y="164"/>
                      <a:pt x="294" y="171"/>
                      <a:pt x="294" y="176"/>
                    </a:cubicBezTo>
                    <a:cubicBezTo>
                      <a:pt x="293" y="182"/>
                      <a:pt x="292" y="188"/>
                      <a:pt x="290" y="194"/>
                    </a:cubicBezTo>
                    <a:cubicBezTo>
                      <a:pt x="287" y="206"/>
                      <a:pt x="282" y="217"/>
                      <a:pt x="275" y="226"/>
                    </a:cubicBezTo>
                    <a:cubicBezTo>
                      <a:pt x="267" y="236"/>
                      <a:pt x="259" y="245"/>
                      <a:pt x="247" y="250"/>
                    </a:cubicBezTo>
                    <a:cubicBezTo>
                      <a:pt x="242" y="253"/>
                      <a:pt x="235" y="254"/>
                      <a:pt x="228" y="253"/>
                    </a:cubicBezTo>
                    <a:cubicBezTo>
                      <a:pt x="225" y="252"/>
                      <a:pt x="222" y="251"/>
                      <a:pt x="219" y="249"/>
                    </a:cubicBezTo>
                    <a:cubicBezTo>
                      <a:pt x="217" y="248"/>
                      <a:pt x="216" y="246"/>
                      <a:pt x="214" y="245"/>
                    </a:cubicBezTo>
                    <a:cubicBezTo>
                      <a:pt x="209" y="250"/>
                      <a:pt x="204" y="254"/>
                      <a:pt x="198" y="258"/>
                    </a:cubicBezTo>
                    <a:cubicBezTo>
                      <a:pt x="191" y="263"/>
                      <a:pt x="184" y="267"/>
                      <a:pt x="176" y="271"/>
                    </a:cubicBezTo>
                    <a:cubicBezTo>
                      <a:pt x="168" y="274"/>
                      <a:pt x="160" y="276"/>
                      <a:pt x="150" y="276"/>
                    </a:cubicBezTo>
                    <a:cubicBezTo>
                      <a:pt x="148" y="276"/>
                      <a:pt x="145" y="275"/>
                      <a:pt x="143" y="274"/>
                    </a:cubicBezTo>
                    <a:cubicBezTo>
                      <a:pt x="141" y="274"/>
                      <a:pt x="138" y="273"/>
                      <a:pt x="136" y="271"/>
                    </a:cubicBezTo>
                    <a:cubicBezTo>
                      <a:pt x="134" y="270"/>
                      <a:pt x="132" y="269"/>
                      <a:pt x="131" y="268"/>
                    </a:cubicBezTo>
                    <a:cubicBezTo>
                      <a:pt x="131" y="268"/>
                      <a:pt x="130" y="268"/>
                      <a:pt x="130" y="268"/>
                    </a:cubicBezTo>
                    <a:cubicBezTo>
                      <a:pt x="128" y="270"/>
                      <a:pt x="126" y="271"/>
                      <a:pt x="124" y="272"/>
                    </a:cubicBezTo>
                    <a:cubicBezTo>
                      <a:pt x="119" y="275"/>
                      <a:pt x="114" y="277"/>
                      <a:pt x="109" y="279"/>
                    </a:cubicBezTo>
                    <a:cubicBezTo>
                      <a:pt x="102" y="281"/>
                      <a:pt x="102" y="281"/>
                      <a:pt x="102" y="281"/>
                    </a:cubicBezTo>
                    <a:cubicBezTo>
                      <a:pt x="95" y="282"/>
                      <a:pt x="95" y="282"/>
                      <a:pt x="95" y="282"/>
                    </a:cubicBezTo>
                    <a:cubicBezTo>
                      <a:pt x="92" y="282"/>
                      <a:pt x="89" y="283"/>
                      <a:pt x="86" y="283"/>
                    </a:cubicBezTo>
                    <a:cubicBezTo>
                      <a:pt x="100" y="289"/>
                      <a:pt x="100" y="289"/>
                      <a:pt x="100" y="289"/>
                    </a:cubicBezTo>
                    <a:cubicBezTo>
                      <a:pt x="203" y="300"/>
                      <a:pt x="203" y="300"/>
                      <a:pt x="203" y="300"/>
                    </a:cubicBezTo>
                    <a:cubicBezTo>
                      <a:pt x="221" y="368"/>
                      <a:pt x="221" y="368"/>
                      <a:pt x="221" y="368"/>
                    </a:cubicBezTo>
                    <a:cubicBezTo>
                      <a:pt x="261" y="303"/>
                      <a:pt x="261" y="303"/>
                      <a:pt x="261" y="303"/>
                    </a:cubicBezTo>
                    <a:cubicBezTo>
                      <a:pt x="267" y="358"/>
                      <a:pt x="267" y="358"/>
                      <a:pt x="267" y="358"/>
                    </a:cubicBezTo>
                    <a:cubicBezTo>
                      <a:pt x="311" y="289"/>
                      <a:pt x="311" y="289"/>
                      <a:pt x="311" y="289"/>
                    </a:cubicBezTo>
                    <a:cubicBezTo>
                      <a:pt x="359" y="237"/>
                      <a:pt x="359" y="237"/>
                      <a:pt x="359" y="237"/>
                    </a:cubicBezTo>
                    <a:cubicBezTo>
                      <a:pt x="399" y="77"/>
                      <a:pt x="399" y="77"/>
                      <a:pt x="399" y="77"/>
                    </a:cubicBezTo>
                    <a:cubicBezTo>
                      <a:pt x="399" y="77"/>
                      <a:pt x="399" y="76"/>
                      <a:pt x="399" y="76"/>
                    </a:cubicBezTo>
                    <a:close/>
                    <a:moveTo>
                      <a:pt x="352" y="55"/>
                    </a:moveTo>
                    <a:cubicBezTo>
                      <a:pt x="346" y="54"/>
                      <a:pt x="341" y="49"/>
                      <a:pt x="342" y="43"/>
                    </a:cubicBezTo>
                    <a:cubicBezTo>
                      <a:pt x="342" y="36"/>
                      <a:pt x="348" y="32"/>
                      <a:pt x="354" y="32"/>
                    </a:cubicBezTo>
                    <a:cubicBezTo>
                      <a:pt x="360" y="33"/>
                      <a:pt x="365" y="38"/>
                      <a:pt x="364" y="44"/>
                    </a:cubicBezTo>
                    <a:cubicBezTo>
                      <a:pt x="364" y="50"/>
                      <a:pt x="358" y="55"/>
                      <a:pt x="35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2" name="Freeform 31"/>
              <p:cNvSpPr>
                <a:spLocks/>
              </p:cNvSpPr>
              <p:nvPr userDrawn="1"/>
            </p:nvSpPr>
            <p:spPr bwMode="auto">
              <a:xfrm>
                <a:off x="1792071" y="3185550"/>
                <a:ext cx="168307" cy="42077"/>
              </a:xfrm>
              <a:custGeom>
                <a:avLst/>
                <a:gdLst>
                  <a:gd name="T0" fmla="*/ 0 w 63"/>
                  <a:gd name="T1" fmla="*/ 0 h 15"/>
                  <a:gd name="T2" fmla="*/ 3 w 63"/>
                  <a:gd name="T3" fmla="*/ 6 h 15"/>
                  <a:gd name="T4" fmla="*/ 7 w 63"/>
                  <a:gd name="T5" fmla="*/ 12 h 15"/>
                  <a:gd name="T6" fmla="*/ 10 w 63"/>
                  <a:gd name="T7" fmla="*/ 15 h 15"/>
                  <a:gd name="T8" fmla="*/ 63 w 63"/>
                  <a:gd name="T9" fmla="*/ 7 h 15"/>
                  <a:gd name="T10" fmla="*/ 0 w 63"/>
                  <a:gd name="T11" fmla="*/ 0 h 15"/>
                </a:gdLst>
                <a:ahLst/>
                <a:cxnLst>
                  <a:cxn ang="0">
                    <a:pos x="T0" y="T1"/>
                  </a:cxn>
                  <a:cxn ang="0">
                    <a:pos x="T2" y="T3"/>
                  </a:cxn>
                  <a:cxn ang="0">
                    <a:pos x="T4" y="T5"/>
                  </a:cxn>
                  <a:cxn ang="0">
                    <a:pos x="T6" y="T7"/>
                  </a:cxn>
                  <a:cxn ang="0">
                    <a:pos x="T8" y="T9"/>
                  </a:cxn>
                  <a:cxn ang="0">
                    <a:pos x="T10" y="T11"/>
                  </a:cxn>
                </a:cxnLst>
                <a:rect l="0" t="0" r="r" b="b"/>
                <a:pathLst>
                  <a:path w="63" h="15">
                    <a:moveTo>
                      <a:pt x="0" y="0"/>
                    </a:moveTo>
                    <a:cubicBezTo>
                      <a:pt x="1" y="2"/>
                      <a:pt x="2" y="4"/>
                      <a:pt x="3" y="6"/>
                    </a:cubicBezTo>
                    <a:cubicBezTo>
                      <a:pt x="4" y="8"/>
                      <a:pt x="5" y="10"/>
                      <a:pt x="7" y="12"/>
                    </a:cubicBezTo>
                    <a:cubicBezTo>
                      <a:pt x="8" y="13"/>
                      <a:pt x="9" y="14"/>
                      <a:pt x="10" y="15"/>
                    </a:cubicBezTo>
                    <a:cubicBezTo>
                      <a:pt x="63" y="7"/>
                      <a:pt x="63" y="7"/>
                      <a:pt x="63" y="7"/>
                    </a:cubicBezTo>
                    <a:cubicBezTo>
                      <a:pt x="43" y="3"/>
                      <a:pt x="18"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3" name="Freeform 35"/>
              <p:cNvSpPr>
                <a:spLocks/>
              </p:cNvSpPr>
              <p:nvPr userDrawn="1"/>
            </p:nvSpPr>
            <p:spPr bwMode="auto">
              <a:xfrm>
                <a:off x="2433742" y="923922"/>
                <a:ext cx="339245" cy="549629"/>
              </a:xfrm>
              <a:custGeom>
                <a:avLst/>
                <a:gdLst>
                  <a:gd name="T0" fmla="*/ 74 w 127"/>
                  <a:gd name="T1" fmla="*/ 169 h 204"/>
                  <a:gd name="T2" fmla="*/ 100 w 127"/>
                  <a:gd name="T3" fmla="*/ 199 h 204"/>
                  <a:gd name="T4" fmla="*/ 105 w 127"/>
                  <a:gd name="T5" fmla="*/ 148 h 204"/>
                  <a:gd name="T6" fmla="*/ 127 w 127"/>
                  <a:gd name="T7" fmla="*/ 116 h 204"/>
                  <a:gd name="T8" fmla="*/ 88 w 127"/>
                  <a:gd name="T9" fmla="*/ 108 h 204"/>
                  <a:gd name="T10" fmla="*/ 30 w 127"/>
                  <a:gd name="T11" fmla="*/ 0 h 204"/>
                  <a:gd name="T12" fmla="*/ 37 w 127"/>
                  <a:gd name="T13" fmla="*/ 120 h 204"/>
                  <a:gd name="T14" fmla="*/ 0 w 127"/>
                  <a:gd name="T15" fmla="*/ 150 h 204"/>
                  <a:gd name="T16" fmla="*/ 37 w 127"/>
                  <a:gd name="T17" fmla="*/ 164 h 204"/>
                  <a:gd name="T18" fmla="*/ 13 w 127"/>
                  <a:gd name="T19" fmla="*/ 204 h 204"/>
                  <a:gd name="T20" fmla="*/ 74 w 127"/>
                  <a:gd name="T21" fmla="*/ 16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4">
                    <a:moveTo>
                      <a:pt x="74" y="169"/>
                    </a:moveTo>
                    <a:cubicBezTo>
                      <a:pt x="74" y="169"/>
                      <a:pt x="82" y="191"/>
                      <a:pt x="100" y="199"/>
                    </a:cubicBezTo>
                    <a:cubicBezTo>
                      <a:pt x="100" y="199"/>
                      <a:pt x="110" y="182"/>
                      <a:pt x="105" y="148"/>
                    </a:cubicBezTo>
                    <a:cubicBezTo>
                      <a:pt x="105" y="148"/>
                      <a:pt x="125" y="133"/>
                      <a:pt x="127" y="116"/>
                    </a:cubicBezTo>
                    <a:cubicBezTo>
                      <a:pt x="88" y="108"/>
                      <a:pt x="88" y="108"/>
                      <a:pt x="88" y="108"/>
                    </a:cubicBezTo>
                    <a:cubicBezTo>
                      <a:pt x="88" y="108"/>
                      <a:pt x="76" y="48"/>
                      <a:pt x="30" y="0"/>
                    </a:cubicBezTo>
                    <a:cubicBezTo>
                      <a:pt x="30" y="0"/>
                      <a:pt x="44" y="68"/>
                      <a:pt x="37" y="120"/>
                    </a:cubicBezTo>
                    <a:cubicBezTo>
                      <a:pt x="0" y="150"/>
                      <a:pt x="0" y="150"/>
                      <a:pt x="0" y="150"/>
                    </a:cubicBezTo>
                    <a:cubicBezTo>
                      <a:pt x="0" y="150"/>
                      <a:pt x="25" y="164"/>
                      <a:pt x="37" y="164"/>
                    </a:cubicBezTo>
                    <a:cubicBezTo>
                      <a:pt x="13" y="204"/>
                      <a:pt x="13" y="204"/>
                      <a:pt x="13" y="204"/>
                    </a:cubicBezTo>
                    <a:cubicBezTo>
                      <a:pt x="13" y="204"/>
                      <a:pt x="49" y="202"/>
                      <a:pt x="74"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4" name="Freeform 36"/>
              <p:cNvSpPr>
                <a:spLocks/>
              </p:cNvSpPr>
              <p:nvPr userDrawn="1"/>
            </p:nvSpPr>
            <p:spPr bwMode="auto">
              <a:xfrm>
                <a:off x="9066" y="939700"/>
                <a:ext cx="667969" cy="686379"/>
              </a:xfrm>
              <a:custGeom>
                <a:avLst/>
                <a:gdLst>
                  <a:gd name="T0" fmla="*/ 44 w 248"/>
                  <a:gd name="T1" fmla="*/ 240 h 255"/>
                  <a:gd name="T2" fmla="*/ 128 w 248"/>
                  <a:gd name="T3" fmla="*/ 166 h 255"/>
                  <a:gd name="T4" fmla="*/ 167 w 248"/>
                  <a:gd name="T5" fmla="*/ 62 h 255"/>
                  <a:gd name="T6" fmla="*/ 185 w 248"/>
                  <a:gd name="T7" fmla="*/ 122 h 255"/>
                  <a:gd name="T8" fmla="*/ 167 w 248"/>
                  <a:gd name="T9" fmla="*/ 13 h 255"/>
                  <a:gd name="T10" fmla="*/ 112 w 248"/>
                  <a:gd name="T11" fmla="*/ 128 h 255"/>
                  <a:gd name="T12" fmla="*/ 75 w 248"/>
                  <a:gd name="T13" fmla="*/ 167 h 255"/>
                  <a:gd name="T14" fmla="*/ 12 w 248"/>
                  <a:gd name="T15" fmla="*/ 176 h 255"/>
                  <a:gd name="T16" fmla="*/ 44 w 248"/>
                  <a:gd name="T17" fmla="*/ 24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55">
                    <a:moveTo>
                      <a:pt x="44" y="240"/>
                    </a:moveTo>
                    <a:cubicBezTo>
                      <a:pt x="84" y="255"/>
                      <a:pt x="118" y="235"/>
                      <a:pt x="128" y="166"/>
                    </a:cubicBezTo>
                    <a:cubicBezTo>
                      <a:pt x="138" y="96"/>
                      <a:pt x="155" y="54"/>
                      <a:pt x="167" y="62"/>
                    </a:cubicBezTo>
                    <a:cubicBezTo>
                      <a:pt x="180" y="69"/>
                      <a:pt x="187" y="102"/>
                      <a:pt x="185" y="122"/>
                    </a:cubicBezTo>
                    <a:cubicBezTo>
                      <a:pt x="184" y="143"/>
                      <a:pt x="248" y="41"/>
                      <a:pt x="167" y="13"/>
                    </a:cubicBezTo>
                    <a:cubicBezTo>
                      <a:pt x="129" y="0"/>
                      <a:pt x="127" y="64"/>
                      <a:pt x="112" y="128"/>
                    </a:cubicBezTo>
                    <a:cubicBezTo>
                      <a:pt x="98" y="193"/>
                      <a:pt x="98" y="187"/>
                      <a:pt x="75" y="167"/>
                    </a:cubicBezTo>
                    <a:cubicBezTo>
                      <a:pt x="51" y="147"/>
                      <a:pt x="24" y="155"/>
                      <a:pt x="12" y="176"/>
                    </a:cubicBezTo>
                    <a:cubicBezTo>
                      <a:pt x="1" y="196"/>
                      <a:pt x="0" y="223"/>
                      <a:pt x="44"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5" name="Freeform 37"/>
              <p:cNvSpPr>
                <a:spLocks/>
              </p:cNvSpPr>
              <p:nvPr userDrawn="1"/>
            </p:nvSpPr>
            <p:spPr bwMode="auto">
              <a:xfrm>
                <a:off x="545545" y="3148733"/>
                <a:ext cx="549629" cy="436547"/>
              </a:xfrm>
              <a:custGeom>
                <a:avLst/>
                <a:gdLst>
                  <a:gd name="T0" fmla="*/ 184 w 205"/>
                  <a:gd name="T1" fmla="*/ 146 h 162"/>
                  <a:gd name="T2" fmla="*/ 137 w 205"/>
                  <a:gd name="T3" fmla="*/ 136 h 162"/>
                  <a:gd name="T4" fmla="*/ 78 w 205"/>
                  <a:gd name="T5" fmla="*/ 67 h 162"/>
                  <a:gd name="T6" fmla="*/ 23 w 205"/>
                  <a:gd name="T7" fmla="*/ 67 h 162"/>
                  <a:gd name="T8" fmla="*/ 18 w 205"/>
                  <a:gd name="T9" fmla="*/ 7 h 162"/>
                  <a:gd name="T10" fmla="*/ 96 w 205"/>
                  <a:gd name="T11" fmla="*/ 4 h 162"/>
                  <a:gd name="T12" fmla="*/ 191 w 205"/>
                  <a:gd name="T13" fmla="*/ 90 h 162"/>
                  <a:gd name="T14" fmla="*/ 184 w 205"/>
                  <a:gd name="T15" fmla="*/ 146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162">
                    <a:moveTo>
                      <a:pt x="184" y="146"/>
                    </a:moveTo>
                    <a:cubicBezTo>
                      <a:pt x="163" y="152"/>
                      <a:pt x="144" y="162"/>
                      <a:pt x="137" y="136"/>
                    </a:cubicBezTo>
                    <a:cubicBezTo>
                      <a:pt x="130" y="109"/>
                      <a:pt x="126" y="69"/>
                      <a:pt x="78" y="67"/>
                    </a:cubicBezTo>
                    <a:cubicBezTo>
                      <a:pt x="29" y="64"/>
                      <a:pt x="33" y="80"/>
                      <a:pt x="23" y="67"/>
                    </a:cubicBezTo>
                    <a:cubicBezTo>
                      <a:pt x="13" y="53"/>
                      <a:pt x="0" y="15"/>
                      <a:pt x="18" y="7"/>
                    </a:cubicBezTo>
                    <a:cubicBezTo>
                      <a:pt x="36" y="0"/>
                      <a:pt x="68" y="0"/>
                      <a:pt x="96" y="4"/>
                    </a:cubicBezTo>
                    <a:cubicBezTo>
                      <a:pt x="125" y="8"/>
                      <a:pt x="176" y="43"/>
                      <a:pt x="191" y="90"/>
                    </a:cubicBezTo>
                    <a:cubicBezTo>
                      <a:pt x="205" y="137"/>
                      <a:pt x="201" y="141"/>
                      <a:pt x="184"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6" name="Freeform 38"/>
              <p:cNvSpPr>
                <a:spLocks/>
              </p:cNvSpPr>
              <p:nvPr userDrawn="1"/>
            </p:nvSpPr>
            <p:spPr bwMode="auto">
              <a:xfrm>
                <a:off x="456132" y="2883122"/>
                <a:ext cx="867834" cy="586446"/>
              </a:xfrm>
              <a:custGeom>
                <a:avLst/>
                <a:gdLst>
                  <a:gd name="T0" fmla="*/ 260 w 323"/>
                  <a:gd name="T1" fmla="*/ 211 h 218"/>
                  <a:gd name="T2" fmla="*/ 321 w 323"/>
                  <a:gd name="T3" fmla="*/ 182 h 218"/>
                  <a:gd name="T4" fmla="*/ 232 w 323"/>
                  <a:gd name="T5" fmla="*/ 47 h 218"/>
                  <a:gd name="T6" fmla="*/ 33 w 323"/>
                  <a:gd name="T7" fmla="*/ 7 h 218"/>
                  <a:gd name="T8" fmla="*/ 3 w 323"/>
                  <a:gd name="T9" fmla="*/ 37 h 218"/>
                  <a:gd name="T10" fmla="*/ 27 w 323"/>
                  <a:gd name="T11" fmla="*/ 78 h 218"/>
                  <a:gd name="T12" fmla="*/ 192 w 323"/>
                  <a:gd name="T13" fmla="*/ 97 h 218"/>
                  <a:gd name="T14" fmla="*/ 260 w 323"/>
                  <a:gd name="T15" fmla="*/ 21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218">
                    <a:moveTo>
                      <a:pt x="260" y="211"/>
                    </a:moveTo>
                    <a:cubicBezTo>
                      <a:pt x="271" y="218"/>
                      <a:pt x="320" y="200"/>
                      <a:pt x="321" y="182"/>
                    </a:cubicBezTo>
                    <a:cubicBezTo>
                      <a:pt x="323" y="164"/>
                      <a:pt x="298" y="91"/>
                      <a:pt x="232" y="47"/>
                    </a:cubicBezTo>
                    <a:cubicBezTo>
                      <a:pt x="166" y="3"/>
                      <a:pt x="65" y="0"/>
                      <a:pt x="33" y="7"/>
                    </a:cubicBezTo>
                    <a:cubicBezTo>
                      <a:pt x="0" y="14"/>
                      <a:pt x="0" y="21"/>
                      <a:pt x="3" y="37"/>
                    </a:cubicBezTo>
                    <a:cubicBezTo>
                      <a:pt x="6" y="53"/>
                      <a:pt x="11" y="80"/>
                      <a:pt x="27" y="78"/>
                    </a:cubicBezTo>
                    <a:cubicBezTo>
                      <a:pt x="43" y="76"/>
                      <a:pt x="132" y="53"/>
                      <a:pt x="192" y="97"/>
                    </a:cubicBezTo>
                    <a:cubicBezTo>
                      <a:pt x="252" y="141"/>
                      <a:pt x="246" y="201"/>
                      <a:pt x="26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7" name="Freeform 39"/>
              <p:cNvSpPr>
                <a:spLocks/>
              </p:cNvSpPr>
              <p:nvPr userDrawn="1"/>
            </p:nvSpPr>
            <p:spPr bwMode="auto">
              <a:xfrm>
                <a:off x="634959" y="3372265"/>
                <a:ext cx="228793" cy="210384"/>
              </a:xfrm>
              <a:custGeom>
                <a:avLst/>
                <a:gdLst>
                  <a:gd name="T0" fmla="*/ 44 w 85"/>
                  <a:gd name="T1" fmla="*/ 7 h 78"/>
                  <a:gd name="T2" fmla="*/ 4 w 85"/>
                  <a:gd name="T3" fmla="*/ 41 h 78"/>
                  <a:gd name="T4" fmla="*/ 47 w 85"/>
                  <a:gd name="T5" fmla="*/ 74 h 78"/>
                  <a:gd name="T6" fmla="*/ 44 w 85"/>
                  <a:gd name="T7" fmla="*/ 7 h 78"/>
                </a:gdLst>
                <a:ahLst/>
                <a:cxnLst>
                  <a:cxn ang="0">
                    <a:pos x="T0" y="T1"/>
                  </a:cxn>
                  <a:cxn ang="0">
                    <a:pos x="T2" y="T3"/>
                  </a:cxn>
                  <a:cxn ang="0">
                    <a:pos x="T4" y="T5"/>
                  </a:cxn>
                  <a:cxn ang="0">
                    <a:pos x="T6" y="T7"/>
                  </a:cxn>
                </a:cxnLst>
                <a:rect l="0" t="0" r="r" b="b"/>
                <a:pathLst>
                  <a:path w="85" h="78">
                    <a:moveTo>
                      <a:pt x="44" y="7"/>
                    </a:moveTo>
                    <a:cubicBezTo>
                      <a:pt x="19" y="0"/>
                      <a:pt x="0" y="25"/>
                      <a:pt x="4" y="41"/>
                    </a:cubicBezTo>
                    <a:cubicBezTo>
                      <a:pt x="8" y="57"/>
                      <a:pt x="16" y="78"/>
                      <a:pt x="47" y="74"/>
                    </a:cubicBezTo>
                    <a:cubicBezTo>
                      <a:pt x="78" y="70"/>
                      <a:pt x="85" y="19"/>
                      <a:pt x="4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8" name="Freeform 40"/>
              <p:cNvSpPr>
                <a:spLocks/>
              </p:cNvSpPr>
              <p:nvPr userDrawn="1"/>
            </p:nvSpPr>
            <p:spPr bwMode="auto">
              <a:xfrm>
                <a:off x="1468606" y="1720750"/>
                <a:ext cx="128861" cy="39448"/>
              </a:xfrm>
              <a:custGeom>
                <a:avLst/>
                <a:gdLst>
                  <a:gd name="T0" fmla="*/ 25 w 48"/>
                  <a:gd name="T1" fmla="*/ 14 h 15"/>
                  <a:gd name="T2" fmla="*/ 38 w 48"/>
                  <a:gd name="T3" fmla="*/ 13 h 15"/>
                  <a:gd name="T4" fmla="*/ 44 w 48"/>
                  <a:gd name="T5" fmla="*/ 12 h 15"/>
                  <a:gd name="T6" fmla="*/ 45 w 48"/>
                  <a:gd name="T7" fmla="*/ 9 h 15"/>
                  <a:gd name="T8" fmla="*/ 48 w 48"/>
                  <a:gd name="T9" fmla="*/ 0 h 15"/>
                  <a:gd name="T10" fmla="*/ 45 w 48"/>
                  <a:gd name="T11" fmla="*/ 1 h 15"/>
                  <a:gd name="T12" fmla="*/ 40 w 48"/>
                  <a:gd name="T13" fmla="*/ 3 h 15"/>
                  <a:gd name="T14" fmla="*/ 35 w 48"/>
                  <a:gd name="T15" fmla="*/ 4 h 15"/>
                  <a:gd name="T16" fmla="*/ 23 w 48"/>
                  <a:gd name="T17" fmla="*/ 5 h 15"/>
                  <a:gd name="T18" fmla="*/ 11 w 48"/>
                  <a:gd name="T19" fmla="*/ 4 h 15"/>
                  <a:gd name="T20" fmla="*/ 5 w 48"/>
                  <a:gd name="T21" fmla="*/ 2 h 15"/>
                  <a:gd name="T22" fmla="*/ 0 w 48"/>
                  <a:gd name="T23" fmla="*/ 1 h 15"/>
                  <a:gd name="T24" fmla="*/ 0 w 48"/>
                  <a:gd name="T25" fmla="*/ 0 h 15"/>
                  <a:gd name="T26" fmla="*/ 3 w 48"/>
                  <a:gd name="T27" fmla="*/ 13 h 15"/>
                  <a:gd name="T28" fmla="*/ 25 w 48"/>
                  <a:gd name="T2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15">
                    <a:moveTo>
                      <a:pt x="25" y="14"/>
                    </a:moveTo>
                    <a:cubicBezTo>
                      <a:pt x="29" y="14"/>
                      <a:pt x="34" y="14"/>
                      <a:pt x="38" y="13"/>
                    </a:cubicBezTo>
                    <a:cubicBezTo>
                      <a:pt x="40" y="13"/>
                      <a:pt x="42" y="13"/>
                      <a:pt x="44" y="12"/>
                    </a:cubicBezTo>
                    <a:cubicBezTo>
                      <a:pt x="44" y="11"/>
                      <a:pt x="45" y="10"/>
                      <a:pt x="45" y="9"/>
                    </a:cubicBezTo>
                    <a:cubicBezTo>
                      <a:pt x="47" y="6"/>
                      <a:pt x="48" y="3"/>
                      <a:pt x="48" y="0"/>
                    </a:cubicBezTo>
                    <a:cubicBezTo>
                      <a:pt x="47" y="0"/>
                      <a:pt x="46" y="1"/>
                      <a:pt x="45" y="1"/>
                    </a:cubicBezTo>
                    <a:cubicBezTo>
                      <a:pt x="44" y="2"/>
                      <a:pt x="42" y="2"/>
                      <a:pt x="40" y="3"/>
                    </a:cubicBezTo>
                    <a:cubicBezTo>
                      <a:pt x="39" y="3"/>
                      <a:pt x="37" y="4"/>
                      <a:pt x="35" y="4"/>
                    </a:cubicBezTo>
                    <a:cubicBezTo>
                      <a:pt x="31" y="5"/>
                      <a:pt x="27" y="5"/>
                      <a:pt x="23" y="5"/>
                    </a:cubicBezTo>
                    <a:cubicBezTo>
                      <a:pt x="19" y="5"/>
                      <a:pt x="14" y="5"/>
                      <a:pt x="11" y="4"/>
                    </a:cubicBezTo>
                    <a:cubicBezTo>
                      <a:pt x="9" y="4"/>
                      <a:pt x="7" y="3"/>
                      <a:pt x="5" y="2"/>
                    </a:cubicBezTo>
                    <a:cubicBezTo>
                      <a:pt x="4" y="2"/>
                      <a:pt x="2" y="1"/>
                      <a:pt x="0" y="1"/>
                    </a:cubicBezTo>
                    <a:cubicBezTo>
                      <a:pt x="0" y="1"/>
                      <a:pt x="0" y="0"/>
                      <a:pt x="0" y="0"/>
                    </a:cubicBezTo>
                    <a:cubicBezTo>
                      <a:pt x="0" y="5"/>
                      <a:pt x="1" y="9"/>
                      <a:pt x="3" y="13"/>
                    </a:cubicBezTo>
                    <a:cubicBezTo>
                      <a:pt x="9" y="14"/>
                      <a:pt x="17" y="15"/>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9" name="Freeform 41"/>
              <p:cNvSpPr>
                <a:spLocks/>
              </p:cNvSpPr>
              <p:nvPr userDrawn="1"/>
            </p:nvSpPr>
            <p:spPr bwMode="auto">
              <a:xfrm>
                <a:off x="1468606" y="1628708"/>
                <a:ext cx="131490" cy="81525"/>
              </a:xfrm>
              <a:custGeom>
                <a:avLst/>
                <a:gdLst>
                  <a:gd name="T0" fmla="*/ 3 w 49"/>
                  <a:gd name="T1" fmla="*/ 27 h 30"/>
                  <a:gd name="T2" fmla="*/ 7 w 49"/>
                  <a:gd name="T3" fmla="*/ 28 h 30"/>
                  <a:gd name="T4" fmla="*/ 12 w 49"/>
                  <a:gd name="T5" fmla="*/ 29 h 30"/>
                  <a:gd name="T6" fmla="*/ 23 w 49"/>
                  <a:gd name="T7" fmla="*/ 30 h 30"/>
                  <a:gd name="T8" fmla="*/ 33 w 49"/>
                  <a:gd name="T9" fmla="*/ 29 h 30"/>
                  <a:gd name="T10" fmla="*/ 43 w 49"/>
                  <a:gd name="T11" fmla="*/ 28 h 30"/>
                  <a:gd name="T12" fmla="*/ 49 w 49"/>
                  <a:gd name="T13" fmla="*/ 26 h 30"/>
                  <a:gd name="T14" fmla="*/ 23 w 49"/>
                  <a:gd name="T15" fmla="*/ 3 h 30"/>
                  <a:gd name="T16" fmla="*/ 0 w 49"/>
                  <a:gd name="T17" fmla="*/ 26 h 30"/>
                  <a:gd name="T18" fmla="*/ 3 w 49"/>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0">
                    <a:moveTo>
                      <a:pt x="3" y="27"/>
                    </a:moveTo>
                    <a:cubicBezTo>
                      <a:pt x="5" y="27"/>
                      <a:pt x="6" y="28"/>
                      <a:pt x="7" y="28"/>
                    </a:cubicBezTo>
                    <a:cubicBezTo>
                      <a:pt x="9" y="28"/>
                      <a:pt x="11" y="29"/>
                      <a:pt x="12" y="29"/>
                    </a:cubicBezTo>
                    <a:cubicBezTo>
                      <a:pt x="16" y="30"/>
                      <a:pt x="19" y="30"/>
                      <a:pt x="23" y="30"/>
                    </a:cubicBezTo>
                    <a:cubicBezTo>
                      <a:pt x="26" y="30"/>
                      <a:pt x="30" y="30"/>
                      <a:pt x="33" y="29"/>
                    </a:cubicBezTo>
                    <a:cubicBezTo>
                      <a:pt x="37" y="29"/>
                      <a:pt x="40" y="28"/>
                      <a:pt x="43" y="28"/>
                    </a:cubicBezTo>
                    <a:cubicBezTo>
                      <a:pt x="45" y="27"/>
                      <a:pt x="47" y="26"/>
                      <a:pt x="49" y="26"/>
                    </a:cubicBezTo>
                    <a:cubicBezTo>
                      <a:pt x="48" y="11"/>
                      <a:pt x="38" y="0"/>
                      <a:pt x="23" y="3"/>
                    </a:cubicBezTo>
                    <a:cubicBezTo>
                      <a:pt x="8" y="6"/>
                      <a:pt x="1" y="15"/>
                      <a:pt x="0" y="26"/>
                    </a:cubicBezTo>
                    <a:cubicBezTo>
                      <a:pt x="1" y="27"/>
                      <a:pt x="2" y="27"/>
                      <a:pt x="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0" name="Freeform 42"/>
              <p:cNvSpPr>
                <a:spLocks/>
              </p:cNvSpPr>
              <p:nvPr userDrawn="1"/>
            </p:nvSpPr>
            <p:spPr bwMode="auto">
              <a:xfrm>
                <a:off x="1302928" y="1952173"/>
                <a:ext cx="407620" cy="583816"/>
              </a:xfrm>
              <a:custGeom>
                <a:avLst/>
                <a:gdLst>
                  <a:gd name="T0" fmla="*/ 135 w 152"/>
                  <a:gd name="T1" fmla="*/ 2 h 217"/>
                  <a:gd name="T2" fmla="*/ 133 w 152"/>
                  <a:gd name="T3" fmla="*/ 4 h 217"/>
                  <a:gd name="T4" fmla="*/ 124 w 152"/>
                  <a:gd name="T5" fmla="*/ 8 h 217"/>
                  <a:gd name="T6" fmla="*/ 113 w 152"/>
                  <a:gd name="T7" fmla="*/ 12 h 217"/>
                  <a:gd name="T8" fmla="*/ 102 w 152"/>
                  <a:gd name="T9" fmla="*/ 14 h 217"/>
                  <a:gd name="T10" fmla="*/ 90 w 152"/>
                  <a:gd name="T11" fmla="*/ 14 h 217"/>
                  <a:gd name="T12" fmla="*/ 67 w 152"/>
                  <a:gd name="T13" fmla="*/ 11 h 217"/>
                  <a:gd name="T14" fmla="*/ 49 w 152"/>
                  <a:gd name="T15" fmla="*/ 4 h 217"/>
                  <a:gd name="T16" fmla="*/ 42 w 152"/>
                  <a:gd name="T17" fmla="*/ 0 h 217"/>
                  <a:gd name="T18" fmla="*/ 80 w 152"/>
                  <a:gd name="T19" fmla="*/ 215 h 217"/>
                  <a:gd name="T20" fmla="*/ 150 w 152"/>
                  <a:gd name="T21" fmla="*/ 104 h 217"/>
                  <a:gd name="T22" fmla="*/ 135 w 152"/>
                  <a:gd name="T23" fmla="*/ 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217">
                    <a:moveTo>
                      <a:pt x="135" y="2"/>
                    </a:moveTo>
                    <a:cubicBezTo>
                      <a:pt x="133" y="4"/>
                      <a:pt x="135" y="2"/>
                      <a:pt x="133" y="4"/>
                    </a:cubicBezTo>
                    <a:cubicBezTo>
                      <a:pt x="130" y="5"/>
                      <a:pt x="127" y="7"/>
                      <a:pt x="124" y="8"/>
                    </a:cubicBezTo>
                    <a:cubicBezTo>
                      <a:pt x="121" y="10"/>
                      <a:pt x="117" y="11"/>
                      <a:pt x="113" y="12"/>
                    </a:cubicBezTo>
                    <a:cubicBezTo>
                      <a:pt x="110" y="13"/>
                      <a:pt x="106" y="13"/>
                      <a:pt x="102" y="14"/>
                    </a:cubicBezTo>
                    <a:cubicBezTo>
                      <a:pt x="98" y="14"/>
                      <a:pt x="94" y="15"/>
                      <a:pt x="90" y="14"/>
                    </a:cubicBezTo>
                    <a:cubicBezTo>
                      <a:pt x="82" y="14"/>
                      <a:pt x="74" y="13"/>
                      <a:pt x="67" y="11"/>
                    </a:cubicBezTo>
                    <a:cubicBezTo>
                      <a:pt x="60" y="9"/>
                      <a:pt x="54" y="6"/>
                      <a:pt x="49" y="4"/>
                    </a:cubicBezTo>
                    <a:cubicBezTo>
                      <a:pt x="46" y="2"/>
                      <a:pt x="44" y="1"/>
                      <a:pt x="42" y="0"/>
                    </a:cubicBezTo>
                    <a:cubicBezTo>
                      <a:pt x="0" y="126"/>
                      <a:pt x="26" y="213"/>
                      <a:pt x="80" y="215"/>
                    </a:cubicBezTo>
                    <a:cubicBezTo>
                      <a:pt x="134" y="217"/>
                      <a:pt x="152" y="184"/>
                      <a:pt x="150" y="104"/>
                    </a:cubicBezTo>
                    <a:cubicBezTo>
                      <a:pt x="149" y="49"/>
                      <a:pt x="137" y="18"/>
                      <a:pt x="13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1" name="Freeform 43"/>
              <p:cNvSpPr>
                <a:spLocks/>
              </p:cNvSpPr>
              <p:nvPr userDrawn="1"/>
            </p:nvSpPr>
            <p:spPr bwMode="auto">
              <a:xfrm>
                <a:off x="1368674" y="1770717"/>
                <a:ext cx="344505" cy="176197"/>
              </a:xfrm>
              <a:custGeom>
                <a:avLst/>
                <a:gdLst>
                  <a:gd name="T0" fmla="*/ 16 w 128"/>
                  <a:gd name="T1" fmla="*/ 55 h 65"/>
                  <a:gd name="T2" fmla="*/ 16 w 128"/>
                  <a:gd name="T3" fmla="*/ 55 h 65"/>
                  <a:gd name="T4" fmla="*/ 22 w 128"/>
                  <a:gd name="T5" fmla="*/ 56 h 65"/>
                  <a:gd name="T6" fmla="*/ 28 w 128"/>
                  <a:gd name="T7" fmla="*/ 58 h 65"/>
                  <a:gd name="T8" fmla="*/ 37 w 128"/>
                  <a:gd name="T9" fmla="*/ 60 h 65"/>
                  <a:gd name="T10" fmla="*/ 46 w 128"/>
                  <a:gd name="T11" fmla="*/ 62 h 65"/>
                  <a:gd name="T12" fmla="*/ 56 w 128"/>
                  <a:gd name="T13" fmla="*/ 64 h 65"/>
                  <a:gd name="T14" fmla="*/ 66 w 128"/>
                  <a:gd name="T15" fmla="*/ 64 h 65"/>
                  <a:gd name="T16" fmla="*/ 76 w 128"/>
                  <a:gd name="T17" fmla="*/ 64 h 65"/>
                  <a:gd name="T18" fmla="*/ 85 w 128"/>
                  <a:gd name="T19" fmla="*/ 63 h 65"/>
                  <a:gd name="T20" fmla="*/ 94 w 128"/>
                  <a:gd name="T21" fmla="*/ 62 h 65"/>
                  <a:gd name="T22" fmla="*/ 101 w 128"/>
                  <a:gd name="T23" fmla="*/ 59 h 65"/>
                  <a:gd name="T24" fmla="*/ 108 w 128"/>
                  <a:gd name="T25" fmla="*/ 56 h 65"/>
                  <a:gd name="T26" fmla="*/ 112 w 128"/>
                  <a:gd name="T27" fmla="*/ 54 h 65"/>
                  <a:gd name="T28" fmla="*/ 113 w 128"/>
                  <a:gd name="T29" fmla="*/ 53 h 65"/>
                  <a:gd name="T30" fmla="*/ 103 w 128"/>
                  <a:gd name="T31" fmla="*/ 15 h 65"/>
                  <a:gd name="T32" fmla="*/ 79 w 128"/>
                  <a:gd name="T33" fmla="*/ 0 h 65"/>
                  <a:gd name="T34" fmla="*/ 76 w 128"/>
                  <a:gd name="T35" fmla="*/ 1 h 65"/>
                  <a:gd name="T36" fmla="*/ 62 w 128"/>
                  <a:gd name="T37" fmla="*/ 2 h 65"/>
                  <a:gd name="T38" fmla="*/ 43 w 128"/>
                  <a:gd name="T39" fmla="*/ 1 h 65"/>
                  <a:gd name="T40" fmla="*/ 11 w 128"/>
                  <a:gd name="T41" fmla="*/ 24 h 65"/>
                  <a:gd name="T42" fmla="*/ 16 w 128"/>
                  <a:gd name="T43"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65">
                    <a:moveTo>
                      <a:pt x="16" y="55"/>
                    </a:moveTo>
                    <a:cubicBezTo>
                      <a:pt x="16" y="55"/>
                      <a:pt x="16" y="55"/>
                      <a:pt x="16" y="55"/>
                    </a:cubicBezTo>
                    <a:cubicBezTo>
                      <a:pt x="18" y="55"/>
                      <a:pt x="20" y="56"/>
                      <a:pt x="22" y="56"/>
                    </a:cubicBezTo>
                    <a:cubicBezTo>
                      <a:pt x="24" y="57"/>
                      <a:pt x="26" y="58"/>
                      <a:pt x="28" y="58"/>
                    </a:cubicBezTo>
                    <a:cubicBezTo>
                      <a:pt x="31" y="59"/>
                      <a:pt x="34" y="60"/>
                      <a:pt x="37" y="60"/>
                    </a:cubicBezTo>
                    <a:cubicBezTo>
                      <a:pt x="40" y="61"/>
                      <a:pt x="43" y="62"/>
                      <a:pt x="46" y="62"/>
                    </a:cubicBezTo>
                    <a:cubicBezTo>
                      <a:pt x="49" y="63"/>
                      <a:pt x="52" y="63"/>
                      <a:pt x="56" y="64"/>
                    </a:cubicBezTo>
                    <a:cubicBezTo>
                      <a:pt x="59" y="64"/>
                      <a:pt x="62" y="65"/>
                      <a:pt x="66" y="64"/>
                    </a:cubicBezTo>
                    <a:cubicBezTo>
                      <a:pt x="69" y="65"/>
                      <a:pt x="72" y="64"/>
                      <a:pt x="76" y="64"/>
                    </a:cubicBezTo>
                    <a:cubicBezTo>
                      <a:pt x="79" y="64"/>
                      <a:pt x="82" y="64"/>
                      <a:pt x="85" y="63"/>
                    </a:cubicBezTo>
                    <a:cubicBezTo>
                      <a:pt x="88" y="63"/>
                      <a:pt x="91" y="62"/>
                      <a:pt x="94" y="62"/>
                    </a:cubicBezTo>
                    <a:cubicBezTo>
                      <a:pt x="97" y="61"/>
                      <a:pt x="99" y="60"/>
                      <a:pt x="101" y="59"/>
                    </a:cubicBezTo>
                    <a:cubicBezTo>
                      <a:pt x="104" y="58"/>
                      <a:pt x="106" y="57"/>
                      <a:pt x="108" y="56"/>
                    </a:cubicBezTo>
                    <a:cubicBezTo>
                      <a:pt x="109" y="55"/>
                      <a:pt x="111" y="55"/>
                      <a:pt x="112" y="54"/>
                    </a:cubicBezTo>
                    <a:cubicBezTo>
                      <a:pt x="113" y="53"/>
                      <a:pt x="113" y="53"/>
                      <a:pt x="113" y="53"/>
                    </a:cubicBezTo>
                    <a:cubicBezTo>
                      <a:pt x="128" y="38"/>
                      <a:pt x="119" y="17"/>
                      <a:pt x="103" y="15"/>
                    </a:cubicBezTo>
                    <a:cubicBezTo>
                      <a:pt x="90" y="13"/>
                      <a:pt x="78" y="12"/>
                      <a:pt x="79" y="0"/>
                    </a:cubicBezTo>
                    <a:cubicBezTo>
                      <a:pt x="78" y="0"/>
                      <a:pt x="77" y="0"/>
                      <a:pt x="76" y="1"/>
                    </a:cubicBezTo>
                    <a:cubicBezTo>
                      <a:pt x="72" y="1"/>
                      <a:pt x="67" y="2"/>
                      <a:pt x="62" y="2"/>
                    </a:cubicBezTo>
                    <a:cubicBezTo>
                      <a:pt x="55" y="2"/>
                      <a:pt x="49" y="2"/>
                      <a:pt x="43" y="1"/>
                    </a:cubicBezTo>
                    <a:cubicBezTo>
                      <a:pt x="50" y="18"/>
                      <a:pt x="21" y="6"/>
                      <a:pt x="11" y="24"/>
                    </a:cubicBezTo>
                    <a:cubicBezTo>
                      <a:pt x="0" y="42"/>
                      <a:pt x="10" y="51"/>
                      <a:pt x="16"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2" name="Freeform 46"/>
              <p:cNvSpPr>
                <a:spLocks noEditPoints="1"/>
              </p:cNvSpPr>
              <p:nvPr userDrawn="1"/>
            </p:nvSpPr>
            <p:spPr bwMode="auto">
              <a:xfrm>
                <a:off x="1763144" y="3372265"/>
                <a:ext cx="307687" cy="333985"/>
              </a:xfrm>
              <a:custGeom>
                <a:avLst/>
                <a:gdLst>
                  <a:gd name="T0" fmla="*/ 101 w 114"/>
                  <a:gd name="T1" fmla="*/ 30 h 124"/>
                  <a:gd name="T2" fmla="*/ 87 w 114"/>
                  <a:gd name="T3" fmla="*/ 32 h 124"/>
                  <a:gd name="T4" fmla="*/ 81 w 114"/>
                  <a:gd name="T5" fmla="*/ 35 h 124"/>
                  <a:gd name="T6" fmla="*/ 75 w 114"/>
                  <a:gd name="T7" fmla="*/ 39 h 124"/>
                  <a:gd name="T8" fmla="*/ 75 w 114"/>
                  <a:gd name="T9" fmla="*/ 39 h 124"/>
                  <a:gd name="T10" fmla="*/ 75 w 114"/>
                  <a:gd name="T11" fmla="*/ 40 h 124"/>
                  <a:gd name="T12" fmla="*/ 70 w 114"/>
                  <a:gd name="T13" fmla="*/ 40 h 124"/>
                  <a:gd name="T14" fmla="*/ 69 w 114"/>
                  <a:gd name="T15" fmla="*/ 37 h 124"/>
                  <a:gd name="T16" fmla="*/ 70 w 114"/>
                  <a:gd name="T17" fmla="*/ 24 h 124"/>
                  <a:gd name="T18" fmla="*/ 66 w 114"/>
                  <a:gd name="T19" fmla="*/ 11 h 124"/>
                  <a:gd name="T20" fmla="*/ 57 w 114"/>
                  <a:gd name="T21" fmla="*/ 2 h 124"/>
                  <a:gd name="T22" fmla="*/ 52 w 114"/>
                  <a:gd name="T23" fmla="*/ 0 h 124"/>
                  <a:gd name="T24" fmla="*/ 29 w 114"/>
                  <a:gd name="T25" fmla="*/ 40 h 124"/>
                  <a:gd name="T26" fmla="*/ 10 w 114"/>
                  <a:gd name="T27" fmla="*/ 119 h 124"/>
                  <a:gd name="T28" fmla="*/ 104 w 114"/>
                  <a:gd name="T29" fmla="*/ 50 h 124"/>
                  <a:gd name="T30" fmla="*/ 114 w 114"/>
                  <a:gd name="T31" fmla="*/ 34 h 124"/>
                  <a:gd name="T32" fmla="*/ 101 w 114"/>
                  <a:gd name="T33" fmla="*/ 30 h 124"/>
                  <a:gd name="T34" fmla="*/ 47 w 114"/>
                  <a:gd name="T35" fmla="*/ 73 h 124"/>
                  <a:gd name="T36" fmla="*/ 36 w 114"/>
                  <a:gd name="T37" fmla="*/ 61 h 124"/>
                  <a:gd name="T38" fmla="*/ 49 w 114"/>
                  <a:gd name="T39" fmla="*/ 51 h 124"/>
                  <a:gd name="T40" fmla="*/ 60 w 114"/>
                  <a:gd name="T41" fmla="*/ 63 h 124"/>
                  <a:gd name="T42" fmla="*/ 47 w 114"/>
                  <a:gd name="T43"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24">
                    <a:moveTo>
                      <a:pt x="101" y="30"/>
                    </a:moveTo>
                    <a:cubicBezTo>
                      <a:pt x="97" y="29"/>
                      <a:pt x="92" y="30"/>
                      <a:pt x="87" y="32"/>
                    </a:cubicBezTo>
                    <a:cubicBezTo>
                      <a:pt x="85" y="32"/>
                      <a:pt x="83" y="33"/>
                      <a:pt x="81" y="35"/>
                    </a:cubicBezTo>
                    <a:cubicBezTo>
                      <a:pt x="79" y="36"/>
                      <a:pt x="77" y="38"/>
                      <a:pt x="75" y="39"/>
                    </a:cubicBezTo>
                    <a:cubicBezTo>
                      <a:pt x="75" y="39"/>
                      <a:pt x="75" y="39"/>
                      <a:pt x="75" y="39"/>
                    </a:cubicBezTo>
                    <a:cubicBezTo>
                      <a:pt x="75" y="40"/>
                      <a:pt x="75" y="40"/>
                      <a:pt x="75" y="40"/>
                    </a:cubicBezTo>
                    <a:cubicBezTo>
                      <a:pt x="73" y="41"/>
                      <a:pt x="71" y="41"/>
                      <a:pt x="70" y="40"/>
                    </a:cubicBezTo>
                    <a:cubicBezTo>
                      <a:pt x="69" y="39"/>
                      <a:pt x="69" y="38"/>
                      <a:pt x="69" y="37"/>
                    </a:cubicBezTo>
                    <a:cubicBezTo>
                      <a:pt x="70" y="33"/>
                      <a:pt x="70" y="28"/>
                      <a:pt x="70" y="24"/>
                    </a:cubicBezTo>
                    <a:cubicBezTo>
                      <a:pt x="69" y="20"/>
                      <a:pt x="68" y="15"/>
                      <a:pt x="66" y="11"/>
                    </a:cubicBezTo>
                    <a:cubicBezTo>
                      <a:pt x="64" y="8"/>
                      <a:pt x="61" y="4"/>
                      <a:pt x="57" y="2"/>
                    </a:cubicBezTo>
                    <a:cubicBezTo>
                      <a:pt x="56" y="1"/>
                      <a:pt x="54" y="1"/>
                      <a:pt x="52" y="0"/>
                    </a:cubicBezTo>
                    <a:cubicBezTo>
                      <a:pt x="43" y="9"/>
                      <a:pt x="36" y="21"/>
                      <a:pt x="29" y="40"/>
                    </a:cubicBezTo>
                    <a:cubicBezTo>
                      <a:pt x="11" y="91"/>
                      <a:pt x="0" y="124"/>
                      <a:pt x="10" y="119"/>
                    </a:cubicBezTo>
                    <a:cubicBezTo>
                      <a:pt x="19" y="113"/>
                      <a:pt x="73" y="99"/>
                      <a:pt x="104" y="50"/>
                    </a:cubicBezTo>
                    <a:cubicBezTo>
                      <a:pt x="108" y="45"/>
                      <a:pt x="111" y="40"/>
                      <a:pt x="114" y="34"/>
                    </a:cubicBezTo>
                    <a:cubicBezTo>
                      <a:pt x="110" y="32"/>
                      <a:pt x="106" y="31"/>
                      <a:pt x="101" y="30"/>
                    </a:cubicBezTo>
                    <a:close/>
                    <a:moveTo>
                      <a:pt x="47" y="73"/>
                    </a:moveTo>
                    <a:cubicBezTo>
                      <a:pt x="41" y="73"/>
                      <a:pt x="36" y="68"/>
                      <a:pt x="36" y="61"/>
                    </a:cubicBezTo>
                    <a:cubicBezTo>
                      <a:pt x="37" y="55"/>
                      <a:pt x="42" y="51"/>
                      <a:pt x="49" y="51"/>
                    </a:cubicBezTo>
                    <a:cubicBezTo>
                      <a:pt x="55" y="51"/>
                      <a:pt x="60" y="57"/>
                      <a:pt x="60" y="63"/>
                    </a:cubicBezTo>
                    <a:cubicBezTo>
                      <a:pt x="59" y="69"/>
                      <a:pt x="54" y="74"/>
                      <a:pt x="47"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3" name="Freeform 47"/>
              <p:cNvSpPr>
                <a:spLocks/>
              </p:cNvSpPr>
              <p:nvPr userDrawn="1"/>
            </p:nvSpPr>
            <p:spPr bwMode="auto">
              <a:xfrm>
                <a:off x="1907782" y="3085617"/>
                <a:ext cx="394470" cy="365543"/>
              </a:xfrm>
              <a:custGeom>
                <a:avLst/>
                <a:gdLst>
                  <a:gd name="T0" fmla="*/ 141 w 146"/>
                  <a:gd name="T1" fmla="*/ 47 h 135"/>
                  <a:gd name="T2" fmla="*/ 112 w 146"/>
                  <a:gd name="T3" fmla="*/ 35 h 135"/>
                  <a:gd name="T4" fmla="*/ 102 w 146"/>
                  <a:gd name="T5" fmla="*/ 19 h 135"/>
                  <a:gd name="T6" fmla="*/ 80 w 146"/>
                  <a:gd name="T7" fmla="*/ 4 h 135"/>
                  <a:gd name="T8" fmla="*/ 57 w 146"/>
                  <a:gd name="T9" fmla="*/ 63 h 135"/>
                  <a:gd name="T10" fmla="*/ 0 w 146"/>
                  <a:gd name="T11" fmla="*/ 104 h 135"/>
                  <a:gd name="T12" fmla="*/ 5 w 146"/>
                  <a:gd name="T13" fmla="*/ 105 h 135"/>
                  <a:gd name="T14" fmla="*/ 16 w 146"/>
                  <a:gd name="T15" fmla="*/ 115 h 135"/>
                  <a:gd name="T16" fmla="*/ 21 w 146"/>
                  <a:gd name="T17" fmla="*/ 129 h 135"/>
                  <a:gd name="T18" fmla="*/ 22 w 146"/>
                  <a:gd name="T19" fmla="*/ 135 h 135"/>
                  <a:gd name="T20" fmla="*/ 29 w 146"/>
                  <a:gd name="T21" fmla="*/ 129 h 135"/>
                  <a:gd name="T22" fmla="*/ 48 w 146"/>
                  <a:gd name="T23" fmla="*/ 125 h 135"/>
                  <a:gd name="T24" fmla="*/ 66 w 146"/>
                  <a:gd name="T25" fmla="*/ 128 h 135"/>
                  <a:gd name="T26" fmla="*/ 103 w 146"/>
                  <a:gd name="T27" fmla="*/ 60 h 135"/>
                  <a:gd name="T28" fmla="*/ 141 w 146"/>
                  <a:gd name="T29"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135">
                    <a:moveTo>
                      <a:pt x="141" y="47"/>
                    </a:moveTo>
                    <a:cubicBezTo>
                      <a:pt x="136" y="38"/>
                      <a:pt x="126" y="34"/>
                      <a:pt x="112" y="35"/>
                    </a:cubicBezTo>
                    <a:cubicBezTo>
                      <a:pt x="98" y="36"/>
                      <a:pt x="106" y="32"/>
                      <a:pt x="102" y="19"/>
                    </a:cubicBezTo>
                    <a:cubicBezTo>
                      <a:pt x="97" y="6"/>
                      <a:pt x="89" y="0"/>
                      <a:pt x="80" y="4"/>
                    </a:cubicBezTo>
                    <a:cubicBezTo>
                      <a:pt x="70" y="8"/>
                      <a:pt x="98" y="29"/>
                      <a:pt x="57" y="63"/>
                    </a:cubicBezTo>
                    <a:cubicBezTo>
                      <a:pt x="33" y="83"/>
                      <a:pt x="15" y="91"/>
                      <a:pt x="0" y="104"/>
                    </a:cubicBezTo>
                    <a:cubicBezTo>
                      <a:pt x="2" y="105"/>
                      <a:pt x="3" y="105"/>
                      <a:pt x="5" y="105"/>
                    </a:cubicBezTo>
                    <a:cubicBezTo>
                      <a:pt x="9" y="108"/>
                      <a:pt x="13" y="111"/>
                      <a:pt x="16" y="115"/>
                    </a:cubicBezTo>
                    <a:cubicBezTo>
                      <a:pt x="19" y="120"/>
                      <a:pt x="20" y="124"/>
                      <a:pt x="21" y="129"/>
                    </a:cubicBezTo>
                    <a:cubicBezTo>
                      <a:pt x="22" y="131"/>
                      <a:pt x="22" y="133"/>
                      <a:pt x="22" y="135"/>
                    </a:cubicBezTo>
                    <a:cubicBezTo>
                      <a:pt x="24" y="133"/>
                      <a:pt x="27" y="131"/>
                      <a:pt x="29" y="129"/>
                    </a:cubicBezTo>
                    <a:cubicBezTo>
                      <a:pt x="35" y="126"/>
                      <a:pt x="41" y="125"/>
                      <a:pt x="48" y="125"/>
                    </a:cubicBezTo>
                    <a:cubicBezTo>
                      <a:pt x="54" y="125"/>
                      <a:pt x="60" y="126"/>
                      <a:pt x="66" y="128"/>
                    </a:cubicBezTo>
                    <a:cubicBezTo>
                      <a:pt x="84" y="92"/>
                      <a:pt x="89" y="63"/>
                      <a:pt x="103" y="60"/>
                    </a:cubicBezTo>
                    <a:cubicBezTo>
                      <a:pt x="120" y="56"/>
                      <a:pt x="146" y="56"/>
                      <a:pt x="141"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4" name="Freeform 48"/>
              <p:cNvSpPr>
                <a:spLocks/>
              </p:cNvSpPr>
              <p:nvPr userDrawn="1"/>
            </p:nvSpPr>
            <p:spPr bwMode="auto">
              <a:xfrm>
                <a:off x="-2410" y="3317040"/>
                <a:ext cx="569818" cy="716873"/>
              </a:xfrm>
              <a:custGeom>
                <a:avLst/>
                <a:gdLst>
                  <a:gd name="T0" fmla="*/ 259 w 296"/>
                  <a:gd name="T1" fmla="*/ 0 h 270"/>
                  <a:gd name="T2" fmla="*/ 231 w 296"/>
                  <a:gd name="T3" fmla="*/ 14 h 270"/>
                  <a:gd name="T4" fmla="*/ 232 w 296"/>
                  <a:gd name="T5" fmla="*/ 15 h 270"/>
                  <a:gd name="T6" fmla="*/ 240 w 296"/>
                  <a:gd name="T7" fmla="*/ 23 h 270"/>
                  <a:gd name="T8" fmla="*/ 249 w 296"/>
                  <a:gd name="T9" fmla="*/ 35 h 270"/>
                  <a:gd name="T10" fmla="*/ 254 w 296"/>
                  <a:gd name="T11" fmla="*/ 42 h 270"/>
                  <a:gd name="T12" fmla="*/ 258 w 296"/>
                  <a:gd name="T13" fmla="*/ 50 h 270"/>
                  <a:gd name="T14" fmla="*/ 264 w 296"/>
                  <a:gd name="T15" fmla="*/ 69 h 270"/>
                  <a:gd name="T16" fmla="*/ 265 w 296"/>
                  <a:gd name="T17" fmla="*/ 74 h 270"/>
                  <a:gd name="T18" fmla="*/ 265 w 296"/>
                  <a:gd name="T19" fmla="*/ 80 h 270"/>
                  <a:gd name="T20" fmla="*/ 263 w 296"/>
                  <a:gd name="T21" fmla="*/ 91 h 270"/>
                  <a:gd name="T22" fmla="*/ 257 w 296"/>
                  <a:gd name="T23" fmla="*/ 102 h 270"/>
                  <a:gd name="T24" fmla="*/ 254 w 296"/>
                  <a:gd name="T25" fmla="*/ 106 h 270"/>
                  <a:gd name="T26" fmla="*/ 252 w 296"/>
                  <a:gd name="T27" fmla="*/ 108 h 270"/>
                  <a:gd name="T28" fmla="*/ 250 w 296"/>
                  <a:gd name="T29" fmla="*/ 110 h 270"/>
                  <a:gd name="T30" fmla="*/ 230 w 296"/>
                  <a:gd name="T31" fmla="*/ 122 h 270"/>
                  <a:gd name="T32" fmla="*/ 208 w 296"/>
                  <a:gd name="T33" fmla="*/ 124 h 270"/>
                  <a:gd name="T34" fmla="*/ 189 w 296"/>
                  <a:gd name="T35" fmla="*/ 118 h 270"/>
                  <a:gd name="T36" fmla="*/ 174 w 296"/>
                  <a:gd name="T37" fmla="*/ 108 h 270"/>
                  <a:gd name="T38" fmla="*/ 154 w 296"/>
                  <a:gd name="T39" fmla="*/ 96 h 270"/>
                  <a:gd name="T40" fmla="*/ 141 w 296"/>
                  <a:gd name="T41" fmla="*/ 109 h 270"/>
                  <a:gd name="T42" fmla="*/ 125 w 296"/>
                  <a:gd name="T43" fmla="*/ 122 h 270"/>
                  <a:gd name="T44" fmla="*/ 134 w 296"/>
                  <a:gd name="T45" fmla="*/ 149 h 270"/>
                  <a:gd name="T46" fmla="*/ 138 w 296"/>
                  <a:gd name="T47" fmla="*/ 166 h 270"/>
                  <a:gd name="T48" fmla="*/ 141 w 296"/>
                  <a:gd name="T49" fmla="*/ 186 h 270"/>
                  <a:gd name="T50" fmla="*/ 137 w 296"/>
                  <a:gd name="T51" fmla="*/ 209 h 270"/>
                  <a:gd name="T52" fmla="*/ 121 w 296"/>
                  <a:gd name="T53" fmla="*/ 228 h 270"/>
                  <a:gd name="T54" fmla="*/ 112 w 296"/>
                  <a:gd name="T55" fmla="*/ 235 h 270"/>
                  <a:gd name="T56" fmla="*/ 110 w 296"/>
                  <a:gd name="T57" fmla="*/ 237 h 270"/>
                  <a:gd name="T58" fmla="*/ 109 w 296"/>
                  <a:gd name="T59" fmla="*/ 237 h 270"/>
                  <a:gd name="T60" fmla="*/ 108 w 296"/>
                  <a:gd name="T61" fmla="*/ 238 h 270"/>
                  <a:gd name="T62" fmla="*/ 107 w 296"/>
                  <a:gd name="T63" fmla="*/ 238 h 270"/>
                  <a:gd name="T64" fmla="*/ 107 w 296"/>
                  <a:gd name="T65" fmla="*/ 239 h 270"/>
                  <a:gd name="T66" fmla="*/ 102 w 296"/>
                  <a:gd name="T67" fmla="*/ 241 h 270"/>
                  <a:gd name="T68" fmla="*/ 96 w 296"/>
                  <a:gd name="T69" fmla="*/ 243 h 270"/>
                  <a:gd name="T70" fmla="*/ 89 w 296"/>
                  <a:gd name="T71" fmla="*/ 245 h 270"/>
                  <a:gd name="T72" fmla="*/ 83 w 296"/>
                  <a:gd name="T73" fmla="*/ 245 h 270"/>
                  <a:gd name="T74" fmla="*/ 77 w 296"/>
                  <a:gd name="T75" fmla="*/ 244 h 270"/>
                  <a:gd name="T76" fmla="*/ 66 w 296"/>
                  <a:gd name="T77" fmla="*/ 240 h 270"/>
                  <a:gd name="T78" fmla="*/ 57 w 296"/>
                  <a:gd name="T79" fmla="*/ 235 h 270"/>
                  <a:gd name="T80" fmla="*/ 43 w 296"/>
                  <a:gd name="T81" fmla="*/ 224 h 270"/>
                  <a:gd name="T82" fmla="*/ 33 w 296"/>
                  <a:gd name="T83" fmla="*/ 212 h 270"/>
                  <a:gd name="T84" fmla="*/ 26 w 296"/>
                  <a:gd name="T85" fmla="*/ 203 h 270"/>
                  <a:gd name="T86" fmla="*/ 25 w 296"/>
                  <a:gd name="T87" fmla="*/ 201 h 270"/>
                  <a:gd name="T88" fmla="*/ 19 w 296"/>
                  <a:gd name="T89" fmla="*/ 206 h 270"/>
                  <a:gd name="T90" fmla="*/ 6 w 296"/>
                  <a:gd name="T91" fmla="*/ 219 h 270"/>
                  <a:gd name="T92" fmla="*/ 0 w 296"/>
                  <a:gd name="T93" fmla="*/ 225 h 270"/>
                  <a:gd name="T94" fmla="*/ 10 w 296"/>
                  <a:gd name="T95" fmla="*/ 227 h 270"/>
                  <a:gd name="T96" fmla="*/ 45 w 296"/>
                  <a:gd name="T97" fmla="*/ 245 h 270"/>
                  <a:gd name="T98" fmla="*/ 113 w 296"/>
                  <a:gd name="T99" fmla="*/ 256 h 270"/>
                  <a:gd name="T100" fmla="*/ 157 w 296"/>
                  <a:gd name="T101" fmla="*/ 167 h 270"/>
                  <a:gd name="T102" fmla="*/ 165 w 296"/>
                  <a:gd name="T103" fmla="*/ 124 h 270"/>
                  <a:gd name="T104" fmla="*/ 238 w 296"/>
                  <a:gd name="T105" fmla="*/ 139 h 270"/>
                  <a:gd name="T106" fmla="*/ 278 w 296"/>
                  <a:gd name="T107" fmla="*/ 44 h 270"/>
                  <a:gd name="T108" fmla="*/ 259 w 296"/>
                  <a:gd name="T109" fmla="*/ 0 h 270"/>
                  <a:gd name="connsiteX0" fmla="*/ 8750 w 9613"/>
                  <a:gd name="connsiteY0" fmla="*/ 0 h 9841"/>
                  <a:gd name="connsiteX1" fmla="*/ 7804 w 9613"/>
                  <a:gd name="connsiteY1" fmla="*/ 519 h 9841"/>
                  <a:gd name="connsiteX2" fmla="*/ 7838 w 9613"/>
                  <a:gd name="connsiteY2" fmla="*/ 556 h 9841"/>
                  <a:gd name="connsiteX3" fmla="*/ 8108 w 9613"/>
                  <a:gd name="connsiteY3" fmla="*/ 852 h 9841"/>
                  <a:gd name="connsiteX4" fmla="*/ 8412 w 9613"/>
                  <a:gd name="connsiteY4" fmla="*/ 1296 h 9841"/>
                  <a:gd name="connsiteX5" fmla="*/ 8581 w 9613"/>
                  <a:gd name="connsiteY5" fmla="*/ 1556 h 9841"/>
                  <a:gd name="connsiteX6" fmla="*/ 8716 w 9613"/>
                  <a:gd name="connsiteY6" fmla="*/ 1852 h 9841"/>
                  <a:gd name="connsiteX7" fmla="*/ 8919 w 9613"/>
                  <a:gd name="connsiteY7" fmla="*/ 2556 h 9841"/>
                  <a:gd name="connsiteX8" fmla="*/ 8953 w 9613"/>
                  <a:gd name="connsiteY8" fmla="*/ 2741 h 9841"/>
                  <a:gd name="connsiteX9" fmla="*/ 8953 w 9613"/>
                  <a:gd name="connsiteY9" fmla="*/ 2963 h 9841"/>
                  <a:gd name="connsiteX10" fmla="*/ 8885 w 9613"/>
                  <a:gd name="connsiteY10" fmla="*/ 3370 h 9841"/>
                  <a:gd name="connsiteX11" fmla="*/ 8682 w 9613"/>
                  <a:gd name="connsiteY11" fmla="*/ 3778 h 9841"/>
                  <a:gd name="connsiteX12" fmla="*/ 8581 w 9613"/>
                  <a:gd name="connsiteY12" fmla="*/ 3926 h 9841"/>
                  <a:gd name="connsiteX13" fmla="*/ 8514 w 9613"/>
                  <a:gd name="connsiteY13" fmla="*/ 4000 h 9841"/>
                  <a:gd name="connsiteX14" fmla="*/ 8446 w 9613"/>
                  <a:gd name="connsiteY14" fmla="*/ 4074 h 9841"/>
                  <a:gd name="connsiteX15" fmla="*/ 7770 w 9613"/>
                  <a:gd name="connsiteY15" fmla="*/ 4519 h 9841"/>
                  <a:gd name="connsiteX16" fmla="*/ 7027 w 9613"/>
                  <a:gd name="connsiteY16" fmla="*/ 4593 h 9841"/>
                  <a:gd name="connsiteX17" fmla="*/ 6385 w 9613"/>
                  <a:gd name="connsiteY17" fmla="*/ 4370 h 9841"/>
                  <a:gd name="connsiteX18" fmla="*/ 5878 w 9613"/>
                  <a:gd name="connsiteY18" fmla="*/ 4000 h 9841"/>
                  <a:gd name="connsiteX19" fmla="*/ 5203 w 9613"/>
                  <a:gd name="connsiteY19" fmla="*/ 3556 h 9841"/>
                  <a:gd name="connsiteX20" fmla="*/ 4764 w 9613"/>
                  <a:gd name="connsiteY20" fmla="*/ 4037 h 9841"/>
                  <a:gd name="connsiteX21" fmla="*/ 4223 w 9613"/>
                  <a:gd name="connsiteY21" fmla="*/ 4519 h 9841"/>
                  <a:gd name="connsiteX22" fmla="*/ 4527 w 9613"/>
                  <a:gd name="connsiteY22" fmla="*/ 5519 h 9841"/>
                  <a:gd name="connsiteX23" fmla="*/ 4662 w 9613"/>
                  <a:gd name="connsiteY23" fmla="*/ 6148 h 9841"/>
                  <a:gd name="connsiteX24" fmla="*/ 4764 w 9613"/>
                  <a:gd name="connsiteY24" fmla="*/ 6889 h 9841"/>
                  <a:gd name="connsiteX25" fmla="*/ 4628 w 9613"/>
                  <a:gd name="connsiteY25" fmla="*/ 7741 h 9841"/>
                  <a:gd name="connsiteX26" fmla="*/ 4088 w 9613"/>
                  <a:gd name="connsiteY26" fmla="*/ 8444 h 9841"/>
                  <a:gd name="connsiteX27" fmla="*/ 3784 w 9613"/>
                  <a:gd name="connsiteY27" fmla="*/ 8704 h 9841"/>
                  <a:gd name="connsiteX28" fmla="*/ 3716 w 9613"/>
                  <a:gd name="connsiteY28" fmla="*/ 8778 h 9841"/>
                  <a:gd name="connsiteX29" fmla="*/ 3682 w 9613"/>
                  <a:gd name="connsiteY29" fmla="*/ 8778 h 9841"/>
                  <a:gd name="connsiteX30" fmla="*/ 3649 w 9613"/>
                  <a:gd name="connsiteY30" fmla="*/ 8815 h 9841"/>
                  <a:gd name="connsiteX31" fmla="*/ 3615 w 9613"/>
                  <a:gd name="connsiteY31" fmla="*/ 8815 h 9841"/>
                  <a:gd name="connsiteX32" fmla="*/ 3615 w 9613"/>
                  <a:gd name="connsiteY32" fmla="*/ 8852 h 9841"/>
                  <a:gd name="connsiteX33" fmla="*/ 3446 w 9613"/>
                  <a:gd name="connsiteY33" fmla="*/ 8926 h 9841"/>
                  <a:gd name="connsiteX34" fmla="*/ 3243 w 9613"/>
                  <a:gd name="connsiteY34" fmla="*/ 9000 h 9841"/>
                  <a:gd name="connsiteX35" fmla="*/ 3007 w 9613"/>
                  <a:gd name="connsiteY35" fmla="*/ 9074 h 9841"/>
                  <a:gd name="connsiteX36" fmla="*/ 2804 w 9613"/>
                  <a:gd name="connsiteY36" fmla="*/ 9074 h 9841"/>
                  <a:gd name="connsiteX37" fmla="*/ 2601 w 9613"/>
                  <a:gd name="connsiteY37" fmla="*/ 9037 h 9841"/>
                  <a:gd name="connsiteX38" fmla="*/ 2230 w 9613"/>
                  <a:gd name="connsiteY38" fmla="*/ 8889 h 9841"/>
                  <a:gd name="connsiteX39" fmla="*/ 1926 w 9613"/>
                  <a:gd name="connsiteY39" fmla="*/ 8704 h 9841"/>
                  <a:gd name="connsiteX40" fmla="*/ 1453 w 9613"/>
                  <a:gd name="connsiteY40" fmla="*/ 8296 h 9841"/>
                  <a:gd name="connsiteX41" fmla="*/ 1115 w 9613"/>
                  <a:gd name="connsiteY41" fmla="*/ 7852 h 9841"/>
                  <a:gd name="connsiteX42" fmla="*/ 878 w 9613"/>
                  <a:gd name="connsiteY42" fmla="*/ 7519 h 9841"/>
                  <a:gd name="connsiteX43" fmla="*/ 845 w 9613"/>
                  <a:gd name="connsiteY43" fmla="*/ 7444 h 9841"/>
                  <a:gd name="connsiteX44" fmla="*/ 642 w 9613"/>
                  <a:gd name="connsiteY44" fmla="*/ 7630 h 9841"/>
                  <a:gd name="connsiteX45" fmla="*/ 203 w 9613"/>
                  <a:gd name="connsiteY45" fmla="*/ 8111 h 9841"/>
                  <a:gd name="connsiteX46" fmla="*/ 0 w 9613"/>
                  <a:gd name="connsiteY46" fmla="*/ 8333 h 9841"/>
                  <a:gd name="connsiteX47" fmla="*/ 338 w 9613"/>
                  <a:gd name="connsiteY47" fmla="*/ 8407 h 9841"/>
                  <a:gd name="connsiteX48" fmla="*/ 1520 w 9613"/>
                  <a:gd name="connsiteY48" fmla="*/ 9074 h 9841"/>
                  <a:gd name="connsiteX49" fmla="*/ 2439 w 9613"/>
                  <a:gd name="connsiteY49" fmla="*/ 9709 h 9841"/>
                  <a:gd name="connsiteX50" fmla="*/ 3818 w 9613"/>
                  <a:gd name="connsiteY50" fmla="*/ 9481 h 9841"/>
                  <a:gd name="connsiteX51" fmla="*/ 5304 w 9613"/>
                  <a:gd name="connsiteY51" fmla="*/ 6185 h 9841"/>
                  <a:gd name="connsiteX52" fmla="*/ 5574 w 9613"/>
                  <a:gd name="connsiteY52" fmla="*/ 4593 h 9841"/>
                  <a:gd name="connsiteX53" fmla="*/ 8041 w 9613"/>
                  <a:gd name="connsiteY53" fmla="*/ 5148 h 9841"/>
                  <a:gd name="connsiteX54" fmla="*/ 9392 w 9613"/>
                  <a:gd name="connsiteY54" fmla="*/ 1630 h 9841"/>
                  <a:gd name="connsiteX55" fmla="*/ 8750 w 9613"/>
                  <a:gd name="connsiteY55" fmla="*/ 0 h 9841"/>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668 w 10000"/>
                  <a:gd name="connsiteY43" fmla="*/ 7753 h 10000"/>
                  <a:gd name="connsiteX44" fmla="*/ 211 w 10000"/>
                  <a:gd name="connsiteY44" fmla="*/ 8242 h 10000"/>
                  <a:gd name="connsiteX45" fmla="*/ 0 w 10000"/>
                  <a:gd name="connsiteY45" fmla="*/ 8468 h 10000"/>
                  <a:gd name="connsiteX46" fmla="*/ 352 w 10000"/>
                  <a:gd name="connsiteY46" fmla="*/ 8543 h 10000"/>
                  <a:gd name="connsiteX47" fmla="*/ 1581 w 10000"/>
                  <a:gd name="connsiteY47" fmla="*/ 9221 h 10000"/>
                  <a:gd name="connsiteX48" fmla="*/ 2537 w 10000"/>
                  <a:gd name="connsiteY48" fmla="*/ 9866 h 10000"/>
                  <a:gd name="connsiteX49" fmla="*/ 3972 w 10000"/>
                  <a:gd name="connsiteY49" fmla="*/ 9634 h 10000"/>
                  <a:gd name="connsiteX50" fmla="*/ 5518 w 10000"/>
                  <a:gd name="connsiteY50" fmla="*/ 6285 h 10000"/>
                  <a:gd name="connsiteX51" fmla="*/ 5798 w 10000"/>
                  <a:gd name="connsiteY51" fmla="*/ 4667 h 10000"/>
                  <a:gd name="connsiteX52" fmla="*/ 8365 w 10000"/>
                  <a:gd name="connsiteY52" fmla="*/ 5231 h 10000"/>
                  <a:gd name="connsiteX53" fmla="*/ 9770 w 10000"/>
                  <a:gd name="connsiteY53" fmla="*/ 1656 h 10000"/>
                  <a:gd name="connsiteX54" fmla="*/ 9102 w 10000"/>
                  <a:gd name="connsiteY54"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211 w 10000"/>
                  <a:gd name="connsiteY43" fmla="*/ 8242 h 10000"/>
                  <a:gd name="connsiteX44" fmla="*/ 0 w 10000"/>
                  <a:gd name="connsiteY44" fmla="*/ 8468 h 10000"/>
                  <a:gd name="connsiteX45" fmla="*/ 352 w 10000"/>
                  <a:gd name="connsiteY45" fmla="*/ 8543 h 10000"/>
                  <a:gd name="connsiteX46" fmla="*/ 1581 w 10000"/>
                  <a:gd name="connsiteY46" fmla="*/ 9221 h 10000"/>
                  <a:gd name="connsiteX47" fmla="*/ 2537 w 10000"/>
                  <a:gd name="connsiteY47" fmla="*/ 9866 h 10000"/>
                  <a:gd name="connsiteX48" fmla="*/ 3972 w 10000"/>
                  <a:gd name="connsiteY48" fmla="*/ 9634 h 10000"/>
                  <a:gd name="connsiteX49" fmla="*/ 5518 w 10000"/>
                  <a:gd name="connsiteY49" fmla="*/ 6285 h 10000"/>
                  <a:gd name="connsiteX50" fmla="*/ 5798 w 10000"/>
                  <a:gd name="connsiteY50" fmla="*/ 4667 h 10000"/>
                  <a:gd name="connsiteX51" fmla="*/ 8365 w 10000"/>
                  <a:gd name="connsiteY51" fmla="*/ 5231 h 10000"/>
                  <a:gd name="connsiteX52" fmla="*/ 9770 w 10000"/>
                  <a:gd name="connsiteY52" fmla="*/ 1656 h 10000"/>
                  <a:gd name="connsiteX53" fmla="*/ 9102 w 10000"/>
                  <a:gd name="connsiteY53"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211 w 10000"/>
                  <a:gd name="connsiteY42" fmla="*/ 8242 h 10000"/>
                  <a:gd name="connsiteX43" fmla="*/ 0 w 10000"/>
                  <a:gd name="connsiteY43" fmla="*/ 8468 h 10000"/>
                  <a:gd name="connsiteX44" fmla="*/ 352 w 10000"/>
                  <a:gd name="connsiteY44" fmla="*/ 8543 h 10000"/>
                  <a:gd name="connsiteX45" fmla="*/ 1581 w 10000"/>
                  <a:gd name="connsiteY45" fmla="*/ 9221 h 10000"/>
                  <a:gd name="connsiteX46" fmla="*/ 2537 w 10000"/>
                  <a:gd name="connsiteY46" fmla="*/ 9866 h 10000"/>
                  <a:gd name="connsiteX47" fmla="*/ 3972 w 10000"/>
                  <a:gd name="connsiteY47" fmla="*/ 9634 h 10000"/>
                  <a:gd name="connsiteX48" fmla="*/ 5518 w 10000"/>
                  <a:gd name="connsiteY48" fmla="*/ 6285 h 10000"/>
                  <a:gd name="connsiteX49" fmla="*/ 5798 w 10000"/>
                  <a:gd name="connsiteY49" fmla="*/ 4667 h 10000"/>
                  <a:gd name="connsiteX50" fmla="*/ 8365 w 10000"/>
                  <a:gd name="connsiteY50" fmla="*/ 5231 h 10000"/>
                  <a:gd name="connsiteX51" fmla="*/ 9770 w 10000"/>
                  <a:gd name="connsiteY51" fmla="*/ 1656 h 10000"/>
                  <a:gd name="connsiteX52" fmla="*/ 9102 w 10000"/>
                  <a:gd name="connsiteY52"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211 w 10000"/>
                  <a:gd name="connsiteY41" fmla="*/ 8242 h 10000"/>
                  <a:gd name="connsiteX42" fmla="*/ 0 w 10000"/>
                  <a:gd name="connsiteY42" fmla="*/ 8468 h 10000"/>
                  <a:gd name="connsiteX43" fmla="*/ 352 w 10000"/>
                  <a:gd name="connsiteY43" fmla="*/ 8543 h 10000"/>
                  <a:gd name="connsiteX44" fmla="*/ 1581 w 10000"/>
                  <a:gd name="connsiteY44" fmla="*/ 9221 h 10000"/>
                  <a:gd name="connsiteX45" fmla="*/ 2537 w 10000"/>
                  <a:gd name="connsiteY45" fmla="*/ 9866 h 10000"/>
                  <a:gd name="connsiteX46" fmla="*/ 3972 w 10000"/>
                  <a:gd name="connsiteY46" fmla="*/ 9634 h 10000"/>
                  <a:gd name="connsiteX47" fmla="*/ 5518 w 10000"/>
                  <a:gd name="connsiteY47" fmla="*/ 6285 h 10000"/>
                  <a:gd name="connsiteX48" fmla="*/ 5798 w 10000"/>
                  <a:gd name="connsiteY48" fmla="*/ 4667 h 10000"/>
                  <a:gd name="connsiteX49" fmla="*/ 8365 w 10000"/>
                  <a:gd name="connsiteY49" fmla="*/ 5231 h 10000"/>
                  <a:gd name="connsiteX50" fmla="*/ 9770 w 10000"/>
                  <a:gd name="connsiteY50" fmla="*/ 1656 h 10000"/>
                  <a:gd name="connsiteX51" fmla="*/ 9102 w 10000"/>
                  <a:gd name="connsiteY51"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211 w 10000"/>
                  <a:gd name="connsiteY40" fmla="*/ 8242 h 10000"/>
                  <a:gd name="connsiteX41" fmla="*/ 0 w 10000"/>
                  <a:gd name="connsiteY41" fmla="*/ 8468 h 10000"/>
                  <a:gd name="connsiteX42" fmla="*/ 352 w 10000"/>
                  <a:gd name="connsiteY42" fmla="*/ 8543 h 10000"/>
                  <a:gd name="connsiteX43" fmla="*/ 1581 w 10000"/>
                  <a:gd name="connsiteY43" fmla="*/ 9221 h 10000"/>
                  <a:gd name="connsiteX44" fmla="*/ 2537 w 10000"/>
                  <a:gd name="connsiteY44" fmla="*/ 9866 h 10000"/>
                  <a:gd name="connsiteX45" fmla="*/ 3972 w 10000"/>
                  <a:gd name="connsiteY45" fmla="*/ 9634 h 10000"/>
                  <a:gd name="connsiteX46" fmla="*/ 5518 w 10000"/>
                  <a:gd name="connsiteY46" fmla="*/ 6285 h 10000"/>
                  <a:gd name="connsiteX47" fmla="*/ 5798 w 10000"/>
                  <a:gd name="connsiteY47" fmla="*/ 4667 h 10000"/>
                  <a:gd name="connsiteX48" fmla="*/ 8365 w 10000"/>
                  <a:gd name="connsiteY48" fmla="*/ 5231 h 10000"/>
                  <a:gd name="connsiteX49" fmla="*/ 9770 w 10000"/>
                  <a:gd name="connsiteY49" fmla="*/ 1656 h 10000"/>
                  <a:gd name="connsiteX50" fmla="*/ 9102 w 10000"/>
                  <a:gd name="connsiteY50"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581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487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2537 w 10000"/>
                  <a:gd name="connsiteY42" fmla="*/ 9866 h 10000"/>
                  <a:gd name="connsiteX43" fmla="*/ 3972 w 10000"/>
                  <a:gd name="connsiteY43" fmla="*/ 9634 h 10000"/>
                  <a:gd name="connsiteX44" fmla="*/ 5518 w 10000"/>
                  <a:gd name="connsiteY44" fmla="*/ 6285 h 10000"/>
                  <a:gd name="connsiteX45" fmla="*/ 5798 w 10000"/>
                  <a:gd name="connsiteY45" fmla="*/ 4667 h 10000"/>
                  <a:gd name="connsiteX46" fmla="*/ 8365 w 10000"/>
                  <a:gd name="connsiteY46" fmla="*/ 5231 h 10000"/>
                  <a:gd name="connsiteX47" fmla="*/ 9770 w 10000"/>
                  <a:gd name="connsiteY47" fmla="*/ 1656 h 10000"/>
                  <a:gd name="connsiteX48" fmla="*/ 9102 w 10000"/>
                  <a:gd name="connsiteY48"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2537 w 10000"/>
                  <a:gd name="connsiteY41" fmla="*/ 9866 h 10000"/>
                  <a:gd name="connsiteX42" fmla="*/ 3972 w 10000"/>
                  <a:gd name="connsiteY42" fmla="*/ 9634 h 10000"/>
                  <a:gd name="connsiteX43" fmla="*/ 5518 w 10000"/>
                  <a:gd name="connsiteY43" fmla="*/ 6285 h 10000"/>
                  <a:gd name="connsiteX44" fmla="*/ 5798 w 10000"/>
                  <a:gd name="connsiteY44" fmla="*/ 4667 h 10000"/>
                  <a:gd name="connsiteX45" fmla="*/ 8365 w 10000"/>
                  <a:gd name="connsiteY45" fmla="*/ 5231 h 10000"/>
                  <a:gd name="connsiteX46" fmla="*/ 9770 w 10000"/>
                  <a:gd name="connsiteY46" fmla="*/ 1656 h 10000"/>
                  <a:gd name="connsiteX47" fmla="*/ 9102 w 10000"/>
                  <a:gd name="connsiteY47"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0 w 10000"/>
                  <a:gd name="connsiteY39" fmla="*/ 8468 h 10000"/>
                  <a:gd name="connsiteX40" fmla="*/ 2537 w 10000"/>
                  <a:gd name="connsiteY40" fmla="*/ 9866 h 10000"/>
                  <a:gd name="connsiteX41" fmla="*/ 3972 w 10000"/>
                  <a:gd name="connsiteY41" fmla="*/ 9634 h 10000"/>
                  <a:gd name="connsiteX42" fmla="*/ 5518 w 10000"/>
                  <a:gd name="connsiteY42" fmla="*/ 6285 h 10000"/>
                  <a:gd name="connsiteX43" fmla="*/ 5798 w 10000"/>
                  <a:gd name="connsiteY43" fmla="*/ 4667 h 10000"/>
                  <a:gd name="connsiteX44" fmla="*/ 8365 w 10000"/>
                  <a:gd name="connsiteY44" fmla="*/ 5231 h 10000"/>
                  <a:gd name="connsiteX45" fmla="*/ 9770 w 10000"/>
                  <a:gd name="connsiteY45" fmla="*/ 1656 h 10000"/>
                  <a:gd name="connsiteX46" fmla="*/ 9102 w 10000"/>
                  <a:gd name="connsiteY46" fmla="*/ 0 h 10000"/>
                  <a:gd name="connsiteX0" fmla="*/ 6800 w 7698"/>
                  <a:gd name="connsiteY0" fmla="*/ 0 h 10000"/>
                  <a:gd name="connsiteX1" fmla="*/ 5816 w 7698"/>
                  <a:gd name="connsiteY1" fmla="*/ 527 h 10000"/>
                  <a:gd name="connsiteX2" fmla="*/ 5852 w 7698"/>
                  <a:gd name="connsiteY2" fmla="*/ 565 h 10000"/>
                  <a:gd name="connsiteX3" fmla="*/ 6132 w 7698"/>
                  <a:gd name="connsiteY3" fmla="*/ 866 h 10000"/>
                  <a:gd name="connsiteX4" fmla="*/ 6449 w 7698"/>
                  <a:gd name="connsiteY4" fmla="*/ 1317 h 10000"/>
                  <a:gd name="connsiteX5" fmla="*/ 6624 w 7698"/>
                  <a:gd name="connsiteY5" fmla="*/ 1581 h 10000"/>
                  <a:gd name="connsiteX6" fmla="*/ 6765 w 7698"/>
                  <a:gd name="connsiteY6" fmla="*/ 1882 h 10000"/>
                  <a:gd name="connsiteX7" fmla="*/ 6976 w 7698"/>
                  <a:gd name="connsiteY7" fmla="*/ 2597 h 10000"/>
                  <a:gd name="connsiteX8" fmla="*/ 7011 w 7698"/>
                  <a:gd name="connsiteY8" fmla="*/ 2785 h 10000"/>
                  <a:gd name="connsiteX9" fmla="*/ 7011 w 7698"/>
                  <a:gd name="connsiteY9" fmla="*/ 3011 h 10000"/>
                  <a:gd name="connsiteX10" fmla="*/ 6941 w 7698"/>
                  <a:gd name="connsiteY10" fmla="*/ 3424 h 10000"/>
                  <a:gd name="connsiteX11" fmla="*/ 6730 w 7698"/>
                  <a:gd name="connsiteY11" fmla="*/ 3839 h 10000"/>
                  <a:gd name="connsiteX12" fmla="*/ 6624 w 7698"/>
                  <a:gd name="connsiteY12" fmla="*/ 3989 h 10000"/>
                  <a:gd name="connsiteX13" fmla="*/ 6555 w 7698"/>
                  <a:gd name="connsiteY13" fmla="*/ 4065 h 10000"/>
                  <a:gd name="connsiteX14" fmla="*/ 6484 w 7698"/>
                  <a:gd name="connsiteY14" fmla="*/ 4140 h 10000"/>
                  <a:gd name="connsiteX15" fmla="*/ 5781 w 7698"/>
                  <a:gd name="connsiteY15" fmla="*/ 4592 h 10000"/>
                  <a:gd name="connsiteX16" fmla="*/ 5008 w 7698"/>
                  <a:gd name="connsiteY16" fmla="*/ 4667 h 10000"/>
                  <a:gd name="connsiteX17" fmla="*/ 4340 w 7698"/>
                  <a:gd name="connsiteY17" fmla="*/ 4441 h 10000"/>
                  <a:gd name="connsiteX18" fmla="*/ 3813 w 7698"/>
                  <a:gd name="connsiteY18" fmla="*/ 4065 h 10000"/>
                  <a:gd name="connsiteX19" fmla="*/ 3110 w 7698"/>
                  <a:gd name="connsiteY19" fmla="*/ 3613 h 10000"/>
                  <a:gd name="connsiteX20" fmla="*/ 2654 w 7698"/>
                  <a:gd name="connsiteY20" fmla="*/ 4102 h 10000"/>
                  <a:gd name="connsiteX21" fmla="*/ 2091 w 7698"/>
                  <a:gd name="connsiteY21" fmla="*/ 4592 h 10000"/>
                  <a:gd name="connsiteX22" fmla="*/ 2407 w 7698"/>
                  <a:gd name="connsiteY22" fmla="*/ 5608 h 10000"/>
                  <a:gd name="connsiteX23" fmla="*/ 2548 w 7698"/>
                  <a:gd name="connsiteY23" fmla="*/ 6247 h 10000"/>
                  <a:gd name="connsiteX24" fmla="*/ 2654 w 7698"/>
                  <a:gd name="connsiteY24" fmla="*/ 7000 h 10000"/>
                  <a:gd name="connsiteX25" fmla="*/ 2512 w 7698"/>
                  <a:gd name="connsiteY25" fmla="*/ 7866 h 10000"/>
                  <a:gd name="connsiteX26" fmla="*/ 1951 w 7698"/>
                  <a:gd name="connsiteY26" fmla="*/ 8580 h 10000"/>
                  <a:gd name="connsiteX27" fmla="*/ 1634 w 7698"/>
                  <a:gd name="connsiteY27" fmla="*/ 8845 h 10000"/>
                  <a:gd name="connsiteX28" fmla="*/ 1564 w 7698"/>
                  <a:gd name="connsiteY28" fmla="*/ 8920 h 10000"/>
                  <a:gd name="connsiteX29" fmla="*/ 1528 w 7698"/>
                  <a:gd name="connsiteY29" fmla="*/ 8920 h 10000"/>
                  <a:gd name="connsiteX30" fmla="*/ 1494 w 7698"/>
                  <a:gd name="connsiteY30" fmla="*/ 8957 h 10000"/>
                  <a:gd name="connsiteX31" fmla="*/ 1459 w 7698"/>
                  <a:gd name="connsiteY31" fmla="*/ 8957 h 10000"/>
                  <a:gd name="connsiteX32" fmla="*/ 1459 w 7698"/>
                  <a:gd name="connsiteY32" fmla="*/ 8995 h 10000"/>
                  <a:gd name="connsiteX33" fmla="*/ 1283 w 7698"/>
                  <a:gd name="connsiteY33" fmla="*/ 9070 h 10000"/>
                  <a:gd name="connsiteX34" fmla="*/ 1072 w 7698"/>
                  <a:gd name="connsiteY34" fmla="*/ 9145 h 10000"/>
                  <a:gd name="connsiteX35" fmla="*/ 826 w 7698"/>
                  <a:gd name="connsiteY35" fmla="*/ 9221 h 10000"/>
                  <a:gd name="connsiteX36" fmla="*/ 615 w 7698"/>
                  <a:gd name="connsiteY36" fmla="*/ 9221 h 10000"/>
                  <a:gd name="connsiteX37" fmla="*/ 404 w 7698"/>
                  <a:gd name="connsiteY37" fmla="*/ 9183 h 10000"/>
                  <a:gd name="connsiteX38" fmla="*/ 18 w 7698"/>
                  <a:gd name="connsiteY38" fmla="*/ 9033 h 10000"/>
                  <a:gd name="connsiteX39" fmla="*/ 235 w 7698"/>
                  <a:gd name="connsiteY39" fmla="*/ 9866 h 10000"/>
                  <a:gd name="connsiteX40" fmla="*/ 1670 w 7698"/>
                  <a:gd name="connsiteY40" fmla="*/ 9634 h 10000"/>
                  <a:gd name="connsiteX41" fmla="*/ 3216 w 7698"/>
                  <a:gd name="connsiteY41" fmla="*/ 6285 h 10000"/>
                  <a:gd name="connsiteX42" fmla="*/ 3496 w 7698"/>
                  <a:gd name="connsiteY42" fmla="*/ 4667 h 10000"/>
                  <a:gd name="connsiteX43" fmla="*/ 6063 w 7698"/>
                  <a:gd name="connsiteY43" fmla="*/ 5231 h 10000"/>
                  <a:gd name="connsiteX44" fmla="*/ 7468 w 7698"/>
                  <a:gd name="connsiteY44" fmla="*/ 1656 h 10000"/>
                  <a:gd name="connsiteX45" fmla="*/ 6800 w 7698"/>
                  <a:gd name="connsiteY45" fmla="*/ 0 h 10000"/>
                  <a:gd name="connsiteX0" fmla="*/ 8737 w 9904"/>
                  <a:gd name="connsiteY0" fmla="*/ 0 h 10000"/>
                  <a:gd name="connsiteX1" fmla="*/ 7459 w 9904"/>
                  <a:gd name="connsiteY1" fmla="*/ 527 h 10000"/>
                  <a:gd name="connsiteX2" fmla="*/ 7506 w 9904"/>
                  <a:gd name="connsiteY2" fmla="*/ 565 h 10000"/>
                  <a:gd name="connsiteX3" fmla="*/ 7870 w 9904"/>
                  <a:gd name="connsiteY3" fmla="*/ 866 h 10000"/>
                  <a:gd name="connsiteX4" fmla="*/ 8282 w 9904"/>
                  <a:gd name="connsiteY4" fmla="*/ 1317 h 10000"/>
                  <a:gd name="connsiteX5" fmla="*/ 8509 w 9904"/>
                  <a:gd name="connsiteY5" fmla="*/ 1581 h 10000"/>
                  <a:gd name="connsiteX6" fmla="*/ 8692 w 9904"/>
                  <a:gd name="connsiteY6" fmla="*/ 1882 h 10000"/>
                  <a:gd name="connsiteX7" fmla="*/ 8966 w 9904"/>
                  <a:gd name="connsiteY7" fmla="*/ 2597 h 10000"/>
                  <a:gd name="connsiteX8" fmla="*/ 9012 w 9904"/>
                  <a:gd name="connsiteY8" fmla="*/ 2785 h 10000"/>
                  <a:gd name="connsiteX9" fmla="*/ 9012 w 9904"/>
                  <a:gd name="connsiteY9" fmla="*/ 3011 h 10000"/>
                  <a:gd name="connsiteX10" fmla="*/ 8921 w 9904"/>
                  <a:gd name="connsiteY10" fmla="*/ 3424 h 10000"/>
                  <a:gd name="connsiteX11" fmla="*/ 8647 w 9904"/>
                  <a:gd name="connsiteY11" fmla="*/ 3839 h 10000"/>
                  <a:gd name="connsiteX12" fmla="*/ 8509 w 9904"/>
                  <a:gd name="connsiteY12" fmla="*/ 3989 h 10000"/>
                  <a:gd name="connsiteX13" fmla="*/ 8419 w 9904"/>
                  <a:gd name="connsiteY13" fmla="*/ 4065 h 10000"/>
                  <a:gd name="connsiteX14" fmla="*/ 8327 w 9904"/>
                  <a:gd name="connsiteY14" fmla="*/ 4140 h 10000"/>
                  <a:gd name="connsiteX15" fmla="*/ 7414 w 9904"/>
                  <a:gd name="connsiteY15" fmla="*/ 4592 h 10000"/>
                  <a:gd name="connsiteX16" fmla="*/ 6410 w 9904"/>
                  <a:gd name="connsiteY16" fmla="*/ 4667 h 10000"/>
                  <a:gd name="connsiteX17" fmla="*/ 5542 w 9904"/>
                  <a:gd name="connsiteY17" fmla="*/ 4441 h 10000"/>
                  <a:gd name="connsiteX18" fmla="*/ 4857 w 9904"/>
                  <a:gd name="connsiteY18" fmla="*/ 4065 h 10000"/>
                  <a:gd name="connsiteX19" fmla="*/ 3944 w 9904"/>
                  <a:gd name="connsiteY19" fmla="*/ 3613 h 10000"/>
                  <a:gd name="connsiteX20" fmla="*/ 3352 w 9904"/>
                  <a:gd name="connsiteY20" fmla="*/ 4102 h 10000"/>
                  <a:gd name="connsiteX21" fmla="*/ 2620 w 9904"/>
                  <a:gd name="connsiteY21" fmla="*/ 4592 h 10000"/>
                  <a:gd name="connsiteX22" fmla="*/ 3031 w 9904"/>
                  <a:gd name="connsiteY22" fmla="*/ 5608 h 10000"/>
                  <a:gd name="connsiteX23" fmla="*/ 3214 w 9904"/>
                  <a:gd name="connsiteY23" fmla="*/ 6247 h 10000"/>
                  <a:gd name="connsiteX24" fmla="*/ 3352 w 9904"/>
                  <a:gd name="connsiteY24" fmla="*/ 7000 h 10000"/>
                  <a:gd name="connsiteX25" fmla="*/ 3167 w 9904"/>
                  <a:gd name="connsiteY25" fmla="*/ 7866 h 10000"/>
                  <a:gd name="connsiteX26" fmla="*/ 2438 w 9904"/>
                  <a:gd name="connsiteY26" fmla="*/ 8580 h 10000"/>
                  <a:gd name="connsiteX27" fmla="*/ 2027 w 9904"/>
                  <a:gd name="connsiteY27" fmla="*/ 8845 h 10000"/>
                  <a:gd name="connsiteX28" fmla="*/ 1936 w 9904"/>
                  <a:gd name="connsiteY28" fmla="*/ 8920 h 10000"/>
                  <a:gd name="connsiteX29" fmla="*/ 1889 w 9904"/>
                  <a:gd name="connsiteY29" fmla="*/ 8920 h 10000"/>
                  <a:gd name="connsiteX30" fmla="*/ 1845 w 9904"/>
                  <a:gd name="connsiteY30" fmla="*/ 8957 h 10000"/>
                  <a:gd name="connsiteX31" fmla="*/ 1799 w 9904"/>
                  <a:gd name="connsiteY31" fmla="*/ 8957 h 10000"/>
                  <a:gd name="connsiteX32" fmla="*/ 1799 w 9904"/>
                  <a:gd name="connsiteY32" fmla="*/ 8995 h 10000"/>
                  <a:gd name="connsiteX33" fmla="*/ 1571 w 9904"/>
                  <a:gd name="connsiteY33" fmla="*/ 9070 h 10000"/>
                  <a:gd name="connsiteX34" fmla="*/ 1297 w 9904"/>
                  <a:gd name="connsiteY34" fmla="*/ 9145 h 10000"/>
                  <a:gd name="connsiteX35" fmla="*/ 977 w 9904"/>
                  <a:gd name="connsiteY35" fmla="*/ 9221 h 10000"/>
                  <a:gd name="connsiteX36" fmla="*/ 703 w 9904"/>
                  <a:gd name="connsiteY36" fmla="*/ 9221 h 10000"/>
                  <a:gd name="connsiteX37" fmla="*/ 429 w 9904"/>
                  <a:gd name="connsiteY37" fmla="*/ 9183 h 10000"/>
                  <a:gd name="connsiteX38" fmla="*/ 89 w 9904"/>
                  <a:gd name="connsiteY38" fmla="*/ 9066 h 10000"/>
                  <a:gd name="connsiteX39" fmla="*/ 209 w 9904"/>
                  <a:gd name="connsiteY39" fmla="*/ 9866 h 10000"/>
                  <a:gd name="connsiteX40" fmla="*/ 2073 w 9904"/>
                  <a:gd name="connsiteY40" fmla="*/ 9634 h 10000"/>
                  <a:gd name="connsiteX41" fmla="*/ 4082 w 9904"/>
                  <a:gd name="connsiteY41" fmla="*/ 6285 h 10000"/>
                  <a:gd name="connsiteX42" fmla="*/ 4445 w 9904"/>
                  <a:gd name="connsiteY42" fmla="*/ 4667 h 10000"/>
                  <a:gd name="connsiteX43" fmla="*/ 7780 w 9904"/>
                  <a:gd name="connsiteY43" fmla="*/ 5231 h 10000"/>
                  <a:gd name="connsiteX44" fmla="*/ 9605 w 9904"/>
                  <a:gd name="connsiteY44" fmla="*/ 1656 h 10000"/>
                  <a:gd name="connsiteX45" fmla="*/ 8737 w 9904"/>
                  <a:gd name="connsiteY45" fmla="*/ 0 h 10000"/>
                  <a:gd name="connsiteX0" fmla="*/ 8737 w 9915"/>
                  <a:gd name="connsiteY0" fmla="*/ 0 h 10000"/>
                  <a:gd name="connsiteX1" fmla="*/ 7446 w 9915"/>
                  <a:gd name="connsiteY1" fmla="*/ 527 h 10000"/>
                  <a:gd name="connsiteX2" fmla="*/ 7494 w 9915"/>
                  <a:gd name="connsiteY2" fmla="*/ 565 h 10000"/>
                  <a:gd name="connsiteX3" fmla="*/ 7861 w 9915"/>
                  <a:gd name="connsiteY3" fmla="*/ 866 h 10000"/>
                  <a:gd name="connsiteX4" fmla="*/ 8277 w 9915"/>
                  <a:gd name="connsiteY4" fmla="*/ 1317 h 10000"/>
                  <a:gd name="connsiteX5" fmla="*/ 8506 w 9915"/>
                  <a:gd name="connsiteY5" fmla="*/ 1581 h 10000"/>
                  <a:gd name="connsiteX6" fmla="*/ 8691 w 9915"/>
                  <a:gd name="connsiteY6" fmla="*/ 1882 h 10000"/>
                  <a:gd name="connsiteX7" fmla="*/ 8968 w 9915"/>
                  <a:gd name="connsiteY7" fmla="*/ 2597 h 10000"/>
                  <a:gd name="connsiteX8" fmla="*/ 9014 w 9915"/>
                  <a:gd name="connsiteY8" fmla="*/ 2785 h 10000"/>
                  <a:gd name="connsiteX9" fmla="*/ 9014 w 9915"/>
                  <a:gd name="connsiteY9" fmla="*/ 3011 h 10000"/>
                  <a:gd name="connsiteX10" fmla="*/ 8922 w 9915"/>
                  <a:gd name="connsiteY10" fmla="*/ 3424 h 10000"/>
                  <a:gd name="connsiteX11" fmla="*/ 8646 w 9915"/>
                  <a:gd name="connsiteY11" fmla="*/ 3839 h 10000"/>
                  <a:gd name="connsiteX12" fmla="*/ 8506 w 9915"/>
                  <a:gd name="connsiteY12" fmla="*/ 3989 h 10000"/>
                  <a:gd name="connsiteX13" fmla="*/ 8416 w 9915"/>
                  <a:gd name="connsiteY13" fmla="*/ 4065 h 10000"/>
                  <a:gd name="connsiteX14" fmla="*/ 8323 w 9915"/>
                  <a:gd name="connsiteY14" fmla="*/ 4140 h 10000"/>
                  <a:gd name="connsiteX15" fmla="*/ 7401 w 9915"/>
                  <a:gd name="connsiteY15" fmla="*/ 4592 h 10000"/>
                  <a:gd name="connsiteX16" fmla="*/ 6387 w 9915"/>
                  <a:gd name="connsiteY16" fmla="*/ 4667 h 10000"/>
                  <a:gd name="connsiteX17" fmla="*/ 5511 w 9915"/>
                  <a:gd name="connsiteY17" fmla="*/ 4441 h 10000"/>
                  <a:gd name="connsiteX18" fmla="*/ 4819 w 9915"/>
                  <a:gd name="connsiteY18" fmla="*/ 4065 h 10000"/>
                  <a:gd name="connsiteX19" fmla="*/ 3897 w 9915"/>
                  <a:gd name="connsiteY19" fmla="*/ 3613 h 10000"/>
                  <a:gd name="connsiteX20" fmla="*/ 3299 w 9915"/>
                  <a:gd name="connsiteY20" fmla="*/ 4102 h 10000"/>
                  <a:gd name="connsiteX21" fmla="*/ 2560 w 9915"/>
                  <a:gd name="connsiteY21" fmla="*/ 4592 h 10000"/>
                  <a:gd name="connsiteX22" fmla="*/ 2975 w 9915"/>
                  <a:gd name="connsiteY22" fmla="*/ 5608 h 10000"/>
                  <a:gd name="connsiteX23" fmla="*/ 3160 w 9915"/>
                  <a:gd name="connsiteY23" fmla="*/ 6247 h 10000"/>
                  <a:gd name="connsiteX24" fmla="*/ 3299 w 9915"/>
                  <a:gd name="connsiteY24" fmla="*/ 7000 h 10000"/>
                  <a:gd name="connsiteX25" fmla="*/ 3113 w 9915"/>
                  <a:gd name="connsiteY25" fmla="*/ 7866 h 10000"/>
                  <a:gd name="connsiteX26" fmla="*/ 2377 w 9915"/>
                  <a:gd name="connsiteY26" fmla="*/ 8580 h 10000"/>
                  <a:gd name="connsiteX27" fmla="*/ 1962 w 9915"/>
                  <a:gd name="connsiteY27" fmla="*/ 8845 h 10000"/>
                  <a:gd name="connsiteX28" fmla="*/ 1870 w 9915"/>
                  <a:gd name="connsiteY28" fmla="*/ 8920 h 10000"/>
                  <a:gd name="connsiteX29" fmla="*/ 1822 w 9915"/>
                  <a:gd name="connsiteY29" fmla="*/ 8920 h 10000"/>
                  <a:gd name="connsiteX30" fmla="*/ 1778 w 9915"/>
                  <a:gd name="connsiteY30" fmla="*/ 8957 h 10000"/>
                  <a:gd name="connsiteX31" fmla="*/ 1731 w 9915"/>
                  <a:gd name="connsiteY31" fmla="*/ 8957 h 10000"/>
                  <a:gd name="connsiteX32" fmla="*/ 1731 w 9915"/>
                  <a:gd name="connsiteY32" fmla="*/ 8995 h 10000"/>
                  <a:gd name="connsiteX33" fmla="*/ 1501 w 9915"/>
                  <a:gd name="connsiteY33" fmla="*/ 9070 h 10000"/>
                  <a:gd name="connsiteX34" fmla="*/ 1225 w 9915"/>
                  <a:gd name="connsiteY34" fmla="*/ 9145 h 10000"/>
                  <a:gd name="connsiteX35" fmla="*/ 901 w 9915"/>
                  <a:gd name="connsiteY35" fmla="*/ 9221 h 10000"/>
                  <a:gd name="connsiteX36" fmla="*/ 625 w 9915"/>
                  <a:gd name="connsiteY36" fmla="*/ 9221 h 10000"/>
                  <a:gd name="connsiteX37" fmla="*/ 348 w 9915"/>
                  <a:gd name="connsiteY37" fmla="*/ 9183 h 10000"/>
                  <a:gd name="connsiteX38" fmla="*/ 5 w 9915"/>
                  <a:gd name="connsiteY38" fmla="*/ 9066 h 10000"/>
                  <a:gd name="connsiteX39" fmla="*/ 126 w 9915"/>
                  <a:gd name="connsiteY39" fmla="*/ 9866 h 10000"/>
                  <a:gd name="connsiteX40" fmla="*/ 2008 w 9915"/>
                  <a:gd name="connsiteY40" fmla="*/ 9634 h 10000"/>
                  <a:gd name="connsiteX41" fmla="*/ 4037 w 9915"/>
                  <a:gd name="connsiteY41" fmla="*/ 6285 h 10000"/>
                  <a:gd name="connsiteX42" fmla="*/ 4403 w 9915"/>
                  <a:gd name="connsiteY42" fmla="*/ 4667 h 10000"/>
                  <a:gd name="connsiteX43" fmla="*/ 7770 w 9915"/>
                  <a:gd name="connsiteY43" fmla="*/ 5231 h 10000"/>
                  <a:gd name="connsiteX44" fmla="*/ 9613 w 9915"/>
                  <a:gd name="connsiteY44" fmla="*/ 1656 h 10000"/>
                  <a:gd name="connsiteX45" fmla="*/ 8737 w 9915"/>
                  <a:gd name="connsiteY45" fmla="*/ 0 h 10000"/>
                  <a:gd name="connsiteX0" fmla="*/ 8731 w 9919"/>
                  <a:gd name="connsiteY0" fmla="*/ 0 h 10000"/>
                  <a:gd name="connsiteX1" fmla="*/ 7429 w 9919"/>
                  <a:gd name="connsiteY1" fmla="*/ 527 h 10000"/>
                  <a:gd name="connsiteX2" fmla="*/ 7477 w 9919"/>
                  <a:gd name="connsiteY2" fmla="*/ 565 h 10000"/>
                  <a:gd name="connsiteX3" fmla="*/ 7847 w 9919"/>
                  <a:gd name="connsiteY3" fmla="*/ 866 h 10000"/>
                  <a:gd name="connsiteX4" fmla="*/ 8267 w 9919"/>
                  <a:gd name="connsiteY4" fmla="*/ 1317 h 10000"/>
                  <a:gd name="connsiteX5" fmla="*/ 8498 w 9919"/>
                  <a:gd name="connsiteY5" fmla="*/ 1581 h 10000"/>
                  <a:gd name="connsiteX6" fmla="*/ 8685 w 9919"/>
                  <a:gd name="connsiteY6" fmla="*/ 1882 h 10000"/>
                  <a:gd name="connsiteX7" fmla="*/ 8964 w 9919"/>
                  <a:gd name="connsiteY7" fmla="*/ 2597 h 10000"/>
                  <a:gd name="connsiteX8" fmla="*/ 9010 w 9919"/>
                  <a:gd name="connsiteY8" fmla="*/ 2785 h 10000"/>
                  <a:gd name="connsiteX9" fmla="*/ 9010 w 9919"/>
                  <a:gd name="connsiteY9" fmla="*/ 3011 h 10000"/>
                  <a:gd name="connsiteX10" fmla="*/ 8917 w 9919"/>
                  <a:gd name="connsiteY10" fmla="*/ 3424 h 10000"/>
                  <a:gd name="connsiteX11" fmla="*/ 8639 w 9919"/>
                  <a:gd name="connsiteY11" fmla="*/ 3839 h 10000"/>
                  <a:gd name="connsiteX12" fmla="*/ 8498 w 9919"/>
                  <a:gd name="connsiteY12" fmla="*/ 3989 h 10000"/>
                  <a:gd name="connsiteX13" fmla="*/ 8407 w 9919"/>
                  <a:gd name="connsiteY13" fmla="*/ 4065 h 10000"/>
                  <a:gd name="connsiteX14" fmla="*/ 8313 w 9919"/>
                  <a:gd name="connsiteY14" fmla="*/ 4140 h 10000"/>
                  <a:gd name="connsiteX15" fmla="*/ 7383 w 9919"/>
                  <a:gd name="connsiteY15" fmla="*/ 4592 h 10000"/>
                  <a:gd name="connsiteX16" fmla="*/ 6361 w 9919"/>
                  <a:gd name="connsiteY16" fmla="*/ 4667 h 10000"/>
                  <a:gd name="connsiteX17" fmla="*/ 5477 w 9919"/>
                  <a:gd name="connsiteY17" fmla="*/ 4441 h 10000"/>
                  <a:gd name="connsiteX18" fmla="*/ 4779 w 9919"/>
                  <a:gd name="connsiteY18" fmla="*/ 4065 h 10000"/>
                  <a:gd name="connsiteX19" fmla="*/ 3849 w 9919"/>
                  <a:gd name="connsiteY19" fmla="*/ 3613 h 10000"/>
                  <a:gd name="connsiteX20" fmla="*/ 3246 w 9919"/>
                  <a:gd name="connsiteY20" fmla="*/ 4102 h 10000"/>
                  <a:gd name="connsiteX21" fmla="*/ 2501 w 9919"/>
                  <a:gd name="connsiteY21" fmla="*/ 4592 h 10000"/>
                  <a:gd name="connsiteX22" fmla="*/ 2920 w 9919"/>
                  <a:gd name="connsiteY22" fmla="*/ 5608 h 10000"/>
                  <a:gd name="connsiteX23" fmla="*/ 3106 w 9919"/>
                  <a:gd name="connsiteY23" fmla="*/ 6247 h 10000"/>
                  <a:gd name="connsiteX24" fmla="*/ 3246 w 9919"/>
                  <a:gd name="connsiteY24" fmla="*/ 7000 h 10000"/>
                  <a:gd name="connsiteX25" fmla="*/ 3059 w 9919"/>
                  <a:gd name="connsiteY25" fmla="*/ 7866 h 10000"/>
                  <a:gd name="connsiteX26" fmla="*/ 2316 w 9919"/>
                  <a:gd name="connsiteY26" fmla="*/ 8580 h 10000"/>
                  <a:gd name="connsiteX27" fmla="*/ 1898 w 9919"/>
                  <a:gd name="connsiteY27" fmla="*/ 8845 h 10000"/>
                  <a:gd name="connsiteX28" fmla="*/ 1805 w 9919"/>
                  <a:gd name="connsiteY28" fmla="*/ 8920 h 10000"/>
                  <a:gd name="connsiteX29" fmla="*/ 1757 w 9919"/>
                  <a:gd name="connsiteY29" fmla="*/ 8920 h 10000"/>
                  <a:gd name="connsiteX30" fmla="*/ 1712 w 9919"/>
                  <a:gd name="connsiteY30" fmla="*/ 8957 h 10000"/>
                  <a:gd name="connsiteX31" fmla="*/ 1665 w 9919"/>
                  <a:gd name="connsiteY31" fmla="*/ 8957 h 10000"/>
                  <a:gd name="connsiteX32" fmla="*/ 1665 w 9919"/>
                  <a:gd name="connsiteY32" fmla="*/ 8995 h 10000"/>
                  <a:gd name="connsiteX33" fmla="*/ 1433 w 9919"/>
                  <a:gd name="connsiteY33" fmla="*/ 9070 h 10000"/>
                  <a:gd name="connsiteX34" fmla="*/ 1155 w 9919"/>
                  <a:gd name="connsiteY34" fmla="*/ 9145 h 10000"/>
                  <a:gd name="connsiteX35" fmla="*/ 828 w 9919"/>
                  <a:gd name="connsiteY35" fmla="*/ 9221 h 10000"/>
                  <a:gd name="connsiteX36" fmla="*/ 549 w 9919"/>
                  <a:gd name="connsiteY36" fmla="*/ 9221 h 10000"/>
                  <a:gd name="connsiteX37" fmla="*/ 270 w 9919"/>
                  <a:gd name="connsiteY37" fmla="*/ 9183 h 10000"/>
                  <a:gd name="connsiteX38" fmla="*/ 7 w 9919"/>
                  <a:gd name="connsiteY38" fmla="*/ 9066 h 10000"/>
                  <a:gd name="connsiteX39" fmla="*/ 46 w 9919"/>
                  <a:gd name="connsiteY39" fmla="*/ 9866 h 10000"/>
                  <a:gd name="connsiteX40" fmla="*/ 1944 w 9919"/>
                  <a:gd name="connsiteY40" fmla="*/ 9634 h 10000"/>
                  <a:gd name="connsiteX41" fmla="*/ 3991 w 9919"/>
                  <a:gd name="connsiteY41" fmla="*/ 6285 h 10000"/>
                  <a:gd name="connsiteX42" fmla="*/ 4360 w 9919"/>
                  <a:gd name="connsiteY42" fmla="*/ 4667 h 10000"/>
                  <a:gd name="connsiteX43" fmla="*/ 7756 w 9919"/>
                  <a:gd name="connsiteY43" fmla="*/ 5231 h 10000"/>
                  <a:gd name="connsiteX44" fmla="*/ 9614 w 9919"/>
                  <a:gd name="connsiteY44" fmla="*/ 1656 h 10000"/>
                  <a:gd name="connsiteX45" fmla="*/ 8731 w 9919"/>
                  <a:gd name="connsiteY45" fmla="*/ 0 h 10000"/>
                  <a:gd name="connsiteX0" fmla="*/ 8763 w 9961"/>
                  <a:gd name="connsiteY0" fmla="*/ 0 h 10000"/>
                  <a:gd name="connsiteX1" fmla="*/ 7451 w 9961"/>
                  <a:gd name="connsiteY1" fmla="*/ 527 h 10000"/>
                  <a:gd name="connsiteX2" fmla="*/ 7499 w 9961"/>
                  <a:gd name="connsiteY2" fmla="*/ 565 h 10000"/>
                  <a:gd name="connsiteX3" fmla="*/ 7872 w 9961"/>
                  <a:gd name="connsiteY3" fmla="*/ 866 h 10000"/>
                  <a:gd name="connsiteX4" fmla="*/ 8296 w 9961"/>
                  <a:gd name="connsiteY4" fmla="*/ 1317 h 10000"/>
                  <a:gd name="connsiteX5" fmla="*/ 8528 w 9961"/>
                  <a:gd name="connsiteY5" fmla="*/ 1581 h 10000"/>
                  <a:gd name="connsiteX6" fmla="*/ 8717 w 9961"/>
                  <a:gd name="connsiteY6" fmla="*/ 1882 h 10000"/>
                  <a:gd name="connsiteX7" fmla="*/ 8998 w 9961"/>
                  <a:gd name="connsiteY7" fmla="*/ 2597 h 10000"/>
                  <a:gd name="connsiteX8" fmla="*/ 9045 w 9961"/>
                  <a:gd name="connsiteY8" fmla="*/ 2785 h 10000"/>
                  <a:gd name="connsiteX9" fmla="*/ 9045 w 9961"/>
                  <a:gd name="connsiteY9" fmla="*/ 3011 h 10000"/>
                  <a:gd name="connsiteX10" fmla="*/ 8951 w 9961"/>
                  <a:gd name="connsiteY10" fmla="*/ 3424 h 10000"/>
                  <a:gd name="connsiteX11" fmla="*/ 8671 w 9961"/>
                  <a:gd name="connsiteY11" fmla="*/ 3839 h 10000"/>
                  <a:gd name="connsiteX12" fmla="*/ 8528 w 9961"/>
                  <a:gd name="connsiteY12" fmla="*/ 3989 h 10000"/>
                  <a:gd name="connsiteX13" fmla="*/ 8437 w 9961"/>
                  <a:gd name="connsiteY13" fmla="*/ 4065 h 10000"/>
                  <a:gd name="connsiteX14" fmla="*/ 8342 w 9961"/>
                  <a:gd name="connsiteY14" fmla="*/ 4140 h 10000"/>
                  <a:gd name="connsiteX15" fmla="*/ 7404 w 9961"/>
                  <a:gd name="connsiteY15" fmla="*/ 4592 h 10000"/>
                  <a:gd name="connsiteX16" fmla="*/ 6374 w 9961"/>
                  <a:gd name="connsiteY16" fmla="*/ 4667 h 10000"/>
                  <a:gd name="connsiteX17" fmla="*/ 5483 w 9961"/>
                  <a:gd name="connsiteY17" fmla="*/ 4441 h 10000"/>
                  <a:gd name="connsiteX18" fmla="*/ 4779 w 9961"/>
                  <a:gd name="connsiteY18" fmla="*/ 4065 h 10000"/>
                  <a:gd name="connsiteX19" fmla="*/ 3841 w 9961"/>
                  <a:gd name="connsiteY19" fmla="*/ 3613 h 10000"/>
                  <a:gd name="connsiteX20" fmla="*/ 3234 w 9961"/>
                  <a:gd name="connsiteY20" fmla="*/ 4102 h 10000"/>
                  <a:gd name="connsiteX21" fmla="*/ 2482 w 9961"/>
                  <a:gd name="connsiteY21" fmla="*/ 4592 h 10000"/>
                  <a:gd name="connsiteX22" fmla="*/ 2905 w 9961"/>
                  <a:gd name="connsiteY22" fmla="*/ 5608 h 10000"/>
                  <a:gd name="connsiteX23" fmla="*/ 3092 w 9961"/>
                  <a:gd name="connsiteY23" fmla="*/ 6247 h 10000"/>
                  <a:gd name="connsiteX24" fmla="*/ 3234 w 9961"/>
                  <a:gd name="connsiteY24" fmla="*/ 7000 h 10000"/>
                  <a:gd name="connsiteX25" fmla="*/ 3045 w 9961"/>
                  <a:gd name="connsiteY25" fmla="*/ 7866 h 10000"/>
                  <a:gd name="connsiteX26" fmla="*/ 2296 w 9961"/>
                  <a:gd name="connsiteY26" fmla="*/ 8580 h 10000"/>
                  <a:gd name="connsiteX27" fmla="*/ 1874 w 9961"/>
                  <a:gd name="connsiteY27" fmla="*/ 8845 h 10000"/>
                  <a:gd name="connsiteX28" fmla="*/ 1781 w 9961"/>
                  <a:gd name="connsiteY28" fmla="*/ 8920 h 10000"/>
                  <a:gd name="connsiteX29" fmla="*/ 1732 w 9961"/>
                  <a:gd name="connsiteY29" fmla="*/ 8920 h 10000"/>
                  <a:gd name="connsiteX30" fmla="*/ 1687 w 9961"/>
                  <a:gd name="connsiteY30" fmla="*/ 8957 h 10000"/>
                  <a:gd name="connsiteX31" fmla="*/ 1640 w 9961"/>
                  <a:gd name="connsiteY31" fmla="*/ 8957 h 10000"/>
                  <a:gd name="connsiteX32" fmla="*/ 1640 w 9961"/>
                  <a:gd name="connsiteY32" fmla="*/ 8995 h 10000"/>
                  <a:gd name="connsiteX33" fmla="*/ 1406 w 9961"/>
                  <a:gd name="connsiteY33" fmla="*/ 9070 h 10000"/>
                  <a:gd name="connsiteX34" fmla="*/ 1125 w 9961"/>
                  <a:gd name="connsiteY34" fmla="*/ 9145 h 10000"/>
                  <a:gd name="connsiteX35" fmla="*/ 796 w 9961"/>
                  <a:gd name="connsiteY35" fmla="*/ 9221 h 10000"/>
                  <a:gd name="connsiteX36" fmla="*/ 514 w 9961"/>
                  <a:gd name="connsiteY36" fmla="*/ 9221 h 10000"/>
                  <a:gd name="connsiteX37" fmla="*/ 233 w 9961"/>
                  <a:gd name="connsiteY37" fmla="*/ 9183 h 10000"/>
                  <a:gd name="connsiteX38" fmla="*/ 10 w 9961"/>
                  <a:gd name="connsiteY38" fmla="*/ 9332 h 10000"/>
                  <a:gd name="connsiteX39" fmla="*/ 7 w 9961"/>
                  <a:gd name="connsiteY39" fmla="*/ 9866 h 10000"/>
                  <a:gd name="connsiteX40" fmla="*/ 1921 w 9961"/>
                  <a:gd name="connsiteY40" fmla="*/ 9634 h 10000"/>
                  <a:gd name="connsiteX41" fmla="*/ 3985 w 9961"/>
                  <a:gd name="connsiteY41" fmla="*/ 6285 h 10000"/>
                  <a:gd name="connsiteX42" fmla="*/ 4357 w 9961"/>
                  <a:gd name="connsiteY42" fmla="*/ 4667 h 10000"/>
                  <a:gd name="connsiteX43" fmla="*/ 7780 w 9961"/>
                  <a:gd name="connsiteY43" fmla="*/ 5231 h 10000"/>
                  <a:gd name="connsiteX44" fmla="*/ 9654 w 9961"/>
                  <a:gd name="connsiteY44" fmla="*/ 1656 h 10000"/>
                  <a:gd name="connsiteX45" fmla="*/ 8763 w 9961"/>
                  <a:gd name="connsiteY45" fmla="*/ 0 h 10000"/>
                  <a:gd name="connsiteX0" fmla="*/ 8790 w 9993"/>
                  <a:gd name="connsiteY0" fmla="*/ 0 h 10000"/>
                  <a:gd name="connsiteX1" fmla="*/ 7473 w 9993"/>
                  <a:gd name="connsiteY1" fmla="*/ 527 h 10000"/>
                  <a:gd name="connsiteX2" fmla="*/ 7521 w 9993"/>
                  <a:gd name="connsiteY2" fmla="*/ 565 h 10000"/>
                  <a:gd name="connsiteX3" fmla="*/ 7896 w 9993"/>
                  <a:gd name="connsiteY3" fmla="*/ 866 h 10000"/>
                  <a:gd name="connsiteX4" fmla="*/ 8321 w 9993"/>
                  <a:gd name="connsiteY4" fmla="*/ 1317 h 10000"/>
                  <a:gd name="connsiteX5" fmla="*/ 8554 w 9993"/>
                  <a:gd name="connsiteY5" fmla="*/ 1581 h 10000"/>
                  <a:gd name="connsiteX6" fmla="*/ 8744 w 9993"/>
                  <a:gd name="connsiteY6" fmla="*/ 1882 h 10000"/>
                  <a:gd name="connsiteX7" fmla="*/ 9026 w 9993"/>
                  <a:gd name="connsiteY7" fmla="*/ 2597 h 10000"/>
                  <a:gd name="connsiteX8" fmla="*/ 9073 w 9993"/>
                  <a:gd name="connsiteY8" fmla="*/ 2785 h 10000"/>
                  <a:gd name="connsiteX9" fmla="*/ 9073 w 9993"/>
                  <a:gd name="connsiteY9" fmla="*/ 3011 h 10000"/>
                  <a:gd name="connsiteX10" fmla="*/ 8979 w 9993"/>
                  <a:gd name="connsiteY10" fmla="*/ 3424 h 10000"/>
                  <a:gd name="connsiteX11" fmla="*/ 8698 w 9993"/>
                  <a:gd name="connsiteY11" fmla="*/ 3839 h 10000"/>
                  <a:gd name="connsiteX12" fmla="*/ 8554 w 9993"/>
                  <a:gd name="connsiteY12" fmla="*/ 3989 h 10000"/>
                  <a:gd name="connsiteX13" fmla="*/ 8463 w 9993"/>
                  <a:gd name="connsiteY13" fmla="*/ 4065 h 10000"/>
                  <a:gd name="connsiteX14" fmla="*/ 8368 w 9993"/>
                  <a:gd name="connsiteY14" fmla="*/ 4140 h 10000"/>
                  <a:gd name="connsiteX15" fmla="*/ 7426 w 9993"/>
                  <a:gd name="connsiteY15" fmla="*/ 4592 h 10000"/>
                  <a:gd name="connsiteX16" fmla="*/ 6392 w 9993"/>
                  <a:gd name="connsiteY16" fmla="*/ 4667 h 10000"/>
                  <a:gd name="connsiteX17" fmla="*/ 5497 w 9993"/>
                  <a:gd name="connsiteY17" fmla="*/ 4441 h 10000"/>
                  <a:gd name="connsiteX18" fmla="*/ 4791 w 9993"/>
                  <a:gd name="connsiteY18" fmla="*/ 4065 h 10000"/>
                  <a:gd name="connsiteX19" fmla="*/ 3849 w 9993"/>
                  <a:gd name="connsiteY19" fmla="*/ 3613 h 10000"/>
                  <a:gd name="connsiteX20" fmla="*/ 3240 w 9993"/>
                  <a:gd name="connsiteY20" fmla="*/ 4102 h 10000"/>
                  <a:gd name="connsiteX21" fmla="*/ 2485 w 9993"/>
                  <a:gd name="connsiteY21" fmla="*/ 4592 h 10000"/>
                  <a:gd name="connsiteX22" fmla="*/ 2909 w 9993"/>
                  <a:gd name="connsiteY22" fmla="*/ 5608 h 10000"/>
                  <a:gd name="connsiteX23" fmla="*/ 3097 w 9993"/>
                  <a:gd name="connsiteY23" fmla="*/ 6247 h 10000"/>
                  <a:gd name="connsiteX24" fmla="*/ 3240 w 9993"/>
                  <a:gd name="connsiteY24" fmla="*/ 7000 h 10000"/>
                  <a:gd name="connsiteX25" fmla="*/ 3050 w 9993"/>
                  <a:gd name="connsiteY25" fmla="*/ 7866 h 10000"/>
                  <a:gd name="connsiteX26" fmla="*/ 2298 w 9993"/>
                  <a:gd name="connsiteY26" fmla="*/ 8580 h 10000"/>
                  <a:gd name="connsiteX27" fmla="*/ 1874 w 9993"/>
                  <a:gd name="connsiteY27" fmla="*/ 8845 h 10000"/>
                  <a:gd name="connsiteX28" fmla="*/ 1781 w 9993"/>
                  <a:gd name="connsiteY28" fmla="*/ 8920 h 10000"/>
                  <a:gd name="connsiteX29" fmla="*/ 1732 w 9993"/>
                  <a:gd name="connsiteY29" fmla="*/ 8920 h 10000"/>
                  <a:gd name="connsiteX30" fmla="*/ 1687 w 9993"/>
                  <a:gd name="connsiteY30" fmla="*/ 8957 h 10000"/>
                  <a:gd name="connsiteX31" fmla="*/ 1639 w 9993"/>
                  <a:gd name="connsiteY31" fmla="*/ 8957 h 10000"/>
                  <a:gd name="connsiteX32" fmla="*/ 1639 w 9993"/>
                  <a:gd name="connsiteY32" fmla="*/ 8995 h 10000"/>
                  <a:gd name="connsiteX33" fmla="*/ 1405 w 9993"/>
                  <a:gd name="connsiteY33" fmla="*/ 9070 h 10000"/>
                  <a:gd name="connsiteX34" fmla="*/ 1122 w 9993"/>
                  <a:gd name="connsiteY34" fmla="*/ 9145 h 10000"/>
                  <a:gd name="connsiteX35" fmla="*/ 792 w 9993"/>
                  <a:gd name="connsiteY35" fmla="*/ 9221 h 10000"/>
                  <a:gd name="connsiteX36" fmla="*/ 509 w 9993"/>
                  <a:gd name="connsiteY36" fmla="*/ 9221 h 10000"/>
                  <a:gd name="connsiteX37" fmla="*/ 227 w 9993"/>
                  <a:gd name="connsiteY37" fmla="*/ 9183 h 10000"/>
                  <a:gd name="connsiteX38" fmla="*/ 87 w 9993"/>
                  <a:gd name="connsiteY38" fmla="*/ 9099 h 10000"/>
                  <a:gd name="connsiteX39" fmla="*/ 0 w 9993"/>
                  <a:gd name="connsiteY39" fmla="*/ 9866 h 10000"/>
                  <a:gd name="connsiteX40" fmla="*/ 1922 w 9993"/>
                  <a:gd name="connsiteY40" fmla="*/ 9634 h 10000"/>
                  <a:gd name="connsiteX41" fmla="*/ 3994 w 9993"/>
                  <a:gd name="connsiteY41" fmla="*/ 6285 h 10000"/>
                  <a:gd name="connsiteX42" fmla="*/ 4367 w 9993"/>
                  <a:gd name="connsiteY42" fmla="*/ 4667 h 10000"/>
                  <a:gd name="connsiteX43" fmla="*/ 7803 w 9993"/>
                  <a:gd name="connsiteY43" fmla="*/ 5231 h 10000"/>
                  <a:gd name="connsiteX44" fmla="*/ 9685 w 9993"/>
                  <a:gd name="connsiteY44" fmla="*/ 1656 h 10000"/>
                  <a:gd name="connsiteX45" fmla="*/ 8790 w 9993"/>
                  <a:gd name="connsiteY4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993" h="10000">
                    <a:moveTo>
                      <a:pt x="8790" y="0"/>
                    </a:moveTo>
                    <a:cubicBezTo>
                      <a:pt x="8368" y="75"/>
                      <a:pt x="7944" y="263"/>
                      <a:pt x="7473" y="527"/>
                    </a:cubicBezTo>
                    <a:cubicBezTo>
                      <a:pt x="7521" y="527"/>
                      <a:pt x="7521" y="527"/>
                      <a:pt x="7521" y="565"/>
                    </a:cubicBezTo>
                    <a:lnTo>
                      <a:pt x="7896" y="866"/>
                    </a:lnTo>
                    <a:cubicBezTo>
                      <a:pt x="8037" y="979"/>
                      <a:pt x="8180" y="1129"/>
                      <a:pt x="8321" y="1317"/>
                    </a:cubicBezTo>
                    <a:cubicBezTo>
                      <a:pt x="8368" y="1392"/>
                      <a:pt x="8463" y="1467"/>
                      <a:pt x="8554" y="1581"/>
                    </a:cubicBezTo>
                    <a:cubicBezTo>
                      <a:pt x="8604" y="1656"/>
                      <a:pt x="8650" y="1769"/>
                      <a:pt x="8744" y="1882"/>
                    </a:cubicBezTo>
                    <a:cubicBezTo>
                      <a:pt x="8887" y="2070"/>
                      <a:pt x="8979" y="2333"/>
                      <a:pt x="9026" y="2597"/>
                    </a:cubicBezTo>
                    <a:cubicBezTo>
                      <a:pt x="9042" y="2660"/>
                      <a:pt x="9056" y="2722"/>
                      <a:pt x="9073" y="2785"/>
                    </a:cubicBezTo>
                    <a:lnTo>
                      <a:pt x="9073" y="3011"/>
                    </a:lnTo>
                    <a:cubicBezTo>
                      <a:pt x="9073" y="3161"/>
                      <a:pt x="9026" y="3274"/>
                      <a:pt x="8979" y="3424"/>
                    </a:cubicBezTo>
                    <a:cubicBezTo>
                      <a:pt x="8887" y="3576"/>
                      <a:pt x="8790" y="3726"/>
                      <a:pt x="8698" y="3839"/>
                    </a:cubicBezTo>
                    <a:lnTo>
                      <a:pt x="8554" y="3989"/>
                    </a:lnTo>
                    <a:cubicBezTo>
                      <a:pt x="8508" y="3989"/>
                      <a:pt x="8508" y="4027"/>
                      <a:pt x="8463" y="4065"/>
                    </a:cubicBezTo>
                    <a:lnTo>
                      <a:pt x="8368" y="4140"/>
                    </a:lnTo>
                    <a:cubicBezTo>
                      <a:pt x="8086" y="4328"/>
                      <a:pt x="7803" y="4478"/>
                      <a:pt x="7426" y="4592"/>
                    </a:cubicBezTo>
                    <a:cubicBezTo>
                      <a:pt x="7098" y="4667"/>
                      <a:pt x="6768" y="4705"/>
                      <a:pt x="6392" y="4667"/>
                    </a:cubicBezTo>
                    <a:cubicBezTo>
                      <a:pt x="6062" y="4630"/>
                      <a:pt x="5780" y="4516"/>
                      <a:pt x="5497" y="4441"/>
                    </a:cubicBezTo>
                    <a:cubicBezTo>
                      <a:pt x="5261" y="4328"/>
                      <a:pt x="5026" y="4177"/>
                      <a:pt x="4791" y="4065"/>
                    </a:cubicBezTo>
                    <a:cubicBezTo>
                      <a:pt x="4415" y="3877"/>
                      <a:pt x="4085" y="3689"/>
                      <a:pt x="3849" y="3613"/>
                    </a:cubicBezTo>
                    <a:lnTo>
                      <a:pt x="3240" y="4102"/>
                    </a:lnTo>
                    <a:cubicBezTo>
                      <a:pt x="3004" y="4290"/>
                      <a:pt x="2768" y="4441"/>
                      <a:pt x="2485" y="4592"/>
                    </a:cubicBezTo>
                    <a:cubicBezTo>
                      <a:pt x="2581" y="4818"/>
                      <a:pt x="2768" y="5156"/>
                      <a:pt x="2909" y="5608"/>
                    </a:cubicBezTo>
                    <a:cubicBezTo>
                      <a:pt x="2958" y="5796"/>
                      <a:pt x="3050" y="5984"/>
                      <a:pt x="3097" y="6247"/>
                    </a:cubicBezTo>
                    <a:cubicBezTo>
                      <a:pt x="3191" y="6473"/>
                      <a:pt x="3240" y="6700"/>
                      <a:pt x="3240" y="7000"/>
                    </a:cubicBezTo>
                    <a:cubicBezTo>
                      <a:pt x="3240" y="7263"/>
                      <a:pt x="3240" y="7602"/>
                      <a:pt x="3050" y="7866"/>
                    </a:cubicBezTo>
                    <a:cubicBezTo>
                      <a:pt x="2861" y="8167"/>
                      <a:pt x="2581" y="8392"/>
                      <a:pt x="2298" y="8580"/>
                    </a:cubicBezTo>
                    <a:cubicBezTo>
                      <a:pt x="2154" y="8694"/>
                      <a:pt x="2015" y="8769"/>
                      <a:pt x="1874" y="8845"/>
                    </a:cubicBezTo>
                    <a:lnTo>
                      <a:pt x="1781" y="8920"/>
                    </a:lnTo>
                    <a:lnTo>
                      <a:pt x="1732" y="8920"/>
                    </a:lnTo>
                    <a:cubicBezTo>
                      <a:pt x="1716" y="8932"/>
                      <a:pt x="1702" y="8945"/>
                      <a:pt x="1687" y="8957"/>
                    </a:cubicBezTo>
                    <a:lnTo>
                      <a:pt x="1639" y="8957"/>
                    </a:lnTo>
                    <a:lnTo>
                      <a:pt x="1639" y="8995"/>
                    </a:lnTo>
                    <a:lnTo>
                      <a:pt x="1405" y="9070"/>
                    </a:lnTo>
                    <a:cubicBezTo>
                      <a:pt x="1355" y="9108"/>
                      <a:pt x="1215" y="9145"/>
                      <a:pt x="1122" y="9145"/>
                    </a:cubicBezTo>
                    <a:cubicBezTo>
                      <a:pt x="1029" y="9183"/>
                      <a:pt x="886" y="9221"/>
                      <a:pt x="792" y="9221"/>
                    </a:cubicBezTo>
                    <a:lnTo>
                      <a:pt x="509" y="9221"/>
                    </a:lnTo>
                    <a:cubicBezTo>
                      <a:pt x="416" y="9221"/>
                      <a:pt x="321" y="9183"/>
                      <a:pt x="227" y="9183"/>
                    </a:cubicBezTo>
                    <a:cubicBezTo>
                      <a:pt x="38" y="9145"/>
                      <a:pt x="276" y="9174"/>
                      <a:pt x="87" y="9099"/>
                    </a:cubicBezTo>
                    <a:cubicBezTo>
                      <a:pt x="51" y="9213"/>
                      <a:pt x="51" y="9633"/>
                      <a:pt x="0" y="9866"/>
                    </a:cubicBezTo>
                    <a:cubicBezTo>
                      <a:pt x="536" y="9935"/>
                      <a:pt x="1259" y="10231"/>
                      <a:pt x="1922" y="9634"/>
                    </a:cubicBezTo>
                    <a:cubicBezTo>
                      <a:pt x="3191" y="9070"/>
                      <a:pt x="4085" y="8092"/>
                      <a:pt x="3994" y="6285"/>
                    </a:cubicBezTo>
                    <a:cubicBezTo>
                      <a:pt x="3897" y="4478"/>
                      <a:pt x="3097" y="4140"/>
                      <a:pt x="4367" y="4667"/>
                    </a:cubicBezTo>
                    <a:cubicBezTo>
                      <a:pt x="5684" y="5194"/>
                      <a:pt x="6062" y="5532"/>
                      <a:pt x="7803" y="5231"/>
                    </a:cubicBezTo>
                    <a:cubicBezTo>
                      <a:pt x="9544" y="4930"/>
                      <a:pt x="10533" y="3048"/>
                      <a:pt x="9685" y="1656"/>
                    </a:cubicBezTo>
                    <a:cubicBezTo>
                      <a:pt x="8887" y="338"/>
                      <a:pt x="8698" y="828"/>
                      <a:pt x="87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5" name="Freeform 49"/>
              <p:cNvSpPr>
                <a:spLocks/>
              </p:cNvSpPr>
              <p:nvPr userDrawn="1"/>
            </p:nvSpPr>
            <p:spPr bwMode="auto">
              <a:xfrm>
                <a:off x="224710" y="3361746"/>
                <a:ext cx="268240" cy="270870"/>
              </a:xfrm>
              <a:custGeom>
                <a:avLst/>
                <a:gdLst>
                  <a:gd name="T0" fmla="*/ 30 w 100"/>
                  <a:gd name="T1" fmla="*/ 39 h 101"/>
                  <a:gd name="T2" fmla="*/ 8 w 100"/>
                  <a:gd name="T3" fmla="*/ 66 h 101"/>
                  <a:gd name="T4" fmla="*/ 0 w 100"/>
                  <a:gd name="T5" fmla="*/ 76 h 101"/>
                  <a:gd name="T6" fmla="*/ 21 w 100"/>
                  <a:gd name="T7" fmla="*/ 87 h 101"/>
                  <a:gd name="T8" fmla="*/ 52 w 100"/>
                  <a:gd name="T9" fmla="*/ 100 h 101"/>
                  <a:gd name="T10" fmla="*/ 70 w 100"/>
                  <a:gd name="T11" fmla="*/ 98 h 101"/>
                  <a:gd name="T12" fmla="*/ 87 w 100"/>
                  <a:gd name="T13" fmla="*/ 87 h 101"/>
                  <a:gd name="T14" fmla="*/ 89 w 100"/>
                  <a:gd name="T15" fmla="*/ 86 h 101"/>
                  <a:gd name="T16" fmla="*/ 90 w 100"/>
                  <a:gd name="T17" fmla="*/ 84 h 101"/>
                  <a:gd name="T18" fmla="*/ 94 w 100"/>
                  <a:gd name="T19" fmla="*/ 80 h 101"/>
                  <a:gd name="T20" fmla="*/ 96 w 100"/>
                  <a:gd name="T21" fmla="*/ 76 h 101"/>
                  <a:gd name="T22" fmla="*/ 98 w 100"/>
                  <a:gd name="T23" fmla="*/ 72 h 101"/>
                  <a:gd name="T24" fmla="*/ 100 w 100"/>
                  <a:gd name="T25" fmla="*/ 63 h 101"/>
                  <a:gd name="T26" fmla="*/ 100 w 100"/>
                  <a:gd name="T27" fmla="*/ 59 h 101"/>
                  <a:gd name="T28" fmla="*/ 99 w 100"/>
                  <a:gd name="T29" fmla="*/ 54 h 101"/>
                  <a:gd name="T30" fmla="*/ 94 w 100"/>
                  <a:gd name="T31" fmla="*/ 37 h 101"/>
                  <a:gd name="T32" fmla="*/ 90 w 100"/>
                  <a:gd name="T33" fmla="*/ 29 h 101"/>
                  <a:gd name="T34" fmla="*/ 86 w 100"/>
                  <a:gd name="T35" fmla="*/ 22 h 101"/>
                  <a:gd name="T36" fmla="*/ 71 w 100"/>
                  <a:gd name="T37" fmla="*/ 2 h 101"/>
                  <a:gd name="T38" fmla="*/ 70 w 100"/>
                  <a:gd name="T39" fmla="*/ 0 h 101"/>
                  <a:gd name="T40" fmla="*/ 52 w 100"/>
                  <a:gd name="T41" fmla="*/ 16 h 101"/>
                  <a:gd name="T42" fmla="*/ 30 w 100"/>
                  <a:gd name="T43"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101">
                    <a:moveTo>
                      <a:pt x="30" y="39"/>
                    </a:moveTo>
                    <a:cubicBezTo>
                      <a:pt x="23" y="48"/>
                      <a:pt x="16" y="57"/>
                      <a:pt x="8" y="66"/>
                    </a:cubicBezTo>
                    <a:cubicBezTo>
                      <a:pt x="6" y="69"/>
                      <a:pt x="3" y="72"/>
                      <a:pt x="0" y="76"/>
                    </a:cubicBezTo>
                    <a:cubicBezTo>
                      <a:pt x="6" y="78"/>
                      <a:pt x="13" y="82"/>
                      <a:pt x="21" y="87"/>
                    </a:cubicBezTo>
                    <a:cubicBezTo>
                      <a:pt x="30" y="92"/>
                      <a:pt x="40" y="98"/>
                      <a:pt x="52" y="100"/>
                    </a:cubicBezTo>
                    <a:cubicBezTo>
                      <a:pt x="58" y="101"/>
                      <a:pt x="65" y="100"/>
                      <a:pt x="70" y="98"/>
                    </a:cubicBezTo>
                    <a:cubicBezTo>
                      <a:pt x="76" y="95"/>
                      <a:pt x="82" y="92"/>
                      <a:pt x="87" y="87"/>
                    </a:cubicBezTo>
                    <a:cubicBezTo>
                      <a:pt x="89" y="86"/>
                      <a:pt x="89" y="86"/>
                      <a:pt x="89" y="86"/>
                    </a:cubicBezTo>
                    <a:cubicBezTo>
                      <a:pt x="89" y="86"/>
                      <a:pt x="90" y="84"/>
                      <a:pt x="90" y="84"/>
                    </a:cubicBezTo>
                    <a:cubicBezTo>
                      <a:pt x="94" y="80"/>
                      <a:pt x="94" y="80"/>
                      <a:pt x="94" y="80"/>
                    </a:cubicBezTo>
                    <a:cubicBezTo>
                      <a:pt x="95" y="79"/>
                      <a:pt x="95" y="77"/>
                      <a:pt x="96" y="76"/>
                    </a:cubicBezTo>
                    <a:cubicBezTo>
                      <a:pt x="97" y="75"/>
                      <a:pt x="97" y="74"/>
                      <a:pt x="98" y="72"/>
                    </a:cubicBezTo>
                    <a:cubicBezTo>
                      <a:pt x="98" y="69"/>
                      <a:pt x="100" y="66"/>
                      <a:pt x="100" y="63"/>
                    </a:cubicBezTo>
                    <a:cubicBezTo>
                      <a:pt x="100" y="62"/>
                      <a:pt x="100" y="60"/>
                      <a:pt x="100" y="59"/>
                    </a:cubicBezTo>
                    <a:cubicBezTo>
                      <a:pt x="99" y="54"/>
                      <a:pt x="99" y="54"/>
                      <a:pt x="99" y="54"/>
                    </a:cubicBezTo>
                    <a:cubicBezTo>
                      <a:pt x="98" y="48"/>
                      <a:pt x="96" y="42"/>
                      <a:pt x="94" y="37"/>
                    </a:cubicBezTo>
                    <a:cubicBezTo>
                      <a:pt x="93" y="34"/>
                      <a:pt x="91" y="32"/>
                      <a:pt x="90" y="29"/>
                    </a:cubicBezTo>
                    <a:cubicBezTo>
                      <a:pt x="89" y="27"/>
                      <a:pt x="88" y="25"/>
                      <a:pt x="86" y="22"/>
                    </a:cubicBezTo>
                    <a:cubicBezTo>
                      <a:pt x="81" y="14"/>
                      <a:pt x="75" y="7"/>
                      <a:pt x="71" y="2"/>
                    </a:cubicBezTo>
                    <a:cubicBezTo>
                      <a:pt x="71" y="1"/>
                      <a:pt x="71" y="1"/>
                      <a:pt x="70" y="0"/>
                    </a:cubicBezTo>
                    <a:cubicBezTo>
                      <a:pt x="64" y="5"/>
                      <a:pt x="58" y="10"/>
                      <a:pt x="52" y="16"/>
                    </a:cubicBezTo>
                    <a:cubicBezTo>
                      <a:pt x="45" y="23"/>
                      <a:pt x="37" y="31"/>
                      <a:pt x="3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6" name="Freeform 50"/>
              <p:cNvSpPr>
                <a:spLocks/>
              </p:cNvSpPr>
              <p:nvPr userDrawn="1"/>
            </p:nvSpPr>
            <p:spPr bwMode="auto">
              <a:xfrm>
                <a:off x="-9519" y="3222373"/>
                <a:ext cx="507911" cy="490022"/>
              </a:xfrm>
              <a:custGeom>
                <a:avLst/>
                <a:gdLst>
                  <a:gd name="T0" fmla="*/ 24 w 285"/>
                  <a:gd name="T1" fmla="*/ 251 h 259"/>
                  <a:gd name="T2" fmla="*/ 37 w 285"/>
                  <a:gd name="T3" fmla="*/ 236 h 259"/>
                  <a:gd name="T4" fmla="*/ 54 w 285"/>
                  <a:gd name="T5" fmla="*/ 218 h 259"/>
                  <a:gd name="T6" fmla="*/ 101 w 285"/>
                  <a:gd name="T7" fmla="*/ 178 h 259"/>
                  <a:gd name="T8" fmla="*/ 155 w 285"/>
                  <a:gd name="T9" fmla="*/ 135 h 259"/>
                  <a:gd name="T10" fmla="*/ 179 w 285"/>
                  <a:gd name="T11" fmla="*/ 109 h 259"/>
                  <a:gd name="T12" fmla="*/ 202 w 285"/>
                  <a:gd name="T13" fmla="*/ 83 h 259"/>
                  <a:gd name="T14" fmla="*/ 225 w 285"/>
                  <a:gd name="T15" fmla="*/ 60 h 259"/>
                  <a:gd name="T16" fmla="*/ 249 w 285"/>
                  <a:gd name="T17" fmla="*/ 42 h 259"/>
                  <a:gd name="T18" fmla="*/ 272 w 285"/>
                  <a:gd name="T19" fmla="*/ 31 h 259"/>
                  <a:gd name="T20" fmla="*/ 284 w 285"/>
                  <a:gd name="T21" fmla="*/ 28 h 259"/>
                  <a:gd name="T22" fmla="*/ 265 w 285"/>
                  <a:gd name="T23" fmla="*/ 1 h 259"/>
                  <a:gd name="T24" fmla="*/ 183 w 285"/>
                  <a:gd name="T25" fmla="*/ 73 h 259"/>
                  <a:gd name="T26" fmla="*/ 119 w 285"/>
                  <a:gd name="T27" fmla="*/ 141 h 259"/>
                  <a:gd name="T28" fmla="*/ 1 w 285"/>
                  <a:gd name="T29" fmla="*/ 234 h 259"/>
                  <a:gd name="T30" fmla="*/ 18 w 285"/>
                  <a:gd name="T31" fmla="*/ 259 h 259"/>
                  <a:gd name="T32" fmla="*/ 24 w 285"/>
                  <a:gd name="T33" fmla="*/ 251 h 259"/>
                  <a:gd name="connsiteX0" fmla="*/ 810 w 9936"/>
                  <a:gd name="connsiteY0" fmla="*/ 9653 h 9962"/>
                  <a:gd name="connsiteX1" fmla="*/ 1266 w 9936"/>
                  <a:gd name="connsiteY1" fmla="*/ 9074 h 9962"/>
                  <a:gd name="connsiteX2" fmla="*/ 1863 w 9936"/>
                  <a:gd name="connsiteY2" fmla="*/ 8379 h 9962"/>
                  <a:gd name="connsiteX3" fmla="*/ 3512 w 9936"/>
                  <a:gd name="connsiteY3" fmla="*/ 6835 h 9962"/>
                  <a:gd name="connsiteX4" fmla="*/ 5407 w 9936"/>
                  <a:gd name="connsiteY4" fmla="*/ 5174 h 9962"/>
                  <a:gd name="connsiteX5" fmla="*/ 6249 w 9936"/>
                  <a:gd name="connsiteY5" fmla="*/ 4170 h 9962"/>
                  <a:gd name="connsiteX6" fmla="*/ 7056 w 9936"/>
                  <a:gd name="connsiteY6" fmla="*/ 3167 h 9962"/>
                  <a:gd name="connsiteX7" fmla="*/ 7863 w 9936"/>
                  <a:gd name="connsiteY7" fmla="*/ 2279 h 9962"/>
                  <a:gd name="connsiteX8" fmla="*/ 8705 w 9936"/>
                  <a:gd name="connsiteY8" fmla="*/ 1584 h 9962"/>
                  <a:gd name="connsiteX9" fmla="*/ 9512 w 9936"/>
                  <a:gd name="connsiteY9" fmla="*/ 1159 h 9962"/>
                  <a:gd name="connsiteX10" fmla="*/ 9933 w 9936"/>
                  <a:gd name="connsiteY10" fmla="*/ 1043 h 9962"/>
                  <a:gd name="connsiteX11" fmla="*/ 9266 w 9936"/>
                  <a:gd name="connsiteY11" fmla="*/ 1 h 9962"/>
                  <a:gd name="connsiteX12" fmla="*/ 6389 w 9936"/>
                  <a:gd name="connsiteY12" fmla="*/ 2781 h 9962"/>
                  <a:gd name="connsiteX13" fmla="*/ 4143 w 9936"/>
                  <a:gd name="connsiteY13" fmla="*/ 5406 h 9962"/>
                  <a:gd name="connsiteX14" fmla="*/ 3299 w 9936"/>
                  <a:gd name="connsiteY14" fmla="*/ 5926 h 9962"/>
                  <a:gd name="connsiteX15" fmla="*/ 3 w 9936"/>
                  <a:gd name="connsiteY15" fmla="*/ 8997 h 9962"/>
                  <a:gd name="connsiteX16" fmla="*/ 600 w 9936"/>
                  <a:gd name="connsiteY16" fmla="*/ 9962 h 9962"/>
                  <a:gd name="connsiteX17" fmla="*/ 810 w 9936"/>
                  <a:gd name="connsiteY17" fmla="*/ 9653 h 9962"/>
                  <a:gd name="connsiteX0" fmla="*/ 815 w 10000"/>
                  <a:gd name="connsiteY0" fmla="*/ 9690 h 10000"/>
                  <a:gd name="connsiteX1" fmla="*/ 1274 w 10000"/>
                  <a:gd name="connsiteY1" fmla="*/ 9109 h 10000"/>
                  <a:gd name="connsiteX2" fmla="*/ 1875 w 10000"/>
                  <a:gd name="connsiteY2" fmla="*/ 8411 h 10000"/>
                  <a:gd name="connsiteX3" fmla="*/ 3226 w 10000"/>
                  <a:gd name="connsiteY3" fmla="*/ 7119 h 10000"/>
                  <a:gd name="connsiteX4" fmla="*/ 3535 w 10000"/>
                  <a:gd name="connsiteY4" fmla="*/ 6861 h 10000"/>
                  <a:gd name="connsiteX5" fmla="*/ 5442 w 10000"/>
                  <a:gd name="connsiteY5" fmla="*/ 5194 h 10000"/>
                  <a:gd name="connsiteX6" fmla="*/ 6289 w 10000"/>
                  <a:gd name="connsiteY6" fmla="*/ 4186 h 10000"/>
                  <a:gd name="connsiteX7" fmla="*/ 7101 w 10000"/>
                  <a:gd name="connsiteY7" fmla="*/ 3179 h 10000"/>
                  <a:gd name="connsiteX8" fmla="*/ 7914 w 10000"/>
                  <a:gd name="connsiteY8" fmla="*/ 2288 h 10000"/>
                  <a:gd name="connsiteX9" fmla="*/ 8761 w 10000"/>
                  <a:gd name="connsiteY9" fmla="*/ 1590 h 10000"/>
                  <a:gd name="connsiteX10" fmla="*/ 9573 w 10000"/>
                  <a:gd name="connsiteY10" fmla="*/ 1163 h 10000"/>
                  <a:gd name="connsiteX11" fmla="*/ 9997 w 10000"/>
                  <a:gd name="connsiteY11" fmla="*/ 1047 h 10000"/>
                  <a:gd name="connsiteX12" fmla="*/ 9326 w 10000"/>
                  <a:gd name="connsiteY12" fmla="*/ 1 h 10000"/>
                  <a:gd name="connsiteX13" fmla="*/ 6430 w 10000"/>
                  <a:gd name="connsiteY13" fmla="*/ 2792 h 10000"/>
                  <a:gd name="connsiteX14" fmla="*/ 4170 w 10000"/>
                  <a:gd name="connsiteY14" fmla="*/ 5427 h 10000"/>
                  <a:gd name="connsiteX15" fmla="*/ 3320 w 10000"/>
                  <a:gd name="connsiteY15" fmla="*/ 5949 h 10000"/>
                  <a:gd name="connsiteX16" fmla="*/ 3 w 10000"/>
                  <a:gd name="connsiteY16" fmla="*/ 9031 h 10000"/>
                  <a:gd name="connsiteX17" fmla="*/ 604 w 10000"/>
                  <a:gd name="connsiteY17" fmla="*/ 10000 h 10000"/>
                  <a:gd name="connsiteX18" fmla="*/ 815 w 10000"/>
                  <a:gd name="connsiteY18" fmla="*/ 9690 h 10000"/>
                  <a:gd name="connsiteX0" fmla="*/ 815 w 10000"/>
                  <a:gd name="connsiteY0" fmla="*/ 9690 h 10000"/>
                  <a:gd name="connsiteX1" fmla="*/ 1274 w 10000"/>
                  <a:gd name="connsiteY1" fmla="*/ 9109 h 10000"/>
                  <a:gd name="connsiteX2" fmla="*/ 3226 w 10000"/>
                  <a:gd name="connsiteY2" fmla="*/ 7119 h 10000"/>
                  <a:gd name="connsiteX3" fmla="*/ 3535 w 10000"/>
                  <a:gd name="connsiteY3" fmla="*/ 6861 h 10000"/>
                  <a:gd name="connsiteX4" fmla="*/ 5442 w 10000"/>
                  <a:gd name="connsiteY4" fmla="*/ 5194 h 10000"/>
                  <a:gd name="connsiteX5" fmla="*/ 6289 w 10000"/>
                  <a:gd name="connsiteY5" fmla="*/ 4186 h 10000"/>
                  <a:gd name="connsiteX6" fmla="*/ 7101 w 10000"/>
                  <a:gd name="connsiteY6" fmla="*/ 3179 h 10000"/>
                  <a:gd name="connsiteX7" fmla="*/ 7914 w 10000"/>
                  <a:gd name="connsiteY7" fmla="*/ 2288 h 10000"/>
                  <a:gd name="connsiteX8" fmla="*/ 8761 w 10000"/>
                  <a:gd name="connsiteY8" fmla="*/ 1590 h 10000"/>
                  <a:gd name="connsiteX9" fmla="*/ 9573 w 10000"/>
                  <a:gd name="connsiteY9" fmla="*/ 1163 h 10000"/>
                  <a:gd name="connsiteX10" fmla="*/ 9997 w 10000"/>
                  <a:gd name="connsiteY10" fmla="*/ 1047 h 10000"/>
                  <a:gd name="connsiteX11" fmla="*/ 9326 w 10000"/>
                  <a:gd name="connsiteY11" fmla="*/ 1 h 10000"/>
                  <a:gd name="connsiteX12" fmla="*/ 6430 w 10000"/>
                  <a:gd name="connsiteY12" fmla="*/ 2792 h 10000"/>
                  <a:gd name="connsiteX13" fmla="*/ 4170 w 10000"/>
                  <a:gd name="connsiteY13" fmla="*/ 5427 h 10000"/>
                  <a:gd name="connsiteX14" fmla="*/ 3320 w 10000"/>
                  <a:gd name="connsiteY14" fmla="*/ 5949 h 10000"/>
                  <a:gd name="connsiteX15" fmla="*/ 3 w 10000"/>
                  <a:gd name="connsiteY15" fmla="*/ 9031 h 10000"/>
                  <a:gd name="connsiteX16" fmla="*/ 604 w 10000"/>
                  <a:gd name="connsiteY16" fmla="*/ 10000 h 10000"/>
                  <a:gd name="connsiteX17" fmla="*/ 815 w 10000"/>
                  <a:gd name="connsiteY17" fmla="*/ 9690 h 10000"/>
                  <a:gd name="connsiteX0" fmla="*/ 815 w 10000"/>
                  <a:gd name="connsiteY0" fmla="*/ 969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16" fmla="*/ 815 w 10000"/>
                  <a:gd name="connsiteY16" fmla="*/ 9690 h 10000"/>
                  <a:gd name="connsiteX0" fmla="*/ 604 w 10000"/>
                  <a:gd name="connsiteY0" fmla="*/ 1000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0" fmla="*/ 1 w 9998"/>
                  <a:gd name="connsiteY0" fmla="*/ 9031 h 9046"/>
                  <a:gd name="connsiteX1" fmla="*/ 3224 w 9998"/>
                  <a:gd name="connsiteY1" fmla="*/ 7119 h 9046"/>
                  <a:gd name="connsiteX2" fmla="*/ 3533 w 9998"/>
                  <a:gd name="connsiteY2" fmla="*/ 6861 h 9046"/>
                  <a:gd name="connsiteX3" fmla="*/ 5440 w 9998"/>
                  <a:gd name="connsiteY3" fmla="*/ 5194 h 9046"/>
                  <a:gd name="connsiteX4" fmla="*/ 6287 w 9998"/>
                  <a:gd name="connsiteY4" fmla="*/ 4186 h 9046"/>
                  <a:gd name="connsiteX5" fmla="*/ 7099 w 9998"/>
                  <a:gd name="connsiteY5" fmla="*/ 3179 h 9046"/>
                  <a:gd name="connsiteX6" fmla="*/ 7912 w 9998"/>
                  <a:gd name="connsiteY6" fmla="*/ 2288 h 9046"/>
                  <a:gd name="connsiteX7" fmla="*/ 8759 w 9998"/>
                  <a:gd name="connsiteY7" fmla="*/ 1590 h 9046"/>
                  <a:gd name="connsiteX8" fmla="*/ 9571 w 9998"/>
                  <a:gd name="connsiteY8" fmla="*/ 1163 h 9046"/>
                  <a:gd name="connsiteX9" fmla="*/ 9995 w 9998"/>
                  <a:gd name="connsiteY9" fmla="*/ 1047 h 9046"/>
                  <a:gd name="connsiteX10" fmla="*/ 9324 w 9998"/>
                  <a:gd name="connsiteY10" fmla="*/ 1 h 9046"/>
                  <a:gd name="connsiteX11" fmla="*/ 6428 w 9998"/>
                  <a:gd name="connsiteY11" fmla="*/ 2792 h 9046"/>
                  <a:gd name="connsiteX12" fmla="*/ 4168 w 9998"/>
                  <a:gd name="connsiteY12" fmla="*/ 5427 h 9046"/>
                  <a:gd name="connsiteX13" fmla="*/ 3318 w 9998"/>
                  <a:gd name="connsiteY13" fmla="*/ 5949 h 9046"/>
                  <a:gd name="connsiteX14" fmla="*/ 1 w 9998"/>
                  <a:gd name="connsiteY14" fmla="*/ 9031 h 9046"/>
                  <a:gd name="connsiteX0" fmla="*/ 122 w 6803"/>
                  <a:gd name="connsiteY0" fmla="*/ 6576 h 7870"/>
                  <a:gd name="connsiteX1" fmla="*/ 28 w 6803"/>
                  <a:gd name="connsiteY1" fmla="*/ 7870 h 7870"/>
                  <a:gd name="connsiteX2" fmla="*/ 337 w 6803"/>
                  <a:gd name="connsiteY2" fmla="*/ 7585 h 7870"/>
                  <a:gd name="connsiteX3" fmla="*/ 2244 w 6803"/>
                  <a:gd name="connsiteY3" fmla="*/ 5742 h 7870"/>
                  <a:gd name="connsiteX4" fmla="*/ 3091 w 6803"/>
                  <a:gd name="connsiteY4" fmla="*/ 4627 h 7870"/>
                  <a:gd name="connsiteX5" fmla="*/ 3903 w 6803"/>
                  <a:gd name="connsiteY5" fmla="*/ 3514 h 7870"/>
                  <a:gd name="connsiteX6" fmla="*/ 4717 w 6803"/>
                  <a:gd name="connsiteY6" fmla="*/ 2529 h 7870"/>
                  <a:gd name="connsiteX7" fmla="*/ 5564 w 6803"/>
                  <a:gd name="connsiteY7" fmla="*/ 1758 h 7870"/>
                  <a:gd name="connsiteX8" fmla="*/ 6376 w 6803"/>
                  <a:gd name="connsiteY8" fmla="*/ 1286 h 7870"/>
                  <a:gd name="connsiteX9" fmla="*/ 6800 w 6803"/>
                  <a:gd name="connsiteY9" fmla="*/ 1157 h 7870"/>
                  <a:gd name="connsiteX10" fmla="*/ 6129 w 6803"/>
                  <a:gd name="connsiteY10" fmla="*/ 1 h 7870"/>
                  <a:gd name="connsiteX11" fmla="*/ 3232 w 6803"/>
                  <a:gd name="connsiteY11" fmla="*/ 3086 h 7870"/>
                  <a:gd name="connsiteX12" fmla="*/ 972 w 6803"/>
                  <a:gd name="connsiteY12" fmla="*/ 5999 h 7870"/>
                  <a:gd name="connsiteX13" fmla="*/ 122 w 6803"/>
                  <a:gd name="connsiteY13" fmla="*/ 6576 h 7870"/>
                  <a:gd name="connsiteX0" fmla="*/ 103 w 9924"/>
                  <a:gd name="connsiteY0" fmla="*/ 8356 h 9952"/>
                  <a:gd name="connsiteX1" fmla="*/ 149 w 9924"/>
                  <a:gd name="connsiteY1" fmla="*/ 9952 h 9952"/>
                  <a:gd name="connsiteX2" fmla="*/ 419 w 9924"/>
                  <a:gd name="connsiteY2" fmla="*/ 9638 h 9952"/>
                  <a:gd name="connsiteX3" fmla="*/ 3223 w 9924"/>
                  <a:gd name="connsiteY3" fmla="*/ 7296 h 9952"/>
                  <a:gd name="connsiteX4" fmla="*/ 4468 w 9924"/>
                  <a:gd name="connsiteY4" fmla="*/ 5879 h 9952"/>
                  <a:gd name="connsiteX5" fmla="*/ 5661 w 9924"/>
                  <a:gd name="connsiteY5" fmla="*/ 4465 h 9952"/>
                  <a:gd name="connsiteX6" fmla="*/ 6858 w 9924"/>
                  <a:gd name="connsiteY6" fmla="*/ 3213 h 9952"/>
                  <a:gd name="connsiteX7" fmla="*/ 8103 w 9924"/>
                  <a:gd name="connsiteY7" fmla="*/ 2234 h 9952"/>
                  <a:gd name="connsiteX8" fmla="*/ 9296 w 9924"/>
                  <a:gd name="connsiteY8" fmla="*/ 1634 h 9952"/>
                  <a:gd name="connsiteX9" fmla="*/ 9920 w 9924"/>
                  <a:gd name="connsiteY9" fmla="*/ 1470 h 9952"/>
                  <a:gd name="connsiteX10" fmla="*/ 8933 w 9924"/>
                  <a:gd name="connsiteY10" fmla="*/ 1 h 9952"/>
                  <a:gd name="connsiteX11" fmla="*/ 4675 w 9924"/>
                  <a:gd name="connsiteY11" fmla="*/ 3921 h 9952"/>
                  <a:gd name="connsiteX12" fmla="*/ 1353 w 9924"/>
                  <a:gd name="connsiteY12" fmla="*/ 7623 h 9952"/>
                  <a:gd name="connsiteX13" fmla="*/ 103 w 9924"/>
                  <a:gd name="connsiteY13" fmla="*/ 8356 h 9952"/>
                  <a:gd name="connsiteX0" fmla="*/ 0 w 9896"/>
                  <a:gd name="connsiteY0" fmla="*/ 8396 h 10000"/>
                  <a:gd name="connsiteX1" fmla="*/ 46 w 9896"/>
                  <a:gd name="connsiteY1" fmla="*/ 10000 h 10000"/>
                  <a:gd name="connsiteX2" fmla="*/ 318 w 9896"/>
                  <a:gd name="connsiteY2" fmla="*/ 9684 h 10000"/>
                  <a:gd name="connsiteX3" fmla="*/ 3144 w 9896"/>
                  <a:gd name="connsiteY3" fmla="*/ 7331 h 10000"/>
                  <a:gd name="connsiteX4" fmla="*/ 4398 w 9896"/>
                  <a:gd name="connsiteY4" fmla="*/ 5907 h 10000"/>
                  <a:gd name="connsiteX5" fmla="*/ 5600 w 9896"/>
                  <a:gd name="connsiteY5" fmla="*/ 4487 h 10000"/>
                  <a:gd name="connsiteX6" fmla="*/ 6807 w 9896"/>
                  <a:gd name="connsiteY6" fmla="*/ 3228 h 10000"/>
                  <a:gd name="connsiteX7" fmla="*/ 8061 w 9896"/>
                  <a:gd name="connsiteY7" fmla="*/ 2245 h 10000"/>
                  <a:gd name="connsiteX8" fmla="*/ 9263 w 9896"/>
                  <a:gd name="connsiteY8" fmla="*/ 1642 h 10000"/>
                  <a:gd name="connsiteX9" fmla="*/ 9892 w 9896"/>
                  <a:gd name="connsiteY9" fmla="*/ 1477 h 10000"/>
                  <a:gd name="connsiteX10" fmla="*/ 8897 w 9896"/>
                  <a:gd name="connsiteY10" fmla="*/ 1 h 10000"/>
                  <a:gd name="connsiteX11" fmla="*/ 4607 w 9896"/>
                  <a:gd name="connsiteY11" fmla="*/ 3940 h 10000"/>
                  <a:gd name="connsiteX12" fmla="*/ 1259 w 9896"/>
                  <a:gd name="connsiteY12" fmla="*/ 7660 h 10000"/>
                  <a:gd name="connsiteX13" fmla="*/ 0 w 9896"/>
                  <a:gd name="connsiteY13" fmla="*/ 8396 h 10000"/>
                  <a:gd name="connsiteX0" fmla="*/ 0 w 10000"/>
                  <a:gd name="connsiteY0" fmla="*/ 8396 h 10000"/>
                  <a:gd name="connsiteX1" fmla="*/ 46 w 10000"/>
                  <a:gd name="connsiteY1" fmla="*/ 10000 h 10000"/>
                  <a:gd name="connsiteX2" fmla="*/ 321 w 10000"/>
                  <a:gd name="connsiteY2" fmla="*/ 9684 h 10000"/>
                  <a:gd name="connsiteX3" fmla="*/ 3177 w 10000"/>
                  <a:gd name="connsiteY3" fmla="*/ 7331 h 10000"/>
                  <a:gd name="connsiteX4" fmla="*/ 4444 w 10000"/>
                  <a:gd name="connsiteY4" fmla="*/ 5907 h 10000"/>
                  <a:gd name="connsiteX5" fmla="*/ 5659 w 10000"/>
                  <a:gd name="connsiteY5" fmla="*/ 4487 h 10000"/>
                  <a:gd name="connsiteX6" fmla="*/ 6879 w 10000"/>
                  <a:gd name="connsiteY6" fmla="*/ 3228 h 10000"/>
                  <a:gd name="connsiteX7" fmla="*/ 8146 w 10000"/>
                  <a:gd name="connsiteY7" fmla="*/ 2245 h 10000"/>
                  <a:gd name="connsiteX8" fmla="*/ 9360 w 10000"/>
                  <a:gd name="connsiteY8" fmla="*/ 1642 h 10000"/>
                  <a:gd name="connsiteX9" fmla="*/ 9996 w 10000"/>
                  <a:gd name="connsiteY9" fmla="*/ 1477 h 10000"/>
                  <a:gd name="connsiteX10" fmla="*/ 8991 w 10000"/>
                  <a:gd name="connsiteY10" fmla="*/ 1 h 10000"/>
                  <a:gd name="connsiteX11" fmla="*/ 4655 w 10000"/>
                  <a:gd name="connsiteY11" fmla="*/ 3940 h 10000"/>
                  <a:gd name="connsiteX12" fmla="*/ 1272 w 10000"/>
                  <a:gd name="connsiteY12" fmla="*/ 7660 h 10000"/>
                  <a:gd name="connsiteX13" fmla="*/ 0 w 10000"/>
                  <a:gd name="connsiteY13" fmla="*/ 839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0" y="8396"/>
                    </a:moveTo>
                    <a:cubicBezTo>
                      <a:pt x="94" y="8794"/>
                      <a:pt x="-7" y="9786"/>
                      <a:pt x="46" y="10000"/>
                    </a:cubicBezTo>
                    <a:cubicBezTo>
                      <a:pt x="461" y="9636"/>
                      <a:pt x="-230" y="10137"/>
                      <a:pt x="321" y="9684"/>
                    </a:cubicBezTo>
                    <a:cubicBezTo>
                      <a:pt x="1219" y="8917"/>
                      <a:pt x="2329" y="8205"/>
                      <a:pt x="3177" y="7331"/>
                    </a:cubicBezTo>
                    <a:cubicBezTo>
                      <a:pt x="3651" y="6893"/>
                      <a:pt x="4021" y="6401"/>
                      <a:pt x="4444" y="5907"/>
                    </a:cubicBezTo>
                    <a:cubicBezTo>
                      <a:pt x="4814" y="5417"/>
                      <a:pt x="5237" y="4978"/>
                      <a:pt x="5659" y="4487"/>
                    </a:cubicBezTo>
                    <a:cubicBezTo>
                      <a:pt x="6029" y="4049"/>
                      <a:pt x="6454" y="3612"/>
                      <a:pt x="6879" y="3228"/>
                    </a:cubicBezTo>
                    <a:cubicBezTo>
                      <a:pt x="7299" y="2846"/>
                      <a:pt x="7722" y="2518"/>
                      <a:pt x="8146" y="2245"/>
                    </a:cubicBezTo>
                    <a:cubicBezTo>
                      <a:pt x="8569" y="1970"/>
                      <a:pt x="8991" y="1751"/>
                      <a:pt x="9360" y="1642"/>
                    </a:cubicBezTo>
                    <a:cubicBezTo>
                      <a:pt x="9573" y="1533"/>
                      <a:pt x="9784" y="1477"/>
                      <a:pt x="9996" y="1477"/>
                    </a:cubicBezTo>
                    <a:cubicBezTo>
                      <a:pt x="10047" y="220"/>
                      <a:pt x="9679" y="55"/>
                      <a:pt x="8991" y="1"/>
                    </a:cubicBezTo>
                    <a:cubicBezTo>
                      <a:pt x="8093" y="-53"/>
                      <a:pt x="5659" y="2024"/>
                      <a:pt x="4655" y="3940"/>
                    </a:cubicBezTo>
                    <a:cubicBezTo>
                      <a:pt x="3651" y="5799"/>
                      <a:pt x="3015" y="6730"/>
                      <a:pt x="1272" y="7660"/>
                    </a:cubicBezTo>
                    <a:cubicBezTo>
                      <a:pt x="730" y="8062"/>
                      <a:pt x="235" y="7997"/>
                      <a:pt x="0" y="83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7" name="Freeform 51"/>
              <p:cNvSpPr>
                <a:spLocks/>
              </p:cNvSpPr>
              <p:nvPr userDrawn="1"/>
            </p:nvSpPr>
            <p:spPr bwMode="auto">
              <a:xfrm>
                <a:off x="-7132" y="3658914"/>
                <a:ext cx="160947" cy="274673"/>
              </a:xfrm>
              <a:custGeom>
                <a:avLst/>
                <a:gdLst>
                  <a:gd name="T0" fmla="*/ 30 w 97"/>
                  <a:gd name="T1" fmla="*/ 44 h 102"/>
                  <a:gd name="T2" fmla="*/ 8 w 97"/>
                  <a:gd name="T3" fmla="*/ 63 h 102"/>
                  <a:gd name="T4" fmla="*/ 0 w 97"/>
                  <a:gd name="T5" fmla="*/ 70 h 102"/>
                  <a:gd name="T6" fmla="*/ 2 w 97"/>
                  <a:gd name="T7" fmla="*/ 71 h 102"/>
                  <a:gd name="T8" fmla="*/ 10 w 97"/>
                  <a:gd name="T9" fmla="*/ 79 h 102"/>
                  <a:gd name="T10" fmla="*/ 21 w 97"/>
                  <a:gd name="T11" fmla="*/ 88 h 102"/>
                  <a:gd name="T12" fmla="*/ 35 w 97"/>
                  <a:gd name="T13" fmla="*/ 96 h 102"/>
                  <a:gd name="T14" fmla="*/ 51 w 97"/>
                  <a:gd name="T15" fmla="*/ 102 h 102"/>
                  <a:gd name="T16" fmla="*/ 55 w 97"/>
                  <a:gd name="T17" fmla="*/ 102 h 102"/>
                  <a:gd name="T18" fmla="*/ 58 w 97"/>
                  <a:gd name="T19" fmla="*/ 102 h 102"/>
                  <a:gd name="T20" fmla="*/ 62 w 97"/>
                  <a:gd name="T21" fmla="*/ 101 h 102"/>
                  <a:gd name="T22" fmla="*/ 65 w 97"/>
                  <a:gd name="T23" fmla="*/ 100 h 102"/>
                  <a:gd name="T24" fmla="*/ 70 w 97"/>
                  <a:gd name="T25" fmla="*/ 97 h 102"/>
                  <a:gd name="T26" fmla="*/ 71 w 97"/>
                  <a:gd name="T27" fmla="*/ 97 h 102"/>
                  <a:gd name="T28" fmla="*/ 71 w 97"/>
                  <a:gd name="T29" fmla="*/ 97 h 102"/>
                  <a:gd name="T30" fmla="*/ 71 w 97"/>
                  <a:gd name="T31" fmla="*/ 96 h 102"/>
                  <a:gd name="T32" fmla="*/ 73 w 97"/>
                  <a:gd name="T33" fmla="*/ 95 h 102"/>
                  <a:gd name="T34" fmla="*/ 81 w 97"/>
                  <a:gd name="T35" fmla="*/ 88 h 102"/>
                  <a:gd name="T36" fmla="*/ 93 w 97"/>
                  <a:gd name="T37" fmla="*/ 75 h 102"/>
                  <a:gd name="T38" fmla="*/ 97 w 97"/>
                  <a:gd name="T39" fmla="*/ 59 h 102"/>
                  <a:gd name="T40" fmla="*/ 96 w 97"/>
                  <a:gd name="T41" fmla="*/ 41 h 102"/>
                  <a:gd name="T42" fmla="*/ 94 w 97"/>
                  <a:gd name="T43" fmla="*/ 24 h 102"/>
                  <a:gd name="T44" fmla="*/ 90 w 97"/>
                  <a:gd name="T45" fmla="*/ 0 h 102"/>
                  <a:gd name="T46" fmla="*/ 55 w 97"/>
                  <a:gd name="T47" fmla="*/ 25 h 102"/>
                  <a:gd name="T48" fmla="*/ 30 w 97"/>
                  <a:gd name="T49" fmla="*/ 44 h 102"/>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25" fmla="*/ 3093 w 10000"/>
                  <a:gd name="connsiteY25" fmla="*/ 4314 h 10000"/>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26" fmla="*/ 3093 w 10000"/>
                  <a:gd name="connsiteY26" fmla="*/ 4314 h 10000"/>
                  <a:gd name="connsiteX0" fmla="*/ 4327 w 10000"/>
                  <a:gd name="connsiteY0" fmla="*/ 3316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0" fmla="*/ 4327 w 10000"/>
                  <a:gd name="connsiteY0" fmla="*/ 3316 h 10000"/>
                  <a:gd name="connsiteX1" fmla="*/ 0 w 10000"/>
                  <a:gd name="connsiteY1" fmla="*/ 6863 h 10000"/>
                  <a:gd name="connsiteX2" fmla="*/ 206 w 10000"/>
                  <a:gd name="connsiteY2" fmla="*/ 6961 h 10000"/>
                  <a:gd name="connsiteX3" fmla="*/ 1031 w 10000"/>
                  <a:gd name="connsiteY3" fmla="*/ 7745 h 10000"/>
                  <a:gd name="connsiteX4" fmla="*/ 2165 w 10000"/>
                  <a:gd name="connsiteY4" fmla="*/ 8627 h 10000"/>
                  <a:gd name="connsiteX5" fmla="*/ 3608 w 10000"/>
                  <a:gd name="connsiteY5" fmla="*/ 9412 h 10000"/>
                  <a:gd name="connsiteX6" fmla="*/ 4327 w 10000"/>
                  <a:gd name="connsiteY6" fmla="*/ 9697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0" fmla="*/ 4466 w 10139"/>
                  <a:gd name="connsiteY0" fmla="*/ 3316 h 10000"/>
                  <a:gd name="connsiteX1" fmla="*/ 139 w 10139"/>
                  <a:gd name="connsiteY1" fmla="*/ 6863 h 10000"/>
                  <a:gd name="connsiteX2" fmla="*/ 1170 w 10139"/>
                  <a:gd name="connsiteY2" fmla="*/ 7745 h 10000"/>
                  <a:gd name="connsiteX3" fmla="*/ 2304 w 10139"/>
                  <a:gd name="connsiteY3" fmla="*/ 8627 h 10000"/>
                  <a:gd name="connsiteX4" fmla="*/ 3747 w 10139"/>
                  <a:gd name="connsiteY4" fmla="*/ 9412 h 10000"/>
                  <a:gd name="connsiteX5" fmla="*/ 4466 w 10139"/>
                  <a:gd name="connsiteY5" fmla="*/ 9697 h 10000"/>
                  <a:gd name="connsiteX6" fmla="*/ 5397 w 10139"/>
                  <a:gd name="connsiteY6" fmla="*/ 10000 h 10000"/>
                  <a:gd name="connsiteX7" fmla="*/ 5809 w 10139"/>
                  <a:gd name="connsiteY7" fmla="*/ 10000 h 10000"/>
                  <a:gd name="connsiteX8" fmla="*/ 6118 w 10139"/>
                  <a:gd name="connsiteY8" fmla="*/ 10000 h 10000"/>
                  <a:gd name="connsiteX9" fmla="*/ 6531 w 10139"/>
                  <a:gd name="connsiteY9" fmla="*/ 9902 h 10000"/>
                  <a:gd name="connsiteX10" fmla="*/ 6840 w 10139"/>
                  <a:gd name="connsiteY10" fmla="*/ 9804 h 10000"/>
                  <a:gd name="connsiteX11" fmla="*/ 7355 w 10139"/>
                  <a:gd name="connsiteY11" fmla="*/ 9510 h 10000"/>
                  <a:gd name="connsiteX12" fmla="*/ 7459 w 10139"/>
                  <a:gd name="connsiteY12" fmla="*/ 9510 h 10000"/>
                  <a:gd name="connsiteX13" fmla="*/ 7459 w 10139"/>
                  <a:gd name="connsiteY13" fmla="*/ 9510 h 10000"/>
                  <a:gd name="connsiteX14" fmla="*/ 7459 w 10139"/>
                  <a:gd name="connsiteY14" fmla="*/ 9412 h 10000"/>
                  <a:gd name="connsiteX15" fmla="*/ 7665 w 10139"/>
                  <a:gd name="connsiteY15" fmla="*/ 9314 h 10000"/>
                  <a:gd name="connsiteX16" fmla="*/ 8490 w 10139"/>
                  <a:gd name="connsiteY16" fmla="*/ 8627 h 10000"/>
                  <a:gd name="connsiteX17" fmla="*/ 9727 w 10139"/>
                  <a:gd name="connsiteY17" fmla="*/ 7353 h 10000"/>
                  <a:gd name="connsiteX18" fmla="*/ 10139 w 10139"/>
                  <a:gd name="connsiteY18" fmla="*/ 5784 h 10000"/>
                  <a:gd name="connsiteX19" fmla="*/ 10036 w 10139"/>
                  <a:gd name="connsiteY19" fmla="*/ 4020 h 10000"/>
                  <a:gd name="connsiteX20" fmla="*/ 9830 w 10139"/>
                  <a:gd name="connsiteY20" fmla="*/ 2353 h 10000"/>
                  <a:gd name="connsiteX21" fmla="*/ 9417 w 10139"/>
                  <a:gd name="connsiteY21" fmla="*/ 0 h 10000"/>
                  <a:gd name="connsiteX22" fmla="*/ 5809 w 10139"/>
                  <a:gd name="connsiteY22" fmla="*/ 2451 h 10000"/>
                  <a:gd name="connsiteX23" fmla="*/ 4466 w 10139"/>
                  <a:gd name="connsiteY23" fmla="*/ 3316 h 10000"/>
                  <a:gd name="connsiteX0" fmla="*/ 3369 w 9042"/>
                  <a:gd name="connsiteY0" fmla="*/ 3316 h 10000"/>
                  <a:gd name="connsiteX1" fmla="*/ 73 w 9042"/>
                  <a:gd name="connsiteY1" fmla="*/ 7745 h 10000"/>
                  <a:gd name="connsiteX2" fmla="*/ 1207 w 9042"/>
                  <a:gd name="connsiteY2" fmla="*/ 8627 h 10000"/>
                  <a:gd name="connsiteX3" fmla="*/ 2650 w 9042"/>
                  <a:gd name="connsiteY3" fmla="*/ 9412 h 10000"/>
                  <a:gd name="connsiteX4" fmla="*/ 3369 w 9042"/>
                  <a:gd name="connsiteY4" fmla="*/ 9697 h 10000"/>
                  <a:gd name="connsiteX5" fmla="*/ 4300 w 9042"/>
                  <a:gd name="connsiteY5" fmla="*/ 10000 h 10000"/>
                  <a:gd name="connsiteX6" fmla="*/ 4712 w 9042"/>
                  <a:gd name="connsiteY6" fmla="*/ 10000 h 10000"/>
                  <a:gd name="connsiteX7" fmla="*/ 5021 w 9042"/>
                  <a:gd name="connsiteY7" fmla="*/ 10000 h 10000"/>
                  <a:gd name="connsiteX8" fmla="*/ 5434 w 9042"/>
                  <a:gd name="connsiteY8" fmla="*/ 9902 h 10000"/>
                  <a:gd name="connsiteX9" fmla="*/ 5743 w 9042"/>
                  <a:gd name="connsiteY9" fmla="*/ 9804 h 10000"/>
                  <a:gd name="connsiteX10" fmla="*/ 6258 w 9042"/>
                  <a:gd name="connsiteY10" fmla="*/ 9510 h 10000"/>
                  <a:gd name="connsiteX11" fmla="*/ 6362 w 9042"/>
                  <a:gd name="connsiteY11" fmla="*/ 9510 h 10000"/>
                  <a:gd name="connsiteX12" fmla="*/ 6362 w 9042"/>
                  <a:gd name="connsiteY12" fmla="*/ 9510 h 10000"/>
                  <a:gd name="connsiteX13" fmla="*/ 6362 w 9042"/>
                  <a:gd name="connsiteY13" fmla="*/ 9412 h 10000"/>
                  <a:gd name="connsiteX14" fmla="*/ 6568 w 9042"/>
                  <a:gd name="connsiteY14" fmla="*/ 9314 h 10000"/>
                  <a:gd name="connsiteX15" fmla="*/ 7393 w 9042"/>
                  <a:gd name="connsiteY15" fmla="*/ 8627 h 10000"/>
                  <a:gd name="connsiteX16" fmla="*/ 8630 w 9042"/>
                  <a:gd name="connsiteY16" fmla="*/ 7353 h 10000"/>
                  <a:gd name="connsiteX17" fmla="*/ 9042 w 9042"/>
                  <a:gd name="connsiteY17" fmla="*/ 5784 h 10000"/>
                  <a:gd name="connsiteX18" fmla="*/ 8939 w 9042"/>
                  <a:gd name="connsiteY18" fmla="*/ 4020 h 10000"/>
                  <a:gd name="connsiteX19" fmla="*/ 8733 w 9042"/>
                  <a:gd name="connsiteY19" fmla="*/ 2353 h 10000"/>
                  <a:gd name="connsiteX20" fmla="*/ 8320 w 9042"/>
                  <a:gd name="connsiteY20" fmla="*/ 0 h 10000"/>
                  <a:gd name="connsiteX21" fmla="*/ 4712 w 9042"/>
                  <a:gd name="connsiteY21" fmla="*/ 2451 h 10000"/>
                  <a:gd name="connsiteX22" fmla="*/ 3369 w 9042"/>
                  <a:gd name="connsiteY22" fmla="*/ 3316 h 10000"/>
                  <a:gd name="connsiteX0" fmla="*/ 2401 w 8675"/>
                  <a:gd name="connsiteY0" fmla="*/ 3316 h 10000"/>
                  <a:gd name="connsiteX1" fmla="*/ 10 w 8675"/>
                  <a:gd name="connsiteY1" fmla="*/ 8627 h 10000"/>
                  <a:gd name="connsiteX2" fmla="*/ 1606 w 8675"/>
                  <a:gd name="connsiteY2" fmla="*/ 9412 h 10000"/>
                  <a:gd name="connsiteX3" fmla="*/ 2401 w 8675"/>
                  <a:gd name="connsiteY3" fmla="*/ 9697 h 10000"/>
                  <a:gd name="connsiteX4" fmla="*/ 3431 w 8675"/>
                  <a:gd name="connsiteY4" fmla="*/ 10000 h 10000"/>
                  <a:gd name="connsiteX5" fmla="*/ 3886 w 8675"/>
                  <a:gd name="connsiteY5" fmla="*/ 10000 h 10000"/>
                  <a:gd name="connsiteX6" fmla="*/ 4228 w 8675"/>
                  <a:gd name="connsiteY6" fmla="*/ 10000 h 10000"/>
                  <a:gd name="connsiteX7" fmla="*/ 4685 w 8675"/>
                  <a:gd name="connsiteY7" fmla="*/ 9902 h 10000"/>
                  <a:gd name="connsiteX8" fmla="*/ 5026 w 8675"/>
                  <a:gd name="connsiteY8" fmla="*/ 9804 h 10000"/>
                  <a:gd name="connsiteX9" fmla="*/ 5596 w 8675"/>
                  <a:gd name="connsiteY9" fmla="*/ 9510 h 10000"/>
                  <a:gd name="connsiteX10" fmla="*/ 5711 w 8675"/>
                  <a:gd name="connsiteY10" fmla="*/ 9510 h 10000"/>
                  <a:gd name="connsiteX11" fmla="*/ 5711 w 8675"/>
                  <a:gd name="connsiteY11" fmla="*/ 9510 h 10000"/>
                  <a:gd name="connsiteX12" fmla="*/ 5711 w 8675"/>
                  <a:gd name="connsiteY12" fmla="*/ 9412 h 10000"/>
                  <a:gd name="connsiteX13" fmla="*/ 5939 w 8675"/>
                  <a:gd name="connsiteY13" fmla="*/ 9314 h 10000"/>
                  <a:gd name="connsiteX14" fmla="*/ 6851 w 8675"/>
                  <a:gd name="connsiteY14" fmla="*/ 8627 h 10000"/>
                  <a:gd name="connsiteX15" fmla="*/ 8219 w 8675"/>
                  <a:gd name="connsiteY15" fmla="*/ 7353 h 10000"/>
                  <a:gd name="connsiteX16" fmla="*/ 8675 w 8675"/>
                  <a:gd name="connsiteY16" fmla="*/ 5784 h 10000"/>
                  <a:gd name="connsiteX17" fmla="*/ 8561 w 8675"/>
                  <a:gd name="connsiteY17" fmla="*/ 4020 h 10000"/>
                  <a:gd name="connsiteX18" fmla="*/ 8333 w 8675"/>
                  <a:gd name="connsiteY18" fmla="*/ 2353 h 10000"/>
                  <a:gd name="connsiteX19" fmla="*/ 7877 w 8675"/>
                  <a:gd name="connsiteY19" fmla="*/ 0 h 10000"/>
                  <a:gd name="connsiteX20" fmla="*/ 3886 w 8675"/>
                  <a:gd name="connsiteY20" fmla="*/ 2451 h 10000"/>
                  <a:gd name="connsiteX21" fmla="*/ 2401 w 8675"/>
                  <a:gd name="connsiteY21" fmla="*/ 3316 h 10000"/>
                  <a:gd name="connsiteX0" fmla="*/ 917 w 8149"/>
                  <a:gd name="connsiteY0" fmla="*/ 3316 h 10000"/>
                  <a:gd name="connsiteX1" fmla="*/ 0 w 8149"/>
                  <a:gd name="connsiteY1" fmla="*/ 9412 h 10000"/>
                  <a:gd name="connsiteX2" fmla="*/ 917 w 8149"/>
                  <a:gd name="connsiteY2" fmla="*/ 9697 h 10000"/>
                  <a:gd name="connsiteX3" fmla="*/ 2104 w 8149"/>
                  <a:gd name="connsiteY3" fmla="*/ 10000 h 10000"/>
                  <a:gd name="connsiteX4" fmla="*/ 2629 w 8149"/>
                  <a:gd name="connsiteY4" fmla="*/ 10000 h 10000"/>
                  <a:gd name="connsiteX5" fmla="*/ 3023 w 8149"/>
                  <a:gd name="connsiteY5" fmla="*/ 10000 h 10000"/>
                  <a:gd name="connsiteX6" fmla="*/ 3550 w 8149"/>
                  <a:gd name="connsiteY6" fmla="*/ 9902 h 10000"/>
                  <a:gd name="connsiteX7" fmla="*/ 3943 w 8149"/>
                  <a:gd name="connsiteY7" fmla="*/ 9804 h 10000"/>
                  <a:gd name="connsiteX8" fmla="*/ 4600 w 8149"/>
                  <a:gd name="connsiteY8" fmla="*/ 9510 h 10000"/>
                  <a:gd name="connsiteX9" fmla="*/ 4732 w 8149"/>
                  <a:gd name="connsiteY9" fmla="*/ 9510 h 10000"/>
                  <a:gd name="connsiteX10" fmla="*/ 4732 w 8149"/>
                  <a:gd name="connsiteY10" fmla="*/ 9510 h 10000"/>
                  <a:gd name="connsiteX11" fmla="*/ 4732 w 8149"/>
                  <a:gd name="connsiteY11" fmla="*/ 9412 h 10000"/>
                  <a:gd name="connsiteX12" fmla="*/ 4995 w 8149"/>
                  <a:gd name="connsiteY12" fmla="*/ 9314 h 10000"/>
                  <a:gd name="connsiteX13" fmla="*/ 6046 w 8149"/>
                  <a:gd name="connsiteY13" fmla="*/ 8627 h 10000"/>
                  <a:gd name="connsiteX14" fmla="*/ 7623 w 8149"/>
                  <a:gd name="connsiteY14" fmla="*/ 7353 h 10000"/>
                  <a:gd name="connsiteX15" fmla="*/ 8149 w 8149"/>
                  <a:gd name="connsiteY15" fmla="*/ 5784 h 10000"/>
                  <a:gd name="connsiteX16" fmla="*/ 8018 w 8149"/>
                  <a:gd name="connsiteY16" fmla="*/ 4020 h 10000"/>
                  <a:gd name="connsiteX17" fmla="*/ 7755 w 8149"/>
                  <a:gd name="connsiteY17" fmla="*/ 2353 h 10000"/>
                  <a:gd name="connsiteX18" fmla="*/ 7229 w 8149"/>
                  <a:gd name="connsiteY18" fmla="*/ 0 h 10000"/>
                  <a:gd name="connsiteX19" fmla="*/ 2629 w 8149"/>
                  <a:gd name="connsiteY19" fmla="*/ 2451 h 10000"/>
                  <a:gd name="connsiteX20" fmla="*/ 917 w 8149"/>
                  <a:gd name="connsiteY20" fmla="*/ 3316 h 10000"/>
                  <a:gd name="connsiteX0" fmla="*/ 225 w 9100"/>
                  <a:gd name="connsiteY0" fmla="*/ 3316 h 10000"/>
                  <a:gd name="connsiteX1" fmla="*/ 225 w 9100"/>
                  <a:gd name="connsiteY1" fmla="*/ 9697 h 10000"/>
                  <a:gd name="connsiteX2" fmla="*/ 1682 w 9100"/>
                  <a:gd name="connsiteY2" fmla="*/ 10000 h 10000"/>
                  <a:gd name="connsiteX3" fmla="*/ 2326 w 9100"/>
                  <a:gd name="connsiteY3" fmla="*/ 10000 h 10000"/>
                  <a:gd name="connsiteX4" fmla="*/ 2810 w 9100"/>
                  <a:gd name="connsiteY4" fmla="*/ 10000 h 10000"/>
                  <a:gd name="connsiteX5" fmla="*/ 3456 w 9100"/>
                  <a:gd name="connsiteY5" fmla="*/ 9902 h 10000"/>
                  <a:gd name="connsiteX6" fmla="*/ 3939 w 9100"/>
                  <a:gd name="connsiteY6" fmla="*/ 9804 h 10000"/>
                  <a:gd name="connsiteX7" fmla="*/ 4745 w 9100"/>
                  <a:gd name="connsiteY7" fmla="*/ 9510 h 10000"/>
                  <a:gd name="connsiteX8" fmla="*/ 4907 w 9100"/>
                  <a:gd name="connsiteY8" fmla="*/ 9510 h 10000"/>
                  <a:gd name="connsiteX9" fmla="*/ 4907 w 9100"/>
                  <a:gd name="connsiteY9" fmla="*/ 9510 h 10000"/>
                  <a:gd name="connsiteX10" fmla="*/ 4907 w 9100"/>
                  <a:gd name="connsiteY10" fmla="*/ 9412 h 10000"/>
                  <a:gd name="connsiteX11" fmla="*/ 5230 w 9100"/>
                  <a:gd name="connsiteY11" fmla="*/ 9314 h 10000"/>
                  <a:gd name="connsiteX12" fmla="*/ 6519 w 9100"/>
                  <a:gd name="connsiteY12" fmla="*/ 8627 h 10000"/>
                  <a:gd name="connsiteX13" fmla="*/ 8455 w 9100"/>
                  <a:gd name="connsiteY13" fmla="*/ 7353 h 10000"/>
                  <a:gd name="connsiteX14" fmla="*/ 9100 w 9100"/>
                  <a:gd name="connsiteY14" fmla="*/ 5784 h 10000"/>
                  <a:gd name="connsiteX15" fmla="*/ 8939 w 9100"/>
                  <a:gd name="connsiteY15" fmla="*/ 4020 h 10000"/>
                  <a:gd name="connsiteX16" fmla="*/ 8617 w 9100"/>
                  <a:gd name="connsiteY16" fmla="*/ 2353 h 10000"/>
                  <a:gd name="connsiteX17" fmla="*/ 7971 w 9100"/>
                  <a:gd name="connsiteY17" fmla="*/ 0 h 10000"/>
                  <a:gd name="connsiteX18" fmla="*/ 2326 w 9100"/>
                  <a:gd name="connsiteY18" fmla="*/ 2451 h 10000"/>
                  <a:gd name="connsiteX19" fmla="*/ 225 w 9100"/>
                  <a:gd name="connsiteY19" fmla="*/ 3316 h 10000"/>
                  <a:gd name="connsiteX0" fmla="*/ 102 w 9855"/>
                  <a:gd name="connsiteY0" fmla="*/ 3316 h 10000"/>
                  <a:gd name="connsiteX1" fmla="*/ 102 w 9855"/>
                  <a:gd name="connsiteY1" fmla="*/ 9697 h 10000"/>
                  <a:gd name="connsiteX2" fmla="*/ 1703 w 9855"/>
                  <a:gd name="connsiteY2" fmla="*/ 10000 h 10000"/>
                  <a:gd name="connsiteX3" fmla="*/ 2411 w 9855"/>
                  <a:gd name="connsiteY3" fmla="*/ 10000 h 10000"/>
                  <a:gd name="connsiteX4" fmla="*/ 2943 w 9855"/>
                  <a:gd name="connsiteY4" fmla="*/ 10000 h 10000"/>
                  <a:gd name="connsiteX5" fmla="*/ 3653 w 9855"/>
                  <a:gd name="connsiteY5" fmla="*/ 9902 h 10000"/>
                  <a:gd name="connsiteX6" fmla="*/ 4184 w 9855"/>
                  <a:gd name="connsiteY6" fmla="*/ 9804 h 10000"/>
                  <a:gd name="connsiteX7" fmla="*/ 5069 w 9855"/>
                  <a:gd name="connsiteY7" fmla="*/ 9510 h 10000"/>
                  <a:gd name="connsiteX8" fmla="*/ 5247 w 9855"/>
                  <a:gd name="connsiteY8" fmla="*/ 9510 h 10000"/>
                  <a:gd name="connsiteX9" fmla="*/ 5247 w 9855"/>
                  <a:gd name="connsiteY9" fmla="*/ 9510 h 10000"/>
                  <a:gd name="connsiteX10" fmla="*/ 5247 w 9855"/>
                  <a:gd name="connsiteY10" fmla="*/ 9412 h 10000"/>
                  <a:gd name="connsiteX11" fmla="*/ 5602 w 9855"/>
                  <a:gd name="connsiteY11" fmla="*/ 9314 h 10000"/>
                  <a:gd name="connsiteX12" fmla="*/ 7019 w 9855"/>
                  <a:gd name="connsiteY12" fmla="*/ 8627 h 10000"/>
                  <a:gd name="connsiteX13" fmla="*/ 9146 w 9855"/>
                  <a:gd name="connsiteY13" fmla="*/ 7353 h 10000"/>
                  <a:gd name="connsiteX14" fmla="*/ 9855 w 9855"/>
                  <a:gd name="connsiteY14" fmla="*/ 5784 h 10000"/>
                  <a:gd name="connsiteX15" fmla="*/ 9678 w 9855"/>
                  <a:gd name="connsiteY15" fmla="*/ 4020 h 10000"/>
                  <a:gd name="connsiteX16" fmla="*/ 9324 w 9855"/>
                  <a:gd name="connsiteY16" fmla="*/ 2353 h 10000"/>
                  <a:gd name="connsiteX17" fmla="*/ 8614 w 9855"/>
                  <a:gd name="connsiteY17" fmla="*/ 0 h 10000"/>
                  <a:gd name="connsiteX18" fmla="*/ 2411 w 9855"/>
                  <a:gd name="connsiteY18" fmla="*/ 2451 h 10000"/>
                  <a:gd name="connsiteX19" fmla="*/ 102 w 9855"/>
                  <a:gd name="connsiteY19" fmla="*/ 3316 h 10000"/>
                  <a:gd name="connsiteX0" fmla="*/ 0 w 9896"/>
                  <a:gd name="connsiteY0" fmla="*/ 3316 h 10000"/>
                  <a:gd name="connsiteX1" fmla="*/ 0 w 9896"/>
                  <a:gd name="connsiteY1" fmla="*/ 9697 h 10000"/>
                  <a:gd name="connsiteX2" fmla="*/ 1624 w 9896"/>
                  <a:gd name="connsiteY2" fmla="*/ 10000 h 10000"/>
                  <a:gd name="connsiteX3" fmla="*/ 2342 w 9896"/>
                  <a:gd name="connsiteY3" fmla="*/ 10000 h 10000"/>
                  <a:gd name="connsiteX4" fmla="*/ 2882 w 9896"/>
                  <a:gd name="connsiteY4" fmla="*/ 10000 h 10000"/>
                  <a:gd name="connsiteX5" fmla="*/ 3603 w 9896"/>
                  <a:gd name="connsiteY5" fmla="*/ 9902 h 10000"/>
                  <a:gd name="connsiteX6" fmla="*/ 4142 w 9896"/>
                  <a:gd name="connsiteY6" fmla="*/ 9804 h 10000"/>
                  <a:gd name="connsiteX7" fmla="*/ 5040 w 9896"/>
                  <a:gd name="connsiteY7" fmla="*/ 9510 h 10000"/>
                  <a:gd name="connsiteX8" fmla="*/ 5220 w 9896"/>
                  <a:gd name="connsiteY8" fmla="*/ 9510 h 10000"/>
                  <a:gd name="connsiteX9" fmla="*/ 5220 w 9896"/>
                  <a:gd name="connsiteY9" fmla="*/ 9510 h 10000"/>
                  <a:gd name="connsiteX10" fmla="*/ 5220 w 9896"/>
                  <a:gd name="connsiteY10" fmla="*/ 9412 h 10000"/>
                  <a:gd name="connsiteX11" fmla="*/ 5580 w 9896"/>
                  <a:gd name="connsiteY11" fmla="*/ 9314 h 10000"/>
                  <a:gd name="connsiteX12" fmla="*/ 7018 w 9896"/>
                  <a:gd name="connsiteY12" fmla="*/ 8627 h 10000"/>
                  <a:gd name="connsiteX13" fmla="*/ 9177 w 9896"/>
                  <a:gd name="connsiteY13" fmla="*/ 7353 h 10000"/>
                  <a:gd name="connsiteX14" fmla="*/ 9896 w 9896"/>
                  <a:gd name="connsiteY14" fmla="*/ 5784 h 10000"/>
                  <a:gd name="connsiteX15" fmla="*/ 9716 w 9896"/>
                  <a:gd name="connsiteY15" fmla="*/ 4020 h 10000"/>
                  <a:gd name="connsiteX16" fmla="*/ 9357 w 9896"/>
                  <a:gd name="connsiteY16" fmla="*/ 2353 h 10000"/>
                  <a:gd name="connsiteX17" fmla="*/ 8637 w 9896"/>
                  <a:gd name="connsiteY17" fmla="*/ 0 h 10000"/>
                  <a:gd name="connsiteX18" fmla="*/ 2342 w 9896"/>
                  <a:gd name="connsiteY18" fmla="*/ 2451 h 10000"/>
                  <a:gd name="connsiteX19" fmla="*/ 0 w 9896"/>
                  <a:gd name="connsiteY19"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5639 w 10000"/>
                  <a:gd name="connsiteY11" fmla="*/ 9314 h 10000"/>
                  <a:gd name="connsiteX12" fmla="*/ 9273 w 10000"/>
                  <a:gd name="connsiteY12" fmla="*/ 7353 h 10000"/>
                  <a:gd name="connsiteX13" fmla="*/ 10000 w 10000"/>
                  <a:gd name="connsiteY13" fmla="*/ 5784 h 10000"/>
                  <a:gd name="connsiteX14" fmla="*/ 9818 w 10000"/>
                  <a:gd name="connsiteY14" fmla="*/ 4020 h 10000"/>
                  <a:gd name="connsiteX15" fmla="*/ 9455 w 10000"/>
                  <a:gd name="connsiteY15" fmla="*/ 2353 h 10000"/>
                  <a:gd name="connsiteX16" fmla="*/ 8728 w 10000"/>
                  <a:gd name="connsiteY16" fmla="*/ 0 h 10000"/>
                  <a:gd name="connsiteX17" fmla="*/ 2367 w 10000"/>
                  <a:gd name="connsiteY17" fmla="*/ 2451 h 10000"/>
                  <a:gd name="connsiteX18" fmla="*/ 0 w 10000"/>
                  <a:gd name="connsiteY18"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5275 w 10001"/>
                  <a:gd name="connsiteY9" fmla="*/ 9510 h 10000"/>
                  <a:gd name="connsiteX10" fmla="*/ 9273 w 10001"/>
                  <a:gd name="connsiteY10" fmla="*/ 7353 h 10000"/>
                  <a:gd name="connsiteX11" fmla="*/ 10000 w 10001"/>
                  <a:gd name="connsiteY11" fmla="*/ 5784 h 10000"/>
                  <a:gd name="connsiteX12" fmla="*/ 9818 w 10001"/>
                  <a:gd name="connsiteY12" fmla="*/ 4020 h 10000"/>
                  <a:gd name="connsiteX13" fmla="*/ 9455 w 10001"/>
                  <a:gd name="connsiteY13" fmla="*/ 2353 h 10000"/>
                  <a:gd name="connsiteX14" fmla="*/ 8728 w 10001"/>
                  <a:gd name="connsiteY14" fmla="*/ 0 h 10000"/>
                  <a:gd name="connsiteX15" fmla="*/ 2367 w 10001"/>
                  <a:gd name="connsiteY15" fmla="*/ 2451 h 10000"/>
                  <a:gd name="connsiteX16" fmla="*/ 0 w 10001"/>
                  <a:gd name="connsiteY16"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9273 w 10001"/>
                  <a:gd name="connsiteY9" fmla="*/ 7353 h 10000"/>
                  <a:gd name="connsiteX10" fmla="*/ 10000 w 10001"/>
                  <a:gd name="connsiteY10" fmla="*/ 5784 h 10000"/>
                  <a:gd name="connsiteX11" fmla="*/ 9818 w 10001"/>
                  <a:gd name="connsiteY11" fmla="*/ 4020 h 10000"/>
                  <a:gd name="connsiteX12" fmla="*/ 9455 w 10001"/>
                  <a:gd name="connsiteY12" fmla="*/ 2353 h 10000"/>
                  <a:gd name="connsiteX13" fmla="*/ 8728 w 10001"/>
                  <a:gd name="connsiteY13" fmla="*/ 0 h 10000"/>
                  <a:gd name="connsiteX14" fmla="*/ 2367 w 10001"/>
                  <a:gd name="connsiteY14" fmla="*/ 2451 h 10000"/>
                  <a:gd name="connsiteX15" fmla="*/ 0 w 10001"/>
                  <a:gd name="connsiteY15"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9273 w 10001"/>
                  <a:gd name="connsiteY8" fmla="*/ 7353 h 10000"/>
                  <a:gd name="connsiteX9" fmla="*/ 10000 w 10001"/>
                  <a:gd name="connsiteY9" fmla="*/ 5784 h 10000"/>
                  <a:gd name="connsiteX10" fmla="*/ 9818 w 10001"/>
                  <a:gd name="connsiteY10" fmla="*/ 4020 h 10000"/>
                  <a:gd name="connsiteX11" fmla="*/ 9455 w 10001"/>
                  <a:gd name="connsiteY11" fmla="*/ 2353 h 10000"/>
                  <a:gd name="connsiteX12" fmla="*/ 8728 w 10001"/>
                  <a:gd name="connsiteY12" fmla="*/ 0 h 10000"/>
                  <a:gd name="connsiteX13" fmla="*/ 2367 w 10001"/>
                  <a:gd name="connsiteY13" fmla="*/ 2451 h 10000"/>
                  <a:gd name="connsiteX14" fmla="*/ 0 w 10001"/>
                  <a:gd name="connsiteY14"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9273 w 10001"/>
                  <a:gd name="connsiteY7" fmla="*/ 7353 h 10000"/>
                  <a:gd name="connsiteX8" fmla="*/ 10000 w 10001"/>
                  <a:gd name="connsiteY8" fmla="*/ 5784 h 10000"/>
                  <a:gd name="connsiteX9" fmla="*/ 9818 w 10001"/>
                  <a:gd name="connsiteY9" fmla="*/ 4020 h 10000"/>
                  <a:gd name="connsiteX10" fmla="*/ 9455 w 10001"/>
                  <a:gd name="connsiteY10" fmla="*/ 2353 h 10000"/>
                  <a:gd name="connsiteX11" fmla="*/ 8728 w 10001"/>
                  <a:gd name="connsiteY11" fmla="*/ 0 h 10000"/>
                  <a:gd name="connsiteX12" fmla="*/ 2367 w 10001"/>
                  <a:gd name="connsiteY12" fmla="*/ 2451 h 10000"/>
                  <a:gd name="connsiteX13" fmla="*/ 0 w 10001"/>
                  <a:gd name="connsiteY13" fmla="*/ 3316 h 10000"/>
                  <a:gd name="connsiteX0" fmla="*/ 0 w 10049"/>
                  <a:gd name="connsiteY0" fmla="*/ 3316 h 10000"/>
                  <a:gd name="connsiteX1" fmla="*/ 0 w 10049"/>
                  <a:gd name="connsiteY1" fmla="*/ 9697 h 10000"/>
                  <a:gd name="connsiteX2" fmla="*/ 1641 w 10049"/>
                  <a:gd name="connsiteY2" fmla="*/ 10000 h 10000"/>
                  <a:gd name="connsiteX3" fmla="*/ 2367 w 10049"/>
                  <a:gd name="connsiteY3" fmla="*/ 10000 h 10000"/>
                  <a:gd name="connsiteX4" fmla="*/ 2912 w 10049"/>
                  <a:gd name="connsiteY4" fmla="*/ 10000 h 10000"/>
                  <a:gd name="connsiteX5" fmla="*/ 3641 w 10049"/>
                  <a:gd name="connsiteY5" fmla="*/ 9902 h 10000"/>
                  <a:gd name="connsiteX6" fmla="*/ 9273 w 10049"/>
                  <a:gd name="connsiteY6" fmla="*/ 7353 h 10000"/>
                  <a:gd name="connsiteX7" fmla="*/ 10000 w 10049"/>
                  <a:gd name="connsiteY7" fmla="*/ 5784 h 10000"/>
                  <a:gd name="connsiteX8" fmla="*/ 9818 w 10049"/>
                  <a:gd name="connsiteY8" fmla="*/ 4020 h 10000"/>
                  <a:gd name="connsiteX9" fmla="*/ 9455 w 10049"/>
                  <a:gd name="connsiteY9" fmla="*/ 2353 h 10000"/>
                  <a:gd name="connsiteX10" fmla="*/ 8728 w 10049"/>
                  <a:gd name="connsiteY10" fmla="*/ 0 h 10000"/>
                  <a:gd name="connsiteX11" fmla="*/ 2367 w 10049"/>
                  <a:gd name="connsiteY11" fmla="*/ 2451 h 10000"/>
                  <a:gd name="connsiteX12" fmla="*/ 0 w 10049"/>
                  <a:gd name="connsiteY12"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2912 w 10085"/>
                  <a:gd name="connsiteY4" fmla="*/ 10000 h 10000"/>
                  <a:gd name="connsiteX5" fmla="*/ 9273 w 10085"/>
                  <a:gd name="connsiteY5" fmla="*/ 7353 h 10000"/>
                  <a:gd name="connsiteX6" fmla="*/ 10000 w 10085"/>
                  <a:gd name="connsiteY6" fmla="*/ 5784 h 10000"/>
                  <a:gd name="connsiteX7" fmla="*/ 9818 w 10085"/>
                  <a:gd name="connsiteY7" fmla="*/ 4020 h 10000"/>
                  <a:gd name="connsiteX8" fmla="*/ 9455 w 10085"/>
                  <a:gd name="connsiteY8" fmla="*/ 2353 h 10000"/>
                  <a:gd name="connsiteX9" fmla="*/ 8728 w 10085"/>
                  <a:gd name="connsiteY9" fmla="*/ 0 h 10000"/>
                  <a:gd name="connsiteX10" fmla="*/ 2367 w 10085"/>
                  <a:gd name="connsiteY10" fmla="*/ 2451 h 10000"/>
                  <a:gd name="connsiteX11" fmla="*/ 0 w 10085"/>
                  <a:gd name="connsiteY11"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8728 w 10085"/>
                  <a:gd name="connsiteY7" fmla="*/ 0 h 10000"/>
                  <a:gd name="connsiteX8" fmla="*/ 2367 w 10085"/>
                  <a:gd name="connsiteY8" fmla="*/ 2451 h 10000"/>
                  <a:gd name="connsiteX9" fmla="*/ 0 w 10085"/>
                  <a:gd name="connsiteY9" fmla="*/ 3316 h 10000"/>
                  <a:gd name="connsiteX0" fmla="*/ 0 w 10124"/>
                  <a:gd name="connsiteY0" fmla="*/ 3316 h 10000"/>
                  <a:gd name="connsiteX1" fmla="*/ 0 w 10124"/>
                  <a:gd name="connsiteY1" fmla="*/ 9697 h 10000"/>
                  <a:gd name="connsiteX2" fmla="*/ 1641 w 10124"/>
                  <a:gd name="connsiteY2" fmla="*/ 10000 h 10000"/>
                  <a:gd name="connsiteX3" fmla="*/ 2367 w 10124"/>
                  <a:gd name="connsiteY3" fmla="*/ 10000 h 10000"/>
                  <a:gd name="connsiteX4" fmla="*/ 9273 w 10124"/>
                  <a:gd name="connsiteY4" fmla="*/ 7353 h 10000"/>
                  <a:gd name="connsiteX5" fmla="*/ 10000 w 10124"/>
                  <a:gd name="connsiteY5" fmla="*/ 5784 h 10000"/>
                  <a:gd name="connsiteX6" fmla="*/ 8728 w 10124"/>
                  <a:gd name="connsiteY6" fmla="*/ 0 h 10000"/>
                  <a:gd name="connsiteX7" fmla="*/ 2367 w 10124"/>
                  <a:gd name="connsiteY7" fmla="*/ 2451 h 10000"/>
                  <a:gd name="connsiteX8" fmla="*/ 0 w 10124"/>
                  <a:gd name="connsiteY8" fmla="*/ 3316 h 10000"/>
                  <a:gd name="connsiteX0" fmla="*/ 0 w 9870"/>
                  <a:gd name="connsiteY0" fmla="*/ 3316 h 10000"/>
                  <a:gd name="connsiteX1" fmla="*/ 0 w 9870"/>
                  <a:gd name="connsiteY1" fmla="*/ 9697 h 10000"/>
                  <a:gd name="connsiteX2" fmla="*/ 1641 w 9870"/>
                  <a:gd name="connsiteY2" fmla="*/ 10000 h 10000"/>
                  <a:gd name="connsiteX3" fmla="*/ 2367 w 9870"/>
                  <a:gd name="connsiteY3" fmla="*/ 10000 h 10000"/>
                  <a:gd name="connsiteX4" fmla="*/ 9273 w 9870"/>
                  <a:gd name="connsiteY4" fmla="*/ 7353 h 10000"/>
                  <a:gd name="connsiteX5" fmla="*/ 8728 w 9870"/>
                  <a:gd name="connsiteY5" fmla="*/ 0 h 10000"/>
                  <a:gd name="connsiteX6" fmla="*/ 2367 w 9870"/>
                  <a:gd name="connsiteY6" fmla="*/ 2451 h 10000"/>
                  <a:gd name="connsiteX7" fmla="*/ 0 w 987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1677"/>
                  <a:gd name="connsiteY0" fmla="*/ 3316 h 10183"/>
                  <a:gd name="connsiteX1" fmla="*/ 0 w 11677"/>
                  <a:gd name="connsiteY1" fmla="*/ 9697 h 10183"/>
                  <a:gd name="connsiteX2" fmla="*/ 1663 w 11677"/>
                  <a:gd name="connsiteY2" fmla="*/ 10000 h 10183"/>
                  <a:gd name="connsiteX3" fmla="*/ 2398 w 11677"/>
                  <a:gd name="connsiteY3" fmla="*/ 10000 h 10183"/>
                  <a:gd name="connsiteX4" fmla="*/ 11029 w 11677"/>
                  <a:gd name="connsiteY4" fmla="*/ 7525 h 10183"/>
                  <a:gd name="connsiteX5" fmla="*/ 8843 w 11677"/>
                  <a:gd name="connsiteY5" fmla="*/ 0 h 10183"/>
                  <a:gd name="connsiteX6" fmla="*/ 2398 w 11677"/>
                  <a:gd name="connsiteY6" fmla="*/ 2451 h 10183"/>
                  <a:gd name="connsiteX7" fmla="*/ 0 w 11677"/>
                  <a:gd name="connsiteY7" fmla="*/ 3316 h 10183"/>
                  <a:gd name="connsiteX0" fmla="*/ 0 w 11261"/>
                  <a:gd name="connsiteY0" fmla="*/ 3316 h 10215"/>
                  <a:gd name="connsiteX1" fmla="*/ 0 w 11261"/>
                  <a:gd name="connsiteY1" fmla="*/ 9697 h 10215"/>
                  <a:gd name="connsiteX2" fmla="*/ 1663 w 11261"/>
                  <a:gd name="connsiteY2" fmla="*/ 10000 h 10215"/>
                  <a:gd name="connsiteX3" fmla="*/ 2398 w 11261"/>
                  <a:gd name="connsiteY3" fmla="*/ 10000 h 10215"/>
                  <a:gd name="connsiteX4" fmla="*/ 10376 w 11261"/>
                  <a:gd name="connsiteY4" fmla="*/ 7094 h 10215"/>
                  <a:gd name="connsiteX5" fmla="*/ 8843 w 11261"/>
                  <a:gd name="connsiteY5" fmla="*/ 0 h 10215"/>
                  <a:gd name="connsiteX6" fmla="*/ 2398 w 11261"/>
                  <a:gd name="connsiteY6" fmla="*/ 2451 h 10215"/>
                  <a:gd name="connsiteX7" fmla="*/ 0 w 11261"/>
                  <a:gd name="connsiteY7" fmla="*/ 3316 h 10215"/>
                  <a:gd name="connsiteX0" fmla="*/ 0 w 10850"/>
                  <a:gd name="connsiteY0" fmla="*/ 3316 h 10234"/>
                  <a:gd name="connsiteX1" fmla="*/ 0 w 10850"/>
                  <a:gd name="connsiteY1" fmla="*/ 9697 h 10234"/>
                  <a:gd name="connsiteX2" fmla="*/ 1663 w 10850"/>
                  <a:gd name="connsiteY2" fmla="*/ 10000 h 10234"/>
                  <a:gd name="connsiteX3" fmla="*/ 2398 w 10850"/>
                  <a:gd name="connsiteY3" fmla="*/ 10000 h 10234"/>
                  <a:gd name="connsiteX4" fmla="*/ 9559 w 10850"/>
                  <a:gd name="connsiteY4" fmla="*/ 6835 h 10234"/>
                  <a:gd name="connsiteX5" fmla="*/ 8843 w 10850"/>
                  <a:gd name="connsiteY5" fmla="*/ 0 h 10234"/>
                  <a:gd name="connsiteX6" fmla="*/ 2398 w 10850"/>
                  <a:gd name="connsiteY6" fmla="*/ 2451 h 10234"/>
                  <a:gd name="connsiteX7" fmla="*/ 0 w 10850"/>
                  <a:gd name="connsiteY7" fmla="*/ 3316 h 10234"/>
                  <a:gd name="connsiteX0" fmla="*/ 0 w 10923"/>
                  <a:gd name="connsiteY0" fmla="*/ 3316 h 10189"/>
                  <a:gd name="connsiteX1" fmla="*/ 0 w 10923"/>
                  <a:gd name="connsiteY1" fmla="*/ 9697 h 10189"/>
                  <a:gd name="connsiteX2" fmla="*/ 1663 w 10923"/>
                  <a:gd name="connsiteY2" fmla="*/ 10000 h 10189"/>
                  <a:gd name="connsiteX3" fmla="*/ 2398 w 10923"/>
                  <a:gd name="connsiteY3" fmla="*/ 10000 h 10189"/>
                  <a:gd name="connsiteX4" fmla="*/ 9722 w 10923"/>
                  <a:gd name="connsiteY4" fmla="*/ 7439 h 10189"/>
                  <a:gd name="connsiteX5" fmla="*/ 8843 w 10923"/>
                  <a:gd name="connsiteY5" fmla="*/ 0 h 10189"/>
                  <a:gd name="connsiteX6" fmla="*/ 2398 w 10923"/>
                  <a:gd name="connsiteY6" fmla="*/ 2451 h 10189"/>
                  <a:gd name="connsiteX7" fmla="*/ 0 w 10923"/>
                  <a:gd name="connsiteY7" fmla="*/ 3316 h 10189"/>
                  <a:gd name="connsiteX0" fmla="*/ 0 w 11164"/>
                  <a:gd name="connsiteY0" fmla="*/ 3316 h 10189"/>
                  <a:gd name="connsiteX1" fmla="*/ 0 w 11164"/>
                  <a:gd name="connsiteY1" fmla="*/ 9697 h 10189"/>
                  <a:gd name="connsiteX2" fmla="*/ 1663 w 11164"/>
                  <a:gd name="connsiteY2" fmla="*/ 10000 h 10189"/>
                  <a:gd name="connsiteX3" fmla="*/ 2398 w 11164"/>
                  <a:gd name="connsiteY3" fmla="*/ 10000 h 10189"/>
                  <a:gd name="connsiteX4" fmla="*/ 9722 w 11164"/>
                  <a:gd name="connsiteY4" fmla="*/ 7439 h 10189"/>
                  <a:gd name="connsiteX5" fmla="*/ 8843 w 11164"/>
                  <a:gd name="connsiteY5" fmla="*/ 0 h 10189"/>
                  <a:gd name="connsiteX6" fmla="*/ 2398 w 11164"/>
                  <a:gd name="connsiteY6" fmla="*/ 2451 h 10189"/>
                  <a:gd name="connsiteX7" fmla="*/ 0 w 11164"/>
                  <a:gd name="connsiteY7" fmla="*/ 3316 h 10189"/>
                  <a:gd name="connsiteX0" fmla="*/ 0 w 11164"/>
                  <a:gd name="connsiteY0" fmla="*/ 3316 h 10000"/>
                  <a:gd name="connsiteX1" fmla="*/ 0 w 11164"/>
                  <a:gd name="connsiteY1" fmla="*/ 9697 h 10000"/>
                  <a:gd name="connsiteX2" fmla="*/ 1663 w 11164"/>
                  <a:gd name="connsiteY2" fmla="*/ 10000 h 10000"/>
                  <a:gd name="connsiteX3" fmla="*/ 9722 w 11164"/>
                  <a:gd name="connsiteY3" fmla="*/ 7439 h 10000"/>
                  <a:gd name="connsiteX4" fmla="*/ 8843 w 11164"/>
                  <a:gd name="connsiteY4" fmla="*/ 0 h 10000"/>
                  <a:gd name="connsiteX5" fmla="*/ 2398 w 11164"/>
                  <a:gd name="connsiteY5" fmla="*/ 2451 h 10000"/>
                  <a:gd name="connsiteX6" fmla="*/ 0 w 11164"/>
                  <a:gd name="connsiteY6" fmla="*/ 3316 h 10000"/>
                  <a:gd name="connsiteX0" fmla="*/ 0 w 11041"/>
                  <a:gd name="connsiteY0" fmla="*/ 3316 h 10000"/>
                  <a:gd name="connsiteX1" fmla="*/ 0 w 11041"/>
                  <a:gd name="connsiteY1" fmla="*/ 9697 h 10000"/>
                  <a:gd name="connsiteX2" fmla="*/ 1663 w 11041"/>
                  <a:gd name="connsiteY2" fmla="*/ 10000 h 10000"/>
                  <a:gd name="connsiteX3" fmla="*/ 9722 w 11041"/>
                  <a:gd name="connsiteY3" fmla="*/ 7439 h 10000"/>
                  <a:gd name="connsiteX4" fmla="*/ 8843 w 11041"/>
                  <a:gd name="connsiteY4" fmla="*/ 0 h 10000"/>
                  <a:gd name="connsiteX5" fmla="*/ 2398 w 11041"/>
                  <a:gd name="connsiteY5" fmla="*/ 2451 h 10000"/>
                  <a:gd name="connsiteX6" fmla="*/ 0 w 11041"/>
                  <a:gd name="connsiteY6" fmla="*/ 3316 h 10000"/>
                  <a:gd name="connsiteX0" fmla="*/ 0 w 11041"/>
                  <a:gd name="connsiteY0" fmla="*/ 3316 h 9882"/>
                  <a:gd name="connsiteX1" fmla="*/ 0 w 11041"/>
                  <a:gd name="connsiteY1" fmla="*/ 9697 h 9882"/>
                  <a:gd name="connsiteX2" fmla="*/ 9722 w 11041"/>
                  <a:gd name="connsiteY2" fmla="*/ 7439 h 9882"/>
                  <a:gd name="connsiteX3" fmla="*/ 8843 w 11041"/>
                  <a:gd name="connsiteY3" fmla="*/ 0 h 9882"/>
                  <a:gd name="connsiteX4" fmla="*/ 2398 w 11041"/>
                  <a:gd name="connsiteY4" fmla="*/ 2451 h 9882"/>
                  <a:gd name="connsiteX5" fmla="*/ 0 w 11041"/>
                  <a:gd name="connsiteY5" fmla="*/ 3316 h 9882"/>
                  <a:gd name="connsiteX0" fmla="*/ 0 w 10000"/>
                  <a:gd name="connsiteY0" fmla="*/ 3356 h 10066"/>
                  <a:gd name="connsiteX1" fmla="*/ 0 w 10000"/>
                  <a:gd name="connsiteY1" fmla="*/ 9813 h 10066"/>
                  <a:gd name="connsiteX2" fmla="*/ 8805 w 10000"/>
                  <a:gd name="connsiteY2" fmla="*/ 7528 h 10066"/>
                  <a:gd name="connsiteX3" fmla="*/ 8009 w 10000"/>
                  <a:gd name="connsiteY3" fmla="*/ 0 h 10066"/>
                  <a:gd name="connsiteX4" fmla="*/ 2172 w 10000"/>
                  <a:gd name="connsiteY4" fmla="*/ 2480 h 10066"/>
                  <a:gd name="connsiteX5" fmla="*/ 0 w 10000"/>
                  <a:gd name="connsiteY5" fmla="*/ 335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66">
                    <a:moveTo>
                      <a:pt x="0" y="3356"/>
                    </a:moveTo>
                    <a:cubicBezTo>
                      <a:pt x="82" y="5014"/>
                      <a:pt x="45" y="8162"/>
                      <a:pt x="0" y="9813"/>
                    </a:cubicBezTo>
                    <a:cubicBezTo>
                      <a:pt x="2207" y="10683"/>
                      <a:pt x="7470" y="9163"/>
                      <a:pt x="8805" y="7528"/>
                    </a:cubicBezTo>
                    <a:cubicBezTo>
                      <a:pt x="10073" y="6453"/>
                      <a:pt x="10989" y="5452"/>
                      <a:pt x="8009" y="0"/>
                    </a:cubicBezTo>
                    <a:cubicBezTo>
                      <a:pt x="6007" y="893"/>
                      <a:pt x="4004" y="1687"/>
                      <a:pt x="2172" y="2480"/>
                    </a:cubicBezTo>
                    <a:cubicBezTo>
                      <a:pt x="837" y="3040"/>
                      <a:pt x="1307" y="2727"/>
                      <a:pt x="0" y="3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8" name="Freeform 56"/>
              <p:cNvSpPr>
                <a:spLocks/>
              </p:cNvSpPr>
              <p:nvPr userDrawn="1"/>
            </p:nvSpPr>
            <p:spPr bwMode="auto">
              <a:xfrm>
                <a:off x="-7195" y="2813337"/>
                <a:ext cx="287133" cy="577566"/>
              </a:xfrm>
              <a:custGeom>
                <a:avLst/>
                <a:gdLst>
                  <a:gd name="T0" fmla="*/ 34 w 258"/>
                  <a:gd name="T1" fmla="*/ 54 h 247"/>
                  <a:gd name="T2" fmla="*/ 35 w 258"/>
                  <a:gd name="T3" fmla="*/ 161 h 247"/>
                  <a:gd name="T4" fmla="*/ 38 w 258"/>
                  <a:gd name="T5" fmla="*/ 167 h 247"/>
                  <a:gd name="T6" fmla="*/ 58 w 258"/>
                  <a:gd name="T7" fmla="*/ 205 h 247"/>
                  <a:gd name="T8" fmla="*/ 63 w 258"/>
                  <a:gd name="T9" fmla="*/ 213 h 247"/>
                  <a:gd name="T10" fmla="*/ 64 w 258"/>
                  <a:gd name="T11" fmla="*/ 215 h 247"/>
                  <a:gd name="T12" fmla="*/ 68 w 258"/>
                  <a:gd name="T13" fmla="*/ 222 h 247"/>
                  <a:gd name="T14" fmla="*/ 70 w 258"/>
                  <a:gd name="T15" fmla="*/ 224 h 247"/>
                  <a:gd name="T16" fmla="*/ 75 w 258"/>
                  <a:gd name="T17" fmla="*/ 231 h 247"/>
                  <a:gd name="T18" fmla="*/ 76 w 258"/>
                  <a:gd name="T19" fmla="*/ 233 h 247"/>
                  <a:gd name="T20" fmla="*/ 82 w 258"/>
                  <a:gd name="T21" fmla="*/ 241 h 247"/>
                  <a:gd name="T22" fmla="*/ 86 w 258"/>
                  <a:gd name="T23" fmla="*/ 247 h 247"/>
                  <a:gd name="T24" fmla="*/ 210 w 258"/>
                  <a:gd name="T25" fmla="*/ 219 h 247"/>
                  <a:gd name="T26" fmla="*/ 258 w 258"/>
                  <a:gd name="T27" fmla="*/ 173 h 247"/>
                  <a:gd name="T28" fmla="*/ 242 w 258"/>
                  <a:gd name="T29" fmla="*/ 152 h 247"/>
                  <a:gd name="T30" fmla="*/ 242 w 258"/>
                  <a:gd name="T31" fmla="*/ 150 h 247"/>
                  <a:gd name="T32" fmla="*/ 231 w 258"/>
                  <a:gd name="T33" fmla="*/ 102 h 247"/>
                  <a:gd name="T34" fmla="*/ 231 w 258"/>
                  <a:gd name="T35" fmla="*/ 100 h 247"/>
                  <a:gd name="T36" fmla="*/ 231 w 258"/>
                  <a:gd name="T37" fmla="*/ 82 h 247"/>
                  <a:gd name="T38" fmla="*/ 208 w 258"/>
                  <a:gd name="T39" fmla="*/ 74 h 247"/>
                  <a:gd name="T40" fmla="*/ 206 w 258"/>
                  <a:gd name="T41" fmla="*/ 73 h 247"/>
                  <a:gd name="T42" fmla="*/ 207 w 258"/>
                  <a:gd name="T43" fmla="*/ 71 h 247"/>
                  <a:gd name="T44" fmla="*/ 214 w 258"/>
                  <a:gd name="T45" fmla="*/ 48 h 247"/>
                  <a:gd name="T46" fmla="*/ 197 w 258"/>
                  <a:gd name="T47" fmla="*/ 23 h 247"/>
                  <a:gd name="T48" fmla="*/ 97 w 258"/>
                  <a:gd name="T49" fmla="*/ 73 h 247"/>
                  <a:gd name="T50" fmla="*/ 92 w 258"/>
                  <a:gd name="T51" fmla="*/ 72 h 247"/>
                  <a:gd name="T52" fmla="*/ 91 w 258"/>
                  <a:gd name="T53" fmla="*/ 71 h 247"/>
                  <a:gd name="T54" fmla="*/ 38 w 258"/>
                  <a:gd name="T55" fmla="*/ 1 h 247"/>
                  <a:gd name="T56" fmla="*/ 0 w 258"/>
                  <a:gd name="T57" fmla="*/ 7 h 247"/>
                  <a:gd name="T58" fmla="*/ 34 w 258"/>
                  <a:gd name="T59" fmla="*/ 54 h 247"/>
                  <a:gd name="connsiteX0" fmla="*/ 1318 w 10000"/>
                  <a:gd name="connsiteY0" fmla="*/ 2156 h 9970"/>
                  <a:gd name="connsiteX1" fmla="*/ 1357 w 10000"/>
                  <a:gd name="connsiteY1" fmla="*/ 6488 h 9970"/>
                  <a:gd name="connsiteX2" fmla="*/ 1473 w 10000"/>
                  <a:gd name="connsiteY2" fmla="*/ 6731 h 9970"/>
                  <a:gd name="connsiteX3" fmla="*/ 2248 w 10000"/>
                  <a:gd name="connsiteY3" fmla="*/ 8270 h 9970"/>
                  <a:gd name="connsiteX4" fmla="*/ 2442 w 10000"/>
                  <a:gd name="connsiteY4" fmla="*/ 8593 h 9970"/>
                  <a:gd name="connsiteX5" fmla="*/ 2481 w 10000"/>
                  <a:gd name="connsiteY5" fmla="*/ 8674 h 9970"/>
                  <a:gd name="connsiteX6" fmla="*/ 2636 w 10000"/>
                  <a:gd name="connsiteY6" fmla="*/ 8958 h 9970"/>
                  <a:gd name="connsiteX7" fmla="*/ 2713 w 10000"/>
                  <a:gd name="connsiteY7" fmla="*/ 9039 h 9970"/>
                  <a:gd name="connsiteX8" fmla="*/ 2907 w 10000"/>
                  <a:gd name="connsiteY8" fmla="*/ 9322 h 9970"/>
                  <a:gd name="connsiteX9" fmla="*/ 2946 w 10000"/>
                  <a:gd name="connsiteY9" fmla="*/ 9403 h 9970"/>
                  <a:gd name="connsiteX10" fmla="*/ 3178 w 10000"/>
                  <a:gd name="connsiteY10" fmla="*/ 9727 h 9970"/>
                  <a:gd name="connsiteX11" fmla="*/ 3333 w 10000"/>
                  <a:gd name="connsiteY11" fmla="*/ 9970 h 9970"/>
                  <a:gd name="connsiteX12" fmla="*/ 8140 w 10000"/>
                  <a:gd name="connsiteY12" fmla="*/ 8836 h 9970"/>
                  <a:gd name="connsiteX13" fmla="*/ 10000 w 10000"/>
                  <a:gd name="connsiteY13" fmla="*/ 6974 h 9970"/>
                  <a:gd name="connsiteX14" fmla="*/ 9380 w 10000"/>
                  <a:gd name="connsiteY14" fmla="*/ 6124 h 9970"/>
                  <a:gd name="connsiteX15" fmla="*/ 9380 w 10000"/>
                  <a:gd name="connsiteY15" fmla="*/ 6043 h 9970"/>
                  <a:gd name="connsiteX16" fmla="*/ 8953 w 10000"/>
                  <a:gd name="connsiteY16" fmla="*/ 4100 h 9970"/>
                  <a:gd name="connsiteX17" fmla="*/ 8953 w 10000"/>
                  <a:gd name="connsiteY17" fmla="*/ 4019 h 9970"/>
                  <a:gd name="connsiteX18" fmla="*/ 8953 w 10000"/>
                  <a:gd name="connsiteY18" fmla="*/ 3290 h 9970"/>
                  <a:gd name="connsiteX19" fmla="*/ 8062 w 10000"/>
                  <a:gd name="connsiteY19" fmla="*/ 2966 h 9970"/>
                  <a:gd name="connsiteX20" fmla="*/ 7984 w 10000"/>
                  <a:gd name="connsiteY20" fmla="*/ 2925 h 9970"/>
                  <a:gd name="connsiteX21" fmla="*/ 8023 w 10000"/>
                  <a:gd name="connsiteY21" fmla="*/ 2844 h 9970"/>
                  <a:gd name="connsiteX22" fmla="*/ 8295 w 10000"/>
                  <a:gd name="connsiteY22" fmla="*/ 1913 h 9970"/>
                  <a:gd name="connsiteX23" fmla="*/ 7636 w 10000"/>
                  <a:gd name="connsiteY23" fmla="*/ 901 h 9970"/>
                  <a:gd name="connsiteX24" fmla="*/ 5865 w 10000"/>
                  <a:gd name="connsiteY24" fmla="*/ 2286 h 9970"/>
                  <a:gd name="connsiteX25" fmla="*/ 3760 w 10000"/>
                  <a:gd name="connsiteY25" fmla="*/ 2925 h 9970"/>
                  <a:gd name="connsiteX26" fmla="*/ 3566 w 10000"/>
                  <a:gd name="connsiteY26" fmla="*/ 2885 h 9970"/>
                  <a:gd name="connsiteX27" fmla="*/ 3527 w 10000"/>
                  <a:gd name="connsiteY27" fmla="*/ 2844 h 9970"/>
                  <a:gd name="connsiteX28" fmla="*/ 1473 w 10000"/>
                  <a:gd name="connsiteY28" fmla="*/ 10 h 9970"/>
                  <a:gd name="connsiteX29" fmla="*/ 0 w 10000"/>
                  <a:gd name="connsiteY29" fmla="*/ 253 h 9970"/>
                  <a:gd name="connsiteX30" fmla="*/ 1318 w 10000"/>
                  <a:gd name="connsiteY30" fmla="*/ 2156 h 9970"/>
                  <a:gd name="connsiteX0" fmla="*/ 1318 w 10000"/>
                  <a:gd name="connsiteY0" fmla="*/ 2162 h 10000"/>
                  <a:gd name="connsiteX1" fmla="*/ 1357 w 10000"/>
                  <a:gd name="connsiteY1" fmla="*/ 6508 h 10000"/>
                  <a:gd name="connsiteX2" fmla="*/ 1473 w 10000"/>
                  <a:gd name="connsiteY2" fmla="*/ 6751 h 10000"/>
                  <a:gd name="connsiteX3" fmla="*/ 2248 w 10000"/>
                  <a:gd name="connsiteY3" fmla="*/ 8295 h 10000"/>
                  <a:gd name="connsiteX4" fmla="*/ 2442 w 10000"/>
                  <a:gd name="connsiteY4" fmla="*/ 8619 h 10000"/>
                  <a:gd name="connsiteX5" fmla="*/ 2481 w 10000"/>
                  <a:gd name="connsiteY5" fmla="*/ 8700 h 10000"/>
                  <a:gd name="connsiteX6" fmla="*/ 2636 w 10000"/>
                  <a:gd name="connsiteY6" fmla="*/ 8985 h 10000"/>
                  <a:gd name="connsiteX7" fmla="*/ 2713 w 10000"/>
                  <a:gd name="connsiteY7" fmla="*/ 9066 h 10000"/>
                  <a:gd name="connsiteX8" fmla="*/ 2907 w 10000"/>
                  <a:gd name="connsiteY8" fmla="*/ 9350 h 10000"/>
                  <a:gd name="connsiteX9" fmla="*/ 2946 w 10000"/>
                  <a:gd name="connsiteY9" fmla="*/ 9431 h 10000"/>
                  <a:gd name="connsiteX10" fmla="*/ 3178 w 10000"/>
                  <a:gd name="connsiteY10" fmla="*/ 9756 h 10000"/>
                  <a:gd name="connsiteX11" fmla="*/ 3333 w 10000"/>
                  <a:gd name="connsiteY11" fmla="*/ 10000 h 10000"/>
                  <a:gd name="connsiteX12" fmla="*/ 5899 w 10000"/>
                  <a:gd name="connsiteY12" fmla="*/ 9645 h 10000"/>
                  <a:gd name="connsiteX13" fmla="*/ 8140 w 10000"/>
                  <a:gd name="connsiteY13" fmla="*/ 8863 h 10000"/>
                  <a:gd name="connsiteX14" fmla="*/ 10000 w 10000"/>
                  <a:gd name="connsiteY14" fmla="*/ 6995 h 10000"/>
                  <a:gd name="connsiteX15" fmla="*/ 9380 w 10000"/>
                  <a:gd name="connsiteY15" fmla="*/ 6142 h 10000"/>
                  <a:gd name="connsiteX16" fmla="*/ 9380 w 10000"/>
                  <a:gd name="connsiteY16" fmla="*/ 6061 h 10000"/>
                  <a:gd name="connsiteX17" fmla="*/ 8953 w 10000"/>
                  <a:gd name="connsiteY17" fmla="*/ 4112 h 10000"/>
                  <a:gd name="connsiteX18" fmla="*/ 8953 w 10000"/>
                  <a:gd name="connsiteY18" fmla="*/ 4031 h 10000"/>
                  <a:gd name="connsiteX19" fmla="*/ 8953 w 10000"/>
                  <a:gd name="connsiteY19" fmla="*/ 3300 h 10000"/>
                  <a:gd name="connsiteX20" fmla="*/ 8062 w 10000"/>
                  <a:gd name="connsiteY20" fmla="*/ 2975 h 10000"/>
                  <a:gd name="connsiteX21" fmla="*/ 7984 w 10000"/>
                  <a:gd name="connsiteY21" fmla="*/ 2934 h 10000"/>
                  <a:gd name="connsiteX22" fmla="*/ 8023 w 10000"/>
                  <a:gd name="connsiteY22" fmla="*/ 2853 h 10000"/>
                  <a:gd name="connsiteX23" fmla="*/ 8295 w 10000"/>
                  <a:gd name="connsiteY23" fmla="*/ 1919 h 10000"/>
                  <a:gd name="connsiteX24" fmla="*/ 7636 w 10000"/>
                  <a:gd name="connsiteY24" fmla="*/ 904 h 10000"/>
                  <a:gd name="connsiteX25" fmla="*/ 5865 w 10000"/>
                  <a:gd name="connsiteY25" fmla="*/ 2293 h 10000"/>
                  <a:gd name="connsiteX26" fmla="*/ 3760 w 10000"/>
                  <a:gd name="connsiteY26" fmla="*/ 2934 h 10000"/>
                  <a:gd name="connsiteX27" fmla="*/ 3566 w 10000"/>
                  <a:gd name="connsiteY27" fmla="*/ 2894 h 10000"/>
                  <a:gd name="connsiteX28" fmla="*/ 3527 w 10000"/>
                  <a:gd name="connsiteY28" fmla="*/ 2853 h 10000"/>
                  <a:gd name="connsiteX29" fmla="*/ 1473 w 10000"/>
                  <a:gd name="connsiteY29" fmla="*/ 10 h 10000"/>
                  <a:gd name="connsiteX30" fmla="*/ 0 w 10000"/>
                  <a:gd name="connsiteY30" fmla="*/ 254 h 10000"/>
                  <a:gd name="connsiteX31" fmla="*/ 1318 w 10000"/>
                  <a:gd name="connsiteY31" fmla="*/ 2162 h 10000"/>
                  <a:gd name="connsiteX0" fmla="*/ 55 w 8737"/>
                  <a:gd name="connsiteY0" fmla="*/ 2160 h 9998"/>
                  <a:gd name="connsiteX1" fmla="*/ 94 w 8737"/>
                  <a:gd name="connsiteY1" fmla="*/ 6506 h 9998"/>
                  <a:gd name="connsiteX2" fmla="*/ 210 w 8737"/>
                  <a:gd name="connsiteY2" fmla="*/ 6749 h 9998"/>
                  <a:gd name="connsiteX3" fmla="*/ 985 w 8737"/>
                  <a:gd name="connsiteY3" fmla="*/ 8293 h 9998"/>
                  <a:gd name="connsiteX4" fmla="*/ 1179 w 8737"/>
                  <a:gd name="connsiteY4" fmla="*/ 8617 h 9998"/>
                  <a:gd name="connsiteX5" fmla="*/ 1218 w 8737"/>
                  <a:gd name="connsiteY5" fmla="*/ 8698 h 9998"/>
                  <a:gd name="connsiteX6" fmla="*/ 1373 w 8737"/>
                  <a:gd name="connsiteY6" fmla="*/ 8983 h 9998"/>
                  <a:gd name="connsiteX7" fmla="*/ 1450 w 8737"/>
                  <a:gd name="connsiteY7" fmla="*/ 9064 h 9998"/>
                  <a:gd name="connsiteX8" fmla="*/ 1644 w 8737"/>
                  <a:gd name="connsiteY8" fmla="*/ 9348 h 9998"/>
                  <a:gd name="connsiteX9" fmla="*/ 1683 w 8737"/>
                  <a:gd name="connsiteY9" fmla="*/ 9429 h 9998"/>
                  <a:gd name="connsiteX10" fmla="*/ 1915 w 8737"/>
                  <a:gd name="connsiteY10" fmla="*/ 9754 h 9998"/>
                  <a:gd name="connsiteX11" fmla="*/ 2070 w 8737"/>
                  <a:gd name="connsiteY11" fmla="*/ 9998 h 9998"/>
                  <a:gd name="connsiteX12" fmla="*/ 4636 w 8737"/>
                  <a:gd name="connsiteY12" fmla="*/ 9643 h 9998"/>
                  <a:gd name="connsiteX13" fmla="*/ 6877 w 8737"/>
                  <a:gd name="connsiteY13" fmla="*/ 8861 h 9998"/>
                  <a:gd name="connsiteX14" fmla="*/ 8737 w 8737"/>
                  <a:gd name="connsiteY14" fmla="*/ 6993 h 9998"/>
                  <a:gd name="connsiteX15" fmla="*/ 8117 w 8737"/>
                  <a:gd name="connsiteY15" fmla="*/ 6140 h 9998"/>
                  <a:gd name="connsiteX16" fmla="*/ 8117 w 8737"/>
                  <a:gd name="connsiteY16" fmla="*/ 6059 h 9998"/>
                  <a:gd name="connsiteX17" fmla="*/ 7690 w 8737"/>
                  <a:gd name="connsiteY17" fmla="*/ 4110 h 9998"/>
                  <a:gd name="connsiteX18" fmla="*/ 7690 w 8737"/>
                  <a:gd name="connsiteY18" fmla="*/ 4029 h 9998"/>
                  <a:gd name="connsiteX19" fmla="*/ 7690 w 8737"/>
                  <a:gd name="connsiteY19" fmla="*/ 3298 h 9998"/>
                  <a:gd name="connsiteX20" fmla="*/ 6799 w 8737"/>
                  <a:gd name="connsiteY20" fmla="*/ 2973 h 9998"/>
                  <a:gd name="connsiteX21" fmla="*/ 6721 w 8737"/>
                  <a:gd name="connsiteY21" fmla="*/ 2932 h 9998"/>
                  <a:gd name="connsiteX22" fmla="*/ 6760 w 8737"/>
                  <a:gd name="connsiteY22" fmla="*/ 2851 h 9998"/>
                  <a:gd name="connsiteX23" fmla="*/ 7032 w 8737"/>
                  <a:gd name="connsiteY23" fmla="*/ 1917 h 9998"/>
                  <a:gd name="connsiteX24" fmla="*/ 6373 w 8737"/>
                  <a:gd name="connsiteY24" fmla="*/ 902 h 9998"/>
                  <a:gd name="connsiteX25" fmla="*/ 4602 w 8737"/>
                  <a:gd name="connsiteY25" fmla="*/ 2291 h 9998"/>
                  <a:gd name="connsiteX26" fmla="*/ 2497 w 8737"/>
                  <a:gd name="connsiteY26" fmla="*/ 2932 h 9998"/>
                  <a:gd name="connsiteX27" fmla="*/ 2303 w 8737"/>
                  <a:gd name="connsiteY27" fmla="*/ 2892 h 9998"/>
                  <a:gd name="connsiteX28" fmla="*/ 2264 w 8737"/>
                  <a:gd name="connsiteY28" fmla="*/ 2851 h 9998"/>
                  <a:gd name="connsiteX29" fmla="*/ 210 w 8737"/>
                  <a:gd name="connsiteY29" fmla="*/ 8 h 9998"/>
                  <a:gd name="connsiteX30" fmla="*/ 55 w 8737"/>
                  <a:gd name="connsiteY30" fmla="*/ 2160 h 9998"/>
                  <a:gd name="connsiteX0" fmla="*/ 0 w 9937"/>
                  <a:gd name="connsiteY0" fmla="*/ 1258 h 9098"/>
                  <a:gd name="connsiteX1" fmla="*/ 45 w 9937"/>
                  <a:gd name="connsiteY1" fmla="*/ 5605 h 9098"/>
                  <a:gd name="connsiteX2" fmla="*/ 177 w 9937"/>
                  <a:gd name="connsiteY2" fmla="*/ 5848 h 9098"/>
                  <a:gd name="connsiteX3" fmla="*/ 1064 w 9937"/>
                  <a:gd name="connsiteY3" fmla="*/ 7393 h 9098"/>
                  <a:gd name="connsiteX4" fmla="*/ 1286 w 9937"/>
                  <a:gd name="connsiteY4" fmla="*/ 7717 h 9098"/>
                  <a:gd name="connsiteX5" fmla="*/ 1331 w 9937"/>
                  <a:gd name="connsiteY5" fmla="*/ 7798 h 9098"/>
                  <a:gd name="connsiteX6" fmla="*/ 1508 w 9937"/>
                  <a:gd name="connsiteY6" fmla="*/ 8083 h 9098"/>
                  <a:gd name="connsiteX7" fmla="*/ 1597 w 9937"/>
                  <a:gd name="connsiteY7" fmla="*/ 8164 h 9098"/>
                  <a:gd name="connsiteX8" fmla="*/ 1819 w 9937"/>
                  <a:gd name="connsiteY8" fmla="*/ 8448 h 9098"/>
                  <a:gd name="connsiteX9" fmla="*/ 1863 w 9937"/>
                  <a:gd name="connsiteY9" fmla="*/ 8529 h 9098"/>
                  <a:gd name="connsiteX10" fmla="*/ 2129 w 9937"/>
                  <a:gd name="connsiteY10" fmla="*/ 8854 h 9098"/>
                  <a:gd name="connsiteX11" fmla="*/ 2306 w 9937"/>
                  <a:gd name="connsiteY11" fmla="*/ 9098 h 9098"/>
                  <a:gd name="connsiteX12" fmla="*/ 5243 w 9937"/>
                  <a:gd name="connsiteY12" fmla="*/ 8743 h 9098"/>
                  <a:gd name="connsiteX13" fmla="*/ 7808 w 9937"/>
                  <a:gd name="connsiteY13" fmla="*/ 7961 h 9098"/>
                  <a:gd name="connsiteX14" fmla="*/ 9937 w 9937"/>
                  <a:gd name="connsiteY14" fmla="*/ 6092 h 9098"/>
                  <a:gd name="connsiteX15" fmla="*/ 9227 w 9937"/>
                  <a:gd name="connsiteY15" fmla="*/ 5239 h 9098"/>
                  <a:gd name="connsiteX16" fmla="*/ 9227 w 9937"/>
                  <a:gd name="connsiteY16" fmla="*/ 5158 h 9098"/>
                  <a:gd name="connsiteX17" fmla="*/ 8739 w 9937"/>
                  <a:gd name="connsiteY17" fmla="*/ 3209 h 9098"/>
                  <a:gd name="connsiteX18" fmla="*/ 8739 w 9937"/>
                  <a:gd name="connsiteY18" fmla="*/ 3128 h 9098"/>
                  <a:gd name="connsiteX19" fmla="*/ 8739 w 9937"/>
                  <a:gd name="connsiteY19" fmla="*/ 2397 h 9098"/>
                  <a:gd name="connsiteX20" fmla="*/ 7719 w 9937"/>
                  <a:gd name="connsiteY20" fmla="*/ 2072 h 9098"/>
                  <a:gd name="connsiteX21" fmla="*/ 7630 w 9937"/>
                  <a:gd name="connsiteY21" fmla="*/ 2031 h 9098"/>
                  <a:gd name="connsiteX22" fmla="*/ 7674 w 9937"/>
                  <a:gd name="connsiteY22" fmla="*/ 1950 h 9098"/>
                  <a:gd name="connsiteX23" fmla="*/ 7986 w 9937"/>
                  <a:gd name="connsiteY23" fmla="*/ 1015 h 9098"/>
                  <a:gd name="connsiteX24" fmla="*/ 7231 w 9937"/>
                  <a:gd name="connsiteY24" fmla="*/ 0 h 9098"/>
                  <a:gd name="connsiteX25" fmla="*/ 5204 w 9937"/>
                  <a:gd name="connsiteY25" fmla="*/ 1389 h 9098"/>
                  <a:gd name="connsiteX26" fmla="*/ 2795 w 9937"/>
                  <a:gd name="connsiteY26" fmla="*/ 2031 h 9098"/>
                  <a:gd name="connsiteX27" fmla="*/ 2573 w 9937"/>
                  <a:gd name="connsiteY27" fmla="*/ 1991 h 9098"/>
                  <a:gd name="connsiteX28" fmla="*/ 2528 w 9937"/>
                  <a:gd name="connsiteY28" fmla="*/ 1950 h 9098"/>
                  <a:gd name="connsiteX29" fmla="*/ 0 w 9937"/>
                  <a:gd name="connsiteY29" fmla="*/ 1258 h 9098"/>
                  <a:gd name="connsiteX0" fmla="*/ 2499 w 9955"/>
                  <a:gd name="connsiteY0" fmla="*/ 2143 h 10000"/>
                  <a:gd name="connsiteX1" fmla="*/ 0 w 9955"/>
                  <a:gd name="connsiteY1" fmla="*/ 6161 h 10000"/>
                  <a:gd name="connsiteX2" fmla="*/ 133 w 9955"/>
                  <a:gd name="connsiteY2" fmla="*/ 6428 h 10000"/>
                  <a:gd name="connsiteX3" fmla="*/ 1026 w 9955"/>
                  <a:gd name="connsiteY3" fmla="*/ 8126 h 10000"/>
                  <a:gd name="connsiteX4" fmla="*/ 1249 w 9955"/>
                  <a:gd name="connsiteY4" fmla="*/ 8482 h 10000"/>
                  <a:gd name="connsiteX5" fmla="*/ 1294 w 9955"/>
                  <a:gd name="connsiteY5" fmla="*/ 8571 h 10000"/>
                  <a:gd name="connsiteX6" fmla="*/ 1473 w 9955"/>
                  <a:gd name="connsiteY6" fmla="*/ 8884 h 10000"/>
                  <a:gd name="connsiteX7" fmla="*/ 1562 w 9955"/>
                  <a:gd name="connsiteY7" fmla="*/ 8973 h 10000"/>
                  <a:gd name="connsiteX8" fmla="*/ 1786 w 9955"/>
                  <a:gd name="connsiteY8" fmla="*/ 9286 h 10000"/>
                  <a:gd name="connsiteX9" fmla="*/ 1830 w 9955"/>
                  <a:gd name="connsiteY9" fmla="*/ 9375 h 10000"/>
                  <a:gd name="connsiteX10" fmla="*/ 2097 w 9955"/>
                  <a:gd name="connsiteY10" fmla="*/ 9732 h 10000"/>
                  <a:gd name="connsiteX11" fmla="*/ 2276 w 9955"/>
                  <a:gd name="connsiteY11" fmla="*/ 10000 h 10000"/>
                  <a:gd name="connsiteX12" fmla="*/ 5231 w 9955"/>
                  <a:gd name="connsiteY12" fmla="*/ 9610 h 10000"/>
                  <a:gd name="connsiteX13" fmla="*/ 7813 w 9955"/>
                  <a:gd name="connsiteY13" fmla="*/ 8750 h 10000"/>
                  <a:gd name="connsiteX14" fmla="*/ 9955 w 9955"/>
                  <a:gd name="connsiteY14" fmla="*/ 6696 h 10000"/>
                  <a:gd name="connsiteX15" fmla="*/ 9240 w 9955"/>
                  <a:gd name="connsiteY15" fmla="*/ 5758 h 10000"/>
                  <a:gd name="connsiteX16" fmla="*/ 9240 w 9955"/>
                  <a:gd name="connsiteY16" fmla="*/ 5669 h 10000"/>
                  <a:gd name="connsiteX17" fmla="*/ 8749 w 9955"/>
                  <a:gd name="connsiteY17" fmla="*/ 3527 h 10000"/>
                  <a:gd name="connsiteX18" fmla="*/ 8749 w 9955"/>
                  <a:gd name="connsiteY18" fmla="*/ 3438 h 10000"/>
                  <a:gd name="connsiteX19" fmla="*/ 8749 w 9955"/>
                  <a:gd name="connsiteY19" fmla="*/ 2635 h 10000"/>
                  <a:gd name="connsiteX20" fmla="*/ 7723 w 9955"/>
                  <a:gd name="connsiteY20" fmla="*/ 2277 h 10000"/>
                  <a:gd name="connsiteX21" fmla="*/ 7633 w 9955"/>
                  <a:gd name="connsiteY21" fmla="*/ 2232 h 10000"/>
                  <a:gd name="connsiteX22" fmla="*/ 7678 w 9955"/>
                  <a:gd name="connsiteY22" fmla="*/ 2143 h 10000"/>
                  <a:gd name="connsiteX23" fmla="*/ 7992 w 9955"/>
                  <a:gd name="connsiteY23" fmla="*/ 1116 h 10000"/>
                  <a:gd name="connsiteX24" fmla="*/ 7232 w 9955"/>
                  <a:gd name="connsiteY24" fmla="*/ 0 h 10000"/>
                  <a:gd name="connsiteX25" fmla="*/ 5192 w 9955"/>
                  <a:gd name="connsiteY25" fmla="*/ 1527 h 10000"/>
                  <a:gd name="connsiteX26" fmla="*/ 2768 w 9955"/>
                  <a:gd name="connsiteY26" fmla="*/ 2232 h 10000"/>
                  <a:gd name="connsiteX27" fmla="*/ 2544 w 9955"/>
                  <a:gd name="connsiteY27" fmla="*/ 2188 h 10000"/>
                  <a:gd name="connsiteX28" fmla="*/ 2499 w 9955"/>
                  <a:gd name="connsiteY28" fmla="*/ 2143 h 10000"/>
                  <a:gd name="connsiteX0" fmla="*/ 2555 w 10000"/>
                  <a:gd name="connsiteY0" fmla="*/ 2188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27" fmla="*/ 2555 w 10000"/>
                  <a:gd name="connsiteY27" fmla="*/ 2188 h 10000"/>
                  <a:gd name="connsiteX0" fmla="*/ 2781 w 10000"/>
                  <a:gd name="connsiteY0" fmla="*/ 2232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0" fmla="*/ 5215 w 10000"/>
                  <a:gd name="connsiteY0" fmla="*/ 1527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0" fmla="*/ 5396 w 10181"/>
                  <a:gd name="connsiteY0" fmla="*/ 1527 h 10000"/>
                  <a:gd name="connsiteX1" fmla="*/ 181 w 10181"/>
                  <a:gd name="connsiteY1" fmla="*/ 6161 h 10000"/>
                  <a:gd name="connsiteX2" fmla="*/ 1212 w 10181"/>
                  <a:gd name="connsiteY2" fmla="*/ 8126 h 10000"/>
                  <a:gd name="connsiteX3" fmla="*/ 1436 w 10181"/>
                  <a:gd name="connsiteY3" fmla="*/ 8482 h 10000"/>
                  <a:gd name="connsiteX4" fmla="*/ 1481 w 10181"/>
                  <a:gd name="connsiteY4" fmla="*/ 8571 h 10000"/>
                  <a:gd name="connsiteX5" fmla="*/ 1661 w 10181"/>
                  <a:gd name="connsiteY5" fmla="*/ 8884 h 10000"/>
                  <a:gd name="connsiteX6" fmla="*/ 1750 w 10181"/>
                  <a:gd name="connsiteY6" fmla="*/ 8973 h 10000"/>
                  <a:gd name="connsiteX7" fmla="*/ 1975 w 10181"/>
                  <a:gd name="connsiteY7" fmla="*/ 9286 h 10000"/>
                  <a:gd name="connsiteX8" fmla="*/ 2019 w 10181"/>
                  <a:gd name="connsiteY8" fmla="*/ 9375 h 10000"/>
                  <a:gd name="connsiteX9" fmla="*/ 2287 w 10181"/>
                  <a:gd name="connsiteY9" fmla="*/ 9732 h 10000"/>
                  <a:gd name="connsiteX10" fmla="*/ 2467 w 10181"/>
                  <a:gd name="connsiteY10" fmla="*/ 10000 h 10000"/>
                  <a:gd name="connsiteX11" fmla="*/ 5436 w 10181"/>
                  <a:gd name="connsiteY11" fmla="*/ 9610 h 10000"/>
                  <a:gd name="connsiteX12" fmla="*/ 8029 w 10181"/>
                  <a:gd name="connsiteY12" fmla="*/ 8750 h 10000"/>
                  <a:gd name="connsiteX13" fmla="*/ 10181 w 10181"/>
                  <a:gd name="connsiteY13" fmla="*/ 6696 h 10000"/>
                  <a:gd name="connsiteX14" fmla="*/ 9463 w 10181"/>
                  <a:gd name="connsiteY14" fmla="*/ 5758 h 10000"/>
                  <a:gd name="connsiteX15" fmla="*/ 9463 w 10181"/>
                  <a:gd name="connsiteY15" fmla="*/ 5669 h 10000"/>
                  <a:gd name="connsiteX16" fmla="*/ 8970 w 10181"/>
                  <a:gd name="connsiteY16" fmla="*/ 3527 h 10000"/>
                  <a:gd name="connsiteX17" fmla="*/ 8970 w 10181"/>
                  <a:gd name="connsiteY17" fmla="*/ 3438 h 10000"/>
                  <a:gd name="connsiteX18" fmla="*/ 8970 w 10181"/>
                  <a:gd name="connsiteY18" fmla="*/ 2635 h 10000"/>
                  <a:gd name="connsiteX19" fmla="*/ 7939 w 10181"/>
                  <a:gd name="connsiteY19" fmla="*/ 2277 h 10000"/>
                  <a:gd name="connsiteX20" fmla="*/ 7849 w 10181"/>
                  <a:gd name="connsiteY20" fmla="*/ 2232 h 10000"/>
                  <a:gd name="connsiteX21" fmla="*/ 7894 w 10181"/>
                  <a:gd name="connsiteY21" fmla="*/ 2143 h 10000"/>
                  <a:gd name="connsiteX22" fmla="*/ 8209 w 10181"/>
                  <a:gd name="connsiteY22" fmla="*/ 1116 h 10000"/>
                  <a:gd name="connsiteX23" fmla="*/ 7446 w 10181"/>
                  <a:gd name="connsiteY23" fmla="*/ 0 h 10000"/>
                  <a:gd name="connsiteX24" fmla="*/ 5396 w 10181"/>
                  <a:gd name="connsiteY24" fmla="*/ 1527 h 10000"/>
                  <a:gd name="connsiteX0" fmla="*/ 4184 w 8969"/>
                  <a:gd name="connsiteY0" fmla="*/ 1527 h 10000"/>
                  <a:gd name="connsiteX1" fmla="*/ 0 w 8969"/>
                  <a:gd name="connsiteY1" fmla="*/ 8126 h 10000"/>
                  <a:gd name="connsiteX2" fmla="*/ 224 w 8969"/>
                  <a:gd name="connsiteY2" fmla="*/ 8482 h 10000"/>
                  <a:gd name="connsiteX3" fmla="*/ 269 w 8969"/>
                  <a:gd name="connsiteY3" fmla="*/ 8571 h 10000"/>
                  <a:gd name="connsiteX4" fmla="*/ 449 w 8969"/>
                  <a:gd name="connsiteY4" fmla="*/ 8884 h 10000"/>
                  <a:gd name="connsiteX5" fmla="*/ 538 w 8969"/>
                  <a:gd name="connsiteY5" fmla="*/ 8973 h 10000"/>
                  <a:gd name="connsiteX6" fmla="*/ 763 w 8969"/>
                  <a:gd name="connsiteY6" fmla="*/ 9286 h 10000"/>
                  <a:gd name="connsiteX7" fmla="*/ 807 w 8969"/>
                  <a:gd name="connsiteY7" fmla="*/ 9375 h 10000"/>
                  <a:gd name="connsiteX8" fmla="*/ 1075 w 8969"/>
                  <a:gd name="connsiteY8" fmla="*/ 9732 h 10000"/>
                  <a:gd name="connsiteX9" fmla="*/ 1255 w 8969"/>
                  <a:gd name="connsiteY9" fmla="*/ 10000 h 10000"/>
                  <a:gd name="connsiteX10" fmla="*/ 4224 w 8969"/>
                  <a:gd name="connsiteY10" fmla="*/ 9610 h 10000"/>
                  <a:gd name="connsiteX11" fmla="*/ 6817 w 8969"/>
                  <a:gd name="connsiteY11" fmla="*/ 8750 h 10000"/>
                  <a:gd name="connsiteX12" fmla="*/ 8969 w 8969"/>
                  <a:gd name="connsiteY12" fmla="*/ 6696 h 10000"/>
                  <a:gd name="connsiteX13" fmla="*/ 8251 w 8969"/>
                  <a:gd name="connsiteY13" fmla="*/ 5758 h 10000"/>
                  <a:gd name="connsiteX14" fmla="*/ 8251 w 8969"/>
                  <a:gd name="connsiteY14" fmla="*/ 5669 h 10000"/>
                  <a:gd name="connsiteX15" fmla="*/ 7758 w 8969"/>
                  <a:gd name="connsiteY15" fmla="*/ 3527 h 10000"/>
                  <a:gd name="connsiteX16" fmla="*/ 7758 w 8969"/>
                  <a:gd name="connsiteY16" fmla="*/ 3438 h 10000"/>
                  <a:gd name="connsiteX17" fmla="*/ 7758 w 8969"/>
                  <a:gd name="connsiteY17" fmla="*/ 2635 h 10000"/>
                  <a:gd name="connsiteX18" fmla="*/ 6727 w 8969"/>
                  <a:gd name="connsiteY18" fmla="*/ 2277 h 10000"/>
                  <a:gd name="connsiteX19" fmla="*/ 6637 w 8969"/>
                  <a:gd name="connsiteY19" fmla="*/ 2232 h 10000"/>
                  <a:gd name="connsiteX20" fmla="*/ 6682 w 8969"/>
                  <a:gd name="connsiteY20" fmla="*/ 2143 h 10000"/>
                  <a:gd name="connsiteX21" fmla="*/ 6997 w 8969"/>
                  <a:gd name="connsiteY21" fmla="*/ 1116 h 10000"/>
                  <a:gd name="connsiteX22" fmla="*/ 6234 w 8969"/>
                  <a:gd name="connsiteY22" fmla="*/ 0 h 10000"/>
                  <a:gd name="connsiteX23" fmla="*/ 4184 w 8969"/>
                  <a:gd name="connsiteY23" fmla="*/ 1527 h 10000"/>
                  <a:gd name="connsiteX0" fmla="*/ 4415 w 9750"/>
                  <a:gd name="connsiteY0" fmla="*/ 1527 h 10000"/>
                  <a:gd name="connsiteX1" fmla="*/ 0 w 9750"/>
                  <a:gd name="connsiteY1" fmla="*/ 8482 h 10000"/>
                  <a:gd name="connsiteX2" fmla="*/ 50 w 9750"/>
                  <a:gd name="connsiteY2" fmla="*/ 8571 h 10000"/>
                  <a:gd name="connsiteX3" fmla="*/ 251 w 9750"/>
                  <a:gd name="connsiteY3" fmla="*/ 8884 h 10000"/>
                  <a:gd name="connsiteX4" fmla="*/ 350 w 9750"/>
                  <a:gd name="connsiteY4" fmla="*/ 8973 h 10000"/>
                  <a:gd name="connsiteX5" fmla="*/ 601 w 9750"/>
                  <a:gd name="connsiteY5" fmla="*/ 9286 h 10000"/>
                  <a:gd name="connsiteX6" fmla="*/ 650 w 9750"/>
                  <a:gd name="connsiteY6" fmla="*/ 9375 h 10000"/>
                  <a:gd name="connsiteX7" fmla="*/ 949 w 9750"/>
                  <a:gd name="connsiteY7" fmla="*/ 9732 h 10000"/>
                  <a:gd name="connsiteX8" fmla="*/ 1149 w 9750"/>
                  <a:gd name="connsiteY8" fmla="*/ 10000 h 10000"/>
                  <a:gd name="connsiteX9" fmla="*/ 4460 w 9750"/>
                  <a:gd name="connsiteY9" fmla="*/ 9610 h 10000"/>
                  <a:gd name="connsiteX10" fmla="*/ 7351 w 9750"/>
                  <a:gd name="connsiteY10" fmla="*/ 8750 h 10000"/>
                  <a:gd name="connsiteX11" fmla="*/ 9750 w 9750"/>
                  <a:gd name="connsiteY11" fmla="*/ 6696 h 10000"/>
                  <a:gd name="connsiteX12" fmla="*/ 8949 w 9750"/>
                  <a:gd name="connsiteY12" fmla="*/ 5758 h 10000"/>
                  <a:gd name="connsiteX13" fmla="*/ 8949 w 9750"/>
                  <a:gd name="connsiteY13" fmla="*/ 5669 h 10000"/>
                  <a:gd name="connsiteX14" fmla="*/ 8400 w 9750"/>
                  <a:gd name="connsiteY14" fmla="*/ 3527 h 10000"/>
                  <a:gd name="connsiteX15" fmla="*/ 8400 w 9750"/>
                  <a:gd name="connsiteY15" fmla="*/ 3438 h 10000"/>
                  <a:gd name="connsiteX16" fmla="*/ 8400 w 9750"/>
                  <a:gd name="connsiteY16" fmla="*/ 2635 h 10000"/>
                  <a:gd name="connsiteX17" fmla="*/ 7250 w 9750"/>
                  <a:gd name="connsiteY17" fmla="*/ 2277 h 10000"/>
                  <a:gd name="connsiteX18" fmla="*/ 7150 w 9750"/>
                  <a:gd name="connsiteY18" fmla="*/ 2232 h 10000"/>
                  <a:gd name="connsiteX19" fmla="*/ 7200 w 9750"/>
                  <a:gd name="connsiteY19" fmla="*/ 2143 h 10000"/>
                  <a:gd name="connsiteX20" fmla="*/ 7551 w 9750"/>
                  <a:gd name="connsiteY20" fmla="*/ 1116 h 10000"/>
                  <a:gd name="connsiteX21" fmla="*/ 6701 w 9750"/>
                  <a:gd name="connsiteY21" fmla="*/ 0 h 10000"/>
                  <a:gd name="connsiteX22" fmla="*/ 4415 w 9750"/>
                  <a:gd name="connsiteY22" fmla="*/ 1527 h 10000"/>
                  <a:gd name="connsiteX0" fmla="*/ 4799 w 10271"/>
                  <a:gd name="connsiteY0" fmla="*/ 1527 h 10000"/>
                  <a:gd name="connsiteX1" fmla="*/ 271 w 10271"/>
                  <a:gd name="connsiteY1" fmla="*/ 8482 h 10000"/>
                  <a:gd name="connsiteX2" fmla="*/ 528 w 10271"/>
                  <a:gd name="connsiteY2" fmla="*/ 8884 h 10000"/>
                  <a:gd name="connsiteX3" fmla="*/ 630 w 10271"/>
                  <a:gd name="connsiteY3" fmla="*/ 8973 h 10000"/>
                  <a:gd name="connsiteX4" fmla="*/ 887 w 10271"/>
                  <a:gd name="connsiteY4" fmla="*/ 9286 h 10000"/>
                  <a:gd name="connsiteX5" fmla="*/ 938 w 10271"/>
                  <a:gd name="connsiteY5" fmla="*/ 9375 h 10000"/>
                  <a:gd name="connsiteX6" fmla="*/ 1244 w 10271"/>
                  <a:gd name="connsiteY6" fmla="*/ 9732 h 10000"/>
                  <a:gd name="connsiteX7" fmla="*/ 1449 w 10271"/>
                  <a:gd name="connsiteY7" fmla="*/ 10000 h 10000"/>
                  <a:gd name="connsiteX8" fmla="*/ 4845 w 10271"/>
                  <a:gd name="connsiteY8" fmla="*/ 9610 h 10000"/>
                  <a:gd name="connsiteX9" fmla="*/ 7810 w 10271"/>
                  <a:gd name="connsiteY9" fmla="*/ 8750 h 10000"/>
                  <a:gd name="connsiteX10" fmla="*/ 10271 w 10271"/>
                  <a:gd name="connsiteY10" fmla="*/ 6696 h 10000"/>
                  <a:gd name="connsiteX11" fmla="*/ 9449 w 10271"/>
                  <a:gd name="connsiteY11" fmla="*/ 5758 h 10000"/>
                  <a:gd name="connsiteX12" fmla="*/ 9449 w 10271"/>
                  <a:gd name="connsiteY12" fmla="*/ 5669 h 10000"/>
                  <a:gd name="connsiteX13" fmla="*/ 8886 w 10271"/>
                  <a:gd name="connsiteY13" fmla="*/ 3527 h 10000"/>
                  <a:gd name="connsiteX14" fmla="*/ 8886 w 10271"/>
                  <a:gd name="connsiteY14" fmla="*/ 3438 h 10000"/>
                  <a:gd name="connsiteX15" fmla="*/ 8886 w 10271"/>
                  <a:gd name="connsiteY15" fmla="*/ 2635 h 10000"/>
                  <a:gd name="connsiteX16" fmla="*/ 7707 w 10271"/>
                  <a:gd name="connsiteY16" fmla="*/ 2277 h 10000"/>
                  <a:gd name="connsiteX17" fmla="*/ 7604 w 10271"/>
                  <a:gd name="connsiteY17" fmla="*/ 2232 h 10000"/>
                  <a:gd name="connsiteX18" fmla="*/ 7656 w 10271"/>
                  <a:gd name="connsiteY18" fmla="*/ 2143 h 10000"/>
                  <a:gd name="connsiteX19" fmla="*/ 8016 w 10271"/>
                  <a:gd name="connsiteY19" fmla="*/ 1116 h 10000"/>
                  <a:gd name="connsiteX20" fmla="*/ 7144 w 10271"/>
                  <a:gd name="connsiteY20" fmla="*/ 0 h 10000"/>
                  <a:gd name="connsiteX21" fmla="*/ 4799 w 10271"/>
                  <a:gd name="connsiteY21" fmla="*/ 1527 h 10000"/>
                  <a:gd name="connsiteX0" fmla="*/ 4271 w 9743"/>
                  <a:gd name="connsiteY0" fmla="*/ 1527 h 10000"/>
                  <a:gd name="connsiteX1" fmla="*/ 0 w 9743"/>
                  <a:gd name="connsiteY1" fmla="*/ 8884 h 10000"/>
                  <a:gd name="connsiteX2" fmla="*/ 102 w 9743"/>
                  <a:gd name="connsiteY2" fmla="*/ 8973 h 10000"/>
                  <a:gd name="connsiteX3" fmla="*/ 359 w 9743"/>
                  <a:gd name="connsiteY3" fmla="*/ 9286 h 10000"/>
                  <a:gd name="connsiteX4" fmla="*/ 410 w 9743"/>
                  <a:gd name="connsiteY4" fmla="*/ 9375 h 10000"/>
                  <a:gd name="connsiteX5" fmla="*/ 716 w 9743"/>
                  <a:gd name="connsiteY5" fmla="*/ 9732 h 10000"/>
                  <a:gd name="connsiteX6" fmla="*/ 921 w 9743"/>
                  <a:gd name="connsiteY6" fmla="*/ 10000 h 10000"/>
                  <a:gd name="connsiteX7" fmla="*/ 4317 w 9743"/>
                  <a:gd name="connsiteY7" fmla="*/ 9610 h 10000"/>
                  <a:gd name="connsiteX8" fmla="*/ 7282 w 9743"/>
                  <a:gd name="connsiteY8" fmla="*/ 8750 h 10000"/>
                  <a:gd name="connsiteX9" fmla="*/ 9743 w 9743"/>
                  <a:gd name="connsiteY9" fmla="*/ 6696 h 10000"/>
                  <a:gd name="connsiteX10" fmla="*/ 8921 w 9743"/>
                  <a:gd name="connsiteY10" fmla="*/ 5758 h 10000"/>
                  <a:gd name="connsiteX11" fmla="*/ 8921 w 9743"/>
                  <a:gd name="connsiteY11" fmla="*/ 5669 h 10000"/>
                  <a:gd name="connsiteX12" fmla="*/ 8358 w 9743"/>
                  <a:gd name="connsiteY12" fmla="*/ 3527 h 10000"/>
                  <a:gd name="connsiteX13" fmla="*/ 8358 w 9743"/>
                  <a:gd name="connsiteY13" fmla="*/ 3438 h 10000"/>
                  <a:gd name="connsiteX14" fmla="*/ 8358 w 9743"/>
                  <a:gd name="connsiteY14" fmla="*/ 2635 h 10000"/>
                  <a:gd name="connsiteX15" fmla="*/ 7179 w 9743"/>
                  <a:gd name="connsiteY15" fmla="*/ 2277 h 10000"/>
                  <a:gd name="connsiteX16" fmla="*/ 7076 w 9743"/>
                  <a:gd name="connsiteY16" fmla="*/ 2232 h 10000"/>
                  <a:gd name="connsiteX17" fmla="*/ 7128 w 9743"/>
                  <a:gd name="connsiteY17" fmla="*/ 2143 h 10000"/>
                  <a:gd name="connsiteX18" fmla="*/ 7488 w 9743"/>
                  <a:gd name="connsiteY18" fmla="*/ 1116 h 10000"/>
                  <a:gd name="connsiteX19" fmla="*/ 6616 w 9743"/>
                  <a:gd name="connsiteY19" fmla="*/ 0 h 10000"/>
                  <a:gd name="connsiteX20" fmla="*/ 4271 w 9743"/>
                  <a:gd name="connsiteY20" fmla="*/ 1527 h 10000"/>
                  <a:gd name="connsiteX0" fmla="*/ 4618 w 10234"/>
                  <a:gd name="connsiteY0" fmla="*/ 1527 h 10000"/>
                  <a:gd name="connsiteX1" fmla="*/ 234 w 10234"/>
                  <a:gd name="connsiteY1" fmla="*/ 8884 h 10000"/>
                  <a:gd name="connsiteX2" fmla="*/ 602 w 10234"/>
                  <a:gd name="connsiteY2" fmla="*/ 9286 h 10000"/>
                  <a:gd name="connsiteX3" fmla="*/ 655 w 10234"/>
                  <a:gd name="connsiteY3" fmla="*/ 9375 h 10000"/>
                  <a:gd name="connsiteX4" fmla="*/ 969 w 10234"/>
                  <a:gd name="connsiteY4" fmla="*/ 9732 h 10000"/>
                  <a:gd name="connsiteX5" fmla="*/ 1179 w 10234"/>
                  <a:gd name="connsiteY5" fmla="*/ 10000 h 10000"/>
                  <a:gd name="connsiteX6" fmla="*/ 4665 w 10234"/>
                  <a:gd name="connsiteY6" fmla="*/ 9610 h 10000"/>
                  <a:gd name="connsiteX7" fmla="*/ 7708 w 10234"/>
                  <a:gd name="connsiteY7" fmla="*/ 8750 h 10000"/>
                  <a:gd name="connsiteX8" fmla="*/ 10234 w 10234"/>
                  <a:gd name="connsiteY8" fmla="*/ 6696 h 10000"/>
                  <a:gd name="connsiteX9" fmla="*/ 9390 w 10234"/>
                  <a:gd name="connsiteY9" fmla="*/ 5758 h 10000"/>
                  <a:gd name="connsiteX10" fmla="*/ 9390 w 10234"/>
                  <a:gd name="connsiteY10" fmla="*/ 5669 h 10000"/>
                  <a:gd name="connsiteX11" fmla="*/ 8812 w 10234"/>
                  <a:gd name="connsiteY11" fmla="*/ 3527 h 10000"/>
                  <a:gd name="connsiteX12" fmla="*/ 8812 w 10234"/>
                  <a:gd name="connsiteY12" fmla="*/ 3438 h 10000"/>
                  <a:gd name="connsiteX13" fmla="*/ 8812 w 10234"/>
                  <a:gd name="connsiteY13" fmla="*/ 2635 h 10000"/>
                  <a:gd name="connsiteX14" fmla="*/ 7602 w 10234"/>
                  <a:gd name="connsiteY14" fmla="*/ 2277 h 10000"/>
                  <a:gd name="connsiteX15" fmla="*/ 7497 w 10234"/>
                  <a:gd name="connsiteY15" fmla="*/ 2232 h 10000"/>
                  <a:gd name="connsiteX16" fmla="*/ 7550 w 10234"/>
                  <a:gd name="connsiteY16" fmla="*/ 2143 h 10000"/>
                  <a:gd name="connsiteX17" fmla="*/ 7920 w 10234"/>
                  <a:gd name="connsiteY17" fmla="*/ 1116 h 10000"/>
                  <a:gd name="connsiteX18" fmla="*/ 7025 w 10234"/>
                  <a:gd name="connsiteY18" fmla="*/ 0 h 10000"/>
                  <a:gd name="connsiteX19" fmla="*/ 4618 w 10234"/>
                  <a:gd name="connsiteY19" fmla="*/ 1527 h 10000"/>
                  <a:gd name="connsiteX0" fmla="*/ 4016 w 9632"/>
                  <a:gd name="connsiteY0" fmla="*/ 1527 h 10000"/>
                  <a:gd name="connsiteX1" fmla="*/ 0 w 9632"/>
                  <a:gd name="connsiteY1" fmla="*/ 9286 h 10000"/>
                  <a:gd name="connsiteX2" fmla="*/ 53 w 9632"/>
                  <a:gd name="connsiteY2" fmla="*/ 9375 h 10000"/>
                  <a:gd name="connsiteX3" fmla="*/ 367 w 9632"/>
                  <a:gd name="connsiteY3" fmla="*/ 9732 h 10000"/>
                  <a:gd name="connsiteX4" fmla="*/ 577 w 9632"/>
                  <a:gd name="connsiteY4" fmla="*/ 10000 h 10000"/>
                  <a:gd name="connsiteX5" fmla="*/ 4063 w 9632"/>
                  <a:gd name="connsiteY5" fmla="*/ 9610 h 10000"/>
                  <a:gd name="connsiteX6" fmla="*/ 7106 w 9632"/>
                  <a:gd name="connsiteY6" fmla="*/ 8750 h 10000"/>
                  <a:gd name="connsiteX7" fmla="*/ 9632 w 9632"/>
                  <a:gd name="connsiteY7" fmla="*/ 6696 h 10000"/>
                  <a:gd name="connsiteX8" fmla="*/ 8788 w 9632"/>
                  <a:gd name="connsiteY8" fmla="*/ 5758 h 10000"/>
                  <a:gd name="connsiteX9" fmla="*/ 8788 w 9632"/>
                  <a:gd name="connsiteY9" fmla="*/ 5669 h 10000"/>
                  <a:gd name="connsiteX10" fmla="*/ 8210 w 9632"/>
                  <a:gd name="connsiteY10" fmla="*/ 3527 h 10000"/>
                  <a:gd name="connsiteX11" fmla="*/ 8210 w 9632"/>
                  <a:gd name="connsiteY11" fmla="*/ 3438 h 10000"/>
                  <a:gd name="connsiteX12" fmla="*/ 8210 w 9632"/>
                  <a:gd name="connsiteY12" fmla="*/ 2635 h 10000"/>
                  <a:gd name="connsiteX13" fmla="*/ 7000 w 9632"/>
                  <a:gd name="connsiteY13" fmla="*/ 2277 h 10000"/>
                  <a:gd name="connsiteX14" fmla="*/ 6895 w 9632"/>
                  <a:gd name="connsiteY14" fmla="*/ 2232 h 10000"/>
                  <a:gd name="connsiteX15" fmla="*/ 6948 w 9632"/>
                  <a:gd name="connsiteY15" fmla="*/ 2143 h 10000"/>
                  <a:gd name="connsiteX16" fmla="*/ 7318 w 9632"/>
                  <a:gd name="connsiteY16" fmla="*/ 1116 h 10000"/>
                  <a:gd name="connsiteX17" fmla="*/ 6423 w 9632"/>
                  <a:gd name="connsiteY17" fmla="*/ 0 h 10000"/>
                  <a:gd name="connsiteX18" fmla="*/ 4016 w 9632"/>
                  <a:gd name="connsiteY18" fmla="*/ 1527 h 10000"/>
                  <a:gd name="connsiteX0" fmla="*/ 4389 w 10220"/>
                  <a:gd name="connsiteY0" fmla="*/ 1527 h 10000"/>
                  <a:gd name="connsiteX1" fmla="*/ 220 w 10220"/>
                  <a:gd name="connsiteY1" fmla="*/ 9286 h 10000"/>
                  <a:gd name="connsiteX2" fmla="*/ 601 w 10220"/>
                  <a:gd name="connsiteY2" fmla="*/ 9732 h 10000"/>
                  <a:gd name="connsiteX3" fmla="*/ 819 w 10220"/>
                  <a:gd name="connsiteY3" fmla="*/ 10000 h 10000"/>
                  <a:gd name="connsiteX4" fmla="*/ 4438 w 10220"/>
                  <a:gd name="connsiteY4" fmla="*/ 9610 h 10000"/>
                  <a:gd name="connsiteX5" fmla="*/ 7597 w 10220"/>
                  <a:gd name="connsiteY5" fmla="*/ 8750 h 10000"/>
                  <a:gd name="connsiteX6" fmla="*/ 10220 w 10220"/>
                  <a:gd name="connsiteY6" fmla="*/ 6696 h 10000"/>
                  <a:gd name="connsiteX7" fmla="*/ 9344 w 10220"/>
                  <a:gd name="connsiteY7" fmla="*/ 5758 h 10000"/>
                  <a:gd name="connsiteX8" fmla="*/ 9344 w 10220"/>
                  <a:gd name="connsiteY8" fmla="*/ 5669 h 10000"/>
                  <a:gd name="connsiteX9" fmla="*/ 8744 w 10220"/>
                  <a:gd name="connsiteY9" fmla="*/ 3527 h 10000"/>
                  <a:gd name="connsiteX10" fmla="*/ 8744 w 10220"/>
                  <a:gd name="connsiteY10" fmla="*/ 3438 h 10000"/>
                  <a:gd name="connsiteX11" fmla="*/ 8744 w 10220"/>
                  <a:gd name="connsiteY11" fmla="*/ 2635 h 10000"/>
                  <a:gd name="connsiteX12" fmla="*/ 7487 w 10220"/>
                  <a:gd name="connsiteY12" fmla="*/ 2277 h 10000"/>
                  <a:gd name="connsiteX13" fmla="*/ 7378 w 10220"/>
                  <a:gd name="connsiteY13" fmla="*/ 2232 h 10000"/>
                  <a:gd name="connsiteX14" fmla="*/ 7433 w 10220"/>
                  <a:gd name="connsiteY14" fmla="*/ 2143 h 10000"/>
                  <a:gd name="connsiteX15" fmla="*/ 7818 w 10220"/>
                  <a:gd name="connsiteY15" fmla="*/ 1116 h 10000"/>
                  <a:gd name="connsiteX16" fmla="*/ 6888 w 10220"/>
                  <a:gd name="connsiteY16" fmla="*/ 0 h 10000"/>
                  <a:gd name="connsiteX17" fmla="*/ 4389 w 10220"/>
                  <a:gd name="connsiteY17" fmla="*/ 1527 h 10000"/>
                  <a:gd name="connsiteX0" fmla="*/ 3788 w 9619"/>
                  <a:gd name="connsiteY0" fmla="*/ 1527 h 10000"/>
                  <a:gd name="connsiteX1" fmla="*/ 0 w 9619"/>
                  <a:gd name="connsiteY1" fmla="*/ 9732 h 10000"/>
                  <a:gd name="connsiteX2" fmla="*/ 218 w 9619"/>
                  <a:gd name="connsiteY2" fmla="*/ 10000 h 10000"/>
                  <a:gd name="connsiteX3" fmla="*/ 3837 w 9619"/>
                  <a:gd name="connsiteY3" fmla="*/ 9610 h 10000"/>
                  <a:gd name="connsiteX4" fmla="*/ 6996 w 9619"/>
                  <a:gd name="connsiteY4" fmla="*/ 8750 h 10000"/>
                  <a:gd name="connsiteX5" fmla="*/ 9619 w 9619"/>
                  <a:gd name="connsiteY5" fmla="*/ 6696 h 10000"/>
                  <a:gd name="connsiteX6" fmla="*/ 8743 w 9619"/>
                  <a:gd name="connsiteY6" fmla="*/ 5758 h 10000"/>
                  <a:gd name="connsiteX7" fmla="*/ 8743 w 9619"/>
                  <a:gd name="connsiteY7" fmla="*/ 5669 h 10000"/>
                  <a:gd name="connsiteX8" fmla="*/ 8143 w 9619"/>
                  <a:gd name="connsiteY8" fmla="*/ 3527 h 10000"/>
                  <a:gd name="connsiteX9" fmla="*/ 8143 w 9619"/>
                  <a:gd name="connsiteY9" fmla="*/ 3438 h 10000"/>
                  <a:gd name="connsiteX10" fmla="*/ 8143 w 9619"/>
                  <a:gd name="connsiteY10" fmla="*/ 2635 h 10000"/>
                  <a:gd name="connsiteX11" fmla="*/ 6886 w 9619"/>
                  <a:gd name="connsiteY11" fmla="*/ 2277 h 10000"/>
                  <a:gd name="connsiteX12" fmla="*/ 6777 w 9619"/>
                  <a:gd name="connsiteY12" fmla="*/ 2232 h 10000"/>
                  <a:gd name="connsiteX13" fmla="*/ 6832 w 9619"/>
                  <a:gd name="connsiteY13" fmla="*/ 2143 h 10000"/>
                  <a:gd name="connsiteX14" fmla="*/ 7217 w 9619"/>
                  <a:gd name="connsiteY14" fmla="*/ 1116 h 10000"/>
                  <a:gd name="connsiteX15" fmla="*/ 6287 w 9619"/>
                  <a:gd name="connsiteY15" fmla="*/ 0 h 10000"/>
                  <a:gd name="connsiteX16" fmla="*/ 3788 w 9619"/>
                  <a:gd name="connsiteY16" fmla="*/ 1527 h 10000"/>
                  <a:gd name="connsiteX0" fmla="*/ 3938 w 10000"/>
                  <a:gd name="connsiteY0" fmla="*/ 1527 h 10335"/>
                  <a:gd name="connsiteX1" fmla="*/ 0 w 10000"/>
                  <a:gd name="connsiteY1" fmla="*/ 9732 h 10335"/>
                  <a:gd name="connsiteX2" fmla="*/ 3989 w 10000"/>
                  <a:gd name="connsiteY2" fmla="*/ 9610 h 10335"/>
                  <a:gd name="connsiteX3" fmla="*/ 7273 w 10000"/>
                  <a:gd name="connsiteY3" fmla="*/ 8750 h 10335"/>
                  <a:gd name="connsiteX4" fmla="*/ 10000 w 10000"/>
                  <a:gd name="connsiteY4" fmla="*/ 6696 h 10335"/>
                  <a:gd name="connsiteX5" fmla="*/ 9089 w 10000"/>
                  <a:gd name="connsiteY5" fmla="*/ 5758 h 10335"/>
                  <a:gd name="connsiteX6" fmla="*/ 9089 w 10000"/>
                  <a:gd name="connsiteY6" fmla="*/ 5669 h 10335"/>
                  <a:gd name="connsiteX7" fmla="*/ 8466 w 10000"/>
                  <a:gd name="connsiteY7" fmla="*/ 3527 h 10335"/>
                  <a:gd name="connsiteX8" fmla="*/ 8466 w 10000"/>
                  <a:gd name="connsiteY8" fmla="*/ 3438 h 10335"/>
                  <a:gd name="connsiteX9" fmla="*/ 8466 w 10000"/>
                  <a:gd name="connsiteY9" fmla="*/ 2635 h 10335"/>
                  <a:gd name="connsiteX10" fmla="*/ 7159 w 10000"/>
                  <a:gd name="connsiteY10" fmla="*/ 2277 h 10335"/>
                  <a:gd name="connsiteX11" fmla="*/ 7045 w 10000"/>
                  <a:gd name="connsiteY11" fmla="*/ 2232 h 10335"/>
                  <a:gd name="connsiteX12" fmla="*/ 7103 w 10000"/>
                  <a:gd name="connsiteY12" fmla="*/ 2143 h 10335"/>
                  <a:gd name="connsiteX13" fmla="*/ 7503 w 10000"/>
                  <a:gd name="connsiteY13" fmla="*/ 1116 h 10335"/>
                  <a:gd name="connsiteX14" fmla="*/ 6536 w 10000"/>
                  <a:gd name="connsiteY14" fmla="*/ 0 h 10335"/>
                  <a:gd name="connsiteX15" fmla="*/ 3938 w 10000"/>
                  <a:gd name="connsiteY15" fmla="*/ 1527 h 10335"/>
                  <a:gd name="connsiteX0" fmla="*/ 343 w 6405"/>
                  <a:gd name="connsiteY0" fmla="*/ 1527 h 9610"/>
                  <a:gd name="connsiteX1" fmla="*/ 394 w 6405"/>
                  <a:gd name="connsiteY1" fmla="*/ 9610 h 9610"/>
                  <a:gd name="connsiteX2" fmla="*/ 3678 w 6405"/>
                  <a:gd name="connsiteY2" fmla="*/ 8750 h 9610"/>
                  <a:gd name="connsiteX3" fmla="*/ 6405 w 6405"/>
                  <a:gd name="connsiteY3" fmla="*/ 6696 h 9610"/>
                  <a:gd name="connsiteX4" fmla="*/ 5494 w 6405"/>
                  <a:gd name="connsiteY4" fmla="*/ 5758 h 9610"/>
                  <a:gd name="connsiteX5" fmla="*/ 5494 w 6405"/>
                  <a:gd name="connsiteY5" fmla="*/ 5669 h 9610"/>
                  <a:gd name="connsiteX6" fmla="*/ 4871 w 6405"/>
                  <a:gd name="connsiteY6" fmla="*/ 3527 h 9610"/>
                  <a:gd name="connsiteX7" fmla="*/ 4871 w 6405"/>
                  <a:gd name="connsiteY7" fmla="*/ 3438 h 9610"/>
                  <a:gd name="connsiteX8" fmla="*/ 4871 w 6405"/>
                  <a:gd name="connsiteY8" fmla="*/ 2635 h 9610"/>
                  <a:gd name="connsiteX9" fmla="*/ 3564 w 6405"/>
                  <a:gd name="connsiteY9" fmla="*/ 2277 h 9610"/>
                  <a:gd name="connsiteX10" fmla="*/ 3450 w 6405"/>
                  <a:gd name="connsiteY10" fmla="*/ 2232 h 9610"/>
                  <a:gd name="connsiteX11" fmla="*/ 3508 w 6405"/>
                  <a:gd name="connsiteY11" fmla="*/ 2143 h 9610"/>
                  <a:gd name="connsiteX12" fmla="*/ 3908 w 6405"/>
                  <a:gd name="connsiteY12" fmla="*/ 1116 h 9610"/>
                  <a:gd name="connsiteX13" fmla="*/ 2941 w 6405"/>
                  <a:gd name="connsiteY13" fmla="*/ 0 h 9610"/>
                  <a:gd name="connsiteX14" fmla="*/ 343 w 6405"/>
                  <a:gd name="connsiteY14" fmla="*/ 1527 h 9610"/>
                  <a:gd name="connsiteX0" fmla="*/ 262 w 9726"/>
                  <a:gd name="connsiteY0" fmla="*/ 1589 h 10000"/>
                  <a:gd name="connsiteX1" fmla="*/ 341 w 9726"/>
                  <a:gd name="connsiteY1" fmla="*/ 10000 h 10000"/>
                  <a:gd name="connsiteX2" fmla="*/ 5468 w 9726"/>
                  <a:gd name="connsiteY2" fmla="*/ 9105 h 10000"/>
                  <a:gd name="connsiteX3" fmla="*/ 9726 w 9726"/>
                  <a:gd name="connsiteY3" fmla="*/ 6968 h 10000"/>
                  <a:gd name="connsiteX4" fmla="*/ 8304 w 9726"/>
                  <a:gd name="connsiteY4" fmla="*/ 5992 h 10000"/>
                  <a:gd name="connsiteX5" fmla="*/ 8304 w 9726"/>
                  <a:gd name="connsiteY5" fmla="*/ 5899 h 10000"/>
                  <a:gd name="connsiteX6" fmla="*/ 7331 w 9726"/>
                  <a:gd name="connsiteY6" fmla="*/ 3670 h 10000"/>
                  <a:gd name="connsiteX7" fmla="*/ 7331 w 9726"/>
                  <a:gd name="connsiteY7" fmla="*/ 3578 h 10000"/>
                  <a:gd name="connsiteX8" fmla="*/ 7331 w 9726"/>
                  <a:gd name="connsiteY8" fmla="*/ 2742 h 10000"/>
                  <a:gd name="connsiteX9" fmla="*/ 5290 w 9726"/>
                  <a:gd name="connsiteY9" fmla="*/ 2369 h 10000"/>
                  <a:gd name="connsiteX10" fmla="*/ 5112 w 9726"/>
                  <a:gd name="connsiteY10" fmla="*/ 2323 h 10000"/>
                  <a:gd name="connsiteX11" fmla="*/ 5203 w 9726"/>
                  <a:gd name="connsiteY11" fmla="*/ 2230 h 10000"/>
                  <a:gd name="connsiteX12" fmla="*/ 5827 w 9726"/>
                  <a:gd name="connsiteY12" fmla="*/ 1161 h 10000"/>
                  <a:gd name="connsiteX13" fmla="*/ 4318 w 9726"/>
                  <a:gd name="connsiteY13" fmla="*/ 0 h 10000"/>
                  <a:gd name="connsiteX14" fmla="*/ 262 w 9726"/>
                  <a:gd name="connsiteY14" fmla="*/ 1589 h 10000"/>
                  <a:gd name="connsiteX0" fmla="*/ 0 w 9731"/>
                  <a:gd name="connsiteY0" fmla="*/ 1589 h 10000"/>
                  <a:gd name="connsiteX1" fmla="*/ 82 w 9731"/>
                  <a:gd name="connsiteY1" fmla="*/ 10000 h 10000"/>
                  <a:gd name="connsiteX2" fmla="*/ 5353 w 9731"/>
                  <a:gd name="connsiteY2" fmla="*/ 9105 h 10000"/>
                  <a:gd name="connsiteX3" fmla="*/ 9731 w 9731"/>
                  <a:gd name="connsiteY3" fmla="*/ 6968 h 10000"/>
                  <a:gd name="connsiteX4" fmla="*/ 8269 w 9731"/>
                  <a:gd name="connsiteY4" fmla="*/ 5992 h 10000"/>
                  <a:gd name="connsiteX5" fmla="*/ 8269 w 9731"/>
                  <a:gd name="connsiteY5" fmla="*/ 5899 h 10000"/>
                  <a:gd name="connsiteX6" fmla="*/ 7269 w 9731"/>
                  <a:gd name="connsiteY6" fmla="*/ 3670 h 10000"/>
                  <a:gd name="connsiteX7" fmla="*/ 7269 w 9731"/>
                  <a:gd name="connsiteY7" fmla="*/ 3578 h 10000"/>
                  <a:gd name="connsiteX8" fmla="*/ 7269 w 9731"/>
                  <a:gd name="connsiteY8" fmla="*/ 2742 h 10000"/>
                  <a:gd name="connsiteX9" fmla="*/ 5170 w 9731"/>
                  <a:gd name="connsiteY9" fmla="*/ 2369 h 10000"/>
                  <a:gd name="connsiteX10" fmla="*/ 4987 w 9731"/>
                  <a:gd name="connsiteY10" fmla="*/ 2323 h 10000"/>
                  <a:gd name="connsiteX11" fmla="*/ 5081 w 9731"/>
                  <a:gd name="connsiteY11" fmla="*/ 2230 h 10000"/>
                  <a:gd name="connsiteX12" fmla="*/ 5722 w 9731"/>
                  <a:gd name="connsiteY12" fmla="*/ 1161 h 10000"/>
                  <a:gd name="connsiteX13" fmla="*/ 4171 w 9731"/>
                  <a:gd name="connsiteY13" fmla="*/ 0 h 10000"/>
                  <a:gd name="connsiteX14" fmla="*/ 0 w 9731"/>
                  <a:gd name="connsiteY14" fmla="*/ 15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31" h="10000">
                    <a:moveTo>
                      <a:pt x="0" y="1589"/>
                    </a:moveTo>
                    <a:cubicBezTo>
                      <a:pt x="46" y="3215"/>
                      <a:pt x="158" y="8623"/>
                      <a:pt x="82" y="10000"/>
                    </a:cubicBezTo>
                    <a:cubicBezTo>
                      <a:pt x="1968" y="9783"/>
                      <a:pt x="3748" y="9611"/>
                      <a:pt x="5353" y="9105"/>
                    </a:cubicBezTo>
                    <a:cubicBezTo>
                      <a:pt x="8181" y="8363"/>
                      <a:pt x="9731" y="7619"/>
                      <a:pt x="9731" y="6968"/>
                    </a:cubicBezTo>
                    <a:cubicBezTo>
                      <a:pt x="9731" y="6364"/>
                      <a:pt x="8367" y="5992"/>
                      <a:pt x="8269" y="5992"/>
                    </a:cubicBezTo>
                    <a:cubicBezTo>
                      <a:pt x="8269" y="5992"/>
                      <a:pt x="8181" y="5945"/>
                      <a:pt x="8269" y="5899"/>
                    </a:cubicBezTo>
                    <a:cubicBezTo>
                      <a:pt x="8269" y="5899"/>
                      <a:pt x="9096" y="4460"/>
                      <a:pt x="7269" y="3670"/>
                    </a:cubicBezTo>
                    <a:lnTo>
                      <a:pt x="7269" y="3578"/>
                    </a:lnTo>
                    <a:cubicBezTo>
                      <a:pt x="7269" y="3578"/>
                      <a:pt x="7635" y="3113"/>
                      <a:pt x="7269" y="2742"/>
                    </a:cubicBezTo>
                    <a:cubicBezTo>
                      <a:pt x="6902" y="2508"/>
                      <a:pt x="6265" y="2369"/>
                      <a:pt x="5170" y="2369"/>
                    </a:cubicBezTo>
                    <a:cubicBezTo>
                      <a:pt x="5081" y="2369"/>
                      <a:pt x="5081" y="2369"/>
                      <a:pt x="4987" y="2323"/>
                    </a:cubicBezTo>
                    <a:cubicBezTo>
                      <a:pt x="4987" y="2323"/>
                      <a:pt x="4987" y="2277"/>
                      <a:pt x="5081" y="2230"/>
                    </a:cubicBezTo>
                    <a:cubicBezTo>
                      <a:pt x="5081" y="2230"/>
                      <a:pt x="5902" y="1765"/>
                      <a:pt x="5722" y="1161"/>
                    </a:cubicBezTo>
                    <a:cubicBezTo>
                      <a:pt x="5627" y="743"/>
                      <a:pt x="5081" y="371"/>
                      <a:pt x="4171" y="0"/>
                    </a:cubicBezTo>
                    <a:cubicBezTo>
                      <a:pt x="3215" y="71"/>
                      <a:pt x="2464" y="520"/>
                      <a:pt x="0" y="15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9" name="Freeform 58"/>
              <p:cNvSpPr>
                <a:spLocks/>
              </p:cNvSpPr>
              <p:nvPr userDrawn="1"/>
            </p:nvSpPr>
            <p:spPr bwMode="auto">
              <a:xfrm>
                <a:off x="869012" y="208616"/>
                <a:ext cx="702158" cy="641671"/>
              </a:xfrm>
              <a:custGeom>
                <a:avLst/>
                <a:gdLst>
                  <a:gd name="T0" fmla="*/ 130 w 261"/>
                  <a:gd name="T1" fmla="*/ 118 h 238"/>
                  <a:gd name="T2" fmla="*/ 84 w 261"/>
                  <a:gd name="T3" fmla="*/ 115 h 238"/>
                  <a:gd name="T4" fmla="*/ 89 w 261"/>
                  <a:gd name="T5" fmla="*/ 103 h 238"/>
                  <a:gd name="T6" fmla="*/ 78 w 261"/>
                  <a:gd name="T7" fmla="*/ 71 h 238"/>
                  <a:gd name="T8" fmla="*/ 56 w 261"/>
                  <a:gd name="T9" fmla="*/ 100 h 238"/>
                  <a:gd name="T10" fmla="*/ 57 w 261"/>
                  <a:gd name="T11" fmla="*/ 110 h 238"/>
                  <a:gd name="T12" fmla="*/ 33 w 261"/>
                  <a:gd name="T13" fmla="*/ 95 h 238"/>
                  <a:gd name="T14" fmla="*/ 68 w 261"/>
                  <a:gd name="T15" fmla="*/ 53 h 238"/>
                  <a:gd name="T16" fmla="*/ 165 w 261"/>
                  <a:gd name="T17" fmla="*/ 89 h 238"/>
                  <a:gd name="T18" fmla="*/ 261 w 261"/>
                  <a:gd name="T19" fmla="*/ 58 h 238"/>
                  <a:gd name="T20" fmla="*/ 242 w 261"/>
                  <a:gd name="T21" fmla="*/ 54 h 238"/>
                  <a:gd name="T22" fmla="*/ 209 w 261"/>
                  <a:gd name="T23" fmla="*/ 50 h 238"/>
                  <a:gd name="T24" fmla="*/ 185 w 261"/>
                  <a:gd name="T25" fmla="*/ 50 h 238"/>
                  <a:gd name="T26" fmla="*/ 176 w 261"/>
                  <a:gd name="T27" fmla="*/ 51 h 238"/>
                  <a:gd name="T28" fmla="*/ 174 w 261"/>
                  <a:gd name="T29" fmla="*/ 44 h 238"/>
                  <a:gd name="T30" fmla="*/ 177 w 261"/>
                  <a:gd name="T31" fmla="*/ 43 h 238"/>
                  <a:gd name="T32" fmla="*/ 209 w 261"/>
                  <a:gd name="T33" fmla="*/ 38 h 238"/>
                  <a:gd name="T34" fmla="*/ 244 w 261"/>
                  <a:gd name="T35" fmla="*/ 39 h 238"/>
                  <a:gd name="T36" fmla="*/ 255 w 261"/>
                  <a:gd name="T37" fmla="*/ 0 h 238"/>
                  <a:gd name="T38" fmla="*/ 142 w 261"/>
                  <a:gd name="T39" fmla="*/ 32 h 238"/>
                  <a:gd name="T40" fmla="*/ 139 w 261"/>
                  <a:gd name="T41" fmla="*/ 32 h 238"/>
                  <a:gd name="T42" fmla="*/ 63 w 261"/>
                  <a:gd name="T43" fmla="*/ 28 h 238"/>
                  <a:gd name="T44" fmla="*/ 10 w 261"/>
                  <a:gd name="T45" fmla="*/ 113 h 238"/>
                  <a:gd name="T46" fmla="*/ 51 w 261"/>
                  <a:gd name="T47" fmla="*/ 137 h 238"/>
                  <a:gd name="T48" fmla="*/ 46 w 261"/>
                  <a:gd name="T49" fmla="*/ 146 h 238"/>
                  <a:gd name="T50" fmla="*/ 57 w 261"/>
                  <a:gd name="T51" fmla="*/ 184 h 238"/>
                  <a:gd name="T52" fmla="*/ 75 w 261"/>
                  <a:gd name="T53" fmla="*/ 188 h 238"/>
                  <a:gd name="T54" fmla="*/ 80 w 261"/>
                  <a:gd name="T55" fmla="*/ 159 h 238"/>
                  <a:gd name="T56" fmla="*/ 78 w 261"/>
                  <a:gd name="T57" fmla="*/ 142 h 238"/>
                  <a:gd name="T58" fmla="*/ 116 w 261"/>
                  <a:gd name="T59" fmla="*/ 146 h 238"/>
                  <a:gd name="T60" fmla="*/ 185 w 261"/>
                  <a:gd name="T61" fmla="*/ 180 h 238"/>
                  <a:gd name="T62" fmla="*/ 165 w 261"/>
                  <a:gd name="T63" fmla="*/ 211 h 238"/>
                  <a:gd name="T64" fmla="*/ 112 w 261"/>
                  <a:gd name="T65" fmla="*/ 201 h 238"/>
                  <a:gd name="T66" fmla="*/ 106 w 261"/>
                  <a:gd name="T67" fmla="*/ 215 h 238"/>
                  <a:gd name="T68" fmla="*/ 160 w 261"/>
                  <a:gd name="T69" fmla="*/ 237 h 238"/>
                  <a:gd name="T70" fmla="*/ 209 w 261"/>
                  <a:gd name="T71" fmla="*/ 16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1" h="238">
                    <a:moveTo>
                      <a:pt x="181" y="133"/>
                    </a:moveTo>
                    <a:cubicBezTo>
                      <a:pt x="167" y="124"/>
                      <a:pt x="149" y="119"/>
                      <a:pt x="130" y="118"/>
                    </a:cubicBezTo>
                    <a:cubicBezTo>
                      <a:pt x="117" y="118"/>
                      <a:pt x="103" y="117"/>
                      <a:pt x="89" y="116"/>
                    </a:cubicBezTo>
                    <a:cubicBezTo>
                      <a:pt x="88" y="115"/>
                      <a:pt x="86" y="115"/>
                      <a:pt x="84" y="115"/>
                    </a:cubicBezTo>
                    <a:cubicBezTo>
                      <a:pt x="82" y="115"/>
                      <a:pt x="82" y="114"/>
                      <a:pt x="81" y="114"/>
                    </a:cubicBezTo>
                    <a:cubicBezTo>
                      <a:pt x="81" y="112"/>
                      <a:pt x="86" y="107"/>
                      <a:pt x="89" y="103"/>
                    </a:cubicBezTo>
                    <a:cubicBezTo>
                      <a:pt x="96" y="95"/>
                      <a:pt x="103" y="86"/>
                      <a:pt x="99" y="79"/>
                    </a:cubicBezTo>
                    <a:cubicBezTo>
                      <a:pt x="97" y="74"/>
                      <a:pt x="90" y="71"/>
                      <a:pt x="78" y="71"/>
                    </a:cubicBezTo>
                    <a:cubicBezTo>
                      <a:pt x="64" y="70"/>
                      <a:pt x="56" y="73"/>
                      <a:pt x="53" y="79"/>
                    </a:cubicBezTo>
                    <a:cubicBezTo>
                      <a:pt x="49" y="85"/>
                      <a:pt x="53" y="94"/>
                      <a:pt x="56" y="100"/>
                    </a:cubicBezTo>
                    <a:cubicBezTo>
                      <a:pt x="57" y="103"/>
                      <a:pt x="59" y="108"/>
                      <a:pt x="58" y="109"/>
                    </a:cubicBezTo>
                    <a:cubicBezTo>
                      <a:pt x="58" y="109"/>
                      <a:pt x="58" y="109"/>
                      <a:pt x="57" y="110"/>
                    </a:cubicBezTo>
                    <a:cubicBezTo>
                      <a:pt x="57" y="110"/>
                      <a:pt x="57" y="110"/>
                      <a:pt x="57" y="110"/>
                    </a:cubicBezTo>
                    <a:cubicBezTo>
                      <a:pt x="46" y="106"/>
                      <a:pt x="37" y="102"/>
                      <a:pt x="33" y="95"/>
                    </a:cubicBezTo>
                    <a:cubicBezTo>
                      <a:pt x="29" y="89"/>
                      <a:pt x="29" y="82"/>
                      <a:pt x="33" y="74"/>
                    </a:cubicBezTo>
                    <a:cubicBezTo>
                      <a:pt x="37" y="62"/>
                      <a:pt x="49" y="55"/>
                      <a:pt x="68" y="53"/>
                    </a:cubicBezTo>
                    <a:cubicBezTo>
                      <a:pt x="94" y="50"/>
                      <a:pt x="123" y="57"/>
                      <a:pt x="129" y="59"/>
                    </a:cubicBezTo>
                    <a:cubicBezTo>
                      <a:pt x="132" y="60"/>
                      <a:pt x="149" y="75"/>
                      <a:pt x="165" y="89"/>
                    </a:cubicBezTo>
                    <a:cubicBezTo>
                      <a:pt x="200" y="119"/>
                      <a:pt x="234" y="151"/>
                      <a:pt x="247" y="157"/>
                    </a:cubicBezTo>
                    <a:cubicBezTo>
                      <a:pt x="257" y="117"/>
                      <a:pt x="261" y="84"/>
                      <a:pt x="261" y="58"/>
                    </a:cubicBezTo>
                    <a:cubicBezTo>
                      <a:pt x="261" y="58"/>
                      <a:pt x="261" y="58"/>
                      <a:pt x="261" y="58"/>
                    </a:cubicBezTo>
                    <a:cubicBezTo>
                      <a:pt x="254" y="56"/>
                      <a:pt x="248" y="55"/>
                      <a:pt x="242" y="54"/>
                    </a:cubicBezTo>
                    <a:cubicBezTo>
                      <a:pt x="236" y="53"/>
                      <a:pt x="230" y="52"/>
                      <a:pt x="224" y="51"/>
                    </a:cubicBezTo>
                    <a:cubicBezTo>
                      <a:pt x="219" y="51"/>
                      <a:pt x="213" y="50"/>
                      <a:pt x="209" y="50"/>
                    </a:cubicBezTo>
                    <a:cubicBezTo>
                      <a:pt x="204" y="50"/>
                      <a:pt x="199" y="50"/>
                      <a:pt x="195" y="49"/>
                    </a:cubicBezTo>
                    <a:cubicBezTo>
                      <a:pt x="191" y="50"/>
                      <a:pt x="188" y="50"/>
                      <a:pt x="185" y="50"/>
                    </a:cubicBezTo>
                    <a:cubicBezTo>
                      <a:pt x="182" y="50"/>
                      <a:pt x="180" y="50"/>
                      <a:pt x="179" y="51"/>
                    </a:cubicBezTo>
                    <a:cubicBezTo>
                      <a:pt x="177" y="51"/>
                      <a:pt x="176" y="51"/>
                      <a:pt x="176" y="51"/>
                    </a:cubicBezTo>
                    <a:cubicBezTo>
                      <a:pt x="175" y="51"/>
                      <a:pt x="173" y="50"/>
                      <a:pt x="172" y="48"/>
                    </a:cubicBezTo>
                    <a:cubicBezTo>
                      <a:pt x="172" y="47"/>
                      <a:pt x="173" y="45"/>
                      <a:pt x="174" y="44"/>
                    </a:cubicBezTo>
                    <a:cubicBezTo>
                      <a:pt x="174" y="44"/>
                      <a:pt x="174" y="44"/>
                      <a:pt x="174" y="44"/>
                    </a:cubicBezTo>
                    <a:cubicBezTo>
                      <a:pt x="174" y="44"/>
                      <a:pt x="175" y="44"/>
                      <a:pt x="177" y="43"/>
                    </a:cubicBezTo>
                    <a:cubicBezTo>
                      <a:pt x="178" y="43"/>
                      <a:pt x="181" y="42"/>
                      <a:pt x="184" y="41"/>
                    </a:cubicBezTo>
                    <a:cubicBezTo>
                      <a:pt x="190" y="40"/>
                      <a:pt x="198" y="38"/>
                      <a:pt x="209" y="38"/>
                    </a:cubicBezTo>
                    <a:cubicBezTo>
                      <a:pt x="214" y="37"/>
                      <a:pt x="219" y="38"/>
                      <a:pt x="225" y="38"/>
                    </a:cubicBezTo>
                    <a:cubicBezTo>
                      <a:pt x="231" y="38"/>
                      <a:pt x="238" y="38"/>
                      <a:pt x="244" y="39"/>
                    </a:cubicBezTo>
                    <a:cubicBezTo>
                      <a:pt x="250" y="40"/>
                      <a:pt x="255" y="41"/>
                      <a:pt x="261" y="42"/>
                    </a:cubicBezTo>
                    <a:cubicBezTo>
                      <a:pt x="260" y="22"/>
                      <a:pt x="257" y="8"/>
                      <a:pt x="255" y="0"/>
                    </a:cubicBezTo>
                    <a:cubicBezTo>
                      <a:pt x="244" y="1"/>
                      <a:pt x="216" y="9"/>
                      <a:pt x="194" y="16"/>
                    </a:cubicBezTo>
                    <a:cubicBezTo>
                      <a:pt x="174" y="23"/>
                      <a:pt x="152" y="31"/>
                      <a:pt x="142" y="32"/>
                    </a:cubicBezTo>
                    <a:cubicBezTo>
                      <a:pt x="142" y="32"/>
                      <a:pt x="142" y="32"/>
                      <a:pt x="142" y="32"/>
                    </a:cubicBezTo>
                    <a:cubicBezTo>
                      <a:pt x="141" y="32"/>
                      <a:pt x="140" y="32"/>
                      <a:pt x="139" y="32"/>
                    </a:cubicBezTo>
                    <a:cubicBezTo>
                      <a:pt x="136" y="32"/>
                      <a:pt x="133" y="31"/>
                      <a:pt x="128" y="31"/>
                    </a:cubicBezTo>
                    <a:cubicBezTo>
                      <a:pt x="113" y="28"/>
                      <a:pt x="87" y="25"/>
                      <a:pt x="63" y="28"/>
                    </a:cubicBezTo>
                    <a:cubicBezTo>
                      <a:pt x="28" y="32"/>
                      <a:pt x="8" y="47"/>
                      <a:pt x="3" y="74"/>
                    </a:cubicBezTo>
                    <a:cubicBezTo>
                      <a:pt x="0" y="89"/>
                      <a:pt x="2" y="103"/>
                      <a:pt x="10" y="113"/>
                    </a:cubicBezTo>
                    <a:cubicBezTo>
                      <a:pt x="19" y="125"/>
                      <a:pt x="34" y="132"/>
                      <a:pt x="51" y="137"/>
                    </a:cubicBezTo>
                    <a:cubicBezTo>
                      <a:pt x="51" y="137"/>
                      <a:pt x="51" y="137"/>
                      <a:pt x="51" y="137"/>
                    </a:cubicBezTo>
                    <a:cubicBezTo>
                      <a:pt x="52" y="137"/>
                      <a:pt x="53" y="138"/>
                      <a:pt x="53" y="138"/>
                    </a:cubicBezTo>
                    <a:cubicBezTo>
                      <a:pt x="53" y="139"/>
                      <a:pt x="49" y="143"/>
                      <a:pt x="46" y="146"/>
                    </a:cubicBezTo>
                    <a:cubicBezTo>
                      <a:pt x="40" y="152"/>
                      <a:pt x="33" y="159"/>
                      <a:pt x="35" y="167"/>
                    </a:cubicBezTo>
                    <a:cubicBezTo>
                      <a:pt x="36" y="174"/>
                      <a:pt x="43" y="179"/>
                      <a:pt x="57" y="184"/>
                    </a:cubicBezTo>
                    <a:cubicBezTo>
                      <a:pt x="65" y="187"/>
                      <a:pt x="71" y="188"/>
                      <a:pt x="75" y="188"/>
                    </a:cubicBezTo>
                    <a:cubicBezTo>
                      <a:pt x="75" y="188"/>
                      <a:pt x="75" y="188"/>
                      <a:pt x="75" y="188"/>
                    </a:cubicBezTo>
                    <a:cubicBezTo>
                      <a:pt x="78" y="187"/>
                      <a:pt x="81" y="186"/>
                      <a:pt x="82" y="183"/>
                    </a:cubicBezTo>
                    <a:cubicBezTo>
                      <a:pt x="86" y="178"/>
                      <a:pt x="83" y="168"/>
                      <a:pt x="80" y="159"/>
                    </a:cubicBezTo>
                    <a:cubicBezTo>
                      <a:pt x="78" y="153"/>
                      <a:pt x="76" y="145"/>
                      <a:pt x="77" y="143"/>
                    </a:cubicBezTo>
                    <a:cubicBezTo>
                      <a:pt x="77" y="143"/>
                      <a:pt x="77" y="142"/>
                      <a:pt x="78" y="142"/>
                    </a:cubicBezTo>
                    <a:cubicBezTo>
                      <a:pt x="79" y="142"/>
                      <a:pt x="79" y="142"/>
                      <a:pt x="79" y="142"/>
                    </a:cubicBezTo>
                    <a:cubicBezTo>
                      <a:pt x="92" y="144"/>
                      <a:pt x="104" y="145"/>
                      <a:pt x="116" y="146"/>
                    </a:cubicBezTo>
                    <a:cubicBezTo>
                      <a:pt x="122" y="147"/>
                      <a:pt x="127" y="147"/>
                      <a:pt x="132" y="147"/>
                    </a:cubicBezTo>
                    <a:cubicBezTo>
                      <a:pt x="158" y="150"/>
                      <a:pt x="179" y="163"/>
                      <a:pt x="185" y="180"/>
                    </a:cubicBezTo>
                    <a:cubicBezTo>
                      <a:pt x="188" y="189"/>
                      <a:pt x="185" y="199"/>
                      <a:pt x="178" y="206"/>
                    </a:cubicBezTo>
                    <a:cubicBezTo>
                      <a:pt x="175" y="209"/>
                      <a:pt x="171" y="211"/>
                      <a:pt x="165" y="211"/>
                    </a:cubicBezTo>
                    <a:cubicBezTo>
                      <a:pt x="155" y="213"/>
                      <a:pt x="143" y="209"/>
                      <a:pt x="132" y="205"/>
                    </a:cubicBezTo>
                    <a:cubicBezTo>
                      <a:pt x="124" y="203"/>
                      <a:pt x="117" y="200"/>
                      <a:pt x="112" y="201"/>
                    </a:cubicBezTo>
                    <a:cubicBezTo>
                      <a:pt x="109" y="201"/>
                      <a:pt x="107" y="203"/>
                      <a:pt x="105" y="204"/>
                    </a:cubicBezTo>
                    <a:cubicBezTo>
                      <a:pt x="104" y="206"/>
                      <a:pt x="103" y="209"/>
                      <a:pt x="106" y="215"/>
                    </a:cubicBezTo>
                    <a:cubicBezTo>
                      <a:pt x="109" y="221"/>
                      <a:pt x="117" y="227"/>
                      <a:pt x="126" y="231"/>
                    </a:cubicBezTo>
                    <a:cubicBezTo>
                      <a:pt x="134" y="235"/>
                      <a:pt x="146" y="238"/>
                      <a:pt x="160" y="237"/>
                    </a:cubicBezTo>
                    <a:cubicBezTo>
                      <a:pt x="172" y="235"/>
                      <a:pt x="182" y="231"/>
                      <a:pt x="191" y="223"/>
                    </a:cubicBezTo>
                    <a:cubicBezTo>
                      <a:pt x="210" y="208"/>
                      <a:pt x="216" y="188"/>
                      <a:pt x="209" y="167"/>
                    </a:cubicBezTo>
                    <a:cubicBezTo>
                      <a:pt x="205" y="154"/>
                      <a:pt x="195" y="142"/>
                      <a:pt x="181"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0" name="Freeform 59"/>
              <p:cNvSpPr>
                <a:spLocks/>
              </p:cNvSpPr>
              <p:nvPr userDrawn="1"/>
            </p:nvSpPr>
            <p:spPr bwMode="auto">
              <a:xfrm>
                <a:off x="1576427" y="208616"/>
                <a:ext cx="305057" cy="228793"/>
              </a:xfrm>
              <a:custGeom>
                <a:avLst/>
                <a:gdLst>
                  <a:gd name="T0" fmla="*/ 5 w 114"/>
                  <a:gd name="T1" fmla="*/ 44 h 85"/>
                  <a:gd name="T2" fmla="*/ 21 w 114"/>
                  <a:gd name="T3" fmla="*/ 47 h 85"/>
                  <a:gd name="T4" fmla="*/ 40 w 114"/>
                  <a:gd name="T5" fmla="*/ 53 h 85"/>
                  <a:gd name="T6" fmla="*/ 59 w 114"/>
                  <a:gd name="T7" fmla="*/ 60 h 85"/>
                  <a:gd name="T8" fmla="*/ 76 w 114"/>
                  <a:gd name="T9" fmla="*/ 67 h 85"/>
                  <a:gd name="T10" fmla="*/ 91 w 114"/>
                  <a:gd name="T11" fmla="*/ 74 h 85"/>
                  <a:gd name="T12" fmla="*/ 103 w 114"/>
                  <a:gd name="T13" fmla="*/ 80 h 85"/>
                  <a:gd name="T14" fmla="*/ 113 w 114"/>
                  <a:gd name="T15" fmla="*/ 85 h 85"/>
                  <a:gd name="T16" fmla="*/ 113 w 114"/>
                  <a:gd name="T17" fmla="*/ 85 h 85"/>
                  <a:gd name="T18" fmla="*/ 114 w 114"/>
                  <a:gd name="T19" fmla="*/ 83 h 85"/>
                  <a:gd name="T20" fmla="*/ 110 w 114"/>
                  <a:gd name="T21" fmla="*/ 76 h 85"/>
                  <a:gd name="T22" fmla="*/ 47 w 114"/>
                  <a:gd name="T23" fmla="*/ 25 h 85"/>
                  <a:gd name="T24" fmla="*/ 0 w 114"/>
                  <a:gd name="T25" fmla="*/ 0 h 85"/>
                  <a:gd name="T26" fmla="*/ 5 w 114"/>
                  <a:gd name="T27" fmla="*/ 4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85">
                    <a:moveTo>
                      <a:pt x="5" y="44"/>
                    </a:moveTo>
                    <a:cubicBezTo>
                      <a:pt x="10" y="45"/>
                      <a:pt x="15" y="46"/>
                      <a:pt x="21" y="47"/>
                    </a:cubicBezTo>
                    <a:cubicBezTo>
                      <a:pt x="27" y="49"/>
                      <a:pt x="34" y="51"/>
                      <a:pt x="40" y="53"/>
                    </a:cubicBezTo>
                    <a:cubicBezTo>
                      <a:pt x="47" y="55"/>
                      <a:pt x="53" y="58"/>
                      <a:pt x="59" y="60"/>
                    </a:cubicBezTo>
                    <a:cubicBezTo>
                      <a:pt x="65" y="62"/>
                      <a:pt x="70" y="64"/>
                      <a:pt x="76" y="67"/>
                    </a:cubicBezTo>
                    <a:cubicBezTo>
                      <a:pt x="81" y="69"/>
                      <a:pt x="86" y="72"/>
                      <a:pt x="91" y="74"/>
                    </a:cubicBezTo>
                    <a:cubicBezTo>
                      <a:pt x="95" y="76"/>
                      <a:pt x="99" y="78"/>
                      <a:pt x="103" y="80"/>
                    </a:cubicBezTo>
                    <a:cubicBezTo>
                      <a:pt x="107" y="82"/>
                      <a:pt x="110" y="84"/>
                      <a:pt x="113" y="85"/>
                    </a:cubicBezTo>
                    <a:cubicBezTo>
                      <a:pt x="113" y="85"/>
                      <a:pt x="113" y="85"/>
                      <a:pt x="113" y="85"/>
                    </a:cubicBezTo>
                    <a:cubicBezTo>
                      <a:pt x="114" y="85"/>
                      <a:pt x="114" y="84"/>
                      <a:pt x="114" y="83"/>
                    </a:cubicBezTo>
                    <a:cubicBezTo>
                      <a:pt x="114" y="81"/>
                      <a:pt x="113" y="79"/>
                      <a:pt x="110" y="76"/>
                    </a:cubicBezTo>
                    <a:cubicBezTo>
                      <a:pt x="101" y="66"/>
                      <a:pt x="66" y="37"/>
                      <a:pt x="47" y="25"/>
                    </a:cubicBezTo>
                    <a:cubicBezTo>
                      <a:pt x="38" y="20"/>
                      <a:pt x="11" y="3"/>
                      <a:pt x="0" y="0"/>
                    </a:cubicBezTo>
                    <a:cubicBezTo>
                      <a:pt x="2" y="9"/>
                      <a:pt x="4" y="23"/>
                      <a:pt x="5"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1" name="Freeform 60"/>
              <p:cNvSpPr>
                <a:spLocks/>
              </p:cNvSpPr>
              <p:nvPr userDrawn="1"/>
            </p:nvSpPr>
            <p:spPr bwMode="auto">
              <a:xfrm>
                <a:off x="1552760" y="366404"/>
                <a:ext cx="305057" cy="265611"/>
              </a:xfrm>
              <a:custGeom>
                <a:avLst/>
                <a:gdLst>
                  <a:gd name="T0" fmla="*/ 95 w 114"/>
                  <a:gd name="T1" fmla="*/ 25 h 98"/>
                  <a:gd name="T2" fmla="*/ 80 w 114"/>
                  <a:gd name="T3" fmla="*/ 20 h 98"/>
                  <a:gd name="T4" fmla="*/ 63 w 114"/>
                  <a:gd name="T5" fmla="*/ 14 h 98"/>
                  <a:gd name="T6" fmla="*/ 45 w 114"/>
                  <a:gd name="T7" fmla="*/ 8 h 98"/>
                  <a:gd name="T8" fmla="*/ 26 w 114"/>
                  <a:gd name="T9" fmla="*/ 3 h 98"/>
                  <a:gd name="T10" fmla="*/ 14 w 114"/>
                  <a:gd name="T11" fmla="*/ 0 h 98"/>
                  <a:gd name="T12" fmla="*/ 0 w 114"/>
                  <a:gd name="T13" fmla="*/ 98 h 98"/>
                  <a:gd name="T14" fmla="*/ 63 w 114"/>
                  <a:gd name="T15" fmla="*/ 66 h 98"/>
                  <a:gd name="T16" fmla="*/ 98 w 114"/>
                  <a:gd name="T17" fmla="*/ 42 h 98"/>
                  <a:gd name="T18" fmla="*/ 114 w 114"/>
                  <a:gd name="T19" fmla="*/ 32 h 98"/>
                  <a:gd name="T20" fmla="*/ 95 w 114"/>
                  <a:gd name="T21"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8">
                    <a:moveTo>
                      <a:pt x="95" y="25"/>
                    </a:moveTo>
                    <a:cubicBezTo>
                      <a:pt x="91" y="23"/>
                      <a:pt x="86" y="22"/>
                      <a:pt x="80" y="20"/>
                    </a:cubicBezTo>
                    <a:cubicBezTo>
                      <a:pt x="75" y="18"/>
                      <a:pt x="69" y="16"/>
                      <a:pt x="63" y="14"/>
                    </a:cubicBezTo>
                    <a:cubicBezTo>
                      <a:pt x="57" y="12"/>
                      <a:pt x="51" y="10"/>
                      <a:pt x="45" y="8"/>
                    </a:cubicBezTo>
                    <a:cubicBezTo>
                      <a:pt x="38" y="7"/>
                      <a:pt x="32" y="5"/>
                      <a:pt x="26" y="3"/>
                    </a:cubicBezTo>
                    <a:cubicBezTo>
                      <a:pt x="22" y="2"/>
                      <a:pt x="18" y="1"/>
                      <a:pt x="14" y="0"/>
                    </a:cubicBezTo>
                    <a:cubicBezTo>
                      <a:pt x="13" y="26"/>
                      <a:pt x="10" y="59"/>
                      <a:pt x="0" y="98"/>
                    </a:cubicBezTo>
                    <a:cubicBezTo>
                      <a:pt x="11" y="95"/>
                      <a:pt x="39" y="80"/>
                      <a:pt x="63" y="66"/>
                    </a:cubicBezTo>
                    <a:cubicBezTo>
                      <a:pt x="77" y="58"/>
                      <a:pt x="89" y="49"/>
                      <a:pt x="98" y="42"/>
                    </a:cubicBezTo>
                    <a:cubicBezTo>
                      <a:pt x="104" y="38"/>
                      <a:pt x="110" y="34"/>
                      <a:pt x="114" y="32"/>
                    </a:cubicBezTo>
                    <a:cubicBezTo>
                      <a:pt x="109" y="30"/>
                      <a:pt x="103" y="28"/>
                      <a:pt x="9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2" name="Freeform 63"/>
              <p:cNvSpPr>
                <a:spLocks noEditPoints="1"/>
              </p:cNvSpPr>
              <p:nvPr userDrawn="1"/>
            </p:nvSpPr>
            <p:spPr bwMode="auto">
              <a:xfrm>
                <a:off x="324642" y="908143"/>
                <a:ext cx="712677" cy="1953942"/>
              </a:xfrm>
              <a:custGeom>
                <a:avLst/>
                <a:gdLst>
                  <a:gd name="T0" fmla="*/ 202 w 265"/>
                  <a:gd name="T1" fmla="*/ 594 h 726"/>
                  <a:gd name="T2" fmla="*/ 167 w 265"/>
                  <a:gd name="T3" fmla="*/ 118 h 726"/>
                  <a:gd name="T4" fmla="*/ 141 w 265"/>
                  <a:gd name="T5" fmla="*/ 0 h 726"/>
                  <a:gd name="T6" fmla="*/ 119 w 265"/>
                  <a:gd name="T7" fmla="*/ 132 h 726"/>
                  <a:gd name="T8" fmla="*/ 87 w 265"/>
                  <a:gd name="T9" fmla="*/ 597 h 726"/>
                  <a:gd name="T10" fmla="*/ 0 w 265"/>
                  <a:gd name="T11" fmla="*/ 694 h 726"/>
                  <a:gd name="T12" fmla="*/ 265 w 265"/>
                  <a:gd name="T13" fmla="*/ 718 h 726"/>
                  <a:gd name="T14" fmla="*/ 126 w 265"/>
                  <a:gd name="T15" fmla="*/ 316 h 726"/>
                  <a:gd name="T16" fmla="*/ 129 w 265"/>
                  <a:gd name="T17" fmla="*/ 310 h 726"/>
                  <a:gd name="T18" fmla="*/ 139 w 265"/>
                  <a:gd name="T19" fmla="*/ 309 h 726"/>
                  <a:gd name="T20" fmla="*/ 142 w 265"/>
                  <a:gd name="T21" fmla="*/ 323 h 726"/>
                  <a:gd name="T22" fmla="*/ 137 w 265"/>
                  <a:gd name="T23" fmla="*/ 353 h 726"/>
                  <a:gd name="T24" fmla="*/ 128 w 265"/>
                  <a:gd name="T25" fmla="*/ 345 h 726"/>
                  <a:gd name="T26" fmla="*/ 126 w 265"/>
                  <a:gd name="T27" fmla="*/ 316 h 726"/>
                  <a:gd name="T28" fmla="*/ 116 w 265"/>
                  <a:gd name="T29" fmla="*/ 186 h 726"/>
                  <a:gd name="T30" fmla="*/ 123 w 265"/>
                  <a:gd name="T31" fmla="*/ 215 h 726"/>
                  <a:gd name="T32" fmla="*/ 121 w 265"/>
                  <a:gd name="T33" fmla="*/ 240 h 726"/>
                  <a:gd name="T34" fmla="*/ 110 w 265"/>
                  <a:gd name="T35" fmla="*/ 232 h 726"/>
                  <a:gd name="T36" fmla="*/ 104 w 265"/>
                  <a:gd name="T37" fmla="*/ 348 h 726"/>
                  <a:gd name="T38" fmla="*/ 104 w 265"/>
                  <a:gd name="T39" fmla="*/ 318 h 726"/>
                  <a:gd name="T40" fmla="*/ 113 w 265"/>
                  <a:gd name="T41" fmla="*/ 312 h 726"/>
                  <a:gd name="T42" fmla="*/ 115 w 265"/>
                  <a:gd name="T43" fmla="*/ 343 h 726"/>
                  <a:gd name="T44" fmla="*/ 104 w 265"/>
                  <a:gd name="T45" fmla="*/ 348 h 726"/>
                  <a:gd name="T46" fmla="*/ 122 w 265"/>
                  <a:gd name="T47" fmla="*/ 556 h 726"/>
                  <a:gd name="T48" fmla="*/ 108 w 265"/>
                  <a:gd name="T49" fmla="*/ 551 h 726"/>
                  <a:gd name="T50" fmla="*/ 108 w 265"/>
                  <a:gd name="T51" fmla="*/ 514 h 726"/>
                  <a:gd name="T52" fmla="*/ 117 w 265"/>
                  <a:gd name="T53" fmla="*/ 512 h 726"/>
                  <a:gd name="T54" fmla="*/ 126 w 265"/>
                  <a:gd name="T55" fmla="*/ 548 h 726"/>
                  <a:gd name="T56" fmla="*/ 128 w 265"/>
                  <a:gd name="T57" fmla="*/ 470 h 726"/>
                  <a:gd name="T58" fmla="*/ 126 w 265"/>
                  <a:gd name="T59" fmla="*/ 432 h 726"/>
                  <a:gd name="T60" fmla="*/ 140 w 265"/>
                  <a:gd name="T61" fmla="*/ 433 h 726"/>
                  <a:gd name="T62" fmla="*/ 138 w 265"/>
                  <a:gd name="T63" fmla="*/ 476 h 726"/>
                  <a:gd name="T64" fmla="*/ 130 w 265"/>
                  <a:gd name="T65" fmla="*/ 478 h 726"/>
                  <a:gd name="T66" fmla="*/ 145 w 265"/>
                  <a:gd name="T67" fmla="*/ 589 h 726"/>
                  <a:gd name="T68" fmla="*/ 137 w 265"/>
                  <a:gd name="T69" fmla="*/ 564 h 726"/>
                  <a:gd name="T70" fmla="*/ 137 w 265"/>
                  <a:gd name="T71" fmla="*/ 543 h 726"/>
                  <a:gd name="T72" fmla="*/ 147 w 265"/>
                  <a:gd name="T73" fmla="*/ 543 h 726"/>
                  <a:gd name="T74" fmla="*/ 151 w 265"/>
                  <a:gd name="T75" fmla="*/ 578 h 726"/>
                  <a:gd name="T76" fmla="*/ 165 w 265"/>
                  <a:gd name="T77" fmla="*/ 230 h 726"/>
                  <a:gd name="T78" fmla="*/ 171 w 265"/>
                  <a:gd name="T79" fmla="*/ 263 h 726"/>
                  <a:gd name="T80" fmla="*/ 168 w 265"/>
                  <a:gd name="T81" fmla="*/ 292 h 726"/>
                  <a:gd name="T82" fmla="*/ 159 w 265"/>
                  <a:gd name="T83" fmla="*/ 290 h 726"/>
                  <a:gd name="T84" fmla="*/ 158 w 265"/>
                  <a:gd name="T85" fmla="*/ 242 h 726"/>
                  <a:gd name="T86" fmla="*/ 163 w 265"/>
                  <a:gd name="T87" fmla="*/ 481 h 726"/>
                  <a:gd name="T88" fmla="*/ 155 w 265"/>
                  <a:gd name="T89" fmla="*/ 456 h 726"/>
                  <a:gd name="T90" fmla="*/ 154 w 265"/>
                  <a:gd name="T91" fmla="*/ 435 h 726"/>
                  <a:gd name="T92" fmla="*/ 164 w 265"/>
                  <a:gd name="T93" fmla="*/ 435 h 726"/>
                  <a:gd name="T94" fmla="*/ 168 w 265"/>
                  <a:gd name="T95" fmla="*/ 470 h 726"/>
                  <a:gd name="T96" fmla="*/ 173 w 265"/>
                  <a:gd name="T97" fmla="*/ 410 h 726"/>
                  <a:gd name="T98" fmla="*/ 167 w 265"/>
                  <a:gd name="T99" fmla="*/ 394 h 726"/>
                  <a:gd name="T100" fmla="*/ 169 w 265"/>
                  <a:gd name="T101" fmla="*/ 360 h 726"/>
                  <a:gd name="T102" fmla="*/ 178 w 265"/>
                  <a:gd name="T103" fmla="*/ 361 h 726"/>
                  <a:gd name="T104" fmla="*/ 184 w 265"/>
                  <a:gd name="T105" fmla="*/ 39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5" h="726">
                    <a:moveTo>
                      <a:pt x="239" y="665"/>
                    </a:moveTo>
                    <a:cubicBezTo>
                      <a:pt x="239" y="594"/>
                      <a:pt x="239" y="594"/>
                      <a:pt x="239" y="594"/>
                    </a:cubicBezTo>
                    <a:cubicBezTo>
                      <a:pt x="202" y="594"/>
                      <a:pt x="202" y="594"/>
                      <a:pt x="202" y="594"/>
                    </a:cubicBezTo>
                    <a:cubicBezTo>
                      <a:pt x="198" y="168"/>
                      <a:pt x="198" y="168"/>
                      <a:pt x="198" y="168"/>
                    </a:cubicBezTo>
                    <a:cubicBezTo>
                      <a:pt x="183" y="168"/>
                      <a:pt x="183" y="168"/>
                      <a:pt x="183" y="168"/>
                    </a:cubicBezTo>
                    <a:cubicBezTo>
                      <a:pt x="167" y="118"/>
                      <a:pt x="167" y="118"/>
                      <a:pt x="167" y="118"/>
                    </a:cubicBezTo>
                    <a:cubicBezTo>
                      <a:pt x="167" y="84"/>
                      <a:pt x="167" y="84"/>
                      <a:pt x="167" y="84"/>
                    </a:cubicBezTo>
                    <a:cubicBezTo>
                      <a:pt x="153" y="85"/>
                      <a:pt x="153" y="85"/>
                      <a:pt x="153" y="85"/>
                    </a:cubicBezTo>
                    <a:cubicBezTo>
                      <a:pt x="141" y="0"/>
                      <a:pt x="141" y="0"/>
                      <a:pt x="141" y="0"/>
                    </a:cubicBezTo>
                    <a:cubicBezTo>
                      <a:pt x="129" y="85"/>
                      <a:pt x="129" y="85"/>
                      <a:pt x="129" y="85"/>
                    </a:cubicBezTo>
                    <a:cubicBezTo>
                      <a:pt x="119" y="85"/>
                      <a:pt x="119" y="85"/>
                      <a:pt x="119" y="85"/>
                    </a:cubicBezTo>
                    <a:cubicBezTo>
                      <a:pt x="119" y="132"/>
                      <a:pt x="119" y="132"/>
                      <a:pt x="119" y="132"/>
                    </a:cubicBezTo>
                    <a:cubicBezTo>
                      <a:pt x="98" y="168"/>
                      <a:pt x="98" y="168"/>
                      <a:pt x="98" y="168"/>
                    </a:cubicBezTo>
                    <a:cubicBezTo>
                      <a:pt x="76" y="169"/>
                      <a:pt x="76" y="169"/>
                      <a:pt x="76" y="169"/>
                    </a:cubicBezTo>
                    <a:cubicBezTo>
                      <a:pt x="87" y="597"/>
                      <a:pt x="87" y="597"/>
                      <a:pt x="87" y="597"/>
                    </a:cubicBezTo>
                    <a:cubicBezTo>
                      <a:pt x="50" y="597"/>
                      <a:pt x="50" y="597"/>
                      <a:pt x="50" y="597"/>
                    </a:cubicBezTo>
                    <a:cubicBezTo>
                      <a:pt x="56" y="674"/>
                      <a:pt x="56" y="674"/>
                      <a:pt x="56" y="674"/>
                    </a:cubicBezTo>
                    <a:cubicBezTo>
                      <a:pt x="0" y="694"/>
                      <a:pt x="0" y="694"/>
                      <a:pt x="0" y="694"/>
                    </a:cubicBezTo>
                    <a:cubicBezTo>
                      <a:pt x="0" y="726"/>
                      <a:pt x="0" y="726"/>
                      <a:pt x="0" y="726"/>
                    </a:cubicBezTo>
                    <a:cubicBezTo>
                      <a:pt x="131" y="709"/>
                      <a:pt x="131" y="709"/>
                      <a:pt x="131" y="709"/>
                    </a:cubicBezTo>
                    <a:cubicBezTo>
                      <a:pt x="265" y="718"/>
                      <a:pt x="265" y="718"/>
                      <a:pt x="265" y="718"/>
                    </a:cubicBezTo>
                    <a:cubicBezTo>
                      <a:pt x="265" y="678"/>
                      <a:pt x="265" y="678"/>
                      <a:pt x="265" y="678"/>
                    </a:cubicBezTo>
                    <a:lnTo>
                      <a:pt x="239" y="665"/>
                    </a:lnTo>
                    <a:close/>
                    <a:moveTo>
                      <a:pt x="126" y="316"/>
                    </a:moveTo>
                    <a:cubicBezTo>
                      <a:pt x="126" y="315"/>
                      <a:pt x="126" y="314"/>
                      <a:pt x="127" y="313"/>
                    </a:cubicBezTo>
                    <a:cubicBezTo>
                      <a:pt x="127" y="313"/>
                      <a:pt x="127" y="312"/>
                      <a:pt x="128" y="312"/>
                    </a:cubicBezTo>
                    <a:cubicBezTo>
                      <a:pt x="128" y="311"/>
                      <a:pt x="129" y="310"/>
                      <a:pt x="129" y="310"/>
                    </a:cubicBezTo>
                    <a:cubicBezTo>
                      <a:pt x="131" y="307"/>
                      <a:pt x="134" y="306"/>
                      <a:pt x="137" y="308"/>
                    </a:cubicBezTo>
                    <a:cubicBezTo>
                      <a:pt x="137" y="308"/>
                      <a:pt x="137" y="308"/>
                      <a:pt x="137" y="308"/>
                    </a:cubicBezTo>
                    <a:cubicBezTo>
                      <a:pt x="137" y="308"/>
                      <a:pt x="138" y="308"/>
                      <a:pt x="139" y="309"/>
                    </a:cubicBezTo>
                    <a:cubicBezTo>
                      <a:pt x="140" y="310"/>
                      <a:pt x="140" y="311"/>
                      <a:pt x="141" y="312"/>
                    </a:cubicBezTo>
                    <a:cubicBezTo>
                      <a:pt x="141" y="313"/>
                      <a:pt x="141" y="314"/>
                      <a:pt x="142" y="315"/>
                    </a:cubicBezTo>
                    <a:cubicBezTo>
                      <a:pt x="142" y="317"/>
                      <a:pt x="142" y="320"/>
                      <a:pt x="142" y="323"/>
                    </a:cubicBezTo>
                    <a:cubicBezTo>
                      <a:pt x="142" y="325"/>
                      <a:pt x="142" y="328"/>
                      <a:pt x="141" y="331"/>
                    </a:cubicBezTo>
                    <a:cubicBezTo>
                      <a:pt x="141" y="336"/>
                      <a:pt x="140" y="342"/>
                      <a:pt x="139" y="346"/>
                    </a:cubicBezTo>
                    <a:cubicBezTo>
                      <a:pt x="138" y="350"/>
                      <a:pt x="137" y="353"/>
                      <a:pt x="137" y="353"/>
                    </a:cubicBezTo>
                    <a:cubicBezTo>
                      <a:pt x="137" y="355"/>
                      <a:pt x="134" y="356"/>
                      <a:pt x="132" y="356"/>
                    </a:cubicBezTo>
                    <a:cubicBezTo>
                      <a:pt x="130" y="355"/>
                      <a:pt x="129" y="354"/>
                      <a:pt x="129" y="352"/>
                    </a:cubicBezTo>
                    <a:cubicBezTo>
                      <a:pt x="129" y="352"/>
                      <a:pt x="128" y="349"/>
                      <a:pt x="128" y="345"/>
                    </a:cubicBezTo>
                    <a:cubicBezTo>
                      <a:pt x="127" y="341"/>
                      <a:pt x="127" y="336"/>
                      <a:pt x="126" y="330"/>
                    </a:cubicBezTo>
                    <a:cubicBezTo>
                      <a:pt x="126" y="328"/>
                      <a:pt x="126" y="325"/>
                      <a:pt x="126" y="323"/>
                    </a:cubicBezTo>
                    <a:cubicBezTo>
                      <a:pt x="126" y="320"/>
                      <a:pt x="126" y="318"/>
                      <a:pt x="126" y="316"/>
                    </a:cubicBezTo>
                    <a:close/>
                    <a:moveTo>
                      <a:pt x="110" y="198"/>
                    </a:moveTo>
                    <a:cubicBezTo>
                      <a:pt x="110" y="193"/>
                      <a:pt x="111" y="190"/>
                      <a:pt x="111" y="190"/>
                    </a:cubicBezTo>
                    <a:cubicBezTo>
                      <a:pt x="111" y="188"/>
                      <a:pt x="113" y="186"/>
                      <a:pt x="116" y="186"/>
                    </a:cubicBezTo>
                    <a:cubicBezTo>
                      <a:pt x="118" y="187"/>
                      <a:pt x="119" y="188"/>
                      <a:pt x="119" y="190"/>
                    </a:cubicBezTo>
                    <a:cubicBezTo>
                      <a:pt x="119" y="190"/>
                      <a:pt x="120" y="193"/>
                      <a:pt x="121" y="197"/>
                    </a:cubicBezTo>
                    <a:cubicBezTo>
                      <a:pt x="121" y="202"/>
                      <a:pt x="122" y="208"/>
                      <a:pt x="123" y="215"/>
                    </a:cubicBezTo>
                    <a:cubicBezTo>
                      <a:pt x="123" y="221"/>
                      <a:pt x="124" y="227"/>
                      <a:pt x="123" y="231"/>
                    </a:cubicBezTo>
                    <a:cubicBezTo>
                      <a:pt x="123" y="236"/>
                      <a:pt x="122" y="239"/>
                      <a:pt x="122" y="239"/>
                    </a:cubicBezTo>
                    <a:cubicBezTo>
                      <a:pt x="121" y="240"/>
                      <a:pt x="121" y="240"/>
                      <a:pt x="121" y="240"/>
                    </a:cubicBezTo>
                    <a:cubicBezTo>
                      <a:pt x="120" y="242"/>
                      <a:pt x="117" y="243"/>
                      <a:pt x="115" y="242"/>
                    </a:cubicBezTo>
                    <a:cubicBezTo>
                      <a:pt x="114" y="242"/>
                      <a:pt x="113" y="241"/>
                      <a:pt x="113" y="240"/>
                    </a:cubicBezTo>
                    <a:cubicBezTo>
                      <a:pt x="113" y="240"/>
                      <a:pt x="111" y="237"/>
                      <a:pt x="110" y="232"/>
                    </a:cubicBezTo>
                    <a:cubicBezTo>
                      <a:pt x="109" y="228"/>
                      <a:pt x="109" y="221"/>
                      <a:pt x="109" y="215"/>
                    </a:cubicBezTo>
                    <a:cubicBezTo>
                      <a:pt x="109" y="209"/>
                      <a:pt x="109" y="202"/>
                      <a:pt x="110" y="198"/>
                    </a:cubicBezTo>
                    <a:close/>
                    <a:moveTo>
                      <a:pt x="104" y="348"/>
                    </a:moveTo>
                    <a:cubicBezTo>
                      <a:pt x="104" y="348"/>
                      <a:pt x="103" y="346"/>
                      <a:pt x="103" y="343"/>
                    </a:cubicBezTo>
                    <a:cubicBezTo>
                      <a:pt x="102" y="340"/>
                      <a:pt x="103" y="335"/>
                      <a:pt x="103" y="330"/>
                    </a:cubicBezTo>
                    <a:cubicBezTo>
                      <a:pt x="103" y="326"/>
                      <a:pt x="103" y="321"/>
                      <a:pt x="104" y="318"/>
                    </a:cubicBezTo>
                    <a:cubicBezTo>
                      <a:pt x="104" y="314"/>
                      <a:pt x="104" y="312"/>
                      <a:pt x="104" y="312"/>
                    </a:cubicBezTo>
                    <a:cubicBezTo>
                      <a:pt x="105" y="310"/>
                      <a:pt x="107" y="308"/>
                      <a:pt x="110" y="309"/>
                    </a:cubicBezTo>
                    <a:cubicBezTo>
                      <a:pt x="111" y="309"/>
                      <a:pt x="113" y="310"/>
                      <a:pt x="113" y="312"/>
                    </a:cubicBezTo>
                    <a:cubicBezTo>
                      <a:pt x="113" y="312"/>
                      <a:pt x="114" y="314"/>
                      <a:pt x="114" y="317"/>
                    </a:cubicBezTo>
                    <a:cubicBezTo>
                      <a:pt x="115" y="321"/>
                      <a:pt x="116" y="326"/>
                      <a:pt x="116" y="330"/>
                    </a:cubicBezTo>
                    <a:cubicBezTo>
                      <a:pt x="116" y="335"/>
                      <a:pt x="116" y="340"/>
                      <a:pt x="115" y="343"/>
                    </a:cubicBezTo>
                    <a:cubicBezTo>
                      <a:pt x="115" y="347"/>
                      <a:pt x="113" y="349"/>
                      <a:pt x="113" y="350"/>
                    </a:cubicBezTo>
                    <a:cubicBezTo>
                      <a:pt x="113" y="352"/>
                      <a:pt x="110" y="354"/>
                      <a:pt x="108" y="353"/>
                    </a:cubicBezTo>
                    <a:cubicBezTo>
                      <a:pt x="106" y="353"/>
                      <a:pt x="104" y="351"/>
                      <a:pt x="104" y="348"/>
                    </a:cubicBezTo>
                    <a:close/>
                    <a:moveTo>
                      <a:pt x="124" y="553"/>
                    </a:moveTo>
                    <a:cubicBezTo>
                      <a:pt x="123" y="555"/>
                      <a:pt x="122" y="556"/>
                      <a:pt x="122" y="556"/>
                    </a:cubicBezTo>
                    <a:cubicBezTo>
                      <a:pt x="122" y="556"/>
                      <a:pt x="122" y="556"/>
                      <a:pt x="122" y="556"/>
                    </a:cubicBezTo>
                    <a:cubicBezTo>
                      <a:pt x="119" y="557"/>
                      <a:pt x="116" y="558"/>
                      <a:pt x="113" y="557"/>
                    </a:cubicBezTo>
                    <a:cubicBezTo>
                      <a:pt x="113" y="557"/>
                      <a:pt x="112" y="556"/>
                      <a:pt x="110" y="555"/>
                    </a:cubicBezTo>
                    <a:cubicBezTo>
                      <a:pt x="109" y="554"/>
                      <a:pt x="108" y="553"/>
                      <a:pt x="108" y="551"/>
                    </a:cubicBezTo>
                    <a:cubicBezTo>
                      <a:pt x="107" y="547"/>
                      <a:pt x="107" y="541"/>
                      <a:pt x="107" y="536"/>
                    </a:cubicBezTo>
                    <a:cubicBezTo>
                      <a:pt x="107" y="530"/>
                      <a:pt x="107" y="525"/>
                      <a:pt x="107" y="521"/>
                    </a:cubicBezTo>
                    <a:cubicBezTo>
                      <a:pt x="108" y="516"/>
                      <a:pt x="108" y="514"/>
                      <a:pt x="108" y="514"/>
                    </a:cubicBezTo>
                    <a:cubicBezTo>
                      <a:pt x="108" y="513"/>
                      <a:pt x="108" y="513"/>
                      <a:pt x="108" y="513"/>
                    </a:cubicBezTo>
                    <a:cubicBezTo>
                      <a:pt x="109" y="511"/>
                      <a:pt x="111" y="509"/>
                      <a:pt x="114" y="510"/>
                    </a:cubicBezTo>
                    <a:cubicBezTo>
                      <a:pt x="115" y="510"/>
                      <a:pt x="116" y="511"/>
                      <a:pt x="117" y="512"/>
                    </a:cubicBezTo>
                    <a:cubicBezTo>
                      <a:pt x="117" y="512"/>
                      <a:pt x="118" y="515"/>
                      <a:pt x="120" y="519"/>
                    </a:cubicBezTo>
                    <a:cubicBezTo>
                      <a:pt x="121" y="523"/>
                      <a:pt x="122" y="528"/>
                      <a:pt x="123" y="533"/>
                    </a:cubicBezTo>
                    <a:cubicBezTo>
                      <a:pt x="124" y="539"/>
                      <a:pt x="125" y="544"/>
                      <a:pt x="126" y="548"/>
                    </a:cubicBezTo>
                    <a:cubicBezTo>
                      <a:pt x="126" y="550"/>
                      <a:pt x="125" y="552"/>
                      <a:pt x="124" y="553"/>
                    </a:cubicBezTo>
                    <a:close/>
                    <a:moveTo>
                      <a:pt x="130" y="478"/>
                    </a:moveTo>
                    <a:cubicBezTo>
                      <a:pt x="130" y="478"/>
                      <a:pt x="129" y="475"/>
                      <a:pt x="128" y="470"/>
                    </a:cubicBezTo>
                    <a:cubicBezTo>
                      <a:pt x="127" y="466"/>
                      <a:pt x="126" y="460"/>
                      <a:pt x="126" y="454"/>
                    </a:cubicBezTo>
                    <a:cubicBezTo>
                      <a:pt x="126" y="448"/>
                      <a:pt x="125" y="442"/>
                      <a:pt x="125" y="438"/>
                    </a:cubicBezTo>
                    <a:cubicBezTo>
                      <a:pt x="126" y="436"/>
                      <a:pt x="125" y="434"/>
                      <a:pt x="126" y="432"/>
                    </a:cubicBezTo>
                    <a:cubicBezTo>
                      <a:pt x="127" y="431"/>
                      <a:pt x="129" y="431"/>
                      <a:pt x="129" y="431"/>
                    </a:cubicBezTo>
                    <a:cubicBezTo>
                      <a:pt x="132" y="429"/>
                      <a:pt x="135" y="430"/>
                      <a:pt x="137" y="431"/>
                    </a:cubicBezTo>
                    <a:cubicBezTo>
                      <a:pt x="137" y="431"/>
                      <a:pt x="139" y="431"/>
                      <a:pt x="140" y="433"/>
                    </a:cubicBezTo>
                    <a:cubicBezTo>
                      <a:pt x="141" y="434"/>
                      <a:pt x="140" y="436"/>
                      <a:pt x="140" y="438"/>
                    </a:cubicBezTo>
                    <a:cubicBezTo>
                      <a:pt x="140" y="442"/>
                      <a:pt x="140" y="448"/>
                      <a:pt x="140" y="454"/>
                    </a:cubicBezTo>
                    <a:cubicBezTo>
                      <a:pt x="139" y="465"/>
                      <a:pt x="138" y="476"/>
                      <a:pt x="138" y="476"/>
                    </a:cubicBezTo>
                    <a:cubicBezTo>
                      <a:pt x="138" y="477"/>
                      <a:pt x="138" y="477"/>
                      <a:pt x="138" y="477"/>
                    </a:cubicBezTo>
                    <a:cubicBezTo>
                      <a:pt x="138" y="479"/>
                      <a:pt x="136" y="481"/>
                      <a:pt x="134" y="481"/>
                    </a:cubicBezTo>
                    <a:cubicBezTo>
                      <a:pt x="132" y="481"/>
                      <a:pt x="130" y="480"/>
                      <a:pt x="130" y="478"/>
                    </a:cubicBezTo>
                    <a:close/>
                    <a:moveTo>
                      <a:pt x="151" y="578"/>
                    </a:moveTo>
                    <a:cubicBezTo>
                      <a:pt x="151" y="582"/>
                      <a:pt x="150" y="585"/>
                      <a:pt x="150" y="585"/>
                    </a:cubicBezTo>
                    <a:cubicBezTo>
                      <a:pt x="150" y="587"/>
                      <a:pt x="148" y="589"/>
                      <a:pt x="145" y="589"/>
                    </a:cubicBezTo>
                    <a:cubicBezTo>
                      <a:pt x="143" y="588"/>
                      <a:pt x="142" y="587"/>
                      <a:pt x="141" y="585"/>
                    </a:cubicBezTo>
                    <a:cubicBezTo>
                      <a:pt x="141" y="585"/>
                      <a:pt x="141" y="583"/>
                      <a:pt x="140" y="579"/>
                    </a:cubicBezTo>
                    <a:cubicBezTo>
                      <a:pt x="139" y="575"/>
                      <a:pt x="138" y="570"/>
                      <a:pt x="137" y="564"/>
                    </a:cubicBezTo>
                    <a:cubicBezTo>
                      <a:pt x="137" y="559"/>
                      <a:pt x="136" y="554"/>
                      <a:pt x="136" y="550"/>
                    </a:cubicBezTo>
                    <a:cubicBezTo>
                      <a:pt x="136" y="548"/>
                      <a:pt x="136" y="547"/>
                      <a:pt x="136" y="545"/>
                    </a:cubicBezTo>
                    <a:cubicBezTo>
                      <a:pt x="137" y="544"/>
                      <a:pt x="137" y="543"/>
                      <a:pt x="137" y="543"/>
                    </a:cubicBezTo>
                    <a:cubicBezTo>
                      <a:pt x="138" y="541"/>
                      <a:pt x="141" y="539"/>
                      <a:pt x="144" y="540"/>
                    </a:cubicBezTo>
                    <a:cubicBezTo>
                      <a:pt x="144" y="541"/>
                      <a:pt x="145" y="541"/>
                      <a:pt x="145" y="542"/>
                    </a:cubicBezTo>
                    <a:cubicBezTo>
                      <a:pt x="145" y="542"/>
                      <a:pt x="146" y="542"/>
                      <a:pt x="147" y="543"/>
                    </a:cubicBezTo>
                    <a:cubicBezTo>
                      <a:pt x="147" y="544"/>
                      <a:pt x="148" y="546"/>
                      <a:pt x="149" y="548"/>
                    </a:cubicBezTo>
                    <a:cubicBezTo>
                      <a:pt x="150" y="552"/>
                      <a:pt x="150" y="558"/>
                      <a:pt x="151" y="563"/>
                    </a:cubicBezTo>
                    <a:cubicBezTo>
                      <a:pt x="151" y="568"/>
                      <a:pt x="151" y="574"/>
                      <a:pt x="151" y="578"/>
                    </a:cubicBezTo>
                    <a:close/>
                    <a:moveTo>
                      <a:pt x="158" y="242"/>
                    </a:moveTo>
                    <a:cubicBezTo>
                      <a:pt x="159" y="237"/>
                      <a:pt x="160" y="233"/>
                      <a:pt x="160" y="233"/>
                    </a:cubicBezTo>
                    <a:cubicBezTo>
                      <a:pt x="160" y="230"/>
                      <a:pt x="163" y="229"/>
                      <a:pt x="165" y="230"/>
                    </a:cubicBezTo>
                    <a:cubicBezTo>
                      <a:pt x="167" y="230"/>
                      <a:pt x="168" y="232"/>
                      <a:pt x="168" y="233"/>
                    </a:cubicBezTo>
                    <a:cubicBezTo>
                      <a:pt x="168" y="233"/>
                      <a:pt x="169" y="237"/>
                      <a:pt x="170" y="242"/>
                    </a:cubicBezTo>
                    <a:cubicBezTo>
                      <a:pt x="170" y="248"/>
                      <a:pt x="171" y="255"/>
                      <a:pt x="171" y="263"/>
                    </a:cubicBezTo>
                    <a:cubicBezTo>
                      <a:pt x="171" y="270"/>
                      <a:pt x="170" y="278"/>
                      <a:pt x="169" y="283"/>
                    </a:cubicBezTo>
                    <a:cubicBezTo>
                      <a:pt x="169" y="289"/>
                      <a:pt x="168" y="292"/>
                      <a:pt x="168" y="292"/>
                    </a:cubicBezTo>
                    <a:cubicBezTo>
                      <a:pt x="168" y="292"/>
                      <a:pt x="168" y="292"/>
                      <a:pt x="168" y="292"/>
                    </a:cubicBezTo>
                    <a:cubicBezTo>
                      <a:pt x="168" y="295"/>
                      <a:pt x="166" y="297"/>
                      <a:pt x="163" y="296"/>
                    </a:cubicBezTo>
                    <a:cubicBezTo>
                      <a:pt x="162" y="296"/>
                      <a:pt x="160" y="295"/>
                      <a:pt x="160" y="293"/>
                    </a:cubicBezTo>
                    <a:cubicBezTo>
                      <a:pt x="160" y="293"/>
                      <a:pt x="159" y="292"/>
                      <a:pt x="159" y="290"/>
                    </a:cubicBezTo>
                    <a:cubicBezTo>
                      <a:pt x="158" y="289"/>
                      <a:pt x="158" y="286"/>
                      <a:pt x="158" y="283"/>
                    </a:cubicBezTo>
                    <a:cubicBezTo>
                      <a:pt x="157" y="278"/>
                      <a:pt x="156" y="270"/>
                      <a:pt x="156" y="263"/>
                    </a:cubicBezTo>
                    <a:cubicBezTo>
                      <a:pt x="156" y="255"/>
                      <a:pt x="157" y="248"/>
                      <a:pt x="158" y="242"/>
                    </a:cubicBezTo>
                    <a:close/>
                    <a:moveTo>
                      <a:pt x="168" y="470"/>
                    </a:moveTo>
                    <a:cubicBezTo>
                      <a:pt x="168" y="474"/>
                      <a:pt x="168" y="477"/>
                      <a:pt x="168" y="477"/>
                    </a:cubicBezTo>
                    <a:cubicBezTo>
                      <a:pt x="167" y="479"/>
                      <a:pt x="165" y="481"/>
                      <a:pt x="163" y="481"/>
                    </a:cubicBezTo>
                    <a:cubicBezTo>
                      <a:pt x="161" y="481"/>
                      <a:pt x="159" y="479"/>
                      <a:pt x="159" y="477"/>
                    </a:cubicBezTo>
                    <a:cubicBezTo>
                      <a:pt x="159" y="477"/>
                      <a:pt x="158" y="475"/>
                      <a:pt x="157" y="471"/>
                    </a:cubicBezTo>
                    <a:cubicBezTo>
                      <a:pt x="157" y="467"/>
                      <a:pt x="156" y="462"/>
                      <a:pt x="155" y="456"/>
                    </a:cubicBezTo>
                    <a:cubicBezTo>
                      <a:pt x="154" y="451"/>
                      <a:pt x="153" y="446"/>
                      <a:pt x="153" y="442"/>
                    </a:cubicBezTo>
                    <a:cubicBezTo>
                      <a:pt x="153" y="440"/>
                      <a:pt x="154" y="439"/>
                      <a:pt x="154" y="437"/>
                    </a:cubicBezTo>
                    <a:cubicBezTo>
                      <a:pt x="154" y="436"/>
                      <a:pt x="154" y="435"/>
                      <a:pt x="154" y="435"/>
                    </a:cubicBezTo>
                    <a:cubicBezTo>
                      <a:pt x="156" y="433"/>
                      <a:pt x="159" y="431"/>
                      <a:pt x="161" y="433"/>
                    </a:cubicBezTo>
                    <a:cubicBezTo>
                      <a:pt x="162" y="433"/>
                      <a:pt x="163" y="433"/>
                      <a:pt x="163" y="434"/>
                    </a:cubicBezTo>
                    <a:cubicBezTo>
                      <a:pt x="163" y="434"/>
                      <a:pt x="164" y="434"/>
                      <a:pt x="164" y="435"/>
                    </a:cubicBezTo>
                    <a:cubicBezTo>
                      <a:pt x="165" y="436"/>
                      <a:pt x="166" y="438"/>
                      <a:pt x="166" y="440"/>
                    </a:cubicBezTo>
                    <a:cubicBezTo>
                      <a:pt x="168" y="444"/>
                      <a:pt x="168" y="450"/>
                      <a:pt x="168" y="455"/>
                    </a:cubicBezTo>
                    <a:cubicBezTo>
                      <a:pt x="169" y="461"/>
                      <a:pt x="168" y="466"/>
                      <a:pt x="168" y="470"/>
                    </a:cubicBezTo>
                    <a:close/>
                    <a:moveTo>
                      <a:pt x="183" y="401"/>
                    </a:moveTo>
                    <a:cubicBezTo>
                      <a:pt x="183" y="406"/>
                      <a:pt x="181" y="409"/>
                      <a:pt x="181" y="409"/>
                    </a:cubicBezTo>
                    <a:cubicBezTo>
                      <a:pt x="179" y="411"/>
                      <a:pt x="176" y="412"/>
                      <a:pt x="173" y="410"/>
                    </a:cubicBezTo>
                    <a:cubicBezTo>
                      <a:pt x="173" y="410"/>
                      <a:pt x="172" y="410"/>
                      <a:pt x="172" y="409"/>
                    </a:cubicBezTo>
                    <a:cubicBezTo>
                      <a:pt x="172" y="409"/>
                      <a:pt x="170" y="406"/>
                      <a:pt x="168" y="402"/>
                    </a:cubicBezTo>
                    <a:cubicBezTo>
                      <a:pt x="168" y="399"/>
                      <a:pt x="167" y="397"/>
                      <a:pt x="167" y="394"/>
                    </a:cubicBezTo>
                    <a:cubicBezTo>
                      <a:pt x="167" y="391"/>
                      <a:pt x="167" y="388"/>
                      <a:pt x="167" y="385"/>
                    </a:cubicBezTo>
                    <a:cubicBezTo>
                      <a:pt x="167" y="379"/>
                      <a:pt x="167" y="372"/>
                      <a:pt x="168" y="368"/>
                    </a:cubicBezTo>
                    <a:cubicBezTo>
                      <a:pt x="168" y="363"/>
                      <a:pt x="169" y="360"/>
                      <a:pt x="169" y="360"/>
                    </a:cubicBezTo>
                    <a:cubicBezTo>
                      <a:pt x="169" y="358"/>
                      <a:pt x="171" y="356"/>
                      <a:pt x="174" y="356"/>
                    </a:cubicBezTo>
                    <a:cubicBezTo>
                      <a:pt x="176" y="357"/>
                      <a:pt x="177" y="358"/>
                      <a:pt x="177" y="359"/>
                    </a:cubicBezTo>
                    <a:cubicBezTo>
                      <a:pt x="177" y="359"/>
                      <a:pt x="178" y="360"/>
                      <a:pt x="178" y="361"/>
                    </a:cubicBezTo>
                    <a:cubicBezTo>
                      <a:pt x="179" y="362"/>
                      <a:pt x="179" y="364"/>
                      <a:pt x="180" y="367"/>
                    </a:cubicBezTo>
                    <a:cubicBezTo>
                      <a:pt x="181" y="371"/>
                      <a:pt x="183" y="378"/>
                      <a:pt x="183" y="384"/>
                    </a:cubicBezTo>
                    <a:cubicBezTo>
                      <a:pt x="184" y="387"/>
                      <a:pt x="184" y="390"/>
                      <a:pt x="184" y="393"/>
                    </a:cubicBezTo>
                    <a:cubicBezTo>
                      <a:pt x="184" y="396"/>
                      <a:pt x="184" y="399"/>
                      <a:pt x="183" y="4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3" name="Freeform 68"/>
              <p:cNvSpPr>
                <a:spLocks noEditPoints="1"/>
              </p:cNvSpPr>
              <p:nvPr userDrawn="1"/>
            </p:nvSpPr>
            <p:spPr bwMode="auto">
              <a:xfrm>
                <a:off x="1521202" y="1457770"/>
                <a:ext cx="1399054" cy="1669924"/>
              </a:xfrm>
              <a:custGeom>
                <a:avLst/>
                <a:gdLst>
                  <a:gd name="T0" fmla="*/ 408 w 521"/>
                  <a:gd name="T1" fmla="*/ 59 h 621"/>
                  <a:gd name="T2" fmla="*/ 303 w 521"/>
                  <a:gd name="T3" fmla="*/ 37 h 621"/>
                  <a:gd name="T4" fmla="*/ 288 w 521"/>
                  <a:gd name="T5" fmla="*/ 341 h 621"/>
                  <a:gd name="T6" fmla="*/ 130 w 521"/>
                  <a:gd name="T7" fmla="*/ 368 h 621"/>
                  <a:gd name="T8" fmla="*/ 100 w 521"/>
                  <a:gd name="T9" fmla="*/ 572 h 621"/>
                  <a:gd name="T10" fmla="*/ 245 w 521"/>
                  <a:gd name="T11" fmla="*/ 548 h 621"/>
                  <a:gd name="T12" fmla="*/ 241 w 521"/>
                  <a:gd name="T13" fmla="*/ 584 h 621"/>
                  <a:gd name="T14" fmla="*/ 378 w 521"/>
                  <a:gd name="T15" fmla="*/ 445 h 621"/>
                  <a:gd name="T16" fmla="*/ 448 w 521"/>
                  <a:gd name="T17" fmla="*/ 406 h 621"/>
                  <a:gd name="T18" fmla="*/ 443 w 521"/>
                  <a:gd name="T19" fmla="*/ 404 h 621"/>
                  <a:gd name="T20" fmla="*/ 424 w 521"/>
                  <a:gd name="T21" fmla="*/ 399 h 621"/>
                  <a:gd name="T22" fmla="*/ 384 w 521"/>
                  <a:gd name="T23" fmla="*/ 389 h 621"/>
                  <a:gd name="T24" fmla="*/ 383 w 521"/>
                  <a:gd name="T25" fmla="*/ 388 h 621"/>
                  <a:gd name="T26" fmla="*/ 384 w 521"/>
                  <a:gd name="T27" fmla="*/ 387 h 621"/>
                  <a:gd name="T28" fmla="*/ 409 w 521"/>
                  <a:gd name="T29" fmla="*/ 388 h 621"/>
                  <a:gd name="T30" fmla="*/ 429 w 521"/>
                  <a:gd name="T31" fmla="*/ 223 h 621"/>
                  <a:gd name="T32" fmla="*/ 521 w 521"/>
                  <a:gd name="T33" fmla="*/ 42 h 621"/>
                  <a:gd name="T34" fmla="*/ 408 w 521"/>
                  <a:gd name="T35" fmla="*/ 59 h 621"/>
                  <a:gd name="T36" fmla="*/ 230 w 521"/>
                  <a:gd name="T37" fmla="*/ 379 h 621"/>
                  <a:gd name="T38" fmla="*/ 216 w 521"/>
                  <a:gd name="T39" fmla="*/ 378 h 621"/>
                  <a:gd name="T40" fmla="*/ 210 w 521"/>
                  <a:gd name="T41" fmla="*/ 376 h 621"/>
                  <a:gd name="T42" fmla="*/ 210 w 521"/>
                  <a:gd name="T43" fmla="*/ 376 h 621"/>
                  <a:gd name="T44" fmla="*/ 209 w 521"/>
                  <a:gd name="T45" fmla="*/ 372 h 621"/>
                  <a:gd name="T46" fmla="*/ 210 w 521"/>
                  <a:gd name="T47" fmla="*/ 370 h 621"/>
                  <a:gd name="T48" fmla="*/ 216 w 521"/>
                  <a:gd name="T49" fmla="*/ 369 h 621"/>
                  <a:gd name="T50" fmla="*/ 230 w 521"/>
                  <a:gd name="T51" fmla="*/ 368 h 621"/>
                  <a:gd name="T52" fmla="*/ 243 w 521"/>
                  <a:gd name="T53" fmla="*/ 369 h 621"/>
                  <a:gd name="T54" fmla="*/ 250 w 521"/>
                  <a:gd name="T55" fmla="*/ 370 h 621"/>
                  <a:gd name="T56" fmla="*/ 251 w 521"/>
                  <a:gd name="T57" fmla="*/ 374 h 621"/>
                  <a:gd name="T58" fmla="*/ 250 w 521"/>
                  <a:gd name="T59" fmla="*/ 376 h 621"/>
                  <a:gd name="T60" fmla="*/ 244 w 521"/>
                  <a:gd name="T61" fmla="*/ 378 h 621"/>
                  <a:gd name="T62" fmla="*/ 230 w 521"/>
                  <a:gd name="T63" fmla="*/ 379 h 621"/>
                  <a:gd name="T64" fmla="*/ 257 w 521"/>
                  <a:gd name="T65" fmla="*/ 498 h 621"/>
                  <a:gd name="T66" fmla="*/ 242 w 521"/>
                  <a:gd name="T67" fmla="*/ 483 h 621"/>
                  <a:gd name="T68" fmla="*/ 257 w 521"/>
                  <a:gd name="T69" fmla="*/ 467 h 621"/>
                  <a:gd name="T70" fmla="*/ 273 w 521"/>
                  <a:gd name="T71" fmla="*/ 483 h 621"/>
                  <a:gd name="T72" fmla="*/ 257 w 521"/>
                  <a:gd name="T73" fmla="*/ 49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1" h="621">
                    <a:moveTo>
                      <a:pt x="408" y="59"/>
                    </a:moveTo>
                    <a:cubicBezTo>
                      <a:pt x="408" y="59"/>
                      <a:pt x="383" y="16"/>
                      <a:pt x="303" y="37"/>
                    </a:cubicBezTo>
                    <a:cubicBezTo>
                      <a:pt x="463" y="139"/>
                      <a:pt x="355" y="321"/>
                      <a:pt x="288" y="341"/>
                    </a:cubicBezTo>
                    <a:cubicBezTo>
                      <a:pt x="232" y="359"/>
                      <a:pt x="217" y="344"/>
                      <a:pt x="130" y="368"/>
                    </a:cubicBezTo>
                    <a:cubicBezTo>
                      <a:pt x="63" y="386"/>
                      <a:pt x="0" y="521"/>
                      <a:pt x="100" y="572"/>
                    </a:cubicBezTo>
                    <a:cubicBezTo>
                      <a:pt x="197" y="621"/>
                      <a:pt x="245" y="548"/>
                      <a:pt x="245" y="548"/>
                    </a:cubicBezTo>
                    <a:cubicBezTo>
                      <a:pt x="241" y="584"/>
                      <a:pt x="241" y="584"/>
                      <a:pt x="241" y="584"/>
                    </a:cubicBezTo>
                    <a:cubicBezTo>
                      <a:pt x="241" y="584"/>
                      <a:pt x="320" y="557"/>
                      <a:pt x="378" y="445"/>
                    </a:cubicBezTo>
                    <a:cubicBezTo>
                      <a:pt x="378" y="445"/>
                      <a:pt x="423" y="436"/>
                      <a:pt x="448" y="406"/>
                    </a:cubicBezTo>
                    <a:cubicBezTo>
                      <a:pt x="447" y="406"/>
                      <a:pt x="445" y="405"/>
                      <a:pt x="443" y="404"/>
                    </a:cubicBezTo>
                    <a:cubicBezTo>
                      <a:pt x="437" y="402"/>
                      <a:pt x="430" y="400"/>
                      <a:pt x="424" y="399"/>
                    </a:cubicBezTo>
                    <a:cubicBezTo>
                      <a:pt x="411" y="395"/>
                      <a:pt x="397" y="392"/>
                      <a:pt x="384" y="389"/>
                    </a:cubicBezTo>
                    <a:cubicBezTo>
                      <a:pt x="383" y="389"/>
                      <a:pt x="383" y="388"/>
                      <a:pt x="383" y="388"/>
                    </a:cubicBezTo>
                    <a:cubicBezTo>
                      <a:pt x="383" y="387"/>
                      <a:pt x="384" y="387"/>
                      <a:pt x="384" y="387"/>
                    </a:cubicBezTo>
                    <a:cubicBezTo>
                      <a:pt x="393" y="387"/>
                      <a:pt x="401" y="387"/>
                      <a:pt x="409" y="388"/>
                    </a:cubicBezTo>
                    <a:cubicBezTo>
                      <a:pt x="414" y="375"/>
                      <a:pt x="428" y="322"/>
                      <a:pt x="429" y="223"/>
                    </a:cubicBezTo>
                    <a:cubicBezTo>
                      <a:pt x="430" y="108"/>
                      <a:pt x="483" y="66"/>
                      <a:pt x="521" y="42"/>
                    </a:cubicBezTo>
                    <a:cubicBezTo>
                      <a:pt x="521" y="42"/>
                      <a:pt x="467" y="0"/>
                      <a:pt x="408" y="59"/>
                    </a:cubicBezTo>
                    <a:close/>
                    <a:moveTo>
                      <a:pt x="230" y="379"/>
                    </a:moveTo>
                    <a:cubicBezTo>
                      <a:pt x="225" y="380"/>
                      <a:pt x="220" y="379"/>
                      <a:pt x="216" y="378"/>
                    </a:cubicBezTo>
                    <a:cubicBezTo>
                      <a:pt x="212" y="377"/>
                      <a:pt x="210" y="376"/>
                      <a:pt x="210" y="376"/>
                    </a:cubicBezTo>
                    <a:cubicBezTo>
                      <a:pt x="210" y="376"/>
                      <a:pt x="210" y="376"/>
                      <a:pt x="210" y="376"/>
                    </a:cubicBezTo>
                    <a:cubicBezTo>
                      <a:pt x="209" y="375"/>
                      <a:pt x="208" y="374"/>
                      <a:pt x="209" y="372"/>
                    </a:cubicBezTo>
                    <a:cubicBezTo>
                      <a:pt x="209" y="371"/>
                      <a:pt x="210" y="371"/>
                      <a:pt x="210" y="370"/>
                    </a:cubicBezTo>
                    <a:cubicBezTo>
                      <a:pt x="210" y="370"/>
                      <a:pt x="213" y="369"/>
                      <a:pt x="216" y="369"/>
                    </a:cubicBezTo>
                    <a:cubicBezTo>
                      <a:pt x="220" y="368"/>
                      <a:pt x="225" y="368"/>
                      <a:pt x="230" y="368"/>
                    </a:cubicBezTo>
                    <a:cubicBezTo>
                      <a:pt x="235" y="368"/>
                      <a:pt x="240" y="369"/>
                      <a:pt x="243" y="369"/>
                    </a:cubicBezTo>
                    <a:cubicBezTo>
                      <a:pt x="247" y="370"/>
                      <a:pt x="250" y="370"/>
                      <a:pt x="250" y="370"/>
                    </a:cubicBezTo>
                    <a:cubicBezTo>
                      <a:pt x="251" y="371"/>
                      <a:pt x="252" y="372"/>
                      <a:pt x="251" y="374"/>
                    </a:cubicBezTo>
                    <a:cubicBezTo>
                      <a:pt x="251" y="375"/>
                      <a:pt x="251" y="376"/>
                      <a:pt x="250" y="376"/>
                    </a:cubicBezTo>
                    <a:cubicBezTo>
                      <a:pt x="250" y="376"/>
                      <a:pt x="247" y="377"/>
                      <a:pt x="244" y="378"/>
                    </a:cubicBezTo>
                    <a:cubicBezTo>
                      <a:pt x="240" y="379"/>
                      <a:pt x="235" y="379"/>
                      <a:pt x="230" y="379"/>
                    </a:cubicBezTo>
                    <a:close/>
                    <a:moveTo>
                      <a:pt x="257" y="498"/>
                    </a:moveTo>
                    <a:cubicBezTo>
                      <a:pt x="249" y="498"/>
                      <a:pt x="242" y="491"/>
                      <a:pt x="242" y="483"/>
                    </a:cubicBezTo>
                    <a:cubicBezTo>
                      <a:pt x="242" y="474"/>
                      <a:pt x="249" y="467"/>
                      <a:pt x="257" y="467"/>
                    </a:cubicBezTo>
                    <a:cubicBezTo>
                      <a:pt x="266" y="467"/>
                      <a:pt x="273" y="474"/>
                      <a:pt x="273" y="483"/>
                    </a:cubicBezTo>
                    <a:cubicBezTo>
                      <a:pt x="273" y="491"/>
                      <a:pt x="266" y="498"/>
                      <a:pt x="257" y="4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4" name="Freeform 69"/>
              <p:cNvSpPr>
                <a:spLocks/>
              </p:cNvSpPr>
              <p:nvPr userDrawn="1"/>
            </p:nvSpPr>
            <p:spPr bwMode="auto">
              <a:xfrm>
                <a:off x="-3182" y="4158576"/>
                <a:ext cx="1004915" cy="694267"/>
              </a:xfrm>
              <a:custGeom>
                <a:avLst/>
                <a:gdLst>
                  <a:gd name="T0" fmla="*/ 393 w 418"/>
                  <a:gd name="T1" fmla="*/ 26 h 259"/>
                  <a:gd name="T2" fmla="*/ 376 w 418"/>
                  <a:gd name="T3" fmla="*/ 0 h 259"/>
                  <a:gd name="T4" fmla="*/ 371 w 418"/>
                  <a:gd name="T5" fmla="*/ 12 h 259"/>
                  <a:gd name="T6" fmla="*/ 362 w 418"/>
                  <a:gd name="T7" fmla="*/ 30 h 259"/>
                  <a:gd name="T8" fmla="*/ 347 w 418"/>
                  <a:gd name="T9" fmla="*/ 52 h 259"/>
                  <a:gd name="T10" fmla="*/ 337 w 418"/>
                  <a:gd name="T11" fmla="*/ 64 h 259"/>
                  <a:gd name="T12" fmla="*/ 326 w 418"/>
                  <a:gd name="T13" fmla="*/ 76 h 259"/>
                  <a:gd name="T14" fmla="*/ 300 w 418"/>
                  <a:gd name="T15" fmla="*/ 99 h 259"/>
                  <a:gd name="T16" fmla="*/ 286 w 418"/>
                  <a:gd name="T17" fmla="*/ 111 h 259"/>
                  <a:gd name="T18" fmla="*/ 271 w 418"/>
                  <a:gd name="T19" fmla="*/ 122 h 259"/>
                  <a:gd name="T20" fmla="*/ 239 w 418"/>
                  <a:gd name="T21" fmla="*/ 143 h 259"/>
                  <a:gd name="T22" fmla="*/ 205 w 418"/>
                  <a:gd name="T23" fmla="*/ 161 h 259"/>
                  <a:gd name="T24" fmla="*/ 188 w 418"/>
                  <a:gd name="T25" fmla="*/ 169 h 259"/>
                  <a:gd name="T26" fmla="*/ 180 w 418"/>
                  <a:gd name="T27" fmla="*/ 173 h 259"/>
                  <a:gd name="T28" fmla="*/ 170 w 418"/>
                  <a:gd name="T29" fmla="*/ 176 h 259"/>
                  <a:gd name="T30" fmla="*/ 151 w 418"/>
                  <a:gd name="T31" fmla="*/ 180 h 259"/>
                  <a:gd name="T32" fmla="*/ 132 w 418"/>
                  <a:gd name="T33" fmla="*/ 180 h 259"/>
                  <a:gd name="T34" fmla="*/ 101 w 418"/>
                  <a:gd name="T35" fmla="*/ 172 h 259"/>
                  <a:gd name="T36" fmla="*/ 77 w 418"/>
                  <a:gd name="T37" fmla="*/ 167 h 259"/>
                  <a:gd name="T38" fmla="*/ 58 w 418"/>
                  <a:gd name="T39" fmla="*/ 165 h 259"/>
                  <a:gd name="T40" fmla="*/ 49 w 418"/>
                  <a:gd name="T41" fmla="*/ 164 h 259"/>
                  <a:gd name="T42" fmla="*/ 26 w 418"/>
                  <a:gd name="T43" fmla="*/ 183 h 259"/>
                  <a:gd name="T44" fmla="*/ 26 w 418"/>
                  <a:gd name="T45" fmla="*/ 259 h 259"/>
                  <a:gd name="T46" fmla="*/ 275 w 418"/>
                  <a:gd name="T47" fmla="*/ 144 h 259"/>
                  <a:gd name="T48" fmla="*/ 393 w 418"/>
                  <a:gd name="T49" fmla="*/ 26 h 259"/>
                  <a:gd name="connsiteX0" fmla="*/ 9059 w 9223"/>
                  <a:gd name="connsiteY0" fmla="*/ 1004 h 10000"/>
                  <a:gd name="connsiteX1" fmla="*/ 8652 w 9223"/>
                  <a:gd name="connsiteY1" fmla="*/ 0 h 10000"/>
                  <a:gd name="connsiteX2" fmla="*/ 8533 w 9223"/>
                  <a:gd name="connsiteY2" fmla="*/ 463 h 10000"/>
                  <a:gd name="connsiteX3" fmla="*/ 8317 w 9223"/>
                  <a:gd name="connsiteY3" fmla="*/ 1158 h 10000"/>
                  <a:gd name="connsiteX4" fmla="*/ 7958 w 9223"/>
                  <a:gd name="connsiteY4" fmla="*/ 2008 h 10000"/>
                  <a:gd name="connsiteX5" fmla="*/ 7719 w 9223"/>
                  <a:gd name="connsiteY5" fmla="*/ 2471 h 10000"/>
                  <a:gd name="connsiteX6" fmla="*/ 7456 w 9223"/>
                  <a:gd name="connsiteY6" fmla="*/ 2934 h 10000"/>
                  <a:gd name="connsiteX7" fmla="*/ 6834 w 9223"/>
                  <a:gd name="connsiteY7" fmla="*/ 3822 h 10000"/>
                  <a:gd name="connsiteX8" fmla="*/ 6499 w 9223"/>
                  <a:gd name="connsiteY8" fmla="*/ 4286 h 10000"/>
                  <a:gd name="connsiteX9" fmla="*/ 6140 w 9223"/>
                  <a:gd name="connsiteY9" fmla="*/ 4710 h 10000"/>
                  <a:gd name="connsiteX10" fmla="*/ 5375 w 9223"/>
                  <a:gd name="connsiteY10" fmla="*/ 5521 h 10000"/>
                  <a:gd name="connsiteX11" fmla="*/ 4561 w 9223"/>
                  <a:gd name="connsiteY11" fmla="*/ 6216 h 10000"/>
                  <a:gd name="connsiteX12" fmla="*/ 4155 w 9223"/>
                  <a:gd name="connsiteY12" fmla="*/ 6525 h 10000"/>
                  <a:gd name="connsiteX13" fmla="*/ 3963 w 9223"/>
                  <a:gd name="connsiteY13" fmla="*/ 6680 h 10000"/>
                  <a:gd name="connsiteX14" fmla="*/ 3724 w 9223"/>
                  <a:gd name="connsiteY14" fmla="*/ 6795 h 10000"/>
                  <a:gd name="connsiteX15" fmla="*/ 3269 w 9223"/>
                  <a:gd name="connsiteY15" fmla="*/ 6950 h 10000"/>
                  <a:gd name="connsiteX16" fmla="*/ 2815 w 9223"/>
                  <a:gd name="connsiteY16" fmla="*/ 6950 h 10000"/>
                  <a:gd name="connsiteX17" fmla="*/ 2073 w 9223"/>
                  <a:gd name="connsiteY17" fmla="*/ 6641 h 10000"/>
                  <a:gd name="connsiteX18" fmla="*/ 1499 w 9223"/>
                  <a:gd name="connsiteY18" fmla="*/ 6448 h 10000"/>
                  <a:gd name="connsiteX19" fmla="*/ 1045 w 9223"/>
                  <a:gd name="connsiteY19" fmla="*/ 6371 h 10000"/>
                  <a:gd name="connsiteX20" fmla="*/ 829 w 9223"/>
                  <a:gd name="connsiteY20" fmla="*/ 6332 h 10000"/>
                  <a:gd name="connsiteX21" fmla="*/ 279 w 9223"/>
                  <a:gd name="connsiteY21" fmla="*/ 7066 h 10000"/>
                  <a:gd name="connsiteX22" fmla="*/ 279 w 9223"/>
                  <a:gd name="connsiteY22" fmla="*/ 10000 h 10000"/>
                  <a:gd name="connsiteX23" fmla="*/ 6236 w 9223"/>
                  <a:gd name="connsiteY23" fmla="*/ 5560 h 10000"/>
                  <a:gd name="connsiteX24" fmla="*/ 9059 w 9223"/>
                  <a:gd name="connsiteY24" fmla="*/ 1004 h 10000"/>
                  <a:gd name="connsiteX0" fmla="*/ 9525 w 9703"/>
                  <a:gd name="connsiteY0" fmla="*/ 1004 h 10000"/>
                  <a:gd name="connsiteX1" fmla="*/ 9084 w 9703"/>
                  <a:gd name="connsiteY1" fmla="*/ 0 h 10000"/>
                  <a:gd name="connsiteX2" fmla="*/ 8955 w 9703"/>
                  <a:gd name="connsiteY2" fmla="*/ 463 h 10000"/>
                  <a:gd name="connsiteX3" fmla="*/ 8721 w 9703"/>
                  <a:gd name="connsiteY3" fmla="*/ 1158 h 10000"/>
                  <a:gd name="connsiteX4" fmla="*/ 8331 w 9703"/>
                  <a:gd name="connsiteY4" fmla="*/ 2008 h 10000"/>
                  <a:gd name="connsiteX5" fmla="*/ 8072 w 9703"/>
                  <a:gd name="connsiteY5" fmla="*/ 2471 h 10000"/>
                  <a:gd name="connsiteX6" fmla="*/ 7787 w 9703"/>
                  <a:gd name="connsiteY6" fmla="*/ 2934 h 10000"/>
                  <a:gd name="connsiteX7" fmla="*/ 7113 w 9703"/>
                  <a:gd name="connsiteY7" fmla="*/ 3822 h 10000"/>
                  <a:gd name="connsiteX8" fmla="*/ 6750 w 9703"/>
                  <a:gd name="connsiteY8" fmla="*/ 4286 h 10000"/>
                  <a:gd name="connsiteX9" fmla="*/ 6360 w 9703"/>
                  <a:gd name="connsiteY9" fmla="*/ 4710 h 10000"/>
                  <a:gd name="connsiteX10" fmla="*/ 5531 w 9703"/>
                  <a:gd name="connsiteY10" fmla="*/ 5521 h 10000"/>
                  <a:gd name="connsiteX11" fmla="*/ 4648 w 9703"/>
                  <a:gd name="connsiteY11" fmla="*/ 6216 h 10000"/>
                  <a:gd name="connsiteX12" fmla="*/ 4208 w 9703"/>
                  <a:gd name="connsiteY12" fmla="*/ 6525 h 10000"/>
                  <a:gd name="connsiteX13" fmla="*/ 4000 w 9703"/>
                  <a:gd name="connsiteY13" fmla="*/ 6680 h 10000"/>
                  <a:gd name="connsiteX14" fmla="*/ 3741 w 9703"/>
                  <a:gd name="connsiteY14" fmla="*/ 6795 h 10000"/>
                  <a:gd name="connsiteX15" fmla="*/ 3247 w 9703"/>
                  <a:gd name="connsiteY15" fmla="*/ 6950 h 10000"/>
                  <a:gd name="connsiteX16" fmla="*/ 2755 w 9703"/>
                  <a:gd name="connsiteY16" fmla="*/ 6950 h 10000"/>
                  <a:gd name="connsiteX17" fmla="*/ 1951 w 9703"/>
                  <a:gd name="connsiteY17" fmla="*/ 6641 h 10000"/>
                  <a:gd name="connsiteX18" fmla="*/ 1328 w 9703"/>
                  <a:gd name="connsiteY18" fmla="*/ 6448 h 10000"/>
                  <a:gd name="connsiteX19" fmla="*/ 836 w 9703"/>
                  <a:gd name="connsiteY19" fmla="*/ 6371 h 10000"/>
                  <a:gd name="connsiteX20" fmla="*/ 602 w 9703"/>
                  <a:gd name="connsiteY20" fmla="*/ 6332 h 10000"/>
                  <a:gd name="connsiteX21" fmla="*/ 6 w 9703"/>
                  <a:gd name="connsiteY21" fmla="*/ 7066 h 10000"/>
                  <a:gd name="connsiteX22" fmla="*/ 6 w 9703"/>
                  <a:gd name="connsiteY22" fmla="*/ 10000 h 10000"/>
                  <a:gd name="connsiteX23" fmla="*/ 6464 w 9703"/>
                  <a:gd name="connsiteY23" fmla="*/ 5560 h 10000"/>
                  <a:gd name="connsiteX24" fmla="*/ 9525 w 9703"/>
                  <a:gd name="connsiteY24" fmla="*/ 100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703" h="10000">
                    <a:moveTo>
                      <a:pt x="9525" y="1004"/>
                    </a:moveTo>
                    <a:cubicBezTo>
                      <a:pt x="9395" y="695"/>
                      <a:pt x="9266" y="386"/>
                      <a:pt x="9084" y="0"/>
                    </a:cubicBezTo>
                    <a:cubicBezTo>
                      <a:pt x="9058" y="116"/>
                      <a:pt x="9006" y="270"/>
                      <a:pt x="8955" y="463"/>
                    </a:cubicBezTo>
                    <a:cubicBezTo>
                      <a:pt x="8903" y="656"/>
                      <a:pt x="8825" y="888"/>
                      <a:pt x="8721" y="1158"/>
                    </a:cubicBezTo>
                    <a:cubicBezTo>
                      <a:pt x="8618" y="1429"/>
                      <a:pt x="8488" y="1737"/>
                      <a:pt x="8331" y="2008"/>
                    </a:cubicBezTo>
                    <a:cubicBezTo>
                      <a:pt x="8254" y="2162"/>
                      <a:pt x="8176" y="2317"/>
                      <a:pt x="8072" y="2471"/>
                    </a:cubicBezTo>
                    <a:cubicBezTo>
                      <a:pt x="7994" y="2625"/>
                      <a:pt x="7891" y="2780"/>
                      <a:pt x="7787" y="2934"/>
                    </a:cubicBezTo>
                    <a:cubicBezTo>
                      <a:pt x="7580" y="3243"/>
                      <a:pt x="7372" y="3552"/>
                      <a:pt x="7113" y="3822"/>
                    </a:cubicBezTo>
                    <a:cubicBezTo>
                      <a:pt x="7009" y="3977"/>
                      <a:pt x="6880" y="4131"/>
                      <a:pt x="6750" y="4286"/>
                    </a:cubicBezTo>
                    <a:cubicBezTo>
                      <a:pt x="6619" y="4402"/>
                      <a:pt x="6490" y="4556"/>
                      <a:pt x="6360" y="4710"/>
                    </a:cubicBezTo>
                    <a:cubicBezTo>
                      <a:pt x="6075" y="4981"/>
                      <a:pt x="5816" y="5251"/>
                      <a:pt x="5531" y="5521"/>
                    </a:cubicBezTo>
                    <a:cubicBezTo>
                      <a:pt x="5220" y="5753"/>
                      <a:pt x="4933" y="5985"/>
                      <a:pt x="4648" y="6216"/>
                    </a:cubicBezTo>
                    <a:cubicBezTo>
                      <a:pt x="4493" y="6332"/>
                      <a:pt x="4337" y="6409"/>
                      <a:pt x="4208" y="6525"/>
                    </a:cubicBezTo>
                    <a:cubicBezTo>
                      <a:pt x="4130" y="6564"/>
                      <a:pt x="4052" y="6602"/>
                      <a:pt x="4000" y="6680"/>
                    </a:cubicBezTo>
                    <a:cubicBezTo>
                      <a:pt x="3897" y="6718"/>
                      <a:pt x="3819" y="6757"/>
                      <a:pt x="3741" y="6795"/>
                    </a:cubicBezTo>
                    <a:cubicBezTo>
                      <a:pt x="3585" y="6873"/>
                      <a:pt x="3404" y="6950"/>
                      <a:pt x="3247" y="6950"/>
                    </a:cubicBezTo>
                    <a:cubicBezTo>
                      <a:pt x="3066" y="6988"/>
                      <a:pt x="2910" y="6988"/>
                      <a:pt x="2755" y="6950"/>
                    </a:cubicBezTo>
                    <a:cubicBezTo>
                      <a:pt x="2444" y="6873"/>
                      <a:pt x="2185" y="6757"/>
                      <a:pt x="1951" y="6641"/>
                    </a:cubicBezTo>
                    <a:cubicBezTo>
                      <a:pt x="1718" y="6564"/>
                      <a:pt x="1510" y="6486"/>
                      <a:pt x="1328" y="6448"/>
                    </a:cubicBezTo>
                    <a:cubicBezTo>
                      <a:pt x="1147" y="6409"/>
                      <a:pt x="965" y="6371"/>
                      <a:pt x="836" y="6371"/>
                    </a:cubicBezTo>
                    <a:cubicBezTo>
                      <a:pt x="732" y="6332"/>
                      <a:pt x="654" y="6332"/>
                      <a:pt x="602" y="6332"/>
                    </a:cubicBezTo>
                    <a:cubicBezTo>
                      <a:pt x="473" y="6448"/>
                      <a:pt x="343" y="6564"/>
                      <a:pt x="6" y="7066"/>
                    </a:cubicBezTo>
                    <a:cubicBezTo>
                      <a:pt x="-2" y="8177"/>
                      <a:pt x="-2" y="9206"/>
                      <a:pt x="6" y="10000"/>
                    </a:cubicBezTo>
                    <a:cubicBezTo>
                      <a:pt x="473" y="10000"/>
                      <a:pt x="2729" y="9266"/>
                      <a:pt x="6464" y="5560"/>
                    </a:cubicBezTo>
                    <a:cubicBezTo>
                      <a:pt x="10174" y="1892"/>
                      <a:pt x="9836" y="1815"/>
                      <a:pt x="9525" y="10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5" name="Freeform 70"/>
              <p:cNvSpPr>
                <a:spLocks/>
              </p:cNvSpPr>
              <p:nvPr userDrawn="1"/>
            </p:nvSpPr>
            <p:spPr bwMode="auto">
              <a:xfrm>
                <a:off x="524507" y="3966600"/>
                <a:ext cx="165678" cy="152528"/>
              </a:xfrm>
              <a:custGeom>
                <a:avLst/>
                <a:gdLst>
                  <a:gd name="T0" fmla="*/ 59 w 62"/>
                  <a:gd name="T1" fmla="*/ 7 h 57"/>
                  <a:gd name="T2" fmla="*/ 56 w 62"/>
                  <a:gd name="T3" fmla="*/ 4 h 57"/>
                  <a:gd name="T4" fmla="*/ 56 w 62"/>
                  <a:gd name="T5" fmla="*/ 3 h 57"/>
                  <a:gd name="T6" fmla="*/ 54 w 62"/>
                  <a:gd name="T7" fmla="*/ 3 h 57"/>
                  <a:gd name="T8" fmla="*/ 54 w 62"/>
                  <a:gd name="T9" fmla="*/ 3 h 57"/>
                  <a:gd name="T10" fmla="*/ 53 w 62"/>
                  <a:gd name="T11" fmla="*/ 2 h 57"/>
                  <a:gd name="T12" fmla="*/ 52 w 62"/>
                  <a:gd name="T13" fmla="*/ 1 h 57"/>
                  <a:gd name="T14" fmla="*/ 51 w 62"/>
                  <a:gd name="T15" fmla="*/ 1 h 57"/>
                  <a:gd name="T16" fmla="*/ 46 w 62"/>
                  <a:gd name="T17" fmla="*/ 0 h 57"/>
                  <a:gd name="T18" fmla="*/ 45 w 62"/>
                  <a:gd name="T19" fmla="*/ 0 h 57"/>
                  <a:gd name="T20" fmla="*/ 43 w 62"/>
                  <a:gd name="T21" fmla="*/ 0 h 57"/>
                  <a:gd name="T22" fmla="*/ 41 w 62"/>
                  <a:gd name="T23" fmla="*/ 1 h 57"/>
                  <a:gd name="T24" fmla="*/ 40 w 62"/>
                  <a:gd name="T25" fmla="*/ 1 h 57"/>
                  <a:gd name="T26" fmla="*/ 39 w 62"/>
                  <a:gd name="T27" fmla="*/ 1 h 57"/>
                  <a:gd name="T28" fmla="*/ 38 w 62"/>
                  <a:gd name="T29" fmla="*/ 2 h 57"/>
                  <a:gd name="T30" fmla="*/ 35 w 62"/>
                  <a:gd name="T31" fmla="*/ 4 h 57"/>
                  <a:gd name="T32" fmla="*/ 31 w 62"/>
                  <a:gd name="T33" fmla="*/ 8 h 57"/>
                  <a:gd name="T34" fmla="*/ 30 w 62"/>
                  <a:gd name="T35" fmla="*/ 10 h 57"/>
                  <a:gd name="T36" fmla="*/ 29 w 62"/>
                  <a:gd name="T37" fmla="*/ 11 h 57"/>
                  <a:gd name="T38" fmla="*/ 29 w 62"/>
                  <a:gd name="T39" fmla="*/ 13 h 57"/>
                  <a:gd name="T40" fmla="*/ 26 w 62"/>
                  <a:gd name="T41" fmla="*/ 14 h 57"/>
                  <a:gd name="T42" fmla="*/ 24 w 62"/>
                  <a:gd name="T43" fmla="*/ 14 h 57"/>
                  <a:gd name="T44" fmla="*/ 23 w 62"/>
                  <a:gd name="T45" fmla="*/ 14 h 57"/>
                  <a:gd name="T46" fmla="*/ 21 w 62"/>
                  <a:gd name="T47" fmla="*/ 13 h 57"/>
                  <a:gd name="T48" fmla="*/ 19 w 62"/>
                  <a:gd name="T49" fmla="*/ 13 h 57"/>
                  <a:gd name="T50" fmla="*/ 17 w 62"/>
                  <a:gd name="T51" fmla="*/ 13 h 57"/>
                  <a:gd name="T52" fmla="*/ 16 w 62"/>
                  <a:gd name="T53" fmla="*/ 14 h 57"/>
                  <a:gd name="T54" fmla="*/ 11 w 62"/>
                  <a:gd name="T55" fmla="*/ 15 h 57"/>
                  <a:gd name="T56" fmla="*/ 10 w 62"/>
                  <a:gd name="T57" fmla="*/ 15 h 57"/>
                  <a:gd name="T58" fmla="*/ 4 w 62"/>
                  <a:gd name="T59" fmla="*/ 20 h 57"/>
                  <a:gd name="T60" fmla="*/ 3 w 62"/>
                  <a:gd name="T61" fmla="*/ 22 h 57"/>
                  <a:gd name="T62" fmla="*/ 1 w 62"/>
                  <a:gd name="T63" fmla="*/ 25 h 57"/>
                  <a:gd name="T64" fmla="*/ 1 w 62"/>
                  <a:gd name="T65" fmla="*/ 27 h 57"/>
                  <a:gd name="T66" fmla="*/ 1 w 62"/>
                  <a:gd name="T67" fmla="*/ 29 h 57"/>
                  <a:gd name="T68" fmla="*/ 1 w 62"/>
                  <a:gd name="T69" fmla="*/ 29 h 57"/>
                  <a:gd name="T70" fmla="*/ 1 w 62"/>
                  <a:gd name="T71" fmla="*/ 30 h 57"/>
                  <a:gd name="T72" fmla="*/ 1 w 62"/>
                  <a:gd name="T73" fmla="*/ 36 h 57"/>
                  <a:gd name="T74" fmla="*/ 8 w 62"/>
                  <a:gd name="T75" fmla="*/ 45 h 57"/>
                  <a:gd name="T76" fmla="*/ 22 w 62"/>
                  <a:gd name="T77" fmla="*/ 53 h 57"/>
                  <a:gd name="T78" fmla="*/ 27 w 62"/>
                  <a:gd name="T79" fmla="*/ 55 h 57"/>
                  <a:gd name="T80" fmla="*/ 43 w 62"/>
                  <a:gd name="T81" fmla="*/ 57 h 57"/>
                  <a:gd name="T82" fmla="*/ 54 w 62"/>
                  <a:gd name="T83" fmla="*/ 49 h 57"/>
                  <a:gd name="T84" fmla="*/ 55 w 62"/>
                  <a:gd name="T85" fmla="*/ 46 h 57"/>
                  <a:gd name="T86" fmla="*/ 60 w 62"/>
                  <a:gd name="T87" fmla="*/ 33 h 57"/>
                  <a:gd name="T88" fmla="*/ 62 w 62"/>
                  <a:gd name="T89" fmla="*/ 2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57">
                    <a:moveTo>
                      <a:pt x="61" y="12"/>
                    </a:moveTo>
                    <a:cubicBezTo>
                      <a:pt x="61" y="11"/>
                      <a:pt x="61" y="10"/>
                      <a:pt x="60" y="9"/>
                    </a:cubicBezTo>
                    <a:cubicBezTo>
                      <a:pt x="60" y="8"/>
                      <a:pt x="59" y="7"/>
                      <a:pt x="59" y="7"/>
                    </a:cubicBezTo>
                    <a:cubicBezTo>
                      <a:pt x="58" y="6"/>
                      <a:pt x="58" y="5"/>
                      <a:pt x="57" y="5"/>
                    </a:cubicBezTo>
                    <a:cubicBezTo>
                      <a:pt x="57" y="5"/>
                      <a:pt x="57" y="4"/>
                      <a:pt x="57" y="4"/>
                    </a:cubicBezTo>
                    <a:cubicBezTo>
                      <a:pt x="56" y="4"/>
                      <a:pt x="56" y="4"/>
                      <a:pt x="56" y="4"/>
                    </a:cubicBezTo>
                    <a:cubicBezTo>
                      <a:pt x="56" y="4"/>
                      <a:pt x="56" y="4"/>
                      <a:pt x="56" y="4"/>
                    </a:cubicBezTo>
                    <a:cubicBezTo>
                      <a:pt x="56" y="4"/>
                      <a:pt x="56" y="4"/>
                      <a:pt x="56" y="4"/>
                    </a:cubicBezTo>
                    <a:cubicBezTo>
                      <a:pt x="56" y="3"/>
                      <a:pt x="56" y="3"/>
                      <a:pt x="56" y="3"/>
                    </a:cubicBezTo>
                    <a:cubicBezTo>
                      <a:pt x="55" y="3"/>
                      <a:pt x="55" y="3"/>
                      <a:pt x="55" y="3"/>
                    </a:cubicBezTo>
                    <a:cubicBezTo>
                      <a:pt x="55" y="3"/>
                      <a:pt x="55" y="3"/>
                      <a:pt x="55" y="3"/>
                    </a:cubicBezTo>
                    <a:cubicBezTo>
                      <a:pt x="54" y="3"/>
                      <a:pt x="54" y="3"/>
                      <a:pt x="54" y="3"/>
                    </a:cubicBezTo>
                    <a:cubicBezTo>
                      <a:pt x="54" y="3"/>
                      <a:pt x="54" y="3"/>
                      <a:pt x="54" y="3"/>
                    </a:cubicBezTo>
                    <a:cubicBezTo>
                      <a:pt x="54" y="3"/>
                      <a:pt x="54" y="3"/>
                      <a:pt x="54" y="3"/>
                    </a:cubicBezTo>
                    <a:cubicBezTo>
                      <a:pt x="54" y="3"/>
                      <a:pt x="54" y="3"/>
                      <a:pt x="54" y="3"/>
                    </a:cubicBezTo>
                    <a:cubicBezTo>
                      <a:pt x="54" y="3"/>
                      <a:pt x="54" y="3"/>
                      <a:pt x="54" y="3"/>
                    </a:cubicBezTo>
                    <a:cubicBezTo>
                      <a:pt x="54" y="2"/>
                      <a:pt x="54" y="2"/>
                      <a:pt x="54" y="2"/>
                    </a:cubicBezTo>
                    <a:cubicBezTo>
                      <a:pt x="53" y="2"/>
                      <a:pt x="53" y="2"/>
                      <a:pt x="53" y="2"/>
                    </a:cubicBezTo>
                    <a:cubicBezTo>
                      <a:pt x="53" y="2"/>
                      <a:pt x="53" y="2"/>
                      <a:pt x="53" y="2"/>
                    </a:cubicBezTo>
                    <a:cubicBezTo>
                      <a:pt x="53" y="2"/>
                      <a:pt x="53" y="2"/>
                      <a:pt x="53" y="2"/>
                    </a:cubicBezTo>
                    <a:cubicBezTo>
                      <a:pt x="52" y="2"/>
                      <a:pt x="52" y="2"/>
                      <a:pt x="52" y="1"/>
                    </a:cubicBezTo>
                    <a:cubicBezTo>
                      <a:pt x="51" y="1"/>
                      <a:pt x="51" y="1"/>
                      <a:pt x="51" y="1"/>
                    </a:cubicBezTo>
                    <a:cubicBezTo>
                      <a:pt x="51" y="1"/>
                      <a:pt x="51" y="1"/>
                      <a:pt x="51" y="1"/>
                    </a:cubicBezTo>
                    <a:cubicBezTo>
                      <a:pt x="51" y="1"/>
                      <a:pt x="51" y="1"/>
                      <a:pt x="51" y="1"/>
                    </a:cubicBezTo>
                    <a:cubicBezTo>
                      <a:pt x="50" y="1"/>
                      <a:pt x="50" y="1"/>
                      <a:pt x="50" y="1"/>
                    </a:cubicBezTo>
                    <a:cubicBezTo>
                      <a:pt x="49" y="1"/>
                      <a:pt x="48" y="0"/>
                      <a:pt x="47" y="0"/>
                    </a:cubicBezTo>
                    <a:cubicBezTo>
                      <a:pt x="47" y="0"/>
                      <a:pt x="47" y="0"/>
                      <a:pt x="46" y="0"/>
                    </a:cubicBezTo>
                    <a:cubicBezTo>
                      <a:pt x="46" y="0"/>
                      <a:pt x="46" y="0"/>
                      <a:pt x="45" y="0"/>
                    </a:cubicBezTo>
                    <a:cubicBezTo>
                      <a:pt x="45" y="0"/>
                      <a:pt x="45" y="0"/>
                      <a:pt x="45" y="0"/>
                    </a:cubicBezTo>
                    <a:cubicBezTo>
                      <a:pt x="45" y="0"/>
                      <a:pt x="45" y="0"/>
                      <a:pt x="45" y="0"/>
                    </a:cubicBezTo>
                    <a:cubicBezTo>
                      <a:pt x="45" y="0"/>
                      <a:pt x="44" y="0"/>
                      <a:pt x="44" y="0"/>
                    </a:cubicBezTo>
                    <a:cubicBezTo>
                      <a:pt x="43" y="0"/>
                      <a:pt x="43" y="0"/>
                      <a:pt x="43" y="0"/>
                    </a:cubicBezTo>
                    <a:cubicBezTo>
                      <a:pt x="43" y="0"/>
                      <a:pt x="43" y="0"/>
                      <a:pt x="43" y="0"/>
                    </a:cubicBezTo>
                    <a:cubicBezTo>
                      <a:pt x="43" y="0"/>
                      <a:pt x="42" y="0"/>
                      <a:pt x="42" y="0"/>
                    </a:cubicBezTo>
                    <a:cubicBezTo>
                      <a:pt x="41" y="0"/>
                      <a:pt x="41" y="0"/>
                      <a:pt x="41" y="0"/>
                    </a:cubicBezTo>
                    <a:cubicBezTo>
                      <a:pt x="41" y="1"/>
                      <a:pt x="41" y="1"/>
                      <a:pt x="41" y="1"/>
                    </a:cubicBezTo>
                    <a:cubicBezTo>
                      <a:pt x="41" y="1"/>
                      <a:pt x="41" y="1"/>
                      <a:pt x="41" y="1"/>
                    </a:cubicBezTo>
                    <a:cubicBezTo>
                      <a:pt x="40" y="1"/>
                      <a:pt x="40" y="1"/>
                      <a:pt x="40" y="1"/>
                    </a:cubicBezTo>
                    <a:cubicBezTo>
                      <a:pt x="40" y="1"/>
                      <a:pt x="40" y="1"/>
                      <a:pt x="40" y="1"/>
                    </a:cubicBezTo>
                    <a:cubicBezTo>
                      <a:pt x="40" y="1"/>
                      <a:pt x="40" y="1"/>
                      <a:pt x="40" y="1"/>
                    </a:cubicBezTo>
                    <a:cubicBezTo>
                      <a:pt x="40" y="1"/>
                      <a:pt x="40" y="1"/>
                      <a:pt x="40" y="1"/>
                    </a:cubicBezTo>
                    <a:cubicBezTo>
                      <a:pt x="39" y="1"/>
                      <a:pt x="39" y="1"/>
                      <a:pt x="39" y="1"/>
                    </a:cubicBezTo>
                    <a:cubicBezTo>
                      <a:pt x="39" y="1"/>
                      <a:pt x="39" y="2"/>
                      <a:pt x="38" y="2"/>
                    </a:cubicBezTo>
                    <a:cubicBezTo>
                      <a:pt x="38" y="2"/>
                      <a:pt x="38" y="2"/>
                      <a:pt x="38" y="2"/>
                    </a:cubicBezTo>
                    <a:cubicBezTo>
                      <a:pt x="38" y="2"/>
                      <a:pt x="38" y="2"/>
                      <a:pt x="38" y="2"/>
                    </a:cubicBezTo>
                    <a:cubicBezTo>
                      <a:pt x="37" y="2"/>
                      <a:pt x="37" y="2"/>
                      <a:pt x="37" y="2"/>
                    </a:cubicBezTo>
                    <a:cubicBezTo>
                      <a:pt x="37" y="2"/>
                      <a:pt x="37" y="2"/>
                      <a:pt x="37" y="2"/>
                    </a:cubicBezTo>
                    <a:cubicBezTo>
                      <a:pt x="36" y="3"/>
                      <a:pt x="36" y="3"/>
                      <a:pt x="35" y="4"/>
                    </a:cubicBezTo>
                    <a:cubicBezTo>
                      <a:pt x="34" y="5"/>
                      <a:pt x="34" y="5"/>
                      <a:pt x="33" y="6"/>
                    </a:cubicBezTo>
                    <a:cubicBezTo>
                      <a:pt x="32" y="7"/>
                      <a:pt x="32" y="7"/>
                      <a:pt x="31" y="8"/>
                    </a:cubicBezTo>
                    <a:cubicBezTo>
                      <a:pt x="31" y="8"/>
                      <a:pt x="31" y="8"/>
                      <a:pt x="31" y="8"/>
                    </a:cubicBezTo>
                    <a:cubicBezTo>
                      <a:pt x="31" y="9"/>
                      <a:pt x="31" y="9"/>
                      <a:pt x="31" y="9"/>
                    </a:cubicBezTo>
                    <a:cubicBezTo>
                      <a:pt x="30" y="9"/>
                      <a:pt x="30" y="9"/>
                      <a:pt x="30" y="9"/>
                    </a:cubicBezTo>
                    <a:cubicBezTo>
                      <a:pt x="30" y="10"/>
                      <a:pt x="30" y="10"/>
                      <a:pt x="30" y="10"/>
                    </a:cubicBezTo>
                    <a:cubicBezTo>
                      <a:pt x="30" y="10"/>
                      <a:pt x="30" y="10"/>
                      <a:pt x="30" y="10"/>
                    </a:cubicBezTo>
                    <a:cubicBezTo>
                      <a:pt x="30" y="11"/>
                      <a:pt x="30" y="11"/>
                      <a:pt x="30" y="11"/>
                    </a:cubicBezTo>
                    <a:cubicBezTo>
                      <a:pt x="29" y="11"/>
                      <a:pt x="29" y="11"/>
                      <a:pt x="29" y="11"/>
                    </a:cubicBezTo>
                    <a:cubicBezTo>
                      <a:pt x="29" y="12"/>
                      <a:pt x="29" y="12"/>
                      <a:pt x="29" y="12"/>
                    </a:cubicBezTo>
                    <a:cubicBezTo>
                      <a:pt x="29" y="12"/>
                      <a:pt x="29" y="12"/>
                      <a:pt x="29" y="12"/>
                    </a:cubicBezTo>
                    <a:cubicBezTo>
                      <a:pt x="29" y="13"/>
                      <a:pt x="29" y="13"/>
                      <a:pt x="29" y="13"/>
                    </a:cubicBezTo>
                    <a:cubicBezTo>
                      <a:pt x="28" y="13"/>
                      <a:pt x="28" y="13"/>
                      <a:pt x="28" y="13"/>
                    </a:cubicBezTo>
                    <a:cubicBezTo>
                      <a:pt x="27" y="15"/>
                      <a:pt x="27" y="15"/>
                      <a:pt x="27" y="15"/>
                    </a:cubicBezTo>
                    <a:cubicBezTo>
                      <a:pt x="26" y="14"/>
                      <a:pt x="26" y="14"/>
                      <a:pt x="26" y="14"/>
                    </a:cubicBezTo>
                    <a:cubicBezTo>
                      <a:pt x="25" y="14"/>
                      <a:pt x="25" y="14"/>
                      <a:pt x="25" y="14"/>
                    </a:cubicBezTo>
                    <a:cubicBezTo>
                      <a:pt x="25" y="14"/>
                      <a:pt x="25" y="14"/>
                      <a:pt x="25" y="14"/>
                    </a:cubicBezTo>
                    <a:cubicBezTo>
                      <a:pt x="24" y="14"/>
                      <a:pt x="24" y="14"/>
                      <a:pt x="24" y="14"/>
                    </a:cubicBezTo>
                    <a:cubicBezTo>
                      <a:pt x="24" y="14"/>
                      <a:pt x="24" y="14"/>
                      <a:pt x="24" y="14"/>
                    </a:cubicBezTo>
                    <a:cubicBezTo>
                      <a:pt x="23" y="14"/>
                      <a:pt x="23" y="14"/>
                      <a:pt x="23" y="14"/>
                    </a:cubicBezTo>
                    <a:cubicBezTo>
                      <a:pt x="23" y="14"/>
                      <a:pt x="23" y="14"/>
                      <a:pt x="23" y="14"/>
                    </a:cubicBezTo>
                    <a:cubicBezTo>
                      <a:pt x="22" y="14"/>
                      <a:pt x="22" y="14"/>
                      <a:pt x="22" y="14"/>
                    </a:cubicBezTo>
                    <a:cubicBezTo>
                      <a:pt x="22" y="14"/>
                      <a:pt x="22" y="14"/>
                      <a:pt x="22" y="14"/>
                    </a:cubicBezTo>
                    <a:cubicBezTo>
                      <a:pt x="21" y="13"/>
                      <a:pt x="21" y="13"/>
                      <a:pt x="21" y="13"/>
                    </a:cubicBezTo>
                    <a:cubicBezTo>
                      <a:pt x="20" y="13"/>
                      <a:pt x="20" y="13"/>
                      <a:pt x="20" y="13"/>
                    </a:cubicBezTo>
                    <a:cubicBezTo>
                      <a:pt x="20" y="13"/>
                      <a:pt x="20" y="13"/>
                      <a:pt x="20" y="13"/>
                    </a:cubicBezTo>
                    <a:cubicBezTo>
                      <a:pt x="20" y="13"/>
                      <a:pt x="20" y="13"/>
                      <a:pt x="19" y="13"/>
                    </a:cubicBezTo>
                    <a:cubicBezTo>
                      <a:pt x="19" y="13"/>
                      <a:pt x="19" y="13"/>
                      <a:pt x="19" y="13"/>
                    </a:cubicBezTo>
                    <a:cubicBezTo>
                      <a:pt x="18" y="13"/>
                      <a:pt x="18" y="13"/>
                      <a:pt x="18" y="13"/>
                    </a:cubicBezTo>
                    <a:cubicBezTo>
                      <a:pt x="18" y="13"/>
                      <a:pt x="17" y="13"/>
                      <a:pt x="17" y="13"/>
                    </a:cubicBezTo>
                    <a:cubicBezTo>
                      <a:pt x="16" y="13"/>
                      <a:pt x="16" y="13"/>
                      <a:pt x="16" y="13"/>
                    </a:cubicBezTo>
                    <a:cubicBezTo>
                      <a:pt x="16" y="13"/>
                      <a:pt x="16" y="14"/>
                      <a:pt x="16" y="14"/>
                    </a:cubicBezTo>
                    <a:cubicBezTo>
                      <a:pt x="16" y="14"/>
                      <a:pt x="16" y="14"/>
                      <a:pt x="16" y="14"/>
                    </a:cubicBezTo>
                    <a:cubicBezTo>
                      <a:pt x="15" y="14"/>
                      <a:pt x="15" y="14"/>
                      <a:pt x="14" y="14"/>
                    </a:cubicBezTo>
                    <a:cubicBezTo>
                      <a:pt x="13" y="14"/>
                      <a:pt x="12" y="14"/>
                      <a:pt x="12" y="15"/>
                    </a:cubicBezTo>
                    <a:cubicBezTo>
                      <a:pt x="11" y="15"/>
                      <a:pt x="11" y="15"/>
                      <a:pt x="11" y="15"/>
                    </a:cubicBezTo>
                    <a:cubicBezTo>
                      <a:pt x="11" y="15"/>
                      <a:pt x="11" y="15"/>
                      <a:pt x="11" y="15"/>
                    </a:cubicBezTo>
                    <a:cubicBezTo>
                      <a:pt x="10" y="15"/>
                      <a:pt x="10" y="15"/>
                      <a:pt x="10" y="15"/>
                    </a:cubicBezTo>
                    <a:cubicBezTo>
                      <a:pt x="10" y="15"/>
                      <a:pt x="10" y="15"/>
                      <a:pt x="10" y="15"/>
                    </a:cubicBezTo>
                    <a:cubicBezTo>
                      <a:pt x="9" y="16"/>
                      <a:pt x="9" y="16"/>
                      <a:pt x="9" y="16"/>
                    </a:cubicBezTo>
                    <a:cubicBezTo>
                      <a:pt x="7" y="17"/>
                      <a:pt x="6" y="18"/>
                      <a:pt x="5" y="19"/>
                    </a:cubicBezTo>
                    <a:cubicBezTo>
                      <a:pt x="5" y="19"/>
                      <a:pt x="4" y="20"/>
                      <a:pt x="4" y="20"/>
                    </a:cubicBezTo>
                    <a:cubicBezTo>
                      <a:pt x="4" y="20"/>
                      <a:pt x="4" y="20"/>
                      <a:pt x="4" y="20"/>
                    </a:cubicBezTo>
                    <a:cubicBezTo>
                      <a:pt x="4" y="20"/>
                      <a:pt x="4" y="20"/>
                      <a:pt x="4" y="20"/>
                    </a:cubicBezTo>
                    <a:cubicBezTo>
                      <a:pt x="4" y="21"/>
                      <a:pt x="3" y="21"/>
                      <a:pt x="3" y="22"/>
                    </a:cubicBezTo>
                    <a:cubicBezTo>
                      <a:pt x="3" y="23"/>
                      <a:pt x="2" y="23"/>
                      <a:pt x="2" y="24"/>
                    </a:cubicBezTo>
                    <a:cubicBezTo>
                      <a:pt x="2" y="25"/>
                      <a:pt x="2" y="25"/>
                      <a:pt x="2" y="25"/>
                    </a:cubicBezTo>
                    <a:cubicBezTo>
                      <a:pt x="2" y="25"/>
                      <a:pt x="1" y="25"/>
                      <a:pt x="1" y="25"/>
                    </a:cubicBezTo>
                    <a:cubicBezTo>
                      <a:pt x="1" y="26"/>
                      <a:pt x="1" y="26"/>
                      <a:pt x="1" y="26"/>
                    </a:cubicBezTo>
                    <a:cubicBezTo>
                      <a:pt x="1" y="26"/>
                      <a:pt x="1" y="26"/>
                      <a:pt x="1" y="26"/>
                    </a:cubicBezTo>
                    <a:cubicBezTo>
                      <a:pt x="1" y="27"/>
                      <a:pt x="1" y="27"/>
                      <a:pt x="1" y="27"/>
                    </a:cubicBezTo>
                    <a:cubicBezTo>
                      <a:pt x="1" y="27"/>
                      <a:pt x="1" y="27"/>
                      <a:pt x="1" y="27"/>
                    </a:cubicBezTo>
                    <a:cubicBezTo>
                      <a:pt x="1" y="28"/>
                      <a:pt x="1" y="28"/>
                      <a:pt x="1" y="28"/>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30"/>
                      <a:pt x="1" y="30"/>
                      <a:pt x="1" y="30"/>
                    </a:cubicBezTo>
                    <a:cubicBezTo>
                      <a:pt x="1" y="30"/>
                      <a:pt x="1" y="30"/>
                      <a:pt x="1" y="30"/>
                    </a:cubicBezTo>
                    <a:cubicBezTo>
                      <a:pt x="0" y="31"/>
                      <a:pt x="0" y="32"/>
                      <a:pt x="1" y="33"/>
                    </a:cubicBezTo>
                    <a:cubicBezTo>
                      <a:pt x="1" y="34"/>
                      <a:pt x="1" y="35"/>
                      <a:pt x="1" y="36"/>
                    </a:cubicBezTo>
                    <a:cubicBezTo>
                      <a:pt x="2" y="37"/>
                      <a:pt x="2" y="38"/>
                      <a:pt x="2" y="38"/>
                    </a:cubicBezTo>
                    <a:cubicBezTo>
                      <a:pt x="3" y="39"/>
                      <a:pt x="3" y="40"/>
                      <a:pt x="4" y="41"/>
                    </a:cubicBezTo>
                    <a:cubicBezTo>
                      <a:pt x="5" y="43"/>
                      <a:pt x="7" y="44"/>
                      <a:pt x="8" y="45"/>
                    </a:cubicBezTo>
                    <a:cubicBezTo>
                      <a:pt x="10" y="47"/>
                      <a:pt x="11" y="48"/>
                      <a:pt x="13" y="49"/>
                    </a:cubicBezTo>
                    <a:cubicBezTo>
                      <a:pt x="15" y="50"/>
                      <a:pt x="17" y="51"/>
                      <a:pt x="19" y="52"/>
                    </a:cubicBezTo>
                    <a:cubicBezTo>
                      <a:pt x="20" y="52"/>
                      <a:pt x="21" y="52"/>
                      <a:pt x="22" y="53"/>
                    </a:cubicBezTo>
                    <a:cubicBezTo>
                      <a:pt x="22" y="53"/>
                      <a:pt x="22" y="53"/>
                      <a:pt x="23" y="53"/>
                    </a:cubicBezTo>
                    <a:cubicBezTo>
                      <a:pt x="23" y="53"/>
                      <a:pt x="24" y="54"/>
                      <a:pt x="24" y="54"/>
                    </a:cubicBezTo>
                    <a:cubicBezTo>
                      <a:pt x="25" y="54"/>
                      <a:pt x="26" y="54"/>
                      <a:pt x="27" y="55"/>
                    </a:cubicBezTo>
                    <a:cubicBezTo>
                      <a:pt x="28" y="55"/>
                      <a:pt x="29" y="55"/>
                      <a:pt x="30" y="55"/>
                    </a:cubicBezTo>
                    <a:cubicBezTo>
                      <a:pt x="33" y="56"/>
                      <a:pt x="35" y="56"/>
                      <a:pt x="37" y="56"/>
                    </a:cubicBezTo>
                    <a:cubicBezTo>
                      <a:pt x="39" y="57"/>
                      <a:pt x="41" y="57"/>
                      <a:pt x="43" y="57"/>
                    </a:cubicBezTo>
                    <a:cubicBezTo>
                      <a:pt x="45" y="57"/>
                      <a:pt x="47" y="57"/>
                      <a:pt x="49" y="57"/>
                    </a:cubicBezTo>
                    <a:cubicBezTo>
                      <a:pt x="50" y="55"/>
                      <a:pt x="51" y="53"/>
                      <a:pt x="52" y="52"/>
                    </a:cubicBezTo>
                    <a:cubicBezTo>
                      <a:pt x="53" y="51"/>
                      <a:pt x="53" y="50"/>
                      <a:pt x="54" y="49"/>
                    </a:cubicBezTo>
                    <a:cubicBezTo>
                      <a:pt x="54" y="48"/>
                      <a:pt x="54" y="48"/>
                      <a:pt x="54" y="48"/>
                    </a:cubicBezTo>
                    <a:cubicBezTo>
                      <a:pt x="54" y="48"/>
                      <a:pt x="54" y="48"/>
                      <a:pt x="54" y="48"/>
                    </a:cubicBezTo>
                    <a:cubicBezTo>
                      <a:pt x="54" y="47"/>
                      <a:pt x="55" y="47"/>
                      <a:pt x="55" y="46"/>
                    </a:cubicBezTo>
                    <a:cubicBezTo>
                      <a:pt x="56" y="44"/>
                      <a:pt x="57" y="42"/>
                      <a:pt x="57" y="40"/>
                    </a:cubicBezTo>
                    <a:cubicBezTo>
                      <a:pt x="58" y="39"/>
                      <a:pt x="59" y="37"/>
                      <a:pt x="59" y="35"/>
                    </a:cubicBezTo>
                    <a:cubicBezTo>
                      <a:pt x="60" y="34"/>
                      <a:pt x="60" y="34"/>
                      <a:pt x="60" y="33"/>
                    </a:cubicBezTo>
                    <a:cubicBezTo>
                      <a:pt x="60" y="33"/>
                      <a:pt x="60" y="32"/>
                      <a:pt x="60" y="32"/>
                    </a:cubicBezTo>
                    <a:cubicBezTo>
                      <a:pt x="61" y="31"/>
                      <a:pt x="61" y="30"/>
                      <a:pt x="61" y="29"/>
                    </a:cubicBezTo>
                    <a:cubicBezTo>
                      <a:pt x="62" y="27"/>
                      <a:pt x="62" y="25"/>
                      <a:pt x="62" y="23"/>
                    </a:cubicBezTo>
                    <a:cubicBezTo>
                      <a:pt x="62" y="21"/>
                      <a:pt x="62" y="19"/>
                      <a:pt x="62" y="17"/>
                    </a:cubicBezTo>
                    <a:cubicBezTo>
                      <a:pt x="62" y="15"/>
                      <a:pt x="62" y="13"/>
                      <a:pt x="6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6" name="Freeform 71"/>
              <p:cNvSpPr>
                <a:spLocks noEditPoints="1"/>
              </p:cNvSpPr>
              <p:nvPr userDrawn="1"/>
            </p:nvSpPr>
            <p:spPr bwMode="auto">
              <a:xfrm>
                <a:off x="87960" y="3643135"/>
                <a:ext cx="836277" cy="938839"/>
              </a:xfrm>
              <a:custGeom>
                <a:avLst/>
                <a:gdLst>
                  <a:gd name="T0" fmla="*/ 174 w 311"/>
                  <a:gd name="T1" fmla="*/ 77 h 349"/>
                  <a:gd name="T2" fmla="*/ 7 w 311"/>
                  <a:gd name="T3" fmla="*/ 335 h 349"/>
                  <a:gd name="T4" fmla="*/ 74 w 311"/>
                  <a:gd name="T5" fmla="*/ 349 h 349"/>
                  <a:gd name="T6" fmla="*/ 118 w 311"/>
                  <a:gd name="T7" fmla="*/ 338 h 349"/>
                  <a:gd name="T8" fmla="*/ 199 w 311"/>
                  <a:gd name="T9" fmla="*/ 295 h 349"/>
                  <a:gd name="T10" fmla="*/ 266 w 311"/>
                  <a:gd name="T11" fmla="*/ 244 h 349"/>
                  <a:gd name="T12" fmla="*/ 303 w 311"/>
                  <a:gd name="T13" fmla="*/ 199 h 349"/>
                  <a:gd name="T14" fmla="*/ 238 w 311"/>
                  <a:gd name="T15" fmla="*/ 137 h 349"/>
                  <a:gd name="T16" fmla="*/ 233 w 311"/>
                  <a:gd name="T17" fmla="*/ 157 h 349"/>
                  <a:gd name="T18" fmla="*/ 225 w 311"/>
                  <a:gd name="T19" fmla="*/ 171 h 349"/>
                  <a:gd name="T20" fmla="*/ 223 w 311"/>
                  <a:gd name="T21" fmla="*/ 174 h 349"/>
                  <a:gd name="T22" fmla="*/ 215 w 311"/>
                  <a:gd name="T23" fmla="*/ 183 h 349"/>
                  <a:gd name="T24" fmla="*/ 199 w 311"/>
                  <a:gd name="T25" fmla="*/ 183 h 349"/>
                  <a:gd name="T26" fmla="*/ 184 w 311"/>
                  <a:gd name="T27" fmla="*/ 180 h 349"/>
                  <a:gd name="T28" fmla="*/ 176 w 311"/>
                  <a:gd name="T29" fmla="*/ 178 h 349"/>
                  <a:gd name="T30" fmla="*/ 162 w 311"/>
                  <a:gd name="T31" fmla="*/ 170 h 349"/>
                  <a:gd name="T32" fmla="*/ 152 w 311"/>
                  <a:gd name="T33" fmla="*/ 157 h 349"/>
                  <a:gd name="T34" fmla="*/ 151 w 311"/>
                  <a:gd name="T35" fmla="*/ 148 h 349"/>
                  <a:gd name="T36" fmla="*/ 151 w 311"/>
                  <a:gd name="T37" fmla="*/ 147 h 349"/>
                  <a:gd name="T38" fmla="*/ 151 w 311"/>
                  <a:gd name="T39" fmla="*/ 147 h 349"/>
                  <a:gd name="T40" fmla="*/ 151 w 311"/>
                  <a:gd name="T41" fmla="*/ 145 h 349"/>
                  <a:gd name="T42" fmla="*/ 152 w 311"/>
                  <a:gd name="T43" fmla="*/ 143 h 349"/>
                  <a:gd name="T44" fmla="*/ 152 w 311"/>
                  <a:gd name="T45" fmla="*/ 141 h 349"/>
                  <a:gd name="T46" fmla="*/ 156 w 311"/>
                  <a:gd name="T47" fmla="*/ 134 h 349"/>
                  <a:gd name="T48" fmla="*/ 157 w 311"/>
                  <a:gd name="T49" fmla="*/ 132 h 349"/>
                  <a:gd name="T50" fmla="*/ 159 w 311"/>
                  <a:gd name="T51" fmla="*/ 130 h 349"/>
                  <a:gd name="T52" fmla="*/ 161 w 311"/>
                  <a:gd name="T53" fmla="*/ 128 h 349"/>
                  <a:gd name="T54" fmla="*/ 162 w 311"/>
                  <a:gd name="T55" fmla="*/ 128 h 349"/>
                  <a:gd name="T56" fmla="*/ 165 w 311"/>
                  <a:gd name="T57" fmla="*/ 126 h 349"/>
                  <a:gd name="T58" fmla="*/ 166 w 311"/>
                  <a:gd name="T59" fmla="*/ 126 h 349"/>
                  <a:gd name="T60" fmla="*/ 173 w 311"/>
                  <a:gd name="T61" fmla="*/ 124 h 349"/>
                  <a:gd name="T62" fmla="*/ 176 w 311"/>
                  <a:gd name="T63" fmla="*/ 123 h 349"/>
                  <a:gd name="T64" fmla="*/ 179 w 311"/>
                  <a:gd name="T65" fmla="*/ 123 h 349"/>
                  <a:gd name="T66" fmla="*/ 181 w 311"/>
                  <a:gd name="T67" fmla="*/ 123 h 349"/>
                  <a:gd name="T68" fmla="*/ 183 w 311"/>
                  <a:gd name="T69" fmla="*/ 124 h 349"/>
                  <a:gd name="T70" fmla="*/ 185 w 311"/>
                  <a:gd name="T71" fmla="*/ 123 h 349"/>
                  <a:gd name="T72" fmla="*/ 186 w 311"/>
                  <a:gd name="T73" fmla="*/ 121 h 349"/>
                  <a:gd name="T74" fmla="*/ 188 w 311"/>
                  <a:gd name="T75" fmla="*/ 119 h 349"/>
                  <a:gd name="T76" fmla="*/ 189 w 311"/>
                  <a:gd name="T77" fmla="*/ 117 h 349"/>
                  <a:gd name="T78" fmla="*/ 191 w 311"/>
                  <a:gd name="T79" fmla="*/ 114 h 349"/>
                  <a:gd name="T80" fmla="*/ 193 w 311"/>
                  <a:gd name="T81" fmla="*/ 112 h 349"/>
                  <a:gd name="T82" fmla="*/ 198 w 311"/>
                  <a:gd name="T83" fmla="*/ 108 h 349"/>
                  <a:gd name="T84" fmla="*/ 201 w 311"/>
                  <a:gd name="T85" fmla="*/ 107 h 349"/>
                  <a:gd name="T86" fmla="*/ 211 w 311"/>
                  <a:gd name="T87" fmla="*/ 105 h 349"/>
                  <a:gd name="T88" fmla="*/ 218 w 311"/>
                  <a:gd name="T89" fmla="*/ 106 h 349"/>
                  <a:gd name="T90" fmla="*/ 220 w 311"/>
                  <a:gd name="T91" fmla="*/ 107 h 349"/>
                  <a:gd name="T92" fmla="*/ 223 w 311"/>
                  <a:gd name="T93" fmla="*/ 108 h 349"/>
                  <a:gd name="T94" fmla="*/ 225 w 311"/>
                  <a:gd name="T95" fmla="*/ 109 h 349"/>
                  <a:gd name="T96" fmla="*/ 225 w 311"/>
                  <a:gd name="T97" fmla="*/ 109 h 349"/>
                  <a:gd name="T98" fmla="*/ 226 w 311"/>
                  <a:gd name="T99" fmla="*/ 110 h 349"/>
                  <a:gd name="T100" fmla="*/ 228 w 311"/>
                  <a:gd name="T101" fmla="*/ 111 h 349"/>
                  <a:gd name="T102" fmla="*/ 230 w 311"/>
                  <a:gd name="T103" fmla="*/ 113 h 349"/>
                  <a:gd name="T104" fmla="*/ 237 w 311"/>
                  <a:gd name="T105" fmla="*/ 1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49">
                    <a:moveTo>
                      <a:pt x="262" y="128"/>
                    </a:moveTo>
                    <a:cubicBezTo>
                      <a:pt x="225" y="88"/>
                      <a:pt x="225" y="0"/>
                      <a:pt x="214" y="13"/>
                    </a:cubicBezTo>
                    <a:cubicBezTo>
                      <a:pt x="203" y="25"/>
                      <a:pt x="207" y="52"/>
                      <a:pt x="174" y="77"/>
                    </a:cubicBezTo>
                    <a:cubicBezTo>
                      <a:pt x="141" y="102"/>
                      <a:pt x="142" y="60"/>
                      <a:pt x="89" y="66"/>
                    </a:cubicBezTo>
                    <a:cubicBezTo>
                      <a:pt x="57" y="69"/>
                      <a:pt x="80" y="122"/>
                      <a:pt x="74" y="186"/>
                    </a:cubicBezTo>
                    <a:cubicBezTo>
                      <a:pt x="68" y="250"/>
                      <a:pt x="26" y="307"/>
                      <a:pt x="7" y="335"/>
                    </a:cubicBezTo>
                    <a:cubicBezTo>
                      <a:pt x="4" y="339"/>
                      <a:pt x="2" y="342"/>
                      <a:pt x="0" y="344"/>
                    </a:cubicBezTo>
                    <a:cubicBezTo>
                      <a:pt x="12" y="342"/>
                      <a:pt x="27" y="341"/>
                      <a:pt x="45" y="344"/>
                    </a:cubicBezTo>
                    <a:cubicBezTo>
                      <a:pt x="55" y="346"/>
                      <a:pt x="65" y="348"/>
                      <a:pt x="74" y="349"/>
                    </a:cubicBezTo>
                    <a:cubicBezTo>
                      <a:pt x="83" y="349"/>
                      <a:pt x="93" y="348"/>
                      <a:pt x="103" y="345"/>
                    </a:cubicBezTo>
                    <a:cubicBezTo>
                      <a:pt x="105" y="344"/>
                      <a:pt x="107" y="343"/>
                      <a:pt x="110" y="342"/>
                    </a:cubicBezTo>
                    <a:cubicBezTo>
                      <a:pt x="113" y="341"/>
                      <a:pt x="115" y="339"/>
                      <a:pt x="118" y="338"/>
                    </a:cubicBezTo>
                    <a:cubicBezTo>
                      <a:pt x="124" y="336"/>
                      <a:pt x="129" y="333"/>
                      <a:pt x="134" y="331"/>
                    </a:cubicBezTo>
                    <a:cubicBezTo>
                      <a:pt x="145" y="325"/>
                      <a:pt x="156" y="319"/>
                      <a:pt x="167" y="313"/>
                    </a:cubicBezTo>
                    <a:cubicBezTo>
                      <a:pt x="178" y="308"/>
                      <a:pt x="189" y="301"/>
                      <a:pt x="199" y="295"/>
                    </a:cubicBezTo>
                    <a:cubicBezTo>
                      <a:pt x="209" y="288"/>
                      <a:pt x="219" y="282"/>
                      <a:pt x="228" y="275"/>
                    </a:cubicBezTo>
                    <a:cubicBezTo>
                      <a:pt x="238" y="268"/>
                      <a:pt x="246" y="261"/>
                      <a:pt x="254" y="254"/>
                    </a:cubicBezTo>
                    <a:cubicBezTo>
                      <a:pt x="258" y="251"/>
                      <a:pt x="262" y="247"/>
                      <a:pt x="266" y="244"/>
                    </a:cubicBezTo>
                    <a:cubicBezTo>
                      <a:pt x="269" y="240"/>
                      <a:pt x="273" y="237"/>
                      <a:pt x="276" y="234"/>
                    </a:cubicBezTo>
                    <a:cubicBezTo>
                      <a:pt x="282" y="227"/>
                      <a:pt x="288" y="221"/>
                      <a:pt x="292" y="215"/>
                    </a:cubicBezTo>
                    <a:cubicBezTo>
                      <a:pt x="297" y="209"/>
                      <a:pt x="300" y="203"/>
                      <a:pt x="303" y="199"/>
                    </a:cubicBezTo>
                    <a:cubicBezTo>
                      <a:pt x="307" y="191"/>
                      <a:pt x="310" y="186"/>
                      <a:pt x="311" y="185"/>
                    </a:cubicBezTo>
                    <a:cubicBezTo>
                      <a:pt x="299" y="169"/>
                      <a:pt x="283" y="151"/>
                      <a:pt x="262" y="128"/>
                    </a:cubicBezTo>
                    <a:close/>
                    <a:moveTo>
                      <a:pt x="238" y="137"/>
                    </a:moveTo>
                    <a:cubicBezTo>
                      <a:pt x="238" y="138"/>
                      <a:pt x="237" y="140"/>
                      <a:pt x="237" y="141"/>
                    </a:cubicBezTo>
                    <a:cubicBezTo>
                      <a:pt x="237" y="144"/>
                      <a:pt x="236" y="146"/>
                      <a:pt x="236" y="149"/>
                    </a:cubicBezTo>
                    <a:cubicBezTo>
                      <a:pt x="235" y="152"/>
                      <a:pt x="234" y="154"/>
                      <a:pt x="233" y="157"/>
                    </a:cubicBezTo>
                    <a:cubicBezTo>
                      <a:pt x="232" y="158"/>
                      <a:pt x="232" y="159"/>
                      <a:pt x="231" y="160"/>
                    </a:cubicBezTo>
                    <a:cubicBezTo>
                      <a:pt x="231" y="162"/>
                      <a:pt x="230" y="163"/>
                      <a:pt x="229" y="164"/>
                    </a:cubicBezTo>
                    <a:cubicBezTo>
                      <a:pt x="228" y="166"/>
                      <a:pt x="227" y="169"/>
                      <a:pt x="225" y="171"/>
                    </a:cubicBezTo>
                    <a:cubicBezTo>
                      <a:pt x="225" y="171"/>
                      <a:pt x="224" y="172"/>
                      <a:pt x="224" y="172"/>
                    </a:cubicBezTo>
                    <a:cubicBezTo>
                      <a:pt x="224" y="173"/>
                      <a:pt x="224" y="173"/>
                      <a:pt x="224" y="173"/>
                    </a:cubicBezTo>
                    <a:cubicBezTo>
                      <a:pt x="223" y="174"/>
                      <a:pt x="223" y="174"/>
                      <a:pt x="223" y="174"/>
                    </a:cubicBezTo>
                    <a:cubicBezTo>
                      <a:pt x="222" y="175"/>
                      <a:pt x="221" y="176"/>
                      <a:pt x="221" y="177"/>
                    </a:cubicBezTo>
                    <a:cubicBezTo>
                      <a:pt x="219" y="179"/>
                      <a:pt x="217" y="181"/>
                      <a:pt x="215" y="183"/>
                    </a:cubicBezTo>
                    <a:cubicBezTo>
                      <a:pt x="215" y="183"/>
                      <a:pt x="215" y="183"/>
                      <a:pt x="215" y="183"/>
                    </a:cubicBezTo>
                    <a:cubicBezTo>
                      <a:pt x="215" y="183"/>
                      <a:pt x="215" y="183"/>
                      <a:pt x="215" y="183"/>
                    </a:cubicBezTo>
                    <a:cubicBezTo>
                      <a:pt x="213" y="183"/>
                      <a:pt x="210" y="183"/>
                      <a:pt x="207" y="183"/>
                    </a:cubicBezTo>
                    <a:cubicBezTo>
                      <a:pt x="205" y="183"/>
                      <a:pt x="202" y="183"/>
                      <a:pt x="199" y="183"/>
                    </a:cubicBezTo>
                    <a:cubicBezTo>
                      <a:pt x="197" y="183"/>
                      <a:pt x="194" y="182"/>
                      <a:pt x="192" y="182"/>
                    </a:cubicBezTo>
                    <a:cubicBezTo>
                      <a:pt x="190" y="182"/>
                      <a:pt x="189" y="181"/>
                      <a:pt x="188" y="181"/>
                    </a:cubicBezTo>
                    <a:cubicBezTo>
                      <a:pt x="186" y="181"/>
                      <a:pt x="185" y="180"/>
                      <a:pt x="184" y="180"/>
                    </a:cubicBezTo>
                    <a:cubicBezTo>
                      <a:pt x="183" y="180"/>
                      <a:pt x="183" y="180"/>
                      <a:pt x="182" y="180"/>
                    </a:cubicBezTo>
                    <a:cubicBezTo>
                      <a:pt x="181" y="179"/>
                      <a:pt x="181" y="179"/>
                      <a:pt x="180" y="179"/>
                    </a:cubicBezTo>
                    <a:cubicBezTo>
                      <a:pt x="179" y="179"/>
                      <a:pt x="178" y="178"/>
                      <a:pt x="176" y="178"/>
                    </a:cubicBezTo>
                    <a:cubicBezTo>
                      <a:pt x="174" y="177"/>
                      <a:pt x="171" y="176"/>
                      <a:pt x="169" y="174"/>
                    </a:cubicBezTo>
                    <a:cubicBezTo>
                      <a:pt x="168" y="174"/>
                      <a:pt x="167" y="173"/>
                      <a:pt x="166" y="172"/>
                    </a:cubicBezTo>
                    <a:cubicBezTo>
                      <a:pt x="164" y="172"/>
                      <a:pt x="163" y="171"/>
                      <a:pt x="162" y="170"/>
                    </a:cubicBezTo>
                    <a:cubicBezTo>
                      <a:pt x="160" y="168"/>
                      <a:pt x="158" y="167"/>
                      <a:pt x="156" y="164"/>
                    </a:cubicBezTo>
                    <a:cubicBezTo>
                      <a:pt x="156" y="163"/>
                      <a:pt x="155" y="162"/>
                      <a:pt x="154" y="161"/>
                    </a:cubicBezTo>
                    <a:cubicBezTo>
                      <a:pt x="153" y="160"/>
                      <a:pt x="153" y="159"/>
                      <a:pt x="152" y="157"/>
                    </a:cubicBezTo>
                    <a:cubicBezTo>
                      <a:pt x="152" y="156"/>
                      <a:pt x="151" y="155"/>
                      <a:pt x="151" y="153"/>
                    </a:cubicBezTo>
                    <a:cubicBezTo>
                      <a:pt x="151" y="152"/>
                      <a:pt x="151" y="150"/>
                      <a:pt x="151" y="149"/>
                    </a:cubicBezTo>
                    <a:cubicBezTo>
                      <a:pt x="151" y="148"/>
                      <a:pt x="151" y="148"/>
                      <a:pt x="151" y="148"/>
                    </a:cubicBezTo>
                    <a:cubicBezTo>
                      <a:pt x="151" y="148"/>
                      <a:pt x="151" y="148"/>
                      <a:pt x="151" y="148"/>
                    </a:cubicBezTo>
                    <a:cubicBezTo>
                      <a:pt x="151" y="148"/>
                      <a:pt x="151" y="148"/>
                      <a:pt x="151" y="148"/>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6"/>
                      <a:pt x="151" y="146"/>
                      <a:pt x="151" y="146"/>
                    </a:cubicBezTo>
                    <a:cubicBezTo>
                      <a:pt x="151" y="146"/>
                      <a:pt x="151" y="146"/>
                      <a:pt x="151" y="145"/>
                    </a:cubicBezTo>
                    <a:cubicBezTo>
                      <a:pt x="151" y="145"/>
                      <a:pt x="151" y="145"/>
                      <a:pt x="151" y="145"/>
                    </a:cubicBezTo>
                    <a:cubicBezTo>
                      <a:pt x="151" y="144"/>
                      <a:pt x="152" y="144"/>
                      <a:pt x="152" y="144"/>
                    </a:cubicBezTo>
                    <a:cubicBezTo>
                      <a:pt x="152" y="143"/>
                      <a:pt x="152" y="143"/>
                      <a:pt x="152" y="143"/>
                    </a:cubicBezTo>
                    <a:cubicBezTo>
                      <a:pt x="152" y="142"/>
                      <a:pt x="152" y="142"/>
                      <a:pt x="152" y="142"/>
                    </a:cubicBezTo>
                    <a:cubicBezTo>
                      <a:pt x="152" y="142"/>
                      <a:pt x="152" y="142"/>
                      <a:pt x="152" y="142"/>
                    </a:cubicBezTo>
                    <a:cubicBezTo>
                      <a:pt x="152" y="141"/>
                      <a:pt x="152" y="141"/>
                      <a:pt x="152" y="141"/>
                    </a:cubicBezTo>
                    <a:cubicBezTo>
                      <a:pt x="153" y="139"/>
                      <a:pt x="153" y="138"/>
                      <a:pt x="154" y="137"/>
                    </a:cubicBezTo>
                    <a:cubicBezTo>
                      <a:pt x="154" y="136"/>
                      <a:pt x="155" y="136"/>
                      <a:pt x="155" y="135"/>
                    </a:cubicBezTo>
                    <a:cubicBezTo>
                      <a:pt x="155" y="135"/>
                      <a:pt x="155" y="134"/>
                      <a:pt x="156" y="134"/>
                    </a:cubicBezTo>
                    <a:cubicBezTo>
                      <a:pt x="156" y="134"/>
                      <a:pt x="156" y="134"/>
                      <a:pt x="156" y="134"/>
                    </a:cubicBezTo>
                    <a:cubicBezTo>
                      <a:pt x="156" y="134"/>
                      <a:pt x="156" y="133"/>
                      <a:pt x="156" y="133"/>
                    </a:cubicBezTo>
                    <a:cubicBezTo>
                      <a:pt x="157" y="133"/>
                      <a:pt x="157" y="133"/>
                      <a:pt x="157" y="132"/>
                    </a:cubicBezTo>
                    <a:cubicBezTo>
                      <a:pt x="158" y="132"/>
                      <a:pt x="158" y="132"/>
                      <a:pt x="158" y="132"/>
                    </a:cubicBezTo>
                    <a:cubicBezTo>
                      <a:pt x="158" y="131"/>
                      <a:pt x="158" y="131"/>
                      <a:pt x="158" y="131"/>
                    </a:cubicBezTo>
                    <a:cubicBezTo>
                      <a:pt x="159" y="131"/>
                      <a:pt x="159" y="130"/>
                      <a:pt x="159" y="130"/>
                    </a:cubicBezTo>
                    <a:cubicBezTo>
                      <a:pt x="160" y="129"/>
                      <a:pt x="160" y="129"/>
                      <a:pt x="160" y="129"/>
                    </a:cubicBezTo>
                    <a:cubicBezTo>
                      <a:pt x="160" y="129"/>
                      <a:pt x="161" y="129"/>
                      <a:pt x="161" y="129"/>
                    </a:cubicBezTo>
                    <a:cubicBezTo>
                      <a:pt x="161" y="129"/>
                      <a:pt x="161" y="128"/>
                      <a:pt x="161" y="128"/>
                    </a:cubicBezTo>
                    <a:cubicBezTo>
                      <a:pt x="162" y="128"/>
                      <a:pt x="162" y="128"/>
                      <a:pt x="162" y="128"/>
                    </a:cubicBezTo>
                    <a:cubicBezTo>
                      <a:pt x="162" y="128"/>
                      <a:pt x="162" y="128"/>
                      <a:pt x="162" y="128"/>
                    </a:cubicBezTo>
                    <a:cubicBezTo>
                      <a:pt x="162" y="128"/>
                      <a:pt x="162" y="128"/>
                      <a:pt x="162" y="128"/>
                    </a:cubicBezTo>
                    <a:cubicBezTo>
                      <a:pt x="163" y="127"/>
                      <a:pt x="163" y="127"/>
                      <a:pt x="163" y="127"/>
                    </a:cubicBezTo>
                    <a:cubicBezTo>
                      <a:pt x="164" y="127"/>
                      <a:pt x="164" y="127"/>
                      <a:pt x="164" y="127"/>
                    </a:cubicBezTo>
                    <a:cubicBezTo>
                      <a:pt x="164" y="127"/>
                      <a:pt x="164" y="127"/>
                      <a:pt x="165" y="126"/>
                    </a:cubicBezTo>
                    <a:cubicBezTo>
                      <a:pt x="165" y="126"/>
                      <a:pt x="165" y="126"/>
                      <a:pt x="165" y="126"/>
                    </a:cubicBezTo>
                    <a:cubicBezTo>
                      <a:pt x="166" y="126"/>
                      <a:pt x="166" y="126"/>
                      <a:pt x="166" y="126"/>
                    </a:cubicBezTo>
                    <a:cubicBezTo>
                      <a:pt x="166" y="126"/>
                      <a:pt x="166" y="126"/>
                      <a:pt x="166" y="126"/>
                    </a:cubicBezTo>
                    <a:cubicBezTo>
                      <a:pt x="168" y="125"/>
                      <a:pt x="169" y="125"/>
                      <a:pt x="171" y="124"/>
                    </a:cubicBezTo>
                    <a:cubicBezTo>
                      <a:pt x="171" y="124"/>
                      <a:pt x="172" y="124"/>
                      <a:pt x="173" y="124"/>
                    </a:cubicBezTo>
                    <a:cubicBezTo>
                      <a:pt x="173" y="124"/>
                      <a:pt x="173" y="124"/>
                      <a:pt x="173" y="124"/>
                    </a:cubicBezTo>
                    <a:cubicBezTo>
                      <a:pt x="173" y="124"/>
                      <a:pt x="174" y="124"/>
                      <a:pt x="174" y="124"/>
                    </a:cubicBezTo>
                    <a:cubicBezTo>
                      <a:pt x="175" y="124"/>
                      <a:pt x="175" y="124"/>
                      <a:pt x="175" y="124"/>
                    </a:cubicBezTo>
                    <a:cubicBezTo>
                      <a:pt x="175" y="123"/>
                      <a:pt x="175" y="123"/>
                      <a:pt x="176" y="123"/>
                    </a:cubicBezTo>
                    <a:cubicBezTo>
                      <a:pt x="176" y="123"/>
                      <a:pt x="176" y="123"/>
                      <a:pt x="177" y="123"/>
                    </a:cubicBezTo>
                    <a:cubicBezTo>
                      <a:pt x="178" y="123"/>
                      <a:pt x="178" y="123"/>
                      <a:pt x="178" y="123"/>
                    </a:cubicBezTo>
                    <a:cubicBezTo>
                      <a:pt x="178" y="123"/>
                      <a:pt x="179" y="123"/>
                      <a:pt x="179" y="123"/>
                    </a:cubicBezTo>
                    <a:cubicBezTo>
                      <a:pt x="179" y="123"/>
                      <a:pt x="179" y="123"/>
                      <a:pt x="179" y="123"/>
                    </a:cubicBezTo>
                    <a:cubicBezTo>
                      <a:pt x="180" y="123"/>
                      <a:pt x="180" y="123"/>
                      <a:pt x="180" y="123"/>
                    </a:cubicBezTo>
                    <a:cubicBezTo>
                      <a:pt x="181" y="123"/>
                      <a:pt x="181" y="123"/>
                      <a:pt x="181" y="123"/>
                    </a:cubicBezTo>
                    <a:cubicBezTo>
                      <a:pt x="182" y="124"/>
                      <a:pt x="182" y="124"/>
                      <a:pt x="182" y="124"/>
                    </a:cubicBezTo>
                    <a:cubicBezTo>
                      <a:pt x="183" y="124"/>
                      <a:pt x="183" y="124"/>
                      <a:pt x="183" y="124"/>
                    </a:cubicBezTo>
                    <a:cubicBezTo>
                      <a:pt x="183" y="124"/>
                      <a:pt x="183" y="124"/>
                      <a:pt x="183" y="124"/>
                    </a:cubicBezTo>
                    <a:cubicBezTo>
                      <a:pt x="184" y="124"/>
                      <a:pt x="184" y="124"/>
                      <a:pt x="184" y="124"/>
                    </a:cubicBezTo>
                    <a:cubicBezTo>
                      <a:pt x="185" y="124"/>
                      <a:pt x="185" y="124"/>
                      <a:pt x="185" y="124"/>
                    </a:cubicBezTo>
                    <a:cubicBezTo>
                      <a:pt x="185" y="123"/>
                      <a:pt x="185" y="123"/>
                      <a:pt x="185" y="123"/>
                    </a:cubicBezTo>
                    <a:cubicBezTo>
                      <a:pt x="186" y="122"/>
                      <a:pt x="186" y="122"/>
                      <a:pt x="186" y="122"/>
                    </a:cubicBezTo>
                    <a:cubicBezTo>
                      <a:pt x="186" y="122"/>
                      <a:pt x="186" y="122"/>
                      <a:pt x="186" y="122"/>
                    </a:cubicBezTo>
                    <a:cubicBezTo>
                      <a:pt x="186" y="121"/>
                      <a:pt x="186" y="121"/>
                      <a:pt x="186" y="121"/>
                    </a:cubicBezTo>
                    <a:cubicBezTo>
                      <a:pt x="187" y="120"/>
                      <a:pt x="187" y="120"/>
                      <a:pt x="187" y="120"/>
                    </a:cubicBezTo>
                    <a:cubicBezTo>
                      <a:pt x="187" y="119"/>
                      <a:pt x="187" y="119"/>
                      <a:pt x="187" y="119"/>
                    </a:cubicBezTo>
                    <a:cubicBezTo>
                      <a:pt x="188" y="119"/>
                      <a:pt x="188" y="119"/>
                      <a:pt x="188" y="119"/>
                    </a:cubicBezTo>
                    <a:cubicBezTo>
                      <a:pt x="188" y="118"/>
                      <a:pt x="188" y="118"/>
                      <a:pt x="188" y="118"/>
                    </a:cubicBezTo>
                    <a:cubicBezTo>
                      <a:pt x="188" y="118"/>
                      <a:pt x="188" y="118"/>
                      <a:pt x="188" y="118"/>
                    </a:cubicBezTo>
                    <a:cubicBezTo>
                      <a:pt x="189" y="117"/>
                      <a:pt x="189" y="117"/>
                      <a:pt x="189" y="117"/>
                    </a:cubicBezTo>
                    <a:cubicBezTo>
                      <a:pt x="189" y="116"/>
                      <a:pt x="189" y="116"/>
                      <a:pt x="190" y="116"/>
                    </a:cubicBezTo>
                    <a:cubicBezTo>
                      <a:pt x="190" y="115"/>
                      <a:pt x="190" y="115"/>
                      <a:pt x="190" y="115"/>
                    </a:cubicBezTo>
                    <a:cubicBezTo>
                      <a:pt x="191" y="114"/>
                      <a:pt x="191" y="114"/>
                      <a:pt x="191" y="114"/>
                    </a:cubicBezTo>
                    <a:cubicBezTo>
                      <a:pt x="191" y="114"/>
                      <a:pt x="191" y="114"/>
                      <a:pt x="191" y="114"/>
                    </a:cubicBezTo>
                    <a:cubicBezTo>
                      <a:pt x="192" y="113"/>
                      <a:pt x="192" y="113"/>
                      <a:pt x="192" y="113"/>
                    </a:cubicBezTo>
                    <a:cubicBezTo>
                      <a:pt x="192" y="113"/>
                      <a:pt x="193" y="112"/>
                      <a:pt x="193" y="112"/>
                    </a:cubicBezTo>
                    <a:cubicBezTo>
                      <a:pt x="194" y="111"/>
                      <a:pt x="196" y="110"/>
                      <a:pt x="197" y="109"/>
                    </a:cubicBezTo>
                    <a:cubicBezTo>
                      <a:pt x="197" y="109"/>
                      <a:pt x="197" y="109"/>
                      <a:pt x="198" y="108"/>
                    </a:cubicBezTo>
                    <a:cubicBezTo>
                      <a:pt x="198" y="108"/>
                      <a:pt x="198" y="108"/>
                      <a:pt x="198" y="108"/>
                    </a:cubicBezTo>
                    <a:cubicBezTo>
                      <a:pt x="198" y="108"/>
                      <a:pt x="199" y="108"/>
                      <a:pt x="199" y="108"/>
                    </a:cubicBezTo>
                    <a:cubicBezTo>
                      <a:pt x="199" y="108"/>
                      <a:pt x="199" y="108"/>
                      <a:pt x="200" y="107"/>
                    </a:cubicBezTo>
                    <a:cubicBezTo>
                      <a:pt x="201" y="107"/>
                      <a:pt x="201" y="107"/>
                      <a:pt x="201" y="107"/>
                    </a:cubicBezTo>
                    <a:cubicBezTo>
                      <a:pt x="203" y="106"/>
                      <a:pt x="206" y="105"/>
                      <a:pt x="209" y="105"/>
                    </a:cubicBezTo>
                    <a:cubicBezTo>
                      <a:pt x="210" y="105"/>
                      <a:pt x="210" y="105"/>
                      <a:pt x="210" y="105"/>
                    </a:cubicBezTo>
                    <a:cubicBezTo>
                      <a:pt x="211" y="105"/>
                      <a:pt x="211" y="105"/>
                      <a:pt x="211" y="105"/>
                    </a:cubicBezTo>
                    <a:cubicBezTo>
                      <a:pt x="211" y="105"/>
                      <a:pt x="211" y="105"/>
                      <a:pt x="212" y="105"/>
                    </a:cubicBezTo>
                    <a:cubicBezTo>
                      <a:pt x="212" y="105"/>
                      <a:pt x="213" y="105"/>
                      <a:pt x="214" y="105"/>
                    </a:cubicBezTo>
                    <a:cubicBezTo>
                      <a:pt x="215" y="105"/>
                      <a:pt x="217" y="106"/>
                      <a:pt x="218" y="106"/>
                    </a:cubicBezTo>
                    <a:cubicBezTo>
                      <a:pt x="219" y="106"/>
                      <a:pt x="219" y="106"/>
                      <a:pt x="219" y="106"/>
                    </a:cubicBezTo>
                    <a:cubicBezTo>
                      <a:pt x="220" y="106"/>
                      <a:pt x="220" y="106"/>
                      <a:pt x="220" y="106"/>
                    </a:cubicBezTo>
                    <a:cubicBezTo>
                      <a:pt x="220" y="107"/>
                      <a:pt x="220" y="107"/>
                      <a:pt x="220" y="107"/>
                    </a:cubicBezTo>
                    <a:cubicBezTo>
                      <a:pt x="221" y="107"/>
                      <a:pt x="221" y="107"/>
                      <a:pt x="221" y="107"/>
                    </a:cubicBezTo>
                    <a:cubicBezTo>
                      <a:pt x="222" y="107"/>
                      <a:pt x="222" y="107"/>
                      <a:pt x="222" y="108"/>
                    </a:cubicBezTo>
                    <a:cubicBezTo>
                      <a:pt x="223" y="108"/>
                      <a:pt x="223" y="108"/>
                      <a:pt x="223" y="108"/>
                    </a:cubicBezTo>
                    <a:cubicBezTo>
                      <a:pt x="223" y="108"/>
                      <a:pt x="223" y="108"/>
                      <a:pt x="223" y="108"/>
                    </a:cubicBezTo>
                    <a:cubicBezTo>
                      <a:pt x="224" y="109"/>
                      <a:pt x="224" y="109"/>
                      <a:pt x="224"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6" y="109"/>
                      <a:pt x="226" y="109"/>
                      <a:pt x="226" y="109"/>
                    </a:cubicBezTo>
                    <a:cubicBezTo>
                      <a:pt x="226" y="110"/>
                      <a:pt x="226" y="110"/>
                      <a:pt x="226" y="110"/>
                    </a:cubicBezTo>
                    <a:cubicBezTo>
                      <a:pt x="227" y="110"/>
                      <a:pt x="227" y="110"/>
                      <a:pt x="227" y="110"/>
                    </a:cubicBezTo>
                    <a:cubicBezTo>
                      <a:pt x="227" y="110"/>
                      <a:pt x="227" y="110"/>
                      <a:pt x="227" y="110"/>
                    </a:cubicBezTo>
                    <a:cubicBezTo>
                      <a:pt x="228" y="111"/>
                      <a:pt x="228" y="111"/>
                      <a:pt x="228" y="111"/>
                    </a:cubicBezTo>
                    <a:cubicBezTo>
                      <a:pt x="228" y="111"/>
                      <a:pt x="228" y="111"/>
                      <a:pt x="228" y="111"/>
                    </a:cubicBezTo>
                    <a:cubicBezTo>
                      <a:pt x="228" y="111"/>
                      <a:pt x="229" y="112"/>
                      <a:pt x="229" y="112"/>
                    </a:cubicBezTo>
                    <a:cubicBezTo>
                      <a:pt x="229" y="112"/>
                      <a:pt x="230" y="112"/>
                      <a:pt x="230" y="113"/>
                    </a:cubicBezTo>
                    <a:cubicBezTo>
                      <a:pt x="231" y="114"/>
                      <a:pt x="232" y="115"/>
                      <a:pt x="233" y="116"/>
                    </a:cubicBezTo>
                    <a:cubicBezTo>
                      <a:pt x="234" y="119"/>
                      <a:pt x="236" y="121"/>
                      <a:pt x="236" y="124"/>
                    </a:cubicBezTo>
                    <a:cubicBezTo>
                      <a:pt x="237" y="125"/>
                      <a:pt x="237" y="127"/>
                      <a:pt x="237" y="128"/>
                    </a:cubicBezTo>
                    <a:cubicBezTo>
                      <a:pt x="238" y="130"/>
                      <a:pt x="238" y="131"/>
                      <a:pt x="238" y="133"/>
                    </a:cubicBezTo>
                    <a:cubicBezTo>
                      <a:pt x="238" y="134"/>
                      <a:pt x="238" y="135"/>
                      <a:pt x="238"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7" name="Freeform 74"/>
              <p:cNvSpPr>
                <a:spLocks/>
              </p:cNvSpPr>
              <p:nvPr userDrawn="1"/>
            </p:nvSpPr>
            <p:spPr bwMode="auto">
              <a:xfrm>
                <a:off x="879531" y="3824590"/>
                <a:ext cx="449697" cy="470735"/>
              </a:xfrm>
              <a:custGeom>
                <a:avLst/>
                <a:gdLst>
                  <a:gd name="T0" fmla="*/ 29 w 167"/>
                  <a:gd name="T1" fmla="*/ 35 h 175"/>
                  <a:gd name="T2" fmla="*/ 102 w 167"/>
                  <a:gd name="T3" fmla="*/ 132 h 175"/>
                  <a:gd name="T4" fmla="*/ 29 w 167"/>
                  <a:gd name="T5" fmla="*/ 35 h 175"/>
                </a:gdLst>
                <a:ahLst/>
                <a:cxnLst>
                  <a:cxn ang="0">
                    <a:pos x="T0" y="T1"/>
                  </a:cxn>
                  <a:cxn ang="0">
                    <a:pos x="T2" y="T3"/>
                  </a:cxn>
                  <a:cxn ang="0">
                    <a:pos x="T4" y="T5"/>
                  </a:cxn>
                </a:cxnLst>
                <a:rect l="0" t="0" r="r" b="b"/>
                <a:pathLst>
                  <a:path w="167" h="175">
                    <a:moveTo>
                      <a:pt x="29" y="35"/>
                    </a:moveTo>
                    <a:cubicBezTo>
                      <a:pt x="0" y="53"/>
                      <a:pt x="38" y="175"/>
                      <a:pt x="102" y="132"/>
                    </a:cubicBezTo>
                    <a:cubicBezTo>
                      <a:pt x="167" y="89"/>
                      <a:pt x="87" y="0"/>
                      <a:pt x="2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8" name="Freeform 75"/>
              <p:cNvSpPr>
                <a:spLocks/>
              </p:cNvSpPr>
              <p:nvPr userDrawn="1"/>
            </p:nvSpPr>
            <p:spPr bwMode="auto">
              <a:xfrm>
                <a:off x="1655321" y="1610299"/>
                <a:ext cx="825757" cy="731084"/>
              </a:xfrm>
              <a:custGeom>
                <a:avLst/>
                <a:gdLst>
                  <a:gd name="T0" fmla="*/ 173 w 307"/>
                  <a:gd name="T1" fmla="*/ 54 h 272"/>
                  <a:gd name="T2" fmla="*/ 56 w 307"/>
                  <a:gd name="T3" fmla="*/ 66 h 272"/>
                  <a:gd name="T4" fmla="*/ 93 w 307"/>
                  <a:gd name="T5" fmla="*/ 264 h 272"/>
                  <a:gd name="T6" fmla="*/ 168 w 307"/>
                  <a:gd name="T7" fmla="*/ 252 h 272"/>
                  <a:gd name="T8" fmla="*/ 251 w 307"/>
                  <a:gd name="T9" fmla="*/ 233 h 272"/>
                  <a:gd name="T10" fmla="*/ 279 w 307"/>
                  <a:gd name="T11" fmla="*/ 83 h 272"/>
                  <a:gd name="T12" fmla="*/ 173 w 307"/>
                  <a:gd name="T13" fmla="*/ 54 h 272"/>
                </a:gdLst>
                <a:ahLst/>
                <a:cxnLst>
                  <a:cxn ang="0">
                    <a:pos x="T0" y="T1"/>
                  </a:cxn>
                  <a:cxn ang="0">
                    <a:pos x="T2" y="T3"/>
                  </a:cxn>
                  <a:cxn ang="0">
                    <a:pos x="T4" y="T5"/>
                  </a:cxn>
                  <a:cxn ang="0">
                    <a:pos x="T6" y="T7"/>
                  </a:cxn>
                  <a:cxn ang="0">
                    <a:pos x="T8" y="T9"/>
                  </a:cxn>
                  <a:cxn ang="0">
                    <a:pos x="T10" y="T11"/>
                  </a:cxn>
                  <a:cxn ang="0">
                    <a:pos x="T12" y="T13"/>
                  </a:cxn>
                </a:cxnLst>
                <a:rect l="0" t="0" r="r" b="b"/>
                <a:pathLst>
                  <a:path w="307" h="272">
                    <a:moveTo>
                      <a:pt x="173" y="54"/>
                    </a:moveTo>
                    <a:cubicBezTo>
                      <a:pt x="152" y="65"/>
                      <a:pt x="112" y="0"/>
                      <a:pt x="56" y="66"/>
                    </a:cubicBezTo>
                    <a:cubicBezTo>
                      <a:pt x="0" y="132"/>
                      <a:pt x="48" y="256"/>
                      <a:pt x="93" y="264"/>
                    </a:cubicBezTo>
                    <a:cubicBezTo>
                      <a:pt x="138" y="272"/>
                      <a:pt x="159" y="238"/>
                      <a:pt x="168" y="252"/>
                    </a:cubicBezTo>
                    <a:cubicBezTo>
                      <a:pt x="178" y="266"/>
                      <a:pt x="222" y="272"/>
                      <a:pt x="251" y="233"/>
                    </a:cubicBezTo>
                    <a:cubicBezTo>
                      <a:pt x="280" y="195"/>
                      <a:pt x="307" y="125"/>
                      <a:pt x="279" y="83"/>
                    </a:cubicBezTo>
                    <a:cubicBezTo>
                      <a:pt x="251" y="40"/>
                      <a:pt x="235" y="21"/>
                      <a:pt x="17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9" name="Freeform 76"/>
              <p:cNvSpPr>
                <a:spLocks/>
              </p:cNvSpPr>
              <p:nvPr userDrawn="1"/>
            </p:nvSpPr>
            <p:spPr bwMode="auto">
              <a:xfrm>
                <a:off x="2007714" y="1473549"/>
                <a:ext cx="307687" cy="270870"/>
              </a:xfrm>
              <a:custGeom>
                <a:avLst/>
                <a:gdLst>
                  <a:gd name="T0" fmla="*/ 104 w 114"/>
                  <a:gd name="T1" fmla="*/ 29 h 101"/>
                  <a:gd name="T2" fmla="*/ 21 w 114"/>
                  <a:gd name="T3" fmla="*/ 88 h 101"/>
                  <a:gd name="T4" fmla="*/ 26 w 114"/>
                  <a:gd name="T5" fmla="*/ 80 h 101"/>
                  <a:gd name="T6" fmla="*/ 46 w 114"/>
                  <a:gd name="T7" fmla="*/ 61 h 101"/>
                  <a:gd name="T8" fmla="*/ 71 w 114"/>
                  <a:gd name="T9" fmla="*/ 46 h 101"/>
                  <a:gd name="T10" fmla="*/ 80 w 114"/>
                  <a:gd name="T11" fmla="*/ 43 h 101"/>
                  <a:gd name="T12" fmla="*/ 83 w 114"/>
                  <a:gd name="T13" fmla="*/ 42 h 101"/>
                  <a:gd name="T14" fmla="*/ 84 w 114"/>
                  <a:gd name="T15" fmla="*/ 42 h 101"/>
                  <a:gd name="T16" fmla="*/ 84 w 114"/>
                  <a:gd name="T17" fmla="*/ 43 h 101"/>
                  <a:gd name="T18" fmla="*/ 81 w 114"/>
                  <a:gd name="T19" fmla="*/ 45 h 101"/>
                  <a:gd name="T20" fmla="*/ 73 w 114"/>
                  <a:gd name="T21" fmla="*/ 50 h 101"/>
                  <a:gd name="T22" fmla="*/ 63 w 114"/>
                  <a:gd name="T23" fmla="*/ 58 h 101"/>
                  <a:gd name="T24" fmla="*/ 52 w 114"/>
                  <a:gd name="T25" fmla="*/ 67 h 101"/>
                  <a:gd name="T26" fmla="*/ 31 w 114"/>
                  <a:gd name="T27" fmla="*/ 86 h 101"/>
                  <a:gd name="T28" fmla="*/ 25 w 114"/>
                  <a:gd name="T29" fmla="*/ 91 h 101"/>
                  <a:gd name="T30" fmla="*/ 27 w 114"/>
                  <a:gd name="T31" fmla="*/ 93 h 101"/>
                  <a:gd name="T32" fmla="*/ 104 w 114"/>
                  <a:gd name="T33" fmla="*/ 2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01">
                    <a:moveTo>
                      <a:pt x="104" y="29"/>
                    </a:moveTo>
                    <a:cubicBezTo>
                      <a:pt x="96" y="0"/>
                      <a:pt x="0" y="66"/>
                      <a:pt x="21" y="88"/>
                    </a:cubicBezTo>
                    <a:cubicBezTo>
                      <a:pt x="22" y="86"/>
                      <a:pt x="24" y="84"/>
                      <a:pt x="26" y="80"/>
                    </a:cubicBezTo>
                    <a:cubicBezTo>
                      <a:pt x="31" y="74"/>
                      <a:pt x="38" y="67"/>
                      <a:pt x="46" y="61"/>
                    </a:cubicBezTo>
                    <a:cubicBezTo>
                      <a:pt x="55" y="54"/>
                      <a:pt x="64" y="49"/>
                      <a:pt x="71" y="46"/>
                    </a:cubicBezTo>
                    <a:cubicBezTo>
                      <a:pt x="74" y="45"/>
                      <a:pt x="77" y="44"/>
                      <a:pt x="80" y="43"/>
                    </a:cubicBezTo>
                    <a:cubicBezTo>
                      <a:pt x="82" y="42"/>
                      <a:pt x="83" y="42"/>
                      <a:pt x="83" y="42"/>
                    </a:cubicBezTo>
                    <a:cubicBezTo>
                      <a:pt x="83" y="42"/>
                      <a:pt x="84" y="42"/>
                      <a:pt x="84" y="42"/>
                    </a:cubicBezTo>
                    <a:cubicBezTo>
                      <a:pt x="84" y="43"/>
                      <a:pt x="84" y="43"/>
                      <a:pt x="84" y="43"/>
                    </a:cubicBezTo>
                    <a:cubicBezTo>
                      <a:pt x="84" y="43"/>
                      <a:pt x="83" y="44"/>
                      <a:pt x="81" y="45"/>
                    </a:cubicBezTo>
                    <a:cubicBezTo>
                      <a:pt x="79" y="46"/>
                      <a:pt x="76" y="48"/>
                      <a:pt x="73" y="50"/>
                    </a:cubicBezTo>
                    <a:cubicBezTo>
                      <a:pt x="70" y="53"/>
                      <a:pt x="67" y="55"/>
                      <a:pt x="63" y="58"/>
                    </a:cubicBezTo>
                    <a:cubicBezTo>
                      <a:pt x="59" y="61"/>
                      <a:pt x="56" y="64"/>
                      <a:pt x="52" y="67"/>
                    </a:cubicBezTo>
                    <a:cubicBezTo>
                      <a:pt x="44" y="74"/>
                      <a:pt x="37" y="81"/>
                      <a:pt x="31" y="86"/>
                    </a:cubicBezTo>
                    <a:cubicBezTo>
                      <a:pt x="29" y="88"/>
                      <a:pt x="27" y="90"/>
                      <a:pt x="25" y="91"/>
                    </a:cubicBezTo>
                    <a:cubicBezTo>
                      <a:pt x="26" y="92"/>
                      <a:pt x="26" y="92"/>
                      <a:pt x="27" y="93"/>
                    </a:cubicBezTo>
                    <a:cubicBezTo>
                      <a:pt x="51" y="101"/>
                      <a:pt x="114" y="60"/>
                      <a:pt x="10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0" name="Freeform 83"/>
              <p:cNvSpPr>
                <a:spLocks/>
              </p:cNvSpPr>
              <p:nvPr userDrawn="1"/>
            </p:nvSpPr>
            <p:spPr bwMode="auto">
              <a:xfrm>
                <a:off x="916348" y="1683933"/>
                <a:ext cx="236682" cy="205124"/>
              </a:xfrm>
              <a:custGeom>
                <a:avLst/>
                <a:gdLst>
                  <a:gd name="T0" fmla="*/ 82 w 89"/>
                  <a:gd name="T1" fmla="*/ 17 h 77"/>
                  <a:gd name="T2" fmla="*/ 69 w 89"/>
                  <a:gd name="T3" fmla="*/ 13 h 77"/>
                  <a:gd name="T4" fmla="*/ 54 w 89"/>
                  <a:gd name="T5" fmla="*/ 6 h 77"/>
                  <a:gd name="T6" fmla="*/ 48 w 89"/>
                  <a:gd name="T7" fmla="*/ 2 h 77"/>
                  <a:gd name="T8" fmla="*/ 45 w 89"/>
                  <a:gd name="T9" fmla="*/ 0 h 77"/>
                  <a:gd name="T10" fmla="*/ 44 w 89"/>
                  <a:gd name="T11" fmla="*/ 0 h 77"/>
                  <a:gd name="T12" fmla="*/ 15 w 89"/>
                  <a:gd name="T13" fmla="*/ 28 h 77"/>
                  <a:gd name="T14" fmla="*/ 47 w 89"/>
                  <a:gd name="T15" fmla="*/ 74 h 77"/>
                  <a:gd name="T16" fmla="*/ 72 w 89"/>
                  <a:gd name="T17" fmla="*/ 31 h 77"/>
                  <a:gd name="T18" fmla="*/ 82 w 89"/>
                  <a:gd name="T19"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7">
                    <a:moveTo>
                      <a:pt x="82" y="17"/>
                    </a:moveTo>
                    <a:cubicBezTo>
                      <a:pt x="78" y="16"/>
                      <a:pt x="73" y="15"/>
                      <a:pt x="69" y="13"/>
                    </a:cubicBezTo>
                    <a:cubicBezTo>
                      <a:pt x="63" y="11"/>
                      <a:pt x="59" y="9"/>
                      <a:pt x="54" y="6"/>
                    </a:cubicBezTo>
                    <a:cubicBezTo>
                      <a:pt x="52" y="5"/>
                      <a:pt x="50" y="4"/>
                      <a:pt x="48" y="2"/>
                    </a:cubicBezTo>
                    <a:cubicBezTo>
                      <a:pt x="47" y="1"/>
                      <a:pt x="46" y="1"/>
                      <a:pt x="45" y="0"/>
                    </a:cubicBezTo>
                    <a:cubicBezTo>
                      <a:pt x="44" y="0"/>
                      <a:pt x="44" y="0"/>
                      <a:pt x="44" y="0"/>
                    </a:cubicBezTo>
                    <a:cubicBezTo>
                      <a:pt x="41" y="9"/>
                      <a:pt x="25" y="14"/>
                      <a:pt x="15" y="28"/>
                    </a:cubicBezTo>
                    <a:cubicBezTo>
                      <a:pt x="0" y="49"/>
                      <a:pt x="4" y="70"/>
                      <a:pt x="47" y="74"/>
                    </a:cubicBezTo>
                    <a:cubicBezTo>
                      <a:pt x="89" y="77"/>
                      <a:pt x="72" y="51"/>
                      <a:pt x="72" y="31"/>
                    </a:cubicBezTo>
                    <a:cubicBezTo>
                      <a:pt x="71" y="23"/>
                      <a:pt x="76" y="19"/>
                      <a:pt x="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1" name="Freeform 84"/>
              <p:cNvSpPr>
                <a:spLocks/>
              </p:cNvSpPr>
              <p:nvPr userDrawn="1"/>
            </p:nvSpPr>
            <p:spPr bwMode="auto">
              <a:xfrm>
                <a:off x="1126732" y="965998"/>
                <a:ext cx="320836" cy="152528"/>
              </a:xfrm>
              <a:custGeom>
                <a:avLst/>
                <a:gdLst>
                  <a:gd name="T0" fmla="*/ 18 w 119"/>
                  <a:gd name="T1" fmla="*/ 48 h 57"/>
                  <a:gd name="T2" fmla="*/ 23 w 119"/>
                  <a:gd name="T3" fmla="*/ 50 h 57"/>
                  <a:gd name="T4" fmla="*/ 29 w 119"/>
                  <a:gd name="T5" fmla="*/ 51 h 57"/>
                  <a:gd name="T6" fmla="*/ 45 w 119"/>
                  <a:gd name="T7" fmla="*/ 54 h 57"/>
                  <a:gd name="T8" fmla="*/ 54 w 119"/>
                  <a:gd name="T9" fmla="*/ 56 h 57"/>
                  <a:gd name="T10" fmla="*/ 63 w 119"/>
                  <a:gd name="T11" fmla="*/ 57 h 57"/>
                  <a:gd name="T12" fmla="*/ 73 w 119"/>
                  <a:gd name="T13" fmla="*/ 57 h 57"/>
                  <a:gd name="T14" fmla="*/ 82 w 119"/>
                  <a:gd name="T15" fmla="*/ 57 h 57"/>
                  <a:gd name="T16" fmla="*/ 98 w 119"/>
                  <a:gd name="T17" fmla="*/ 56 h 57"/>
                  <a:gd name="T18" fmla="*/ 103 w 119"/>
                  <a:gd name="T19" fmla="*/ 55 h 57"/>
                  <a:gd name="T20" fmla="*/ 117 w 119"/>
                  <a:gd name="T21" fmla="*/ 39 h 57"/>
                  <a:gd name="T22" fmla="*/ 103 w 119"/>
                  <a:gd name="T23" fmla="*/ 33 h 57"/>
                  <a:gd name="T24" fmla="*/ 63 w 119"/>
                  <a:gd name="T25" fmla="*/ 1 h 57"/>
                  <a:gd name="T26" fmla="*/ 26 w 119"/>
                  <a:gd name="T27" fmla="*/ 23 h 57"/>
                  <a:gd name="T28" fmla="*/ 17 w 119"/>
                  <a:gd name="T29" fmla="*/ 48 h 57"/>
                  <a:gd name="T30" fmla="*/ 18 w 119"/>
                  <a:gd name="T31"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57">
                    <a:moveTo>
                      <a:pt x="18" y="48"/>
                    </a:moveTo>
                    <a:cubicBezTo>
                      <a:pt x="19" y="49"/>
                      <a:pt x="21" y="49"/>
                      <a:pt x="23" y="50"/>
                    </a:cubicBezTo>
                    <a:cubicBezTo>
                      <a:pt x="24" y="50"/>
                      <a:pt x="27" y="51"/>
                      <a:pt x="29" y="51"/>
                    </a:cubicBezTo>
                    <a:cubicBezTo>
                      <a:pt x="34" y="52"/>
                      <a:pt x="39" y="54"/>
                      <a:pt x="45" y="54"/>
                    </a:cubicBezTo>
                    <a:cubicBezTo>
                      <a:pt x="48" y="55"/>
                      <a:pt x="51" y="55"/>
                      <a:pt x="54" y="56"/>
                    </a:cubicBezTo>
                    <a:cubicBezTo>
                      <a:pt x="57" y="56"/>
                      <a:pt x="60" y="56"/>
                      <a:pt x="63" y="57"/>
                    </a:cubicBezTo>
                    <a:cubicBezTo>
                      <a:pt x="66" y="57"/>
                      <a:pt x="70" y="57"/>
                      <a:pt x="73" y="57"/>
                    </a:cubicBezTo>
                    <a:cubicBezTo>
                      <a:pt x="76" y="57"/>
                      <a:pt x="79" y="57"/>
                      <a:pt x="82" y="57"/>
                    </a:cubicBezTo>
                    <a:cubicBezTo>
                      <a:pt x="88" y="57"/>
                      <a:pt x="93" y="57"/>
                      <a:pt x="98" y="56"/>
                    </a:cubicBezTo>
                    <a:cubicBezTo>
                      <a:pt x="100" y="56"/>
                      <a:pt x="101" y="56"/>
                      <a:pt x="103" y="55"/>
                    </a:cubicBezTo>
                    <a:cubicBezTo>
                      <a:pt x="109" y="53"/>
                      <a:pt x="116" y="48"/>
                      <a:pt x="117" y="39"/>
                    </a:cubicBezTo>
                    <a:cubicBezTo>
                      <a:pt x="119" y="23"/>
                      <a:pt x="103" y="33"/>
                      <a:pt x="103" y="33"/>
                    </a:cubicBezTo>
                    <a:cubicBezTo>
                      <a:pt x="103" y="33"/>
                      <a:pt x="97" y="1"/>
                      <a:pt x="63" y="1"/>
                    </a:cubicBezTo>
                    <a:cubicBezTo>
                      <a:pt x="29" y="0"/>
                      <a:pt x="26" y="23"/>
                      <a:pt x="26" y="23"/>
                    </a:cubicBezTo>
                    <a:cubicBezTo>
                      <a:pt x="4" y="20"/>
                      <a:pt x="0" y="31"/>
                      <a:pt x="17" y="48"/>
                    </a:cubicBezTo>
                    <a:cubicBezTo>
                      <a:pt x="17" y="48"/>
                      <a:pt x="18" y="48"/>
                      <a:pt x="1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2" name="Freeform 85"/>
              <p:cNvSpPr>
                <a:spLocks/>
              </p:cNvSpPr>
              <p:nvPr userDrawn="1"/>
            </p:nvSpPr>
            <p:spPr bwMode="auto">
              <a:xfrm>
                <a:off x="1084655" y="1707602"/>
                <a:ext cx="286649" cy="244572"/>
              </a:xfrm>
              <a:custGeom>
                <a:avLst/>
                <a:gdLst>
                  <a:gd name="T0" fmla="*/ 82 w 107"/>
                  <a:gd name="T1" fmla="*/ 0 h 91"/>
                  <a:gd name="T2" fmla="*/ 81 w 107"/>
                  <a:gd name="T3" fmla="*/ 0 h 91"/>
                  <a:gd name="T4" fmla="*/ 68 w 107"/>
                  <a:gd name="T5" fmla="*/ 6 h 91"/>
                  <a:gd name="T6" fmla="*/ 61 w 107"/>
                  <a:gd name="T7" fmla="*/ 8 h 91"/>
                  <a:gd name="T8" fmla="*/ 54 w 107"/>
                  <a:gd name="T9" fmla="*/ 9 h 91"/>
                  <a:gd name="T10" fmla="*/ 46 w 107"/>
                  <a:gd name="T11" fmla="*/ 10 h 91"/>
                  <a:gd name="T12" fmla="*/ 38 w 107"/>
                  <a:gd name="T13" fmla="*/ 10 h 91"/>
                  <a:gd name="T14" fmla="*/ 35 w 107"/>
                  <a:gd name="T15" fmla="*/ 10 h 91"/>
                  <a:gd name="T16" fmla="*/ 39 w 107"/>
                  <a:gd name="T17" fmla="*/ 23 h 91"/>
                  <a:gd name="T18" fmla="*/ 53 w 107"/>
                  <a:gd name="T19" fmla="*/ 80 h 91"/>
                  <a:gd name="T20" fmla="*/ 87 w 107"/>
                  <a:gd name="T21" fmla="*/ 35 h 91"/>
                  <a:gd name="T22" fmla="*/ 82 w 107"/>
                  <a:gd name="T2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91">
                    <a:moveTo>
                      <a:pt x="82" y="0"/>
                    </a:moveTo>
                    <a:cubicBezTo>
                      <a:pt x="82" y="0"/>
                      <a:pt x="81" y="0"/>
                      <a:pt x="81" y="0"/>
                    </a:cubicBezTo>
                    <a:cubicBezTo>
                      <a:pt x="77" y="3"/>
                      <a:pt x="73" y="4"/>
                      <a:pt x="68" y="6"/>
                    </a:cubicBezTo>
                    <a:cubicBezTo>
                      <a:pt x="66" y="7"/>
                      <a:pt x="64" y="7"/>
                      <a:pt x="61" y="8"/>
                    </a:cubicBezTo>
                    <a:cubicBezTo>
                      <a:pt x="59" y="8"/>
                      <a:pt x="56" y="9"/>
                      <a:pt x="54" y="9"/>
                    </a:cubicBezTo>
                    <a:cubicBezTo>
                      <a:pt x="51" y="9"/>
                      <a:pt x="49" y="10"/>
                      <a:pt x="46" y="10"/>
                    </a:cubicBezTo>
                    <a:cubicBezTo>
                      <a:pt x="43" y="10"/>
                      <a:pt x="41" y="10"/>
                      <a:pt x="38" y="10"/>
                    </a:cubicBezTo>
                    <a:cubicBezTo>
                      <a:pt x="35" y="10"/>
                      <a:pt x="35" y="10"/>
                      <a:pt x="35" y="10"/>
                    </a:cubicBezTo>
                    <a:cubicBezTo>
                      <a:pt x="39" y="13"/>
                      <a:pt x="41" y="17"/>
                      <a:pt x="39" y="23"/>
                    </a:cubicBezTo>
                    <a:cubicBezTo>
                      <a:pt x="31" y="42"/>
                      <a:pt x="0" y="68"/>
                      <a:pt x="53" y="80"/>
                    </a:cubicBezTo>
                    <a:cubicBezTo>
                      <a:pt x="107" y="91"/>
                      <a:pt x="100" y="55"/>
                      <a:pt x="87" y="35"/>
                    </a:cubicBezTo>
                    <a:cubicBezTo>
                      <a:pt x="79" y="22"/>
                      <a:pt x="77" y="11"/>
                      <a:pt x="8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3" name="Freeform 86"/>
              <p:cNvSpPr>
                <a:spLocks/>
              </p:cNvSpPr>
              <p:nvPr userDrawn="1"/>
            </p:nvSpPr>
            <p:spPr bwMode="auto">
              <a:xfrm>
                <a:off x="1105694" y="1497218"/>
                <a:ext cx="134121" cy="52596"/>
              </a:xfrm>
              <a:custGeom>
                <a:avLst/>
                <a:gdLst>
                  <a:gd name="T0" fmla="*/ 42 w 50"/>
                  <a:gd name="T1" fmla="*/ 14 h 20"/>
                  <a:gd name="T2" fmla="*/ 38 w 50"/>
                  <a:gd name="T3" fmla="*/ 12 h 20"/>
                  <a:gd name="T4" fmla="*/ 33 w 50"/>
                  <a:gd name="T5" fmla="*/ 10 h 20"/>
                  <a:gd name="T6" fmla="*/ 29 w 50"/>
                  <a:gd name="T7" fmla="*/ 8 h 20"/>
                  <a:gd name="T8" fmla="*/ 26 w 50"/>
                  <a:gd name="T9" fmla="*/ 6 h 20"/>
                  <a:gd name="T10" fmla="*/ 21 w 50"/>
                  <a:gd name="T11" fmla="*/ 6 h 20"/>
                  <a:gd name="T12" fmla="*/ 15 w 50"/>
                  <a:gd name="T13" fmla="*/ 5 h 20"/>
                  <a:gd name="T14" fmla="*/ 11 w 50"/>
                  <a:gd name="T15" fmla="*/ 4 h 20"/>
                  <a:gd name="T16" fmla="*/ 6 w 50"/>
                  <a:gd name="T17" fmla="*/ 3 h 20"/>
                  <a:gd name="T18" fmla="*/ 2 w 50"/>
                  <a:gd name="T19" fmla="*/ 1 h 20"/>
                  <a:gd name="T20" fmla="*/ 0 w 50"/>
                  <a:gd name="T21" fmla="*/ 0 h 20"/>
                  <a:gd name="T22" fmla="*/ 1 w 50"/>
                  <a:gd name="T23" fmla="*/ 3 h 20"/>
                  <a:gd name="T24" fmla="*/ 5 w 50"/>
                  <a:gd name="T25" fmla="*/ 7 h 20"/>
                  <a:gd name="T26" fmla="*/ 10 w 50"/>
                  <a:gd name="T27" fmla="*/ 12 h 20"/>
                  <a:gd name="T28" fmla="*/ 12 w 50"/>
                  <a:gd name="T29" fmla="*/ 14 h 20"/>
                  <a:gd name="T30" fmla="*/ 15 w 50"/>
                  <a:gd name="T31" fmla="*/ 15 h 20"/>
                  <a:gd name="T32" fmla="*/ 19 w 50"/>
                  <a:gd name="T33" fmla="*/ 17 h 20"/>
                  <a:gd name="T34" fmla="*/ 22 w 50"/>
                  <a:gd name="T35" fmla="*/ 18 h 20"/>
                  <a:gd name="T36" fmla="*/ 23 w 50"/>
                  <a:gd name="T37" fmla="*/ 18 h 20"/>
                  <a:gd name="T38" fmla="*/ 24 w 50"/>
                  <a:gd name="T39" fmla="*/ 19 h 20"/>
                  <a:gd name="T40" fmla="*/ 25 w 50"/>
                  <a:gd name="T41" fmla="*/ 19 h 20"/>
                  <a:gd name="T42" fmla="*/ 29 w 50"/>
                  <a:gd name="T43" fmla="*/ 20 h 20"/>
                  <a:gd name="T44" fmla="*/ 32 w 50"/>
                  <a:gd name="T45" fmla="*/ 20 h 20"/>
                  <a:gd name="T46" fmla="*/ 35 w 50"/>
                  <a:gd name="T47" fmla="*/ 20 h 20"/>
                  <a:gd name="T48" fmla="*/ 47 w 50"/>
                  <a:gd name="T49" fmla="*/ 17 h 20"/>
                  <a:gd name="T50" fmla="*/ 50 w 50"/>
                  <a:gd name="T51" fmla="*/ 15 h 20"/>
                  <a:gd name="T52" fmla="*/ 47 w 50"/>
                  <a:gd name="T53" fmla="*/ 15 h 20"/>
                  <a:gd name="T54" fmla="*/ 42 w 50"/>
                  <a:gd name="T5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20">
                    <a:moveTo>
                      <a:pt x="42" y="14"/>
                    </a:moveTo>
                    <a:cubicBezTo>
                      <a:pt x="41" y="13"/>
                      <a:pt x="39" y="13"/>
                      <a:pt x="38" y="12"/>
                    </a:cubicBezTo>
                    <a:cubicBezTo>
                      <a:pt x="36" y="12"/>
                      <a:pt x="35" y="11"/>
                      <a:pt x="33" y="10"/>
                    </a:cubicBezTo>
                    <a:cubicBezTo>
                      <a:pt x="32" y="9"/>
                      <a:pt x="30" y="9"/>
                      <a:pt x="29" y="8"/>
                    </a:cubicBezTo>
                    <a:cubicBezTo>
                      <a:pt x="28" y="7"/>
                      <a:pt x="27" y="6"/>
                      <a:pt x="26" y="6"/>
                    </a:cubicBezTo>
                    <a:cubicBezTo>
                      <a:pt x="24" y="6"/>
                      <a:pt x="22" y="6"/>
                      <a:pt x="21" y="6"/>
                    </a:cubicBezTo>
                    <a:cubicBezTo>
                      <a:pt x="19" y="6"/>
                      <a:pt x="17" y="5"/>
                      <a:pt x="15" y="5"/>
                    </a:cubicBezTo>
                    <a:cubicBezTo>
                      <a:pt x="14" y="5"/>
                      <a:pt x="12" y="5"/>
                      <a:pt x="11" y="4"/>
                    </a:cubicBezTo>
                    <a:cubicBezTo>
                      <a:pt x="9" y="4"/>
                      <a:pt x="7" y="3"/>
                      <a:pt x="6" y="3"/>
                    </a:cubicBezTo>
                    <a:cubicBezTo>
                      <a:pt x="4" y="2"/>
                      <a:pt x="3" y="2"/>
                      <a:pt x="2" y="1"/>
                    </a:cubicBezTo>
                    <a:cubicBezTo>
                      <a:pt x="1" y="1"/>
                      <a:pt x="0" y="1"/>
                      <a:pt x="0" y="0"/>
                    </a:cubicBezTo>
                    <a:cubicBezTo>
                      <a:pt x="0" y="1"/>
                      <a:pt x="1" y="2"/>
                      <a:pt x="1" y="3"/>
                    </a:cubicBezTo>
                    <a:cubicBezTo>
                      <a:pt x="2" y="4"/>
                      <a:pt x="4" y="6"/>
                      <a:pt x="5" y="7"/>
                    </a:cubicBezTo>
                    <a:cubicBezTo>
                      <a:pt x="6" y="9"/>
                      <a:pt x="8" y="10"/>
                      <a:pt x="10" y="12"/>
                    </a:cubicBezTo>
                    <a:cubicBezTo>
                      <a:pt x="11" y="12"/>
                      <a:pt x="12" y="13"/>
                      <a:pt x="12" y="14"/>
                    </a:cubicBezTo>
                    <a:cubicBezTo>
                      <a:pt x="13" y="14"/>
                      <a:pt x="14" y="15"/>
                      <a:pt x="15" y="15"/>
                    </a:cubicBezTo>
                    <a:cubicBezTo>
                      <a:pt x="16" y="16"/>
                      <a:pt x="18" y="16"/>
                      <a:pt x="19" y="17"/>
                    </a:cubicBezTo>
                    <a:cubicBezTo>
                      <a:pt x="22" y="18"/>
                      <a:pt x="22" y="18"/>
                      <a:pt x="22" y="18"/>
                    </a:cubicBezTo>
                    <a:cubicBezTo>
                      <a:pt x="22" y="18"/>
                      <a:pt x="23" y="18"/>
                      <a:pt x="23" y="18"/>
                    </a:cubicBezTo>
                    <a:cubicBezTo>
                      <a:pt x="24" y="19"/>
                      <a:pt x="24" y="19"/>
                      <a:pt x="24" y="19"/>
                    </a:cubicBezTo>
                    <a:cubicBezTo>
                      <a:pt x="25" y="19"/>
                      <a:pt x="25" y="19"/>
                      <a:pt x="25" y="19"/>
                    </a:cubicBezTo>
                    <a:cubicBezTo>
                      <a:pt x="27" y="19"/>
                      <a:pt x="28" y="20"/>
                      <a:pt x="29" y="20"/>
                    </a:cubicBezTo>
                    <a:cubicBezTo>
                      <a:pt x="30" y="20"/>
                      <a:pt x="31" y="20"/>
                      <a:pt x="32" y="20"/>
                    </a:cubicBezTo>
                    <a:cubicBezTo>
                      <a:pt x="33" y="20"/>
                      <a:pt x="34" y="20"/>
                      <a:pt x="35" y="20"/>
                    </a:cubicBezTo>
                    <a:cubicBezTo>
                      <a:pt x="40" y="20"/>
                      <a:pt x="44" y="18"/>
                      <a:pt x="47" y="17"/>
                    </a:cubicBezTo>
                    <a:cubicBezTo>
                      <a:pt x="48" y="16"/>
                      <a:pt x="49" y="16"/>
                      <a:pt x="50" y="15"/>
                    </a:cubicBezTo>
                    <a:cubicBezTo>
                      <a:pt x="47" y="15"/>
                      <a:pt x="47" y="15"/>
                      <a:pt x="47" y="15"/>
                    </a:cubicBezTo>
                    <a:cubicBezTo>
                      <a:pt x="46" y="15"/>
                      <a:pt x="44" y="14"/>
                      <a:pt x="4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4" name="Freeform 87"/>
              <p:cNvSpPr>
                <a:spLocks/>
              </p:cNvSpPr>
              <p:nvPr userDrawn="1"/>
            </p:nvSpPr>
            <p:spPr bwMode="auto">
              <a:xfrm>
                <a:off x="1139880" y="1347319"/>
                <a:ext cx="128861" cy="97303"/>
              </a:xfrm>
              <a:custGeom>
                <a:avLst/>
                <a:gdLst>
                  <a:gd name="T0" fmla="*/ 11 w 48"/>
                  <a:gd name="T1" fmla="*/ 30 h 36"/>
                  <a:gd name="T2" fmla="*/ 16 w 48"/>
                  <a:gd name="T3" fmla="*/ 33 h 36"/>
                  <a:gd name="T4" fmla="*/ 19 w 48"/>
                  <a:gd name="T5" fmla="*/ 34 h 36"/>
                  <a:gd name="T6" fmla="*/ 21 w 48"/>
                  <a:gd name="T7" fmla="*/ 35 h 36"/>
                  <a:gd name="T8" fmla="*/ 31 w 48"/>
                  <a:gd name="T9" fmla="*/ 36 h 36"/>
                  <a:gd name="T10" fmla="*/ 44 w 48"/>
                  <a:gd name="T11" fmla="*/ 31 h 36"/>
                  <a:gd name="T12" fmla="*/ 46 w 48"/>
                  <a:gd name="T13" fmla="*/ 29 h 36"/>
                  <a:gd name="T14" fmla="*/ 47 w 48"/>
                  <a:gd name="T15" fmla="*/ 28 h 36"/>
                  <a:gd name="T16" fmla="*/ 47 w 48"/>
                  <a:gd name="T17" fmla="*/ 26 h 36"/>
                  <a:gd name="T18" fmla="*/ 48 w 48"/>
                  <a:gd name="T19" fmla="*/ 21 h 36"/>
                  <a:gd name="T20" fmla="*/ 41 w 48"/>
                  <a:gd name="T21" fmla="*/ 8 h 36"/>
                  <a:gd name="T22" fmla="*/ 32 w 48"/>
                  <a:gd name="T23" fmla="*/ 3 h 36"/>
                  <a:gd name="T24" fmla="*/ 20 w 48"/>
                  <a:gd name="T25" fmla="*/ 0 h 36"/>
                  <a:gd name="T26" fmla="*/ 8 w 48"/>
                  <a:gd name="T27" fmla="*/ 3 h 36"/>
                  <a:gd name="T28" fmla="*/ 4 w 48"/>
                  <a:gd name="T29" fmla="*/ 6 h 36"/>
                  <a:gd name="T30" fmla="*/ 2 w 48"/>
                  <a:gd name="T31" fmla="*/ 9 h 36"/>
                  <a:gd name="T32" fmla="*/ 1 w 48"/>
                  <a:gd name="T33" fmla="*/ 10 h 36"/>
                  <a:gd name="T34" fmla="*/ 1 w 48"/>
                  <a:gd name="T35" fmla="*/ 11 h 36"/>
                  <a:gd name="T36" fmla="*/ 3 w 48"/>
                  <a:gd name="T37" fmla="*/ 22 h 36"/>
                  <a:gd name="T38" fmla="*/ 11 w 48"/>
                  <a:gd name="T3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36">
                    <a:moveTo>
                      <a:pt x="11" y="30"/>
                    </a:moveTo>
                    <a:cubicBezTo>
                      <a:pt x="13" y="31"/>
                      <a:pt x="14" y="32"/>
                      <a:pt x="16" y="33"/>
                    </a:cubicBezTo>
                    <a:cubicBezTo>
                      <a:pt x="17" y="33"/>
                      <a:pt x="18" y="34"/>
                      <a:pt x="19" y="34"/>
                    </a:cubicBezTo>
                    <a:cubicBezTo>
                      <a:pt x="20" y="34"/>
                      <a:pt x="21" y="34"/>
                      <a:pt x="21" y="35"/>
                    </a:cubicBezTo>
                    <a:cubicBezTo>
                      <a:pt x="25" y="36"/>
                      <a:pt x="28" y="36"/>
                      <a:pt x="31" y="36"/>
                    </a:cubicBezTo>
                    <a:cubicBezTo>
                      <a:pt x="37" y="35"/>
                      <a:pt x="42" y="33"/>
                      <a:pt x="44" y="31"/>
                    </a:cubicBezTo>
                    <a:cubicBezTo>
                      <a:pt x="45" y="30"/>
                      <a:pt x="45" y="30"/>
                      <a:pt x="46" y="29"/>
                    </a:cubicBezTo>
                    <a:cubicBezTo>
                      <a:pt x="46" y="29"/>
                      <a:pt x="46" y="29"/>
                      <a:pt x="47" y="28"/>
                    </a:cubicBezTo>
                    <a:cubicBezTo>
                      <a:pt x="47" y="27"/>
                      <a:pt x="47" y="27"/>
                      <a:pt x="47" y="26"/>
                    </a:cubicBezTo>
                    <a:cubicBezTo>
                      <a:pt x="47" y="26"/>
                      <a:pt x="48" y="25"/>
                      <a:pt x="48" y="21"/>
                    </a:cubicBezTo>
                    <a:cubicBezTo>
                      <a:pt x="48" y="18"/>
                      <a:pt x="46" y="13"/>
                      <a:pt x="41" y="8"/>
                    </a:cubicBezTo>
                    <a:cubicBezTo>
                      <a:pt x="39" y="6"/>
                      <a:pt x="36" y="4"/>
                      <a:pt x="32" y="3"/>
                    </a:cubicBezTo>
                    <a:cubicBezTo>
                      <a:pt x="28" y="1"/>
                      <a:pt x="25" y="0"/>
                      <a:pt x="20" y="0"/>
                    </a:cubicBezTo>
                    <a:cubicBezTo>
                      <a:pt x="16" y="0"/>
                      <a:pt x="12" y="1"/>
                      <a:pt x="8" y="3"/>
                    </a:cubicBezTo>
                    <a:cubicBezTo>
                      <a:pt x="6" y="4"/>
                      <a:pt x="5" y="5"/>
                      <a:pt x="4" y="6"/>
                    </a:cubicBezTo>
                    <a:cubicBezTo>
                      <a:pt x="3" y="7"/>
                      <a:pt x="2" y="8"/>
                      <a:pt x="2" y="9"/>
                    </a:cubicBezTo>
                    <a:cubicBezTo>
                      <a:pt x="2" y="9"/>
                      <a:pt x="2" y="9"/>
                      <a:pt x="1" y="10"/>
                    </a:cubicBezTo>
                    <a:cubicBezTo>
                      <a:pt x="1" y="11"/>
                      <a:pt x="1" y="11"/>
                      <a:pt x="1" y="11"/>
                    </a:cubicBezTo>
                    <a:cubicBezTo>
                      <a:pt x="0" y="15"/>
                      <a:pt x="1" y="19"/>
                      <a:pt x="3" y="22"/>
                    </a:cubicBezTo>
                    <a:cubicBezTo>
                      <a:pt x="5" y="25"/>
                      <a:pt x="8" y="28"/>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5" name="Freeform 88"/>
              <p:cNvSpPr>
                <a:spLocks noEditPoints="1"/>
              </p:cNvSpPr>
              <p:nvPr userDrawn="1"/>
            </p:nvSpPr>
            <p:spPr bwMode="auto">
              <a:xfrm>
                <a:off x="837454" y="1034373"/>
                <a:ext cx="815238" cy="662710"/>
              </a:xfrm>
              <a:custGeom>
                <a:avLst/>
                <a:gdLst>
                  <a:gd name="T0" fmla="*/ 264 w 304"/>
                  <a:gd name="T1" fmla="*/ 164 h 246"/>
                  <a:gd name="T2" fmla="*/ 244 w 304"/>
                  <a:gd name="T3" fmla="*/ 175 h 246"/>
                  <a:gd name="T4" fmla="*/ 220 w 304"/>
                  <a:gd name="T5" fmla="*/ 174 h 246"/>
                  <a:gd name="T6" fmla="*/ 224 w 304"/>
                  <a:gd name="T7" fmla="*/ 154 h 246"/>
                  <a:gd name="T8" fmla="*/ 207 w 304"/>
                  <a:gd name="T9" fmla="*/ 37 h 246"/>
                  <a:gd name="T10" fmla="*/ 143 w 304"/>
                  <a:gd name="T11" fmla="*/ 34 h 246"/>
                  <a:gd name="T12" fmla="*/ 71 w 304"/>
                  <a:gd name="T13" fmla="*/ 86 h 246"/>
                  <a:gd name="T14" fmla="*/ 62 w 304"/>
                  <a:gd name="T15" fmla="*/ 109 h 246"/>
                  <a:gd name="T16" fmla="*/ 48 w 304"/>
                  <a:gd name="T17" fmla="*/ 98 h 246"/>
                  <a:gd name="T18" fmla="*/ 35 w 304"/>
                  <a:gd name="T19" fmla="*/ 71 h 246"/>
                  <a:gd name="T20" fmla="*/ 35 w 304"/>
                  <a:gd name="T21" fmla="*/ 38 h 246"/>
                  <a:gd name="T22" fmla="*/ 21 w 304"/>
                  <a:gd name="T23" fmla="*/ 7 h 246"/>
                  <a:gd name="T24" fmla="*/ 0 w 304"/>
                  <a:gd name="T25" fmla="*/ 33 h 246"/>
                  <a:gd name="T26" fmla="*/ 11 w 304"/>
                  <a:gd name="T27" fmla="*/ 82 h 246"/>
                  <a:gd name="T28" fmla="*/ 38 w 304"/>
                  <a:gd name="T29" fmla="*/ 112 h 246"/>
                  <a:gd name="T30" fmla="*/ 59 w 304"/>
                  <a:gd name="T31" fmla="*/ 121 h 246"/>
                  <a:gd name="T32" fmla="*/ 59 w 304"/>
                  <a:gd name="T33" fmla="*/ 212 h 246"/>
                  <a:gd name="T34" fmla="*/ 78 w 304"/>
                  <a:gd name="T35" fmla="*/ 230 h 246"/>
                  <a:gd name="T36" fmla="*/ 116 w 304"/>
                  <a:gd name="T37" fmla="*/ 245 h 246"/>
                  <a:gd name="T38" fmla="*/ 151 w 304"/>
                  <a:gd name="T39" fmla="*/ 245 h 246"/>
                  <a:gd name="T40" fmla="*/ 185 w 304"/>
                  <a:gd name="T41" fmla="*/ 234 h 246"/>
                  <a:gd name="T42" fmla="*/ 214 w 304"/>
                  <a:gd name="T43" fmla="*/ 189 h 246"/>
                  <a:gd name="T44" fmla="*/ 255 w 304"/>
                  <a:gd name="T45" fmla="*/ 199 h 246"/>
                  <a:gd name="T46" fmla="*/ 287 w 304"/>
                  <a:gd name="T47" fmla="*/ 191 h 246"/>
                  <a:gd name="T48" fmla="*/ 292 w 304"/>
                  <a:gd name="T49" fmla="*/ 158 h 246"/>
                  <a:gd name="T50" fmla="*/ 119 w 304"/>
                  <a:gd name="T51" fmla="*/ 114 h 246"/>
                  <a:gd name="T52" fmla="*/ 167 w 304"/>
                  <a:gd name="T53" fmla="*/ 143 h 246"/>
                  <a:gd name="T54" fmla="*/ 162 w 304"/>
                  <a:gd name="T55" fmla="*/ 151 h 246"/>
                  <a:gd name="T56" fmla="*/ 108 w 304"/>
                  <a:gd name="T57" fmla="*/ 125 h 246"/>
                  <a:gd name="T58" fmla="*/ 117 w 304"/>
                  <a:gd name="T59" fmla="*/ 90 h 246"/>
                  <a:gd name="T60" fmla="*/ 156 w 304"/>
                  <a:gd name="T61" fmla="*/ 101 h 246"/>
                  <a:gd name="T62" fmla="*/ 161 w 304"/>
                  <a:gd name="T63" fmla="*/ 188 h 246"/>
                  <a:gd name="T64" fmla="*/ 136 w 304"/>
                  <a:gd name="T65" fmla="*/ 199 h 246"/>
                  <a:gd name="T66" fmla="*/ 121 w 304"/>
                  <a:gd name="T67" fmla="*/ 198 h 246"/>
                  <a:gd name="T68" fmla="*/ 105 w 304"/>
                  <a:gd name="T69" fmla="*/ 190 h 246"/>
                  <a:gd name="T70" fmla="*/ 93 w 304"/>
                  <a:gd name="T71" fmla="*/ 168 h 246"/>
                  <a:gd name="T72" fmla="*/ 79 w 304"/>
                  <a:gd name="T73" fmla="*/ 151 h 246"/>
                  <a:gd name="T74" fmla="*/ 83 w 304"/>
                  <a:gd name="T75" fmla="*/ 144 h 246"/>
                  <a:gd name="T76" fmla="*/ 97 w 304"/>
                  <a:gd name="T77" fmla="*/ 153 h 246"/>
                  <a:gd name="T78" fmla="*/ 111 w 304"/>
                  <a:gd name="T79" fmla="*/ 154 h 246"/>
                  <a:gd name="T80" fmla="*/ 154 w 304"/>
                  <a:gd name="T81" fmla="*/ 169 h 246"/>
                  <a:gd name="T82" fmla="*/ 169 w 304"/>
                  <a:gd name="T83" fmla="*/ 175 h 246"/>
                  <a:gd name="T84" fmla="*/ 185 w 304"/>
                  <a:gd name="T85" fmla="*/ 181 h 246"/>
                  <a:gd name="T86" fmla="*/ 186 w 304"/>
                  <a:gd name="T87" fmla="*/ 84 h 246"/>
                  <a:gd name="T88" fmla="*/ 176 w 304"/>
                  <a:gd name="T89" fmla="*/ 74 h 246"/>
                  <a:gd name="T90" fmla="*/ 160 w 304"/>
                  <a:gd name="T91" fmla="*/ 76 h 246"/>
                  <a:gd name="T92" fmla="*/ 150 w 304"/>
                  <a:gd name="T93" fmla="*/ 78 h 246"/>
                  <a:gd name="T94" fmla="*/ 141 w 304"/>
                  <a:gd name="T95" fmla="*/ 66 h 246"/>
                  <a:gd name="T96" fmla="*/ 128 w 304"/>
                  <a:gd name="T97" fmla="*/ 62 h 246"/>
                  <a:gd name="T98" fmla="*/ 115 w 304"/>
                  <a:gd name="T99" fmla="*/ 70 h 246"/>
                  <a:gd name="T100" fmla="*/ 115 w 304"/>
                  <a:gd name="T101" fmla="*/ 65 h 246"/>
                  <a:gd name="T102" fmla="*/ 131 w 304"/>
                  <a:gd name="T103" fmla="*/ 57 h 246"/>
                  <a:gd name="T104" fmla="*/ 148 w 304"/>
                  <a:gd name="T105" fmla="*/ 62 h 246"/>
                  <a:gd name="T106" fmla="*/ 167 w 304"/>
                  <a:gd name="T107" fmla="*/ 67 h 246"/>
                  <a:gd name="T108" fmla="*/ 184 w 304"/>
                  <a:gd name="T109" fmla="*/ 74 h 246"/>
                  <a:gd name="T110" fmla="*/ 193 w 304"/>
                  <a:gd name="T111" fmla="*/ 9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246">
                    <a:moveTo>
                      <a:pt x="292" y="158"/>
                    </a:moveTo>
                    <a:cubicBezTo>
                      <a:pt x="284" y="153"/>
                      <a:pt x="271" y="155"/>
                      <a:pt x="265" y="163"/>
                    </a:cubicBezTo>
                    <a:cubicBezTo>
                      <a:pt x="265" y="163"/>
                      <a:pt x="265" y="163"/>
                      <a:pt x="265" y="163"/>
                    </a:cubicBezTo>
                    <a:cubicBezTo>
                      <a:pt x="265" y="163"/>
                      <a:pt x="265" y="164"/>
                      <a:pt x="265" y="164"/>
                    </a:cubicBezTo>
                    <a:cubicBezTo>
                      <a:pt x="265" y="164"/>
                      <a:pt x="264" y="164"/>
                      <a:pt x="264" y="164"/>
                    </a:cubicBezTo>
                    <a:cubicBezTo>
                      <a:pt x="264" y="165"/>
                      <a:pt x="263" y="165"/>
                      <a:pt x="262" y="166"/>
                    </a:cubicBezTo>
                    <a:cubicBezTo>
                      <a:pt x="262" y="167"/>
                      <a:pt x="261" y="168"/>
                      <a:pt x="259" y="168"/>
                    </a:cubicBezTo>
                    <a:cubicBezTo>
                      <a:pt x="258" y="169"/>
                      <a:pt x="257" y="170"/>
                      <a:pt x="255" y="171"/>
                    </a:cubicBezTo>
                    <a:cubicBezTo>
                      <a:pt x="254" y="172"/>
                      <a:pt x="252" y="172"/>
                      <a:pt x="250" y="173"/>
                    </a:cubicBezTo>
                    <a:cubicBezTo>
                      <a:pt x="248" y="174"/>
                      <a:pt x="246" y="174"/>
                      <a:pt x="244" y="175"/>
                    </a:cubicBezTo>
                    <a:cubicBezTo>
                      <a:pt x="242" y="175"/>
                      <a:pt x="240" y="176"/>
                      <a:pt x="237" y="176"/>
                    </a:cubicBezTo>
                    <a:cubicBezTo>
                      <a:pt x="235" y="176"/>
                      <a:pt x="233" y="176"/>
                      <a:pt x="231" y="176"/>
                    </a:cubicBezTo>
                    <a:cubicBezTo>
                      <a:pt x="228" y="176"/>
                      <a:pt x="226" y="176"/>
                      <a:pt x="224" y="176"/>
                    </a:cubicBezTo>
                    <a:cubicBezTo>
                      <a:pt x="223" y="175"/>
                      <a:pt x="222" y="175"/>
                      <a:pt x="221" y="175"/>
                    </a:cubicBezTo>
                    <a:cubicBezTo>
                      <a:pt x="221" y="175"/>
                      <a:pt x="220" y="175"/>
                      <a:pt x="220" y="174"/>
                    </a:cubicBezTo>
                    <a:cubicBezTo>
                      <a:pt x="219" y="174"/>
                      <a:pt x="219" y="174"/>
                      <a:pt x="218" y="174"/>
                    </a:cubicBezTo>
                    <a:cubicBezTo>
                      <a:pt x="216" y="173"/>
                      <a:pt x="214" y="173"/>
                      <a:pt x="213" y="172"/>
                    </a:cubicBezTo>
                    <a:cubicBezTo>
                      <a:pt x="211" y="171"/>
                      <a:pt x="210" y="171"/>
                      <a:pt x="209" y="170"/>
                    </a:cubicBezTo>
                    <a:cubicBezTo>
                      <a:pt x="209" y="166"/>
                      <a:pt x="209" y="162"/>
                      <a:pt x="209" y="159"/>
                    </a:cubicBezTo>
                    <a:cubicBezTo>
                      <a:pt x="210" y="145"/>
                      <a:pt x="208" y="146"/>
                      <a:pt x="224" y="154"/>
                    </a:cubicBezTo>
                    <a:cubicBezTo>
                      <a:pt x="240" y="162"/>
                      <a:pt x="255" y="144"/>
                      <a:pt x="258" y="122"/>
                    </a:cubicBezTo>
                    <a:cubicBezTo>
                      <a:pt x="261" y="100"/>
                      <a:pt x="251" y="71"/>
                      <a:pt x="231" y="81"/>
                    </a:cubicBezTo>
                    <a:cubicBezTo>
                      <a:pt x="212" y="92"/>
                      <a:pt x="214" y="83"/>
                      <a:pt x="215" y="59"/>
                    </a:cubicBezTo>
                    <a:cubicBezTo>
                      <a:pt x="215" y="49"/>
                      <a:pt x="214" y="42"/>
                      <a:pt x="211" y="36"/>
                    </a:cubicBezTo>
                    <a:cubicBezTo>
                      <a:pt x="210" y="36"/>
                      <a:pt x="208" y="36"/>
                      <a:pt x="207" y="37"/>
                    </a:cubicBezTo>
                    <a:cubicBezTo>
                      <a:pt x="205" y="37"/>
                      <a:pt x="202" y="38"/>
                      <a:pt x="199" y="38"/>
                    </a:cubicBezTo>
                    <a:cubicBezTo>
                      <a:pt x="196" y="39"/>
                      <a:pt x="193" y="39"/>
                      <a:pt x="190" y="39"/>
                    </a:cubicBezTo>
                    <a:cubicBezTo>
                      <a:pt x="184" y="40"/>
                      <a:pt x="177" y="39"/>
                      <a:pt x="171" y="39"/>
                    </a:cubicBezTo>
                    <a:cubicBezTo>
                      <a:pt x="164" y="38"/>
                      <a:pt x="158" y="37"/>
                      <a:pt x="151" y="36"/>
                    </a:cubicBezTo>
                    <a:cubicBezTo>
                      <a:pt x="148" y="35"/>
                      <a:pt x="146" y="35"/>
                      <a:pt x="143" y="34"/>
                    </a:cubicBezTo>
                    <a:cubicBezTo>
                      <a:pt x="140" y="33"/>
                      <a:pt x="137" y="32"/>
                      <a:pt x="135" y="32"/>
                    </a:cubicBezTo>
                    <a:cubicBezTo>
                      <a:pt x="132" y="31"/>
                      <a:pt x="130" y="30"/>
                      <a:pt x="128" y="29"/>
                    </a:cubicBezTo>
                    <a:cubicBezTo>
                      <a:pt x="125" y="31"/>
                      <a:pt x="123" y="34"/>
                      <a:pt x="120" y="37"/>
                    </a:cubicBezTo>
                    <a:cubicBezTo>
                      <a:pt x="100" y="62"/>
                      <a:pt x="109" y="0"/>
                      <a:pt x="77" y="26"/>
                    </a:cubicBezTo>
                    <a:cubicBezTo>
                      <a:pt x="45" y="52"/>
                      <a:pt x="54" y="86"/>
                      <a:pt x="71" y="86"/>
                    </a:cubicBezTo>
                    <a:cubicBezTo>
                      <a:pt x="88" y="86"/>
                      <a:pt x="81" y="91"/>
                      <a:pt x="71" y="106"/>
                    </a:cubicBezTo>
                    <a:cubicBezTo>
                      <a:pt x="70" y="108"/>
                      <a:pt x="69" y="110"/>
                      <a:pt x="67" y="112"/>
                    </a:cubicBezTo>
                    <a:cubicBezTo>
                      <a:pt x="67" y="112"/>
                      <a:pt x="66" y="111"/>
                      <a:pt x="65" y="111"/>
                    </a:cubicBezTo>
                    <a:cubicBezTo>
                      <a:pt x="65" y="111"/>
                      <a:pt x="64" y="110"/>
                      <a:pt x="63" y="110"/>
                    </a:cubicBezTo>
                    <a:cubicBezTo>
                      <a:pt x="63" y="110"/>
                      <a:pt x="63" y="110"/>
                      <a:pt x="62" y="109"/>
                    </a:cubicBezTo>
                    <a:cubicBezTo>
                      <a:pt x="62" y="109"/>
                      <a:pt x="62" y="109"/>
                      <a:pt x="61" y="109"/>
                    </a:cubicBezTo>
                    <a:cubicBezTo>
                      <a:pt x="60" y="108"/>
                      <a:pt x="58" y="107"/>
                      <a:pt x="56" y="105"/>
                    </a:cubicBezTo>
                    <a:cubicBezTo>
                      <a:pt x="54" y="104"/>
                      <a:pt x="52" y="102"/>
                      <a:pt x="51" y="101"/>
                    </a:cubicBezTo>
                    <a:cubicBezTo>
                      <a:pt x="50" y="100"/>
                      <a:pt x="50" y="100"/>
                      <a:pt x="49" y="99"/>
                    </a:cubicBezTo>
                    <a:cubicBezTo>
                      <a:pt x="49" y="99"/>
                      <a:pt x="48" y="98"/>
                      <a:pt x="48" y="98"/>
                    </a:cubicBezTo>
                    <a:cubicBezTo>
                      <a:pt x="47" y="97"/>
                      <a:pt x="46" y="96"/>
                      <a:pt x="45" y="95"/>
                    </a:cubicBezTo>
                    <a:cubicBezTo>
                      <a:pt x="44" y="92"/>
                      <a:pt x="42" y="90"/>
                      <a:pt x="41" y="87"/>
                    </a:cubicBezTo>
                    <a:cubicBezTo>
                      <a:pt x="40" y="86"/>
                      <a:pt x="39" y="85"/>
                      <a:pt x="39" y="83"/>
                    </a:cubicBezTo>
                    <a:cubicBezTo>
                      <a:pt x="38" y="82"/>
                      <a:pt x="38" y="81"/>
                      <a:pt x="37" y="79"/>
                    </a:cubicBezTo>
                    <a:cubicBezTo>
                      <a:pt x="36" y="76"/>
                      <a:pt x="35" y="74"/>
                      <a:pt x="35" y="71"/>
                    </a:cubicBezTo>
                    <a:cubicBezTo>
                      <a:pt x="34" y="68"/>
                      <a:pt x="34" y="65"/>
                      <a:pt x="33" y="62"/>
                    </a:cubicBezTo>
                    <a:cubicBezTo>
                      <a:pt x="33" y="59"/>
                      <a:pt x="33" y="57"/>
                      <a:pt x="33" y="54"/>
                    </a:cubicBezTo>
                    <a:cubicBezTo>
                      <a:pt x="33" y="52"/>
                      <a:pt x="33" y="50"/>
                      <a:pt x="33" y="48"/>
                    </a:cubicBezTo>
                    <a:cubicBezTo>
                      <a:pt x="33" y="45"/>
                      <a:pt x="34" y="44"/>
                      <a:pt x="34" y="42"/>
                    </a:cubicBezTo>
                    <a:cubicBezTo>
                      <a:pt x="34" y="41"/>
                      <a:pt x="35" y="39"/>
                      <a:pt x="35" y="38"/>
                    </a:cubicBezTo>
                    <a:cubicBezTo>
                      <a:pt x="35" y="38"/>
                      <a:pt x="35" y="38"/>
                      <a:pt x="36" y="37"/>
                    </a:cubicBezTo>
                    <a:cubicBezTo>
                      <a:pt x="36" y="37"/>
                      <a:pt x="36" y="37"/>
                      <a:pt x="36" y="36"/>
                    </a:cubicBezTo>
                    <a:cubicBezTo>
                      <a:pt x="36" y="36"/>
                      <a:pt x="36" y="36"/>
                      <a:pt x="36" y="36"/>
                    </a:cubicBezTo>
                    <a:cubicBezTo>
                      <a:pt x="37" y="34"/>
                      <a:pt x="37" y="32"/>
                      <a:pt x="38" y="30"/>
                    </a:cubicBezTo>
                    <a:cubicBezTo>
                      <a:pt x="39" y="18"/>
                      <a:pt x="32" y="8"/>
                      <a:pt x="21" y="7"/>
                    </a:cubicBezTo>
                    <a:cubicBezTo>
                      <a:pt x="11" y="5"/>
                      <a:pt x="2" y="13"/>
                      <a:pt x="0" y="25"/>
                    </a:cubicBezTo>
                    <a:cubicBezTo>
                      <a:pt x="0" y="26"/>
                      <a:pt x="0" y="26"/>
                      <a:pt x="0" y="26"/>
                    </a:cubicBezTo>
                    <a:cubicBezTo>
                      <a:pt x="0" y="26"/>
                      <a:pt x="0" y="27"/>
                      <a:pt x="0" y="28"/>
                    </a:cubicBezTo>
                    <a:cubicBezTo>
                      <a:pt x="0" y="28"/>
                      <a:pt x="0" y="29"/>
                      <a:pt x="0" y="30"/>
                    </a:cubicBezTo>
                    <a:cubicBezTo>
                      <a:pt x="0" y="31"/>
                      <a:pt x="0" y="32"/>
                      <a:pt x="0" y="33"/>
                    </a:cubicBezTo>
                    <a:cubicBezTo>
                      <a:pt x="0" y="35"/>
                      <a:pt x="0" y="38"/>
                      <a:pt x="0" y="40"/>
                    </a:cubicBezTo>
                    <a:cubicBezTo>
                      <a:pt x="0" y="43"/>
                      <a:pt x="0" y="46"/>
                      <a:pt x="1" y="50"/>
                    </a:cubicBezTo>
                    <a:cubicBezTo>
                      <a:pt x="1" y="53"/>
                      <a:pt x="2" y="56"/>
                      <a:pt x="3" y="60"/>
                    </a:cubicBezTo>
                    <a:cubicBezTo>
                      <a:pt x="4" y="63"/>
                      <a:pt x="5" y="67"/>
                      <a:pt x="6" y="71"/>
                    </a:cubicBezTo>
                    <a:cubicBezTo>
                      <a:pt x="8" y="74"/>
                      <a:pt x="9" y="78"/>
                      <a:pt x="11" y="82"/>
                    </a:cubicBezTo>
                    <a:cubicBezTo>
                      <a:pt x="13" y="85"/>
                      <a:pt x="15" y="89"/>
                      <a:pt x="17" y="92"/>
                    </a:cubicBezTo>
                    <a:cubicBezTo>
                      <a:pt x="18" y="94"/>
                      <a:pt x="20" y="95"/>
                      <a:pt x="21" y="97"/>
                    </a:cubicBezTo>
                    <a:cubicBezTo>
                      <a:pt x="22" y="99"/>
                      <a:pt x="23" y="100"/>
                      <a:pt x="25" y="101"/>
                    </a:cubicBezTo>
                    <a:cubicBezTo>
                      <a:pt x="28" y="104"/>
                      <a:pt x="30" y="107"/>
                      <a:pt x="33" y="109"/>
                    </a:cubicBezTo>
                    <a:cubicBezTo>
                      <a:pt x="35" y="110"/>
                      <a:pt x="36" y="111"/>
                      <a:pt x="38" y="112"/>
                    </a:cubicBezTo>
                    <a:cubicBezTo>
                      <a:pt x="38" y="113"/>
                      <a:pt x="39" y="113"/>
                      <a:pt x="40" y="114"/>
                    </a:cubicBezTo>
                    <a:cubicBezTo>
                      <a:pt x="40" y="114"/>
                      <a:pt x="41" y="114"/>
                      <a:pt x="42" y="115"/>
                    </a:cubicBezTo>
                    <a:cubicBezTo>
                      <a:pt x="45" y="116"/>
                      <a:pt x="47" y="118"/>
                      <a:pt x="50" y="119"/>
                    </a:cubicBezTo>
                    <a:cubicBezTo>
                      <a:pt x="53" y="120"/>
                      <a:pt x="55" y="120"/>
                      <a:pt x="57" y="121"/>
                    </a:cubicBezTo>
                    <a:cubicBezTo>
                      <a:pt x="58" y="121"/>
                      <a:pt x="58" y="121"/>
                      <a:pt x="59" y="121"/>
                    </a:cubicBezTo>
                    <a:cubicBezTo>
                      <a:pt x="59" y="121"/>
                      <a:pt x="60" y="122"/>
                      <a:pt x="60" y="122"/>
                    </a:cubicBezTo>
                    <a:cubicBezTo>
                      <a:pt x="61" y="122"/>
                      <a:pt x="62" y="122"/>
                      <a:pt x="62" y="122"/>
                    </a:cubicBezTo>
                    <a:cubicBezTo>
                      <a:pt x="52" y="144"/>
                      <a:pt x="42" y="182"/>
                      <a:pt x="54" y="207"/>
                    </a:cubicBezTo>
                    <a:cubicBezTo>
                      <a:pt x="55" y="207"/>
                      <a:pt x="56" y="208"/>
                      <a:pt x="56" y="209"/>
                    </a:cubicBezTo>
                    <a:cubicBezTo>
                      <a:pt x="57" y="210"/>
                      <a:pt x="58" y="211"/>
                      <a:pt x="59" y="212"/>
                    </a:cubicBezTo>
                    <a:cubicBezTo>
                      <a:pt x="59" y="213"/>
                      <a:pt x="60" y="214"/>
                      <a:pt x="61" y="216"/>
                    </a:cubicBezTo>
                    <a:cubicBezTo>
                      <a:pt x="62" y="217"/>
                      <a:pt x="63" y="218"/>
                      <a:pt x="65" y="219"/>
                    </a:cubicBezTo>
                    <a:cubicBezTo>
                      <a:pt x="66" y="220"/>
                      <a:pt x="67" y="221"/>
                      <a:pt x="68" y="222"/>
                    </a:cubicBezTo>
                    <a:cubicBezTo>
                      <a:pt x="70" y="224"/>
                      <a:pt x="71" y="225"/>
                      <a:pt x="73" y="226"/>
                    </a:cubicBezTo>
                    <a:cubicBezTo>
                      <a:pt x="74" y="227"/>
                      <a:pt x="76" y="228"/>
                      <a:pt x="78" y="230"/>
                    </a:cubicBezTo>
                    <a:cubicBezTo>
                      <a:pt x="79" y="230"/>
                      <a:pt x="79" y="231"/>
                      <a:pt x="80" y="231"/>
                    </a:cubicBezTo>
                    <a:cubicBezTo>
                      <a:pt x="81" y="232"/>
                      <a:pt x="82" y="232"/>
                      <a:pt x="83" y="233"/>
                    </a:cubicBezTo>
                    <a:cubicBezTo>
                      <a:pt x="85" y="234"/>
                      <a:pt x="87" y="235"/>
                      <a:pt x="89" y="236"/>
                    </a:cubicBezTo>
                    <a:cubicBezTo>
                      <a:pt x="93" y="238"/>
                      <a:pt x="97" y="240"/>
                      <a:pt x="102" y="241"/>
                    </a:cubicBezTo>
                    <a:cubicBezTo>
                      <a:pt x="106" y="243"/>
                      <a:pt x="111" y="244"/>
                      <a:pt x="116" y="245"/>
                    </a:cubicBezTo>
                    <a:cubicBezTo>
                      <a:pt x="118" y="245"/>
                      <a:pt x="121" y="245"/>
                      <a:pt x="123" y="245"/>
                    </a:cubicBezTo>
                    <a:cubicBezTo>
                      <a:pt x="124" y="246"/>
                      <a:pt x="126" y="246"/>
                      <a:pt x="127" y="246"/>
                    </a:cubicBezTo>
                    <a:cubicBezTo>
                      <a:pt x="130" y="246"/>
                      <a:pt x="130" y="246"/>
                      <a:pt x="130" y="246"/>
                    </a:cubicBezTo>
                    <a:cubicBezTo>
                      <a:pt x="135" y="246"/>
                      <a:pt x="140" y="246"/>
                      <a:pt x="144" y="246"/>
                    </a:cubicBezTo>
                    <a:cubicBezTo>
                      <a:pt x="147" y="246"/>
                      <a:pt x="149" y="245"/>
                      <a:pt x="151" y="245"/>
                    </a:cubicBezTo>
                    <a:cubicBezTo>
                      <a:pt x="153" y="245"/>
                      <a:pt x="155" y="245"/>
                      <a:pt x="157" y="244"/>
                    </a:cubicBezTo>
                    <a:cubicBezTo>
                      <a:pt x="161" y="243"/>
                      <a:pt x="165" y="242"/>
                      <a:pt x="169" y="241"/>
                    </a:cubicBezTo>
                    <a:cubicBezTo>
                      <a:pt x="170" y="240"/>
                      <a:pt x="172" y="240"/>
                      <a:pt x="174" y="239"/>
                    </a:cubicBezTo>
                    <a:cubicBezTo>
                      <a:pt x="175" y="239"/>
                      <a:pt x="177" y="238"/>
                      <a:pt x="178" y="237"/>
                    </a:cubicBezTo>
                    <a:cubicBezTo>
                      <a:pt x="181" y="236"/>
                      <a:pt x="183" y="235"/>
                      <a:pt x="185" y="234"/>
                    </a:cubicBezTo>
                    <a:cubicBezTo>
                      <a:pt x="187" y="233"/>
                      <a:pt x="188" y="232"/>
                      <a:pt x="189" y="232"/>
                    </a:cubicBezTo>
                    <a:cubicBezTo>
                      <a:pt x="206" y="218"/>
                      <a:pt x="210" y="201"/>
                      <a:pt x="210" y="187"/>
                    </a:cubicBezTo>
                    <a:cubicBezTo>
                      <a:pt x="210" y="187"/>
                      <a:pt x="210" y="187"/>
                      <a:pt x="210" y="187"/>
                    </a:cubicBezTo>
                    <a:cubicBezTo>
                      <a:pt x="211" y="187"/>
                      <a:pt x="211" y="188"/>
                      <a:pt x="212" y="188"/>
                    </a:cubicBezTo>
                    <a:cubicBezTo>
                      <a:pt x="212" y="188"/>
                      <a:pt x="213" y="189"/>
                      <a:pt x="214" y="189"/>
                    </a:cubicBezTo>
                    <a:cubicBezTo>
                      <a:pt x="215" y="190"/>
                      <a:pt x="216" y="191"/>
                      <a:pt x="217" y="191"/>
                    </a:cubicBezTo>
                    <a:cubicBezTo>
                      <a:pt x="220" y="193"/>
                      <a:pt x="223" y="194"/>
                      <a:pt x="226" y="195"/>
                    </a:cubicBezTo>
                    <a:cubicBezTo>
                      <a:pt x="229" y="196"/>
                      <a:pt x="232" y="197"/>
                      <a:pt x="236" y="198"/>
                    </a:cubicBezTo>
                    <a:cubicBezTo>
                      <a:pt x="239" y="198"/>
                      <a:pt x="242" y="199"/>
                      <a:pt x="245" y="199"/>
                    </a:cubicBezTo>
                    <a:cubicBezTo>
                      <a:pt x="249" y="199"/>
                      <a:pt x="252" y="200"/>
                      <a:pt x="255" y="199"/>
                    </a:cubicBezTo>
                    <a:cubicBezTo>
                      <a:pt x="258" y="199"/>
                      <a:pt x="261" y="199"/>
                      <a:pt x="264" y="199"/>
                    </a:cubicBezTo>
                    <a:cubicBezTo>
                      <a:pt x="267" y="198"/>
                      <a:pt x="270" y="198"/>
                      <a:pt x="273" y="197"/>
                    </a:cubicBezTo>
                    <a:cubicBezTo>
                      <a:pt x="275" y="196"/>
                      <a:pt x="277" y="196"/>
                      <a:pt x="280" y="195"/>
                    </a:cubicBezTo>
                    <a:cubicBezTo>
                      <a:pt x="282" y="194"/>
                      <a:pt x="283" y="193"/>
                      <a:pt x="285" y="192"/>
                    </a:cubicBezTo>
                    <a:cubicBezTo>
                      <a:pt x="286" y="192"/>
                      <a:pt x="286" y="192"/>
                      <a:pt x="287" y="191"/>
                    </a:cubicBezTo>
                    <a:cubicBezTo>
                      <a:pt x="288" y="191"/>
                      <a:pt x="288" y="191"/>
                      <a:pt x="289" y="191"/>
                    </a:cubicBezTo>
                    <a:cubicBezTo>
                      <a:pt x="289" y="190"/>
                      <a:pt x="290" y="190"/>
                      <a:pt x="290" y="190"/>
                    </a:cubicBezTo>
                    <a:cubicBezTo>
                      <a:pt x="292" y="188"/>
                      <a:pt x="292" y="188"/>
                      <a:pt x="292" y="188"/>
                    </a:cubicBezTo>
                    <a:cubicBezTo>
                      <a:pt x="294" y="187"/>
                      <a:pt x="296" y="186"/>
                      <a:pt x="298" y="184"/>
                    </a:cubicBezTo>
                    <a:cubicBezTo>
                      <a:pt x="304" y="175"/>
                      <a:pt x="301" y="164"/>
                      <a:pt x="292" y="158"/>
                    </a:cubicBezTo>
                    <a:close/>
                    <a:moveTo>
                      <a:pt x="108" y="125"/>
                    </a:moveTo>
                    <a:cubicBezTo>
                      <a:pt x="109" y="123"/>
                      <a:pt x="109" y="123"/>
                      <a:pt x="109" y="123"/>
                    </a:cubicBezTo>
                    <a:cubicBezTo>
                      <a:pt x="109" y="123"/>
                      <a:pt x="109" y="122"/>
                      <a:pt x="110" y="122"/>
                    </a:cubicBezTo>
                    <a:cubicBezTo>
                      <a:pt x="111" y="120"/>
                      <a:pt x="111" y="119"/>
                      <a:pt x="112" y="118"/>
                    </a:cubicBezTo>
                    <a:cubicBezTo>
                      <a:pt x="114" y="116"/>
                      <a:pt x="117" y="115"/>
                      <a:pt x="119" y="114"/>
                    </a:cubicBezTo>
                    <a:cubicBezTo>
                      <a:pt x="124" y="112"/>
                      <a:pt x="129" y="111"/>
                      <a:pt x="134" y="112"/>
                    </a:cubicBezTo>
                    <a:cubicBezTo>
                      <a:pt x="138" y="112"/>
                      <a:pt x="143" y="113"/>
                      <a:pt x="147" y="115"/>
                    </a:cubicBezTo>
                    <a:cubicBezTo>
                      <a:pt x="151" y="117"/>
                      <a:pt x="154" y="119"/>
                      <a:pt x="157" y="121"/>
                    </a:cubicBezTo>
                    <a:cubicBezTo>
                      <a:pt x="163" y="126"/>
                      <a:pt x="166" y="132"/>
                      <a:pt x="167" y="137"/>
                    </a:cubicBezTo>
                    <a:cubicBezTo>
                      <a:pt x="167" y="139"/>
                      <a:pt x="167" y="141"/>
                      <a:pt x="167" y="143"/>
                    </a:cubicBezTo>
                    <a:cubicBezTo>
                      <a:pt x="166" y="144"/>
                      <a:pt x="166" y="145"/>
                      <a:pt x="166" y="145"/>
                    </a:cubicBezTo>
                    <a:cubicBezTo>
                      <a:pt x="166" y="145"/>
                      <a:pt x="166" y="145"/>
                      <a:pt x="166" y="145"/>
                    </a:cubicBezTo>
                    <a:cubicBezTo>
                      <a:pt x="166" y="145"/>
                      <a:pt x="166" y="145"/>
                      <a:pt x="166" y="146"/>
                    </a:cubicBezTo>
                    <a:cubicBezTo>
                      <a:pt x="165" y="147"/>
                      <a:pt x="165" y="148"/>
                      <a:pt x="164" y="149"/>
                    </a:cubicBezTo>
                    <a:cubicBezTo>
                      <a:pt x="164" y="150"/>
                      <a:pt x="163" y="150"/>
                      <a:pt x="162" y="151"/>
                    </a:cubicBezTo>
                    <a:cubicBezTo>
                      <a:pt x="160" y="154"/>
                      <a:pt x="157" y="156"/>
                      <a:pt x="153" y="158"/>
                    </a:cubicBezTo>
                    <a:cubicBezTo>
                      <a:pt x="140" y="161"/>
                      <a:pt x="126" y="158"/>
                      <a:pt x="118" y="152"/>
                    </a:cubicBezTo>
                    <a:cubicBezTo>
                      <a:pt x="118" y="152"/>
                      <a:pt x="118" y="152"/>
                      <a:pt x="118" y="152"/>
                    </a:cubicBezTo>
                    <a:cubicBezTo>
                      <a:pt x="115" y="149"/>
                      <a:pt x="111" y="146"/>
                      <a:pt x="109" y="142"/>
                    </a:cubicBezTo>
                    <a:cubicBezTo>
                      <a:pt x="107" y="137"/>
                      <a:pt x="106" y="131"/>
                      <a:pt x="108" y="125"/>
                    </a:cubicBezTo>
                    <a:close/>
                    <a:moveTo>
                      <a:pt x="117" y="90"/>
                    </a:moveTo>
                    <a:cubicBezTo>
                      <a:pt x="119" y="84"/>
                      <a:pt x="125" y="81"/>
                      <a:pt x="131" y="83"/>
                    </a:cubicBezTo>
                    <a:cubicBezTo>
                      <a:pt x="137" y="85"/>
                      <a:pt x="141" y="92"/>
                      <a:pt x="138" y="98"/>
                    </a:cubicBezTo>
                    <a:cubicBezTo>
                      <a:pt x="136" y="104"/>
                      <a:pt x="130" y="107"/>
                      <a:pt x="124" y="105"/>
                    </a:cubicBezTo>
                    <a:cubicBezTo>
                      <a:pt x="118" y="103"/>
                      <a:pt x="115" y="96"/>
                      <a:pt x="117" y="90"/>
                    </a:cubicBezTo>
                    <a:close/>
                    <a:moveTo>
                      <a:pt x="156" y="101"/>
                    </a:moveTo>
                    <a:cubicBezTo>
                      <a:pt x="158" y="95"/>
                      <a:pt x="165" y="92"/>
                      <a:pt x="171" y="94"/>
                    </a:cubicBezTo>
                    <a:cubicBezTo>
                      <a:pt x="177" y="96"/>
                      <a:pt x="180" y="102"/>
                      <a:pt x="178" y="108"/>
                    </a:cubicBezTo>
                    <a:cubicBezTo>
                      <a:pt x="176" y="114"/>
                      <a:pt x="169" y="117"/>
                      <a:pt x="163" y="115"/>
                    </a:cubicBezTo>
                    <a:cubicBezTo>
                      <a:pt x="157" y="113"/>
                      <a:pt x="154" y="107"/>
                      <a:pt x="156" y="101"/>
                    </a:cubicBezTo>
                    <a:close/>
                    <a:moveTo>
                      <a:pt x="185" y="181"/>
                    </a:moveTo>
                    <a:cubicBezTo>
                      <a:pt x="183" y="182"/>
                      <a:pt x="180" y="183"/>
                      <a:pt x="178" y="184"/>
                    </a:cubicBezTo>
                    <a:cubicBezTo>
                      <a:pt x="175" y="185"/>
                      <a:pt x="172" y="186"/>
                      <a:pt x="170" y="186"/>
                    </a:cubicBezTo>
                    <a:cubicBezTo>
                      <a:pt x="165" y="187"/>
                      <a:pt x="165" y="187"/>
                      <a:pt x="165" y="187"/>
                    </a:cubicBezTo>
                    <a:cubicBezTo>
                      <a:pt x="164" y="188"/>
                      <a:pt x="162" y="188"/>
                      <a:pt x="161" y="188"/>
                    </a:cubicBezTo>
                    <a:cubicBezTo>
                      <a:pt x="160" y="188"/>
                      <a:pt x="158" y="188"/>
                      <a:pt x="157" y="188"/>
                    </a:cubicBezTo>
                    <a:cubicBezTo>
                      <a:pt x="156" y="189"/>
                      <a:pt x="155" y="189"/>
                      <a:pt x="154" y="190"/>
                    </a:cubicBezTo>
                    <a:cubicBezTo>
                      <a:pt x="153" y="191"/>
                      <a:pt x="152" y="193"/>
                      <a:pt x="150" y="194"/>
                    </a:cubicBezTo>
                    <a:cubicBezTo>
                      <a:pt x="148" y="195"/>
                      <a:pt x="146" y="196"/>
                      <a:pt x="144" y="197"/>
                    </a:cubicBezTo>
                    <a:cubicBezTo>
                      <a:pt x="142" y="198"/>
                      <a:pt x="139" y="199"/>
                      <a:pt x="136" y="199"/>
                    </a:cubicBezTo>
                    <a:cubicBezTo>
                      <a:pt x="135" y="199"/>
                      <a:pt x="134" y="200"/>
                      <a:pt x="132" y="200"/>
                    </a:cubicBezTo>
                    <a:cubicBezTo>
                      <a:pt x="131" y="200"/>
                      <a:pt x="129" y="200"/>
                      <a:pt x="128" y="199"/>
                    </a:cubicBezTo>
                    <a:cubicBezTo>
                      <a:pt x="126" y="199"/>
                      <a:pt x="125" y="199"/>
                      <a:pt x="124" y="199"/>
                    </a:cubicBezTo>
                    <a:cubicBezTo>
                      <a:pt x="122" y="198"/>
                      <a:pt x="122" y="198"/>
                      <a:pt x="122" y="198"/>
                    </a:cubicBezTo>
                    <a:cubicBezTo>
                      <a:pt x="121" y="198"/>
                      <a:pt x="121" y="198"/>
                      <a:pt x="121" y="198"/>
                    </a:cubicBezTo>
                    <a:cubicBezTo>
                      <a:pt x="120" y="198"/>
                      <a:pt x="120" y="198"/>
                      <a:pt x="120" y="198"/>
                    </a:cubicBezTo>
                    <a:cubicBezTo>
                      <a:pt x="118" y="197"/>
                      <a:pt x="117" y="197"/>
                      <a:pt x="116" y="196"/>
                    </a:cubicBezTo>
                    <a:cubicBezTo>
                      <a:pt x="114" y="196"/>
                      <a:pt x="113" y="195"/>
                      <a:pt x="112" y="194"/>
                    </a:cubicBezTo>
                    <a:cubicBezTo>
                      <a:pt x="110" y="194"/>
                      <a:pt x="109" y="193"/>
                      <a:pt x="108" y="192"/>
                    </a:cubicBezTo>
                    <a:cubicBezTo>
                      <a:pt x="107" y="191"/>
                      <a:pt x="106" y="190"/>
                      <a:pt x="105" y="190"/>
                    </a:cubicBezTo>
                    <a:cubicBezTo>
                      <a:pt x="104" y="189"/>
                      <a:pt x="103" y="188"/>
                      <a:pt x="102" y="187"/>
                    </a:cubicBezTo>
                    <a:cubicBezTo>
                      <a:pt x="101" y="186"/>
                      <a:pt x="101" y="185"/>
                      <a:pt x="100" y="184"/>
                    </a:cubicBezTo>
                    <a:cubicBezTo>
                      <a:pt x="99" y="183"/>
                      <a:pt x="98" y="182"/>
                      <a:pt x="98" y="181"/>
                    </a:cubicBezTo>
                    <a:cubicBezTo>
                      <a:pt x="97" y="180"/>
                      <a:pt x="97" y="179"/>
                      <a:pt x="96" y="178"/>
                    </a:cubicBezTo>
                    <a:cubicBezTo>
                      <a:pt x="94" y="174"/>
                      <a:pt x="94" y="171"/>
                      <a:pt x="93" y="168"/>
                    </a:cubicBezTo>
                    <a:cubicBezTo>
                      <a:pt x="92" y="168"/>
                      <a:pt x="91" y="167"/>
                      <a:pt x="89" y="166"/>
                    </a:cubicBezTo>
                    <a:cubicBezTo>
                      <a:pt x="88" y="165"/>
                      <a:pt x="87" y="164"/>
                      <a:pt x="86" y="162"/>
                    </a:cubicBezTo>
                    <a:cubicBezTo>
                      <a:pt x="85" y="161"/>
                      <a:pt x="84" y="160"/>
                      <a:pt x="83" y="159"/>
                    </a:cubicBezTo>
                    <a:cubicBezTo>
                      <a:pt x="82" y="158"/>
                      <a:pt x="81" y="156"/>
                      <a:pt x="80" y="155"/>
                    </a:cubicBezTo>
                    <a:cubicBezTo>
                      <a:pt x="80" y="153"/>
                      <a:pt x="79" y="152"/>
                      <a:pt x="79" y="151"/>
                    </a:cubicBezTo>
                    <a:cubicBezTo>
                      <a:pt x="78" y="149"/>
                      <a:pt x="78" y="148"/>
                      <a:pt x="77" y="146"/>
                    </a:cubicBezTo>
                    <a:cubicBezTo>
                      <a:pt x="77" y="142"/>
                      <a:pt x="77" y="142"/>
                      <a:pt x="77" y="142"/>
                    </a:cubicBezTo>
                    <a:cubicBezTo>
                      <a:pt x="77" y="141"/>
                      <a:pt x="78" y="140"/>
                      <a:pt x="79" y="140"/>
                    </a:cubicBezTo>
                    <a:cubicBezTo>
                      <a:pt x="80" y="140"/>
                      <a:pt x="81" y="140"/>
                      <a:pt x="81" y="141"/>
                    </a:cubicBezTo>
                    <a:cubicBezTo>
                      <a:pt x="83" y="144"/>
                      <a:pt x="83" y="144"/>
                      <a:pt x="83" y="144"/>
                    </a:cubicBezTo>
                    <a:cubicBezTo>
                      <a:pt x="84" y="145"/>
                      <a:pt x="85" y="146"/>
                      <a:pt x="85" y="147"/>
                    </a:cubicBezTo>
                    <a:cubicBezTo>
                      <a:pt x="86" y="148"/>
                      <a:pt x="87" y="148"/>
                      <a:pt x="88" y="149"/>
                    </a:cubicBezTo>
                    <a:cubicBezTo>
                      <a:pt x="89" y="150"/>
                      <a:pt x="90" y="150"/>
                      <a:pt x="91" y="151"/>
                    </a:cubicBezTo>
                    <a:cubicBezTo>
                      <a:pt x="91" y="151"/>
                      <a:pt x="93" y="152"/>
                      <a:pt x="94" y="152"/>
                    </a:cubicBezTo>
                    <a:cubicBezTo>
                      <a:pt x="95" y="153"/>
                      <a:pt x="96" y="153"/>
                      <a:pt x="97" y="153"/>
                    </a:cubicBezTo>
                    <a:cubicBezTo>
                      <a:pt x="98" y="154"/>
                      <a:pt x="99" y="154"/>
                      <a:pt x="100" y="154"/>
                    </a:cubicBezTo>
                    <a:cubicBezTo>
                      <a:pt x="101" y="154"/>
                      <a:pt x="102" y="154"/>
                      <a:pt x="103" y="154"/>
                    </a:cubicBezTo>
                    <a:cubicBezTo>
                      <a:pt x="104" y="154"/>
                      <a:pt x="105" y="154"/>
                      <a:pt x="106" y="154"/>
                    </a:cubicBezTo>
                    <a:cubicBezTo>
                      <a:pt x="107" y="154"/>
                      <a:pt x="108" y="154"/>
                      <a:pt x="109" y="154"/>
                    </a:cubicBezTo>
                    <a:cubicBezTo>
                      <a:pt x="110" y="154"/>
                      <a:pt x="110" y="154"/>
                      <a:pt x="111" y="154"/>
                    </a:cubicBezTo>
                    <a:cubicBezTo>
                      <a:pt x="118" y="160"/>
                      <a:pt x="130" y="165"/>
                      <a:pt x="143" y="165"/>
                    </a:cubicBezTo>
                    <a:cubicBezTo>
                      <a:pt x="145" y="165"/>
                      <a:pt x="147" y="165"/>
                      <a:pt x="149" y="165"/>
                    </a:cubicBezTo>
                    <a:cubicBezTo>
                      <a:pt x="149" y="165"/>
                      <a:pt x="150" y="165"/>
                      <a:pt x="150" y="165"/>
                    </a:cubicBezTo>
                    <a:cubicBezTo>
                      <a:pt x="150" y="166"/>
                      <a:pt x="151" y="166"/>
                      <a:pt x="152" y="167"/>
                    </a:cubicBezTo>
                    <a:cubicBezTo>
                      <a:pt x="153" y="168"/>
                      <a:pt x="153" y="168"/>
                      <a:pt x="154" y="169"/>
                    </a:cubicBezTo>
                    <a:cubicBezTo>
                      <a:pt x="157" y="171"/>
                      <a:pt x="157" y="171"/>
                      <a:pt x="157" y="171"/>
                    </a:cubicBezTo>
                    <a:cubicBezTo>
                      <a:pt x="158" y="171"/>
                      <a:pt x="159" y="172"/>
                      <a:pt x="160" y="172"/>
                    </a:cubicBezTo>
                    <a:cubicBezTo>
                      <a:pt x="161" y="173"/>
                      <a:pt x="162" y="173"/>
                      <a:pt x="163" y="174"/>
                    </a:cubicBezTo>
                    <a:cubicBezTo>
                      <a:pt x="164" y="174"/>
                      <a:pt x="165" y="174"/>
                      <a:pt x="166" y="175"/>
                    </a:cubicBezTo>
                    <a:cubicBezTo>
                      <a:pt x="169" y="175"/>
                      <a:pt x="169" y="175"/>
                      <a:pt x="169" y="175"/>
                    </a:cubicBezTo>
                    <a:cubicBezTo>
                      <a:pt x="172" y="176"/>
                      <a:pt x="174" y="176"/>
                      <a:pt x="176" y="176"/>
                    </a:cubicBezTo>
                    <a:cubicBezTo>
                      <a:pt x="179" y="176"/>
                      <a:pt x="181" y="176"/>
                      <a:pt x="184" y="176"/>
                    </a:cubicBezTo>
                    <a:cubicBezTo>
                      <a:pt x="184" y="176"/>
                      <a:pt x="184" y="176"/>
                      <a:pt x="184" y="176"/>
                    </a:cubicBezTo>
                    <a:cubicBezTo>
                      <a:pt x="186" y="176"/>
                      <a:pt x="187" y="177"/>
                      <a:pt x="187" y="179"/>
                    </a:cubicBezTo>
                    <a:cubicBezTo>
                      <a:pt x="187" y="180"/>
                      <a:pt x="186" y="180"/>
                      <a:pt x="185" y="181"/>
                    </a:cubicBezTo>
                    <a:close/>
                    <a:moveTo>
                      <a:pt x="192" y="94"/>
                    </a:moveTo>
                    <a:cubicBezTo>
                      <a:pt x="191" y="94"/>
                      <a:pt x="190" y="93"/>
                      <a:pt x="190" y="93"/>
                    </a:cubicBezTo>
                    <a:cubicBezTo>
                      <a:pt x="190" y="92"/>
                      <a:pt x="190" y="92"/>
                      <a:pt x="190" y="92"/>
                    </a:cubicBezTo>
                    <a:cubicBezTo>
                      <a:pt x="187" y="87"/>
                      <a:pt x="187" y="87"/>
                      <a:pt x="187" y="87"/>
                    </a:cubicBezTo>
                    <a:cubicBezTo>
                      <a:pt x="187" y="86"/>
                      <a:pt x="186" y="85"/>
                      <a:pt x="186" y="84"/>
                    </a:cubicBezTo>
                    <a:cubicBezTo>
                      <a:pt x="185" y="83"/>
                      <a:pt x="185" y="82"/>
                      <a:pt x="184" y="82"/>
                    </a:cubicBezTo>
                    <a:cubicBezTo>
                      <a:pt x="182" y="79"/>
                      <a:pt x="182" y="79"/>
                      <a:pt x="182" y="79"/>
                    </a:cubicBezTo>
                    <a:cubicBezTo>
                      <a:pt x="182" y="79"/>
                      <a:pt x="181" y="78"/>
                      <a:pt x="180" y="77"/>
                    </a:cubicBezTo>
                    <a:cubicBezTo>
                      <a:pt x="179" y="77"/>
                      <a:pt x="179" y="76"/>
                      <a:pt x="178" y="76"/>
                    </a:cubicBezTo>
                    <a:cubicBezTo>
                      <a:pt x="177" y="75"/>
                      <a:pt x="176" y="75"/>
                      <a:pt x="176" y="74"/>
                    </a:cubicBezTo>
                    <a:cubicBezTo>
                      <a:pt x="173" y="74"/>
                      <a:pt x="173" y="74"/>
                      <a:pt x="173" y="74"/>
                    </a:cubicBezTo>
                    <a:cubicBezTo>
                      <a:pt x="170" y="73"/>
                      <a:pt x="170" y="73"/>
                      <a:pt x="170" y="73"/>
                    </a:cubicBezTo>
                    <a:cubicBezTo>
                      <a:pt x="168" y="73"/>
                      <a:pt x="168" y="73"/>
                      <a:pt x="168" y="73"/>
                    </a:cubicBezTo>
                    <a:cubicBezTo>
                      <a:pt x="165" y="74"/>
                      <a:pt x="165" y="74"/>
                      <a:pt x="165" y="74"/>
                    </a:cubicBezTo>
                    <a:cubicBezTo>
                      <a:pt x="163" y="74"/>
                      <a:pt x="162" y="75"/>
                      <a:pt x="160" y="76"/>
                    </a:cubicBezTo>
                    <a:cubicBezTo>
                      <a:pt x="159" y="76"/>
                      <a:pt x="158" y="77"/>
                      <a:pt x="158" y="77"/>
                    </a:cubicBezTo>
                    <a:cubicBezTo>
                      <a:pt x="157" y="78"/>
                      <a:pt x="156" y="78"/>
                      <a:pt x="155" y="79"/>
                    </a:cubicBezTo>
                    <a:cubicBezTo>
                      <a:pt x="155" y="79"/>
                      <a:pt x="155" y="79"/>
                      <a:pt x="155" y="79"/>
                    </a:cubicBezTo>
                    <a:cubicBezTo>
                      <a:pt x="155" y="79"/>
                      <a:pt x="155" y="79"/>
                      <a:pt x="155" y="79"/>
                    </a:cubicBezTo>
                    <a:cubicBezTo>
                      <a:pt x="153" y="80"/>
                      <a:pt x="151" y="80"/>
                      <a:pt x="150" y="78"/>
                    </a:cubicBezTo>
                    <a:cubicBezTo>
                      <a:pt x="149" y="77"/>
                      <a:pt x="149" y="77"/>
                      <a:pt x="149" y="77"/>
                    </a:cubicBezTo>
                    <a:cubicBezTo>
                      <a:pt x="149" y="76"/>
                      <a:pt x="149" y="75"/>
                      <a:pt x="148" y="74"/>
                    </a:cubicBezTo>
                    <a:cubicBezTo>
                      <a:pt x="148" y="74"/>
                      <a:pt x="147" y="73"/>
                      <a:pt x="147" y="72"/>
                    </a:cubicBezTo>
                    <a:cubicBezTo>
                      <a:pt x="146" y="70"/>
                      <a:pt x="145" y="69"/>
                      <a:pt x="143" y="67"/>
                    </a:cubicBezTo>
                    <a:cubicBezTo>
                      <a:pt x="143" y="67"/>
                      <a:pt x="142" y="66"/>
                      <a:pt x="141" y="66"/>
                    </a:cubicBezTo>
                    <a:cubicBezTo>
                      <a:pt x="141" y="65"/>
                      <a:pt x="140" y="65"/>
                      <a:pt x="139" y="64"/>
                    </a:cubicBezTo>
                    <a:cubicBezTo>
                      <a:pt x="138" y="64"/>
                      <a:pt x="137" y="63"/>
                      <a:pt x="136" y="63"/>
                    </a:cubicBezTo>
                    <a:cubicBezTo>
                      <a:pt x="136" y="63"/>
                      <a:pt x="135" y="63"/>
                      <a:pt x="134" y="62"/>
                    </a:cubicBezTo>
                    <a:cubicBezTo>
                      <a:pt x="133" y="62"/>
                      <a:pt x="132" y="62"/>
                      <a:pt x="131" y="62"/>
                    </a:cubicBezTo>
                    <a:cubicBezTo>
                      <a:pt x="130" y="62"/>
                      <a:pt x="129" y="62"/>
                      <a:pt x="128" y="62"/>
                    </a:cubicBezTo>
                    <a:cubicBezTo>
                      <a:pt x="127" y="63"/>
                      <a:pt x="126" y="63"/>
                      <a:pt x="125" y="63"/>
                    </a:cubicBezTo>
                    <a:cubicBezTo>
                      <a:pt x="123" y="64"/>
                      <a:pt x="123" y="64"/>
                      <a:pt x="123" y="64"/>
                    </a:cubicBezTo>
                    <a:cubicBezTo>
                      <a:pt x="120" y="66"/>
                      <a:pt x="120" y="66"/>
                      <a:pt x="120" y="66"/>
                    </a:cubicBezTo>
                    <a:cubicBezTo>
                      <a:pt x="119" y="66"/>
                      <a:pt x="118" y="67"/>
                      <a:pt x="118" y="68"/>
                    </a:cubicBezTo>
                    <a:cubicBezTo>
                      <a:pt x="117" y="68"/>
                      <a:pt x="116" y="69"/>
                      <a:pt x="115" y="70"/>
                    </a:cubicBezTo>
                    <a:cubicBezTo>
                      <a:pt x="113" y="72"/>
                      <a:pt x="113" y="72"/>
                      <a:pt x="113" y="72"/>
                    </a:cubicBezTo>
                    <a:cubicBezTo>
                      <a:pt x="112" y="73"/>
                      <a:pt x="111" y="73"/>
                      <a:pt x="110" y="72"/>
                    </a:cubicBezTo>
                    <a:cubicBezTo>
                      <a:pt x="110" y="71"/>
                      <a:pt x="110" y="70"/>
                      <a:pt x="110" y="69"/>
                    </a:cubicBezTo>
                    <a:cubicBezTo>
                      <a:pt x="112" y="67"/>
                      <a:pt x="112" y="67"/>
                      <a:pt x="112" y="67"/>
                    </a:cubicBezTo>
                    <a:cubicBezTo>
                      <a:pt x="113" y="66"/>
                      <a:pt x="114" y="65"/>
                      <a:pt x="115" y="65"/>
                    </a:cubicBezTo>
                    <a:cubicBezTo>
                      <a:pt x="116" y="64"/>
                      <a:pt x="116" y="63"/>
                      <a:pt x="117" y="62"/>
                    </a:cubicBezTo>
                    <a:cubicBezTo>
                      <a:pt x="120" y="60"/>
                      <a:pt x="120" y="60"/>
                      <a:pt x="120" y="60"/>
                    </a:cubicBezTo>
                    <a:cubicBezTo>
                      <a:pt x="121" y="60"/>
                      <a:pt x="122" y="59"/>
                      <a:pt x="123" y="59"/>
                    </a:cubicBezTo>
                    <a:cubicBezTo>
                      <a:pt x="125" y="58"/>
                      <a:pt x="126" y="58"/>
                      <a:pt x="127" y="57"/>
                    </a:cubicBezTo>
                    <a:cubicBezTo>
                      <a:pt x="128" y="57"/>
                      <a:pt x="129" y="57"/>
                      <a:pt x="131" y="57"/>
                    </a:cubicBezTo>
                    <a:cubicBezTo>
                      <a:pt x="132" y="56"/>
                      <a:pt x="133" y="57"/>
                      <a:pt x="134" y="57"/>
                    </a:cubicBezTo>
                    <a:cubicBezTo>
                      <a:pt x="136" y="57"/>
                      <a:pt x="137" y="57"/>
                      <a:pt x="138" y="57"/>
                    </a:cubicBezTo>
                    <a:cubicBezTo>
                      <a:pt x="139" y="58"/>
                      <a:pt x="141" y="58"/>
                      <a:pt x="142" y="58"/>
                    </a:cubicBezTo>
                    <a:cubicBezTo>
                      <a:pt x="143" y="59"/>
                      <a:pt x="144" y="59"/>
                      <a:pt x="145" y="60"/>
                    </a:cubicBezTo>
                    <a:cubicBezTo>
                      <a:pt x="146" y="61"/>
                      <a:pt x="147" y="61"/>
                      <a:pt x="148" y="62"/>
                    </a:cubicBezTo>
                    <a:cubicBezTo>
                      <a:pt x="150" y="64"/>
                      <a:pt x="152" y="66"/>
                      <a:pt x="153" y="68"/>
                    </a:cubicBezTo>
                    <a:cubicBezTo>
                      <a:pt x="154" y="68"/>
                      <a:pt x="154" y="69"/>
                      <a:pt x="155" y="70"/>
                    </a:cubicBezTo>
                    <a:cubicBezTo>
                      <a:pt x="155" y="70"/>
                      <a:pt x="156" y="69"/>
                      <a:pt x="157" y="69"/>
                    </a:cubicBezTo>
                    <a:cubicBezTo>
                      <a:pt x="159" y="68"/>
                      <a:pt x="161" y="67"/>
                      <a:pt x="164" y="67"/>
                    </a:cubicBezTo>
                    <a:cubicBezTo>
                      <a:pt x="165" y="67"/>
                      <a:pt x="166" y="67"/>
                      <a:pt x="167" y="67"/>
                    </a:cubicBezTo>
                    <a:cubicBezTo>
                      <a:pt x="169" y="67"/>
                      <a:pt x="170" y="67"/>
                      <a:pt x="171" y="67"/>
                    </a:cubicBezTo>
                    <a:cubicBezTo>
                      <a:pt x="172" y="67"/>
                      <a:pt x="173" y="67"/>
                      <a:pt x="175" y="68"/>
                    </a:cubicBezTo>
                    <a:cubicBezTo>
                      <a:pt x="178" y="69"/>
                      <a:pt x="178" y="69"/>
                      <a:pt x="178" y="69"/>
                    </a:cubicBezTo>
                    <a:cubicBezTo>
                      <a:pt x="179" y="70"/>
                      <a:pt x="180" y="70"/>
                      <a:pt x="181" y="71"/>
                    </a:cubicBezTo>
                    <a:cubicBezTo>
                      <a:pt x="182" y="72"/>
                      <a:pt x="183" y="73"/>
                      <a:pt x="184" y="74"/>
                    </a:cubicBezTo>
                    <a:cubicBezTo>
                      <a:pt x="185" y="74"/>
                      <a:pt x="185" y="75"/>
                      <a:pt x="186" y="76"/>
                    </a:cubicBezTo>
                    <a:cubicBezTo>
                      <a:pt x="188" y="79"/>
                      <a:pt x="188" y="79"/>
                      <a:pt x="188" y="79"/>
                    </a:cubicBezTo>
                    <a:cubicBezTo>
                      <a:pt x="189" y="80"/>
                      <a:pt x="189" y="81"/>
                      <a:pt x="189" y="82"/>
                    </a:cubicBezTo>
                    <a:cubicBezTo>
                      <a:pt x="190" y="83"/>
                      <a:pt x="191" y="84"/>
                      <a:pt x="191" y="85"/>
                    </a:cubicBezTo>
                    <a:cubicBezTo>
                      <a:pt x="193" y="91"/>
                      <a:pt x="193" y="91"/>
                      <a:pt x="193" y="91"/>
                    </a:cubicBezTo>
                    <a:cubicBezTo>
                      <a:pt x="193" y="92"/>
                      <a:pt x="193" y="93"/>
                      <a:pt x="192"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6" name="Freeform 89"/>
              <p:cNvSpPr>
                <a:spLocks/>
              </p:cNvSpPr>
              <p:nvPr userDrawn="1"/>
            </p:nvSpPr>
            <p:spPr bwMode="auto">
              <a:xfrm>
                <a:off x="1342376" y="2354533"/>
                <a:ext cx="452326" cy="741604"/>
              </a:xfrm>
              <a:custGeom>
                <a:avLst/>
                <a:gdLst>
                  <a:gd name="T0" fmla="*/ 1 w 168"/>
                  <a:gd name="T1" fmla="*/ 145 h 275"/>
                  <a:gd name="T2" fmla="*/ 53 w 168"/>
                  <a:gd name="T3" fmla="*/ 199 h 275"/>
                  <a:gd name="T4" fmla="*/ 82 w 168"/>
                  <a:gd name="T5" fmla="*/ 236 h 275"/>
                  <a:gd name="T6" fmla="*/ 1 w 168"/>
                  <a:gd name="T7" fmla="*/ 145 h 275"/>
                </a:gdLst>
                <a:ahLst/>
                <a:cxnLst>
                  <a:cxn ang="0">
                    <a:pos x="T0" y="T1"/>
                  </a:cxn>
                  <a:cxn ang="0">
                    <a:pos x="T2" y="T3"/>
                  </a:cxn>
                  <a:cxn ang="0">
                    <a:pos x="T4" y="T5"/>
                  </a:cxn>
                  <a:cxn ang="0">
                    <a:pos x="T6" y="T7"/>
                  </a:cxn>
                </a:cxnLst>
                <a:rect l="0" t="0" r="r" b="b"/>
                <a:pathLst>
                  <a:path w="168" h="275">
                    <a:moveTo>
                      <a:pt x="1" y="145"/>
                    </a:moveTo>
                    <a:cubicBezTo>
                      <a:pt x="1" y="0"/>
                      <a:pt x="168" y="134"/>
                      <a:pt x="53" y="199"/>
                    </a:cubicBezTo>
                    <a:cubicBezTo>
                      <a:pt x="53" y="199"/>
                      <a:pt x="89" y="196"/>
                      <a:pt x="82" y="236"/>
                    </a:cubicBezTo>
                    <a:cubicBezTo>
                      <a:pt x="76" y="275"/>
                      <a:pt x="0" y="226"/>
                      <a:pt x="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7" name="Freeform 90"/>
              <p:cNvSpPr>
                <a:spLocks/>
              </p:cNvSpPr>
              <p:nvPr userDrawn="1"/>
            </p:nvSpPr>
            <p:spPr bwMode="auto">
              <a:xfrm>
                <a:off x="963684" y="2585955"/>
                <a:ext cx="481254" cy="573296"/>
              </a:xfrm>
              <a:custGeom>
                <a:avLst/>
                <a:gdLst>
                  <a:gd name="T0" fmla="*/ 109 w 179"/>
                  <a:gd name="T1" fmla="*/ 74 h 213"/>
                  <a:gd name="T2" fmla="*/ 128 w 179"/>
                  <a:gd name="T3" fmla="*/ 149 h 213"/>
                  <a:gd name="T4" fmla="*/ 147 w 179"/>
                  <a:gd name="T5" fmla="*/ 194 h 213"/>
                  <a:gd name="T6" fmla="*/ 109 w 179"/>
                  <a:gd name="T7" fmla="*/ 74 h 213"/>
                </a:gdLst>
                <a:ahLst/>
                <a:cxnLst>
                  <a:cxn ang="0">
                    <a:pos x="T0" y="T1"/>
                  </a:cxn>
                  <a:cxn ang="0">
                    <a:pos x="T2" y="T3"/>
                  </a:cxn>
                  <a:cxn ang="0">
                    <a:pos x="T4" y="T5"/>
                  </a:cxn>
                  <a:cxn ang="0">
                    <a:pos x="T6" y="T7"/>
                  </a:cxn>
                </a:cxnLst>
                <a:rect l="0" t="0" r="r" b="b"/>
                <a:pathLst>
                  <a:path w="179" h="213">
                    <a:moveTo>
                      <a:pt x="109" y="74"/>
                    </a:moveTo>
                    <a:cubicBezTo>
                      <a:pt x="0" y="0"/>
                      <a:pt x="56" y="213"/>
                      <a:pt x="128" y="149"/>
                    </a:cubicBezTo>
                    <a:cubicBezTo>
                      <a:pt x="128" y="149"/>
                      <a:pt x="115" y="180"/>
                      <a:pt x="147" y="194"/>
                    </a:cubicBezTo>
                    <a:cubicBezTo>
                      <a:pt x="179" y="209"/>
                      <a:pt x="170" y="116"/>
                      <a:pt x="10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8" name="Freeform 91"/>
              <p:cNvSpPr>
                <a:spLocks/>
              </p:cNvSpPr>
              <p:nvPr userDrawn="1"/>
            </p:nvSpPr>
            <p:spPr bwMode="auto">
              <a:xfrm>
                <a:off x="1260851" y="2709555"/>
                <a:ext cx="63115" cy="65746"/>
              </a:xfrm>
              <a:custGeom>
                <a:avLst/>
                <a:gdLst>
                  <a:gd name="T0" fmla="*/ 11 w 23"/>
                  <a:gd name="T1" fmla="*/ 23 h 24"/>
                  <a:gd name="T2" fmla="*/ 0 w 23"/>
                  <a:gd name="T3" fmla="*/ 11 h 24"/>
                  <a:gd name="T4" fmla="*/ 12 w 23"/>
                  <a:gd name="T5" fmla="*/ 0 h 24"/>
                  <a:gd name="T6" fmla="*/ 23 w 23"/>
                  <a:gd name="T7" fmla="*/ 13 h 24"/>
                  <a:gd name="T8" fmla="*/ 11 w 23"/>
                  <a:gd name="T9" fmla="*/ 23 h 24"/>
                </a:gdLst>
                <a:ahLst/>
                <a:cxnLst>
                  <a:cxn ang="0">
                    <a:pos x="T0" y="T1"/>
                  </a:cxn>
                  <a:cxn ang="0">
                    <a:pos x="T2" y="T3"/>
                  </a:cxn>
                  <a:cxn ang="0">
                    <a:pos x="T4" y="T5"/>
                  </a:cxn>
                  <a:cxn ang="0">
                    <a:pos x="T6" y="T7"/>
                  </a:cxn>
                  <a:cxn ang="0">
                    <a:pos x="T8" y="T9"/>
                  </a:cxn>
                </a:cxnLst>
                <a:rect l="0" t="0" r="r" b="b"/>
                <a:pathLst>
                  <a:path w="23" h="24">
                    <a:moveTo>
                      <a:pt x="11" y="23"/>
                    </a:moveTo>
                    <a:cubicBezTo>
                      <a:pt x="4" y="23"/>
                      <a:pt x="0" y="17"/>
                      <a:pt x="0" y="11"/>
                    </a:cubicBezTo>
                    <a:cubicBezTo>
                      <a:pt x="1" y="5"/>
                      <a:pt x="6" y="0"/>
                      <a:pt x="12" y="0"/>
                    </a:cubicBezTo>
                    <a:cubicBezTo>
                      <a:pt x="19" y="1"/>
                      <a:pt x="23" y="6"/>
                      <a:pt x="23" y="13"/>
                    </a:cubicBezTo>
                    <a:cubicBezTo>
                      <a:pt x="22" y="19"/>
                      <a:pt x="17" y="24"/>
                      <a:pt x="1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9" name="Freeform 113"/>
              <p:cNvSpPr>
                <a:spLocks noEditPoints="1"/>
              </p:cNvSpPr>
              <p:nvPr userDrawn="1"/>
            </p:nvSpPr>
            <p:spPr bwMode="auto">
              <a:xfrm>
                <a:off x="945275" y="2057365"/>
                <a:ext cx="357653" cy="465475"/>
              </a:xfrm>
              <a:custGeom>
                <a:avLst/>
                <a:gdLst>
                  <a:gd name="T0" fmla="*/ 66 w 133"/>
                  <a:gd name="T1" fmla="*/ 8 h 173"/>
                  <a:gd name="T2" fmla="*/ 2 w 133"/>
                  <a:gd name="T3" fmla="*/ 72 h 173"/>
                  <a:gd name="T4" fmla="*/ 45 w 133"/>
                  <a:gd name="T5" fmla="*/ 126 h 173"/>
                  <a:gd name="T6" fmla="*/ 54 w 133"/>
                  <a:gd name="T7" fmla="*/ 163 h 173"/>
                  <a:gd name="T8" fmla="*/ 130 w 133"/>
                  <a:gd name="T9" fmla="*/ 72 h 173"/>
                  <a:gd name="T10" fmla="*/ 66 w 133"/>
                  <a:gd name="T11" fmla="*/ 8 h 173"/>
                  <a:gd name="T12" fmla="*/ 33 w 133"/>
                  <a:gd name="T13" fmla="*/ 79 h 173"/>
                  <a:gd name="T14" fmla="*/ 23 w 133"/>
                  <a:gd name="T15" fmla="*/ 67 h 173"/>
                  <a:gd name="T16" fmla="*/ 35 w 133"/>
                  <a:gd name="T17" fmla="*/ 57 h 173"/>
                  <a:gd name="T18" fmla="*/ 46 w 133"/>
                  <a:gd name="T19" fmla="*/ 69 h 173"/>
                  <a:gd name="T20" fmla="*/ 33 w 133"/>
                  <a:gd name="T21" fmla="*/ 79 h 173"/>
                  <a:gd name="T22" fmla="*/ 69 w 133"/>
                  <a:gd name="T23" fmla="*/ 79 h 173"/>
                  <a:gd name="T24" fmla="*/ 58 w 133"/>
                  <a:gd name="T25" fmla="*/ 67 h 173"/>
                  <a:gd name="T26" fmla="*/ 70 w 133"/>
                  <a:gd name="T27" fmla="*/ 57 h 173"/>
                  <a:gd name="T28" fmla="*/ 81 w 133"/>
                  <a:gd name="T29" fmla="*/ 69 h 173"/>
                  <a:gd name="T30" fmla="*/ 69 w 133"/>
                  <a:gd name="T31" fmla="*/ 79 h 173"/>
                  <a:gd name="T32" fmla="*/ 102 w 133"/>
                  <a:gd name="T33" fmla="*/ 79 h 173"/>
                  <a:gd name="T34" fmla="*/ 92 w 133"/>
                  <a:gd name="T35" fmla="*/ 67 h 173"/>
                  <a:gd name="T36" fmla="*/ 104 w 133"/>
                  <a:gd name="T37" fmla="*/ 57 h 173"/>
                  <a:gd name="T38" fmla="*/ 115 w 133"/>
                  <a:gd name="T39" fmla="*/ 69 h 173"/>
                  <a:gd name="T40" fmla="*/ 102 w 133"/>
                  <a:gd name="T41" fmla="*/ 7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173">
                    <a:moveTo>
                      <a:pt x="66" y="8"/>
                    </a:moveTo>
                    <a:cubicBezTo>
                      <a:pt x="3" y="0"/>
                      <a:pt x="0" y="30"/>
                      <a:pt x="2" y="72"/>
                    </a:cubicBezTo>
                    <a:cubicBezTo>
                      <a:pt x="4" y="114"/>
                      <a:pt x="17" y="125"/>
                      <a:pt x="45" y="126"/>
                    </a:cubicBezTo>
                    <a:cubicBezTo>
                      <a:pt x="73" y="126"/>
                      <a:pt x="33" y="173"/>
                      <a:pt x="54" y="163"/>
                    </a:cubicBezTo>
                    <a:cubicBezTo>
                      <a:pt x="76" y="153"/>
                      <a:pt x="128" y="134"/>
                      <a:pt x="130" y="72"/>
                    </a:cubicBezTo>
                    <a:cubicBezTo>
                      <a:pt x="133" y="10"/>
                      <a:pt x="123" y="14"/>
                      <a:pt x="66" y="8"/>
                    </a:cubicBezTo>
                    <a:close/>
                    <a:moveTo>
                      <a:pt x="33" y="79"/>
                    </a:moveTo>
                    <a:cubicBezTo>
                      <a:pt x="27" y="79"/>
                      <a:pt x="22" y="74"/>
                      <a:pt x="23" y="67"/>
                    </a:cubicBezTo>
                    <a:cubicBezTo>
                      <a:pt x="23" y="61"/>
                      <a:pt x="29" y="56"/>
                      <a:pt x="35" y="57"/>
                    </a:cubicBezTo>
                    <a:cubicBezTo>
                      <a:pt x="41" y="57"/>
                      <a:pt x="46" y="63"/>
                      <a:pt x="46" y="69"/>
                    </a:cubicBezTo>
                    <a:cubicBezTo>
                      <a:pt x="45" y="75"/>
                      <a:pt x="40" y="80"/>
                      <a:pt x="33" y="79"/>
                    </a:cubicBezTo>
                    <a:close/>
                    <a:moveTo>
                      <a:pt x="69" y="79"/>
                    </a:moveTo>
                    <a:cubicBezTo>
                      <a:pt x="62" y="79"/>
                      <a:pt x="58" y="74"/>
                      <a:pt x="58" y="67"/>
                    </a:cubicBezTo>
                    <a:cubicBezTo>
                      <a:pt x="59" y="61"/>
                      <a:pt x="64" y="56"/>
                      <a:pt x="70" y="57"/>
                    </a:cubicBezTo>
                    <a:cubicBezTo>
                      <a:pt x="77" y="57"/>
                      <a:pt x="81" y="63"/>
                      <a:pt x="81" y="69"/>
                    </a:cubicBezTo>
                    <a:cubicBezTo>
                      <a:pt x="80" y="75"/>
                      <a:pt x="75" y="80"/>
                      <a:pt x="69" y="79"/>
                    </a:cubicBezTo>
                    <a:close/>
                    <a:moveTo>
                      <a:pt x="102" y="79"/>
                    </a:moveTo>
                    <a:cubicBezTo>
                      <a:pt x="96" y="79"/>
                      <a:pt x="91" y="74"/>
                      <a:pt x="92" y="67"/>
                    </a:cubicBezTo>
                    <a:cubicBezTo>
                      <a:pt x="92" y="61"/>
                      <a:pt x="98" y="56"/>
                      <a:pt x="104" y="57"/>
                    </a:cubicBezTo>
                    <a:cubicBezTo>
                      <a:pt x="110" y="57"/>
                      <a:pt x="115" y="63"/>
                      <a:pt x="115" y="69"/>
                    </a:cubicBezTo>
                    <a:cubicBezTo>
                      <a:pt x="114" y="75"/>
                      <a:pt x="109" y="80"/>
                      <a:pt x="102"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grpSp>
        <p:sp>
          <p:nvSpPr>
            <p:cNvPr id="118" name="Freeform 5"/>
            <p:cNvSpPr>
              <a:spLocks noEditPoints="1"/>
            </p:cNvSpPr>
            <p:nvPr userDrawn="1"/>
          </p:nvSpPr>
          <p:spPr bwMode="auto">
            <a:xfrm>
              <a:off x="-1825" y="303538"/>
              <a:ext cx="996952" cy="988556"/>
            </a:xfrm>
            <a:custGeom>
              <a:avLst/>
              <a:gdLst>
                <a:gd name="T0" fmla="*/ 925 w 1133"/>
                <a:gd name="T1" fmla="*/ 270 h 1122"/>
                <a:gd name="T2" fmla="*/ 473 w 1133"/>
                <a:gd name="T3" fmla="*/ 76 h 1122"/>
                <a:gd name="T4" fmla="*/ 338 w 1133"/>
                <a:gd name="T5" fmla="*/ 258 h 1122"/>
                <a:gd name="T6" fmla="*/ 0 w 1133"/>
                <a:gd name="T7" fmla="*/ 314 h 1122"/>
                <a:gd name="T8" fmla="*/ 0 w 1133"/>
                <a:gd name="T9" fmla="*/ 900 h 1122"/>
                <a:gd name="T10" fmla="*/ 56 w 1133"/>
                <a:gd name="T11" fmla="*/ 969 h 1122"/>
                <a:gd name="T12" fmla="*/ 314 w 1133"/>
                <a:gd name="T13" fmla="*/ 902 h 1122"/>
                <a:gd name="T14" fmla="*/ 553 w 1133"/>
                <a:gd name="T15" fmla="*/ 612 h 1122"/>
                <a:gd name="T16" fmla="*/ 1071 w 1133"/>
                <a:gd name="T17" fmla="*/ 654 h 1122"/>
                <a:gd name="T18" fmla="*/ 925 w 1133"/>
                <a:gd name="T19" fmla="*/ 270 h 1122"/>
                <a:gd name="T20" fmla="*/ 244 w 1133"/>
                <a:gd name="T21" fmla="*/ 572 h 1122"/>
                <a:gd name="T22" fmla="*/ 274 w 1133"/>
                <a:gd name="T23" fmla="*/ 658 h 1122"/>
                <a:gd name="T24" fmla="*/ 192 w 1133"/>
                <a:gd name="T25" fmla="*/ 616 h 1122"/>
                <a:gd name="T26" fmla="*/ 134 w 1133"/>
                <a:gd name="T27" fmla="*/ 595 h 1122"/>
                <a:gd name="T28" fmla="*/ 58 w 1133"/>
                <a:gd name="T29" fmla="*/ 624 h 1122"/>
                <a:gd name="T30" fmla="*/ 63 w 1133"/>
                <a:gd name="T31" fmla="*/ 539 h 1122"/>
                <a:gd name="T32" fmla="*/ 139 w 1133"/>
                <a:gd name="T33" fmla="*/ 533 h 1122"/>
                <a:gd name="T34" fmla="*/ 105 w 1133"/>
                <a:gd name="T35" fmla="*/ 496 h 1122"/>
                <a:gd name="T36" fmla="*/ 88 w 1133"/>
                <a:gd name="T37" fmla="*/ 407 h 1122"/>
                <a:gd name="T38" fmla="*/ 162 w 1133"/>
                <a:gd name="T39" fmla="*/ 451 h 1122"/>
                <a:gd name="T40" fmla="*/ 212 w 1133"/>
                <a:gd name="T41" fmla="*/ 464 h 1122"/>
                <a:gd name="T42" fmla="*/ 297 w 1133"/>
                <a:gd name="T43" fmla="*/ 442 h 1122"/>
                <a:gd name="T44" fmla="*/ 261 w 1133"/>
                <a:gd name="T45" fmla="*/ 523 h 1122"/>
                <a:gd name="T46" fmla="*/ 244 w 1133"/>
                <a:gd name="T47" fmla="*/ 572 h 1122"/>
                <a:gd name="T48" fmla="*/ 560 w 1133"/>
                <a:gd name="T49" fmla="*/ 420 h 1122"/>
                <a:gd name="T50" fmla="*/ 516 w 1133"/>
                <a:gd name="T51" fmla="*/ 369 h 1122"/>
                <a:gd name="T52" fmla="*/ 567 w 1133"/>
                <a:gd name="T53" fmla="*/ 325 h 1122"/>
                <a:gd name="T54" fmla="*/ 611 w 1133"/>
                <a:gd name="T55" fmla="*/ 377 h 1122"/>
                <a:gd name="T56" fmla="*/ 560 w 1133"/>
                <a:gd name="T57" fmla="*/ 420 h 1122"/>
                <a:gd name="T58" fmla="*/ 684 w 1133"/>
                <a:gd name="T59" fmla="*/ 303 h 1122"/>
                <a:gd name="T60" fmla="*/ 640 w 1133"/>
                <a:gd name="T61" fmla="*/ 251 h 1122"/>
                <a:gd name="T62" fmla="*/ 691 w 1133"/>
                <a:gd name="T63" fmla="*/ 208 h 1122"/>
                <a:gd name="T64" fmla="*/ 735 w 1133"/>
                <a:gd name="T65" fmla="*/ 259 h 1122"/>
                <a:gd name="T66" fmla="*/ 684 w 1133"/>
                <a:gd name="T67" fmla="*/ 303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3" h="1122">
                  <a:moveTo>
                    <a:pt x="925" y="270"/>
                  </a:moveTo>
                  <a:cubicBezTo>
                    <a:pt x="717" y="18"/>
                    <a:pt x="516" y="0"/>
                    <a:pt x="473" y="76"/>
                  </a:cubicBezTo>
                  <a:cubicBezTo>
                    <a:pt x="431" y="151"/>
                    <a:pt x="461" y="200"/>
                    <a:pt x="338" y="258"/>
                  </a:cubicBezTo>
                  <a:cubicBezTo>
                    <a:pt x="234" y="307"/>
                    <a:pt x="118" y="262"/>
                    <a:pt x="0" y="314"/>
                  </a:cubicBezTo>
                  <a:cubicBezTo>
                    <a:pt x="0" y="358"/>
                    <a:pt x="0" y="877"/>
                    <a:pt x="0" y="900"/>
                  </a:cubicBezTo>
                  <a:cubicBezTo>
                    <a:pt x="18" y="925"/>
                    <a:pt x="37" y="949"/>
                    <a:pt x="56" y="969"/>
                  </a:cubicBezTo>
                  <a:cubicBezTo>
                    <a:pt x="201" y="1122"/>
                    <a:pt x="280" y="1104"/>
                    <a:pt x="314" y="902"/>
                  </a:cubicBezTo>
                  <a:cubicBezTo>
                    <a:pt x="336" y="776"/>
                    <a:pt x="412" y="652"/>
                    <a:pt x="553" y="612"/>
                  </a:cubicBezTo>
                  <a:cubicBezTo>
                    <a:pt x="832" y="534"/>
                    <a:pt x="1025" y="712"/>
                    <a:pt x="1071" y="654"/>
                  </a:cubicBezTo>
                  <a:cubicBezTo>
                    <a:pt x="1118" y="596"/>
                    <a:pt x="1133" y="521"/>
                    <a:pt x="925" y="270"/>
                  </a:cubicBezTo>
                  <a:close/>
                  <a:moveTo>
                    <a:pt x="244" y="572"/>
                  </a:moveTo>
                  <a:cubicBezTo>
                    <a:pt x="287" y="581"/>
                    <a:pt x="311" y="622"/>
                    <a:pt x="274" y="658"/>
                  </a:cubicBezTo>
                  <a:cubicBezTo>
                    <a:pt x="239" y="693"/>
                    <a:pt x="188" y="658"/>
                    <a:pt x="192" y="616"/>
                  </a:cubicBezTo>
                  <a:cubicBezTo>
                    <a:pt x="196" y="573"/>
                    <a:pt x="151" y="549"/>
                    <a:pt x="134" y="595"/>
                  </a:cubicBezTo>
                  <a:cubicBezTo>
                    <a:pt x="118" y="642"/>
                    <a:pt x="81" y="638"/>
                    <a:pt x="58" y="624"/>
                  </a:cubicBezTo>
                  <a:cubicBezTo>
                    <a:pt x="27" y="605"/>
                    <a:pt x="34" y="553"/>
                    <a:pt x="63" y="539"/>
                  </a:cubicBezTo>
                  <a:cubicBezTo>
                    <a:pt x="95" y="523"/>
                    <a:pt x="122" y="548"/>
                    <a:pt x="139" y="533"/>
                  </a:cubicBezTo>
                  <a:cubicBezTo>
                    <a:pt x="158" y="516"/>
                    <a:pt x="139" y="494"/>
                    <a:pt x="105" y="496"/>
                  </a:cubicBezTo>
                  <a:cubicBezTo>
                    <a:pt x="56" y="500"/>
                    <a:pt x="41" y="427"/>
                    <a:pt x="88" y="407"/>
                  </a:cubicBezTo>
                  <a:cubicBezTo>
                    <a:pt x="122" y="393"/>
                    <a:pt x="160" y="401"/>
                    <a:pt x="162" y="451"/>
                  </a:cubicBezTo>
                  <a:cubicBezTo>
                    <a:pt x="164" y="500"/>
                    <a:pt x="206" y="510"/>
                    <a:pt x="212" y="464"/>
                  </a:cubicBezTo>
                  <a:cubicBezTo>
                    <a:pt x="219" y="421"/>
                    <a:pt x="268" y="416"/>
                    <a:pt x="297" y="442"/>
                  </a:cubicBezTo>
                  <a:cubicBezTo>
                    <a:pt x="326" y="468"/>
                    <a:pt x="305" y="529"/>
                    <a:pt x="261" y="523"/>
                  </a:cubicBezTo>
                  <a:cubicBezTo>
                    <a:pt x="203" y="516"/>
                    <a:pt x="200" y="564"/>
                    <a:pt x="244" y="572"/>
                  </a:cubicBezTo>
                  <a:close/>
                  <a:moveTo>
                    <a:pt x="560" y="420"/>
                  </a:moveTo>
                  <a:cubicBezTo>
                    <a:pt x="534" y="418"/>
                    <a:pt x="514" y="395"/>
                    <a:pt x="516" y="369"/>
                  </a:cubicBezTo>
                  <a:cubicBezTo>
                    <a:pt x="519" y="343"/>
                    <a:pt x="541" y="323"/>
                    <a:pt x="567" y="325"/>
                  </a:cubicBezTo>
                  <a:cubicBezTo>
                    <a:pt x="593" y="328"/>
                    <a:pt x="613" y="350"/>
                    <a:pt x="611" y="377"/>
                  </a:cubicBezTo>
                  <a:cubicBezTo>
                    <a:pt x="609" y="403"/>
                    <a:pt x="586" y="422"/>
                    <a:pt x="560" y="420"/>
                  </a:cubicBezTo>
                  <a:close/>
                  <a:moveTo>
                    <a:pt x="684" y="303"/>
                  </a:moveTo>
                  <a:cubicBezTo>
                    <a:pt x="657" y="300"/>
                    <a:pt x="638" y="278"/>
                    <a:pt x="640" y="251"/>
                  </a:cubicBezTo>
                  <a:cubicBezTo>
                    <a:pt x="642" y="225"/>
                    <a:pt x="665" y="206"/>
                    <a:pt x="691" y="208"/>
                  </a:cubicBezTo>
                  <a:cubicBezTo>
                    <a:pt x="717" y="210"/>
                    <a:pt x="737" y="233"/>
                    <a:pt x="735" y="259"/>
                  </a:cubicBezTo>
                  <a:cubicBezTo>
                    <a:pt x="732" y="285"/>
                    <a:pt x="710" y="305"/>
                    <a:pt x="684" y="30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867" dirty="0"/>
            </a:p>
          </p:txBody>
        </p:sp>
      </p:grpSp>
      <p:sp>
        <p:nvSpPr>
          <p:cNvPr id="176" name="Text Placeholder 10"/>
          <p:cNvSpPr>
            <a:spLocks noGrp="1"/>
          </p:cNvSpPr>
          <p:nvPr>
            <p:ph type="body" sz="quarter" idx="10" hasCustomPrompt="1"/>
          </p:nvPr>
        </p:nvSpPr>
        <p:spPr>
          <a:xfrm>
            <a:off x="6238809" y="1672537"/>
            <a:ext cx="5140391" cy="679451"/>
          </a:xfrm>
          <a:prstGeom prst="rect">
            <a:avLst/>
          </a:prstGeom>
        </p:spPr>
        <p:txBody>
          <a:bodyPr anchor="b" anchorCtr="0">
            <a:normAutofit/>
          </a:bodyPr>
          <a:lstStyle>
            <a:lvl1pPr marL="0" indent="0">
              <a:lnSpc>
                <a:spcPct val="90000"/>
              </a:lnSpc>
              <a:buFontTx/>
              <a:buNone/>
              <a:defRPr sz="2400" b="0" i="0" cap="none" baseline="0">
                <a:solidFill>
                  <a:schemeClr val="accent1"/>
                </a:solidFill>
                <a:latin typeface="+mj-lt"/>
              </a:defRPr>
            </a:lvl1pPr>
          </a:lstStyle>
          <a:p>
            <a:pPr lvl="0"/>
            <a:r>
              <a:rPr lang="en-US" dirty="0"/>
              <a:t>Insert subheading here if needed</a:t>
            </a:r>
          </a:p>
        </p:txBody>
      </p:sp>
      <p:pic>
        <p:nvPicPr>
          <p:cNvPr id="124" name="Picture 123"/>
          <p:cNvPicPr>
            <a:picLocks noChangeAspect="1"/>
          </p:cNvPicPr>
          <p:nvPr userDrawn="1"/>
        </p:nvPicPr>
        <p:blipFill>
          <a:blip r:embed="rId2"/>
          <a:stretch>
            <a:fillRect/>
          </a:stretch>
        </p:blipFill>
        <p:spPr>
          <a:xfrm>
            <a:off x="6242666" y="548901"/>
            <a:ext cx="1606148" cy="631584"/>
          </a:xfrm>
          <a:prstGeom prst="rect">
            <a:avLst/>
          </a:prstGeom>
        </p:spPr>
      </p:pic>
    </p:spTree>
    <p:extLst>
      <p:ext uri="{BB962C8B-B14F-4D97-AF65-F5344CB8AC3E}">
        <p14:creationId xmlns:p14="http://schemas.microsoft.com/office/powerpoint/2010/main" val="232811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7674-EAFF-4CAE-A685-8AEA617D0655}"/>
              </a:ext>
            </a:extLst>
          </p:cNvPr>
          <p:cNvSpPr>
            <a:spLocks noGrp="1"/>
          </p:cNvSpPr>
          <p:nvPr>
            <p:ph type="title"/>
          </p:nvPr>
        </p:nvSpPr>
        <p:spPr>
          <a:xfrm>
            <a:off x="839788" y="1094014"/>
            <a:ext cx="3932237" cy="1436914"/>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DB3A185-E15D-46FD-A4FB-709A8B5D0BE3}"/>
              </a:ext>
            </a:extLst>
          </p:cNvPr>
          <p:cNvSpPr>
            <a:spLocks noGrp="1"/>
          </p:cNvSpPr>
          <p:nvPr>
            <p:ph idx="1"/>
          </p:nvPr>
        </p:nvSpPr>
        <p:spPr>
          <a:xfrm>
            <a:off x="5183188" y="1094014"/>
            <a:ext cx="6172200" cy="47670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4086F7-5F48-40D6-B4E3-1347EA21B0A8}"/>
              </a:ext>
            </a:extLst>
          </p:cNvPr>
          <p:cNvSpPr>
            <a:spLocks noGrp="1"/>
          </p:cNvSpPr>
          <p:nvPr>
            <p:ph type="body" sz="half" idx="2"/>
          </p:nvPr>
        </p:nvSpPr>
        <p:spPr>
          <a:xfrm>
            <a:off x="839788" y="2618012"/>
            <a:ext cx="3932237" cy="3250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EF4FC41-0A32-438D-9A47-F932AB492CBA}"/>
              </a:ext>
            </a:extLst>
          </p:cNvPr>
          <p:cNvSpPr>
            <a:spLocks noGrp="1"/>
          </p:cNvSpPr>
          <p:nvPr>
            <p:ph type="dt" sz="half" idx="10"/>
          </p:nvPr>
        </p:nvSpPr>
        <p:spPr/>
        <p:txBody>
          <a:bodyPr/>
          <a:lstStyle/>
          <a:p>
            <a:fld id="{11008460-8B2F-4AAA-A4E2-10730069204C}" type="datetimeFigureOut">
              <a:rPr lang="en-US" smtClean="0"/>
              <a:t>11/3/2022</a:t>
            </a:fld>
            <a:endParaRPr lang="en-US"/>
          </a:p>
        </p:txBody>
      </p:sp>
      <p:sp>
        <p:nvSpPr>
          <p:cNvPr id="6" name="Footer Placeholder 5">
            <a:extLst>
              <a:ext uri="{FF2B5EF4-FFF2-40B4-BE49-F238E27FC236}">
                <a16:creationId xmlns:a16="http://schemas.microsoft.com/office/drawing/2014/main" id="{02F0F85D-CB6B-48E8-B56F-81472CE94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E120E-E239-4B93-AC67-210D23BD227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796788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 Icon Green">
    <p:bg>
      <p:bgPr>
        <a:solidFill>
          <a:schemeClr val="accent5"/>
        </a:solidFill>
        <a:effectLst/>
      </p:bgPr>
    </p:bg>
    <p:spTree>
      <p:nvGrpSpPr>
        <p:cNvPr id="1" name=""/>
        <p:cNvGrpSpPr/>
        <p:nvPr/>
      </p:nvGrpSpPr>
      <p:grpSpPr>
        <a:xfrm>
          <a:off x="0" y="0"/>
          <a:ext cx="0" cy="0"/>
          <a:chOff x="0" y="0"/>
          <a:chExt cx="0" cy="0"/>
        </a:xfrm>
      </p:grpSpPr>
      <p:sp>
        <p:nvSpPr>
          <p:cNvPr id="123" name="Title 1"/>
          <p:cNvSpPr>
            <a:spLocks noGrp="1"/>
          </p:cNvSpPr>
          <p:nvPr>
            <p:ph type="ctrTitle" hasCustomPrompt="1"/>
          </p:nvPr>
        </p:nvSpPr>
        <p:spPr>
          <a:xfrm>
            <a:off x="6238810" y="2461751"/>
            <a:ext cx="5148859" cy="3135980"/>
          </a:xfrm>
        </p:spPr>
        <p:txBody>
          <a:bodyPr anchor="t" anchorCtr="0">
            <a:normAutofit/>
          </a:bodyPr>
          <a:lstStyle>
            <a:lvl1pPr>
              <a:defRPr sz="4800" baseline="0">
                <a:solidFill>
                  <a:schemeClr val="bg1"/>
                </a:solidFill>
                <a:latin typeface="+mj-lt"/>
              </a:defRPr>
            </a:lvl1pPr>
          </a:lstStyle>
          <a:p>
            <a:r>
              <a:rPr lang="en-US" dirty="0"/>
              <a:t>Click to edit your</a:t>
            </a:r>
            <a:br>
              <a:rPr lang="en-US" dirty="0"/>
            </a:br>
            <a:r>
              <a:rPr lang="en-US" dirty="0"/>
              <a:t>Presentation Title Here</a:t>
            </a:r>
          </a:p>
        </p:txBody>
      </p:sp>
      <p:sp>
        <p:nvSpPr>
          <p:cNvPr id="236" name="Content Placeholder 4"/>
          <p:cNvSpPr>
            <a:spLocks noGrp="1"/>
          </p:cNvSpPr>
          <p:nvPr>
            <p:ph sz="quarter" idx="11"/>
          </p:nvPr>
        </p:nvSpPr>
        <p:spPr>
          <a:xfrm>
            <a:off x="6238810" y="6184901"/>
            <a:ext cx="5148859" cy="258532"/>
          </a:xfrm>
        </p:spPr>
        <p:txBody>
          <a:bodyPr vert="horz" lIns="0" tIns="0" rIns="0" bIns="0" rtlCol="0" anchor="t" anchorCtr="0">
            <a:noAutofit/>
          </a:bodyPr>
          <a:lstStyle>
            <a:lvl1pPr marL="0" indent="0" algn="l" defTabSz="457178" rtl="0" eaLnBrk="1" latinLnBrk="0" hangingPunct="1">
              <a:lnSpc>
                <a:spcPct val="90000"/>
              </a:lnSpc>
              <a:spcBef>
                <a:spcPts val="800"/>
              </a:spcBef>
              <a:buClr>
                <a:schemeClr val="accent1"/>
              </a:buClr>
              <a:buFont typeface="Arial" panose="020B0604020202020204" pitchFamily="34" charset="0"/>
              <a:buNone/>
              <a:defRPr lang="en-US" sz="1867" b="0" i="0" kern="1200" baseline="0" dirty="0" smtClean="0">
                <a:solidFill>
                  <a:schemeClr val="bg1"/>
                </a:solidFill>
                <a:latin typeface="+mn-lt"/>
                <a:ea typeface="+mn-ea"/>
                <a:cs typeface="+mn-cs"/>
              </a:defRPr>
            </a:lvl1pPr>
          </a:lstStyle>
          <a:p>
            <a:pPr marL="0" lvl="0" indent="0">
              <a:spcBef>
                <a:spcPts val="800"/>
              </a:spcBef>
              <a:buNone/>
            </a:pPr>
            <a:r>
              <a:rPr lang="en-US"/>
              <a:t>Click to edit Master text styles</a:t>
            </a:r>
          </a:p>
        </p:txBody>
      </p:sp>
      <p:sp>
        <p:nvSpPr>
          <p:cNvPr id="237" name="Subtitle 2"/>
          <p:cNvSpPr>
            <a:spLocks noGrp="1"/>
          </p:cNvSpPr>
          <p:nvPr>
            <p:ph type="subTitle" idx="1" hasCustomPrompt="1"/>
          </p:nvPr>
        </p:nvSpPr>
        <p:spPr>
          <a:xfrm>
            <a:off x="6238810" y="5813733"/>
            <a:ext cx="5148859" cy="295777"/>
          </a:xfrm>
          <a:prstGeom prst="rect">
            <a:avLst/>
          </a:prstGeom>
        </p:spPr>
        <p:txBody>
          <a:bodyPr anchor="t" anchorCtr="0">
            <a:normAutofit/>
          </a:bodyPr>
          <a:lstStyle>
            <a:lvl1pPr marL="0" indent="0" algn="l">
              <a:spcBef>
                <a:spcPts val="800"/>
              </a:spcBef>
              <a:buNone/>
              <a:defRPr sz="1867" baseline="0">
                <a:solidFill>
                  <a:schemeClr val="bg1"/>
                </a:solidFill>
                <a:latin typeface="+mn-lt"/>
              </a:defRPr>
            </a:lvl1pPr>
            <a:lvl2pPr marL="457178" indent="0" algn="ctr">
              <a:buNone/>
              <a:defRPr>
                <a:solidFill>
                  <a:schemeClr val="tx1">
                    <a:tint val="75000"/>
                  </a:schemeClr>
                </a:solidFill>
              </a:defRPr>
            </a:lvl2pPr>
            <a:lvl3pPr marL="914356"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Presenter’s name here</a:t>
            </a:r>
          </a:p>
        </p:txBody>
      </p:sp>
      <p:grpSp>
        <p:nvGrpSpPr>
          <p:cNvPr id="116" name="Group 115"/>
          <p:cNvGrpSpPr/>
          <p:nvPr userDrawn="1"/>
        </p:nvGrpSpPr>
        <p:grpSpPr>
          <a:xfrm>
            <a:off x="-22951" y="278155"/>
            <a:ext cx="5214517" cy="6192303"/>
            <a:chOff x="-12910" y="208616"/>
            <a:chExt cx="2933166" cy="4644227"/>
          </a:xfrm>
        </p:grpSpPr>
        <p:grpSp>
          <p:nvGrpSpPr>
            <p:cNvPr id="117" name="Group 116"/>
            <p:cNvGrpSpPr/>
            <p:nvPr userDrawn="1"/>
          </p:nvGrpSpPr>
          <p:grpSpPr>
            <a:xfrm>
              <a:off x="-12910" y="208616"/>
              <a:ext cx="2933166" cy="4644227"/>
              <a:chOff x="-12910" y="208616"/>
              <a:chExt cx="2933166" cy="4644227"/>
            </a:xfrm>
            <a:solidFill>
              <a:schemeClr val="bg1"/>
            </a:solidFill>
          </p:grpSpPr>
          <p:sp>
            <p:nvSpPr>
              <p:cNvPr id="119" name="Freeform 12"/>
              <p:cNvSpPr>
                <a:spLocks/>
              </p:cNvSpPr>
              <p:nvPr userDrawn="1"/>
            </p:nvSpPr>
            <p:spPr bwMode="auto">
              <a:xfrm>
                <a:off x="1589577" y="553119"/>
                <a:ext cx="536479" cy="578556"/>
              </a:xfrm>
              <a:custGeom>
                <a:avLst/>
                <a:gdLst>
                  <a:gd name="T0" fmla="*/ 25 w 200"/>
                  <a:gd name="T1" fmla="*/ 95 h 215"/>
                  <a:gd name="T2" fmla="*/ 70 w 200"/>
                  <a:gd name="T3" fmla="*/ 140 h 215"/>
                  <a:gd name="T4" fmla="*/ 97 w 200"/>
                  <a:gd name="T5" fmla="*/ 163 h 215"/>
                  <a:gd name="T6" fmla="*/ 127 w 200"/>
                  <a:gd name="T7" fmla="*/ 184 h 215"/>
                  <a:gd name="T8" fmla="*/ 158 w 200"/>
                  <a:gd name="T9" fmla="*/ 203 h 215"/>
                  <a:gd name="T10" fmla="*/ 182 w 200"/>
                  <a:gd name="T11" fmla="*/ 215 h 215"/>
                  <a:gd name="T12" fmla="*/ 185 w 200"/>
                  <a:gd name="T13" fmla="*/ 209 h 215"/>
                  <a:gd name="T14" fmla="*/ 193 w 200"/>
                  <a:gd name="T15" fmla="*/ 192 h 215"/>
                  <a:gd name="T16" fmla="*/ 200 w 200"/>
                  <a:gd name="T17" fmla="*/ 177 h 215"/>
                  <a:gd name="T18" fmla="*/ 194 w 200"/>
                  <a:gd name="T19" fmla="*/ 175 h 215"/>
                  <a:gd name="T20" fmla="*/ 162 w 200"/>
                  <a:gd name="T21" fmla="*/ 148 h 215"/>
                  <a:gd name="T22" fmla="*/ 140 w 200"/>
                  <a:gd name="T23" fmla="*/ 115 h 215"/>
                  <a:gd name="T24" fmla="*/ 113 w 200"/>
                  <a:gd name="T25" fmla="*/ 51 h 215"/>
                  <a:gd name="T26" fmla="*/ 99 w 200"/>
                  <a:gd name="T27" fmla="*/ 4 h 215"/>
                  <a:gd name="T28" fmla="*/ 98 w 200"/>
                  <a:gd name="T29" fmla="*/ 0 h 215"/>
                  <a:gd name="T30" fmla="*/ 0 w 200"/>
                  <a:gd name="T31" fmla="*/ 65 h 215"/>
                  <a:gd name="T32" fmla="*/ 25 w 200"/>
                  <a:gd name="T33" fmla="*/ 9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15">
                    <a:moveTo>
                      <a:pt x="25" y="95"/>
                    </a:moveTo>
                    <a:cubicBezTo>
                      <a:pt x="38" y="109"/>
                      <a:pt x="53" y="125"/>
                      <a:pt x="70" y="140"/>
                    </a:cubicBezTo>
                    <a:cubicBezTo>
                      <a:pt x="79" y="148"/>
                      <a:pt x="88" y="155"/>
                      <a:pt x="97" y="163"/>
                    </a:cubicBezTo>
                    <a:cubicBezTo>
                      <a:pt x="107" y="170"/>
                      <a:pt x="117" y="178"/>
                      <a:pt x="127" y="184"/>
                    </a:cubicBezTo>
                    <a:cubicBezTo>
                      <a:pt x="137" y="191"/>
                      <a:pt x="148" y="197"/>
                      <a:pt x="158" y="203"/>
                    </a:cubicBezTo>
                    <a:cubicBezTo>
                      <a:pt x="166" y="207"/>
                      <a:pt x="174" y="211"/>
                      <a:pt x="182" y="215"/>
                    </a:cubicBezTo>
                    <a:cubicBezTo>
                      <a:pt x="183" y="213"/>
                      <a:pt x="184" y="211"/>
                      <a:pt x="185" y="209"/>
                    </a:cubicBezTo>
                    <a:cubicBezTo>
                      <a:pt x="188" y="204"/>
                      <a:pt x="191" y="198"/>
                      <a:pt x="193" y="192"/>
                    </a:cubicBezTo>
                    <a:cubicBezTo>
                      <a:pt x="196" y="188"/>
                      <a:pt x="198" y="182"/>
                      <a:pt x="200" y="177"/>
                    </a:cubicBezTo>
                    <a:cubicBezTo>
                      <a:pt x="198" y="177"/>
                      <a:pt x="196" y="176"/>
                      <a:pt x="194" y="175"/>
                    </a:cubicBezTo>
                    <a:cubicBezTo>
                      <a:pt x="181" y="169"/>
                      <a:pt x="171" y="158"/>
                      <a:pt x="162" y="148"/>
                    </a:cubicBezTo>
                    <a:cubicBezTo>
                      <a:pt x="153" y="137"/>
                      <a:pt x="146" y="126"/>
                      <a:pt x="140" y="115"/>
                    </a:cubicBezTo>
                    <a:cubicBezTo>
                      <a:pt x="128" y="93"/>
                      <a:pt x="119" y="70"/>
                      <a:pt x="113" y="51"/>
                    </a:cubicBezTo>
                    <a:cubicBezTo>
                      <a:pt x="106" y="32"/>
                      <a:pt x="102" y="16"/>
                      <a:pt x="99" y="4"/>
                    </a:cubicBezTo>
                    <a:cubicBezTo>
                      <a:pt x="98" y="3"/>
                      <a:pt x="98" y="1"/>
                      <a:pt x="98" y="0"/>
                    </a:cubicBezTo>
                    <a:cubicBezTo>
                      <a:pt x="58" y="10"/>
                      <a:pt x="24" y="34"/>
                      <a:pt x="0" y="65"/>
                    </a:cubicBezTo>
                    <a:cubicBezTo>
                      <a:pt x="6" y="73"/>
                      <a:pt x="15" y="84"/>
                      <a:pt x="25"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20" name="Freeform 13"/>
              <p:cNvSpPr>
                <a:spLocks/>
              </p:cNvSpPr>
              <p:nvPr userDrawn="1"/>
            </p:nvSpPr>
            <p:spPr bwMode="auto">
              <a:xfrm>
                <a:off x="1494904" y="752984"/>
                <a:ext cx="554889" cy="481254"/>
              </a:xfrm>
              <a:custGeom>
                <a:avLst/>
                <a:gdLst>
                  <a:gd name="T0" fmla="*/ 26 w 206"/>
                  <a:gd name="T1" fmla="*/ 146 h 179"/>
                  <a:gd name="T2" fmla="*/ 39 w 206"/>
                  <a:gd name="T3" fmla="*/ 151 h 179"/>
                  <a:gd name="T4" fmla="*/ 52 w 206"/>
                  <a:gd name="T5" fmla="*/ 154 h 179"/>
                  <a:gd name="T6" fmla="*/ 66 w 206"/>
                  <a:gd name="T7" fmla="*/ 158 h 179"/>
                  <a:gd name="T8" fmla="*/ 81 w 206"/>
                  <a:gd name="T9" fmla="*/ 161 h 179"/>
                  <a:gd name="T10" fmla="*/ 97 w 206"/>
                  <a:gd name="T11" fmla="*/ 163 h 179"/>
                  <a:gd name="T12" fmla="*/ 113 w 206"/>
                  <a:gd name="T13" fmla="*/ 164 h 179"/>
                  <a:gd name="T14" fmla="*/ 130 w 206"/>
                  <a:gd name="T15" fmla="*/ 165 h 179"/>
                  <a:gd name="T16" fmla="*/ 146 w 206"/>
                  <a:gd name="T17" fmla="*/ 167 h 179"/>
                  <a:gd name="T18" fmla="*/ 180 w 206"/>
                  <a:gd name="T19" fmla="*/ 175 h 179"/>
                  <a:gd name="T20" fmla="*/ 188 w 206"/>
                  <a:gd name="T21" fmla="*/ 178 h 179"/>
                  <a:gd name="T22" fmla="*/ 189 w 206"/>
                  <a:gd name="T23" fmla="*/ 179 h 179"/>
                  <a:gd name="T24" fmla="*/ 206 w 206"/>
                  <a:gd name="T25" fmla="*/ 157 h 179"/>
                  <a:gd name="T26" fmla="*/ 184 w 206"/>
                  <a:gd name="T27" fmla="*/ 146 h 179"/>
                  <a:gd name="T28" fmla="*/ 152 w 206"/>
                  <a:gd name="T29" fmla="*/ 125 h 179"/>
                  <a:gd name="T30" fmla="*/ 94 w 206"/>
                  <a:gd name="T31" fmla="*/ 78 h 179"/>
                  <a:gd name="T32" fmla="*/ 50 w 206"/>
                  <a:gd name="T33" fmla="*/ 30 h 179"/>
                  <a:gd name="T34" fmla="*/ 29 w 206"/>
                  <a:gd name="T35" fmla="*/ 0 h 179"/>
                  <a:gd name="T36" fmla="*/ 0 w 206"/>
                  <a:gd name="T37" fmla="*/ 97 h 179"/>
                  <a:gd name="T38" fmla="*/ 5 w 206"/>
                  <a:gd name="T39" fmla="*/ 137 h 179"/>
                  <a:gd name="T40" fmla="*/ 26 w 206"/>
                  <a:gd name="T41" fmla="*/ 14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 h="179">
                    <a:moveTo>
                      <a:pt x="26" y="146"/>
                    </a:moveTo>
                    <a:cubicBezTo>
                      <a:pt x="30" y="148"/>
                      <a:pt x="34" y="149"/>
                      <a:pt x="39" y="151"/>
                    </a:cubicBezTo>
                    <a:cubicBezTo>
                      <a:pt x="43" y="152"/>
                      <a:pt x="47" y="153"/>
                      <a:pt x="52" y="154"/>
                    </a:cubicBezTo>
                    <a:cubicBezTo>
                      <a:pt x="56" y="156"/>
                      <a:pt x="61" y="157"/>
                      <a:pt x="66" y="158"/>
                    </a:cubicBezTo>
                    <a:cubicBezTo>
                      <a:pt x="71" y="159"/>
                      <a:pt x="76" y="160"/>
                      <a:pt x="81" y="161"/>
                    </a:cubicBezTo>
                    <a:cubicBezTo>
                      <a:pt x="86" y="162"/>
                      <a:pt x="91" y="162"/>
                      <a:pt x="97" y="163"/>
                    </a:cubicBezTo>
                    <a:cubicBezTo>
                      <a:pt x="102" y="163"/>
                      <a:pt x="107" y="164"/>
                      <a:pt x="113" y="164"/>
                    </a:cubicBezTo>
                    <a:cubicBezTo>
                      <a:pt x="118" y="165"/>
                      <a:pt x="124" y="165"/>
                      <a:pt x="130" y="165"/>
                    </a:cubicBezTo>
                    <a:cubicBezTo>
                      <a:pt x="135" y="166"/>
                      <a:pt x="141" y="166"/>
                      <a:pt x="146" y="167"/>
                    </a:cubicBezTo>
                    <a:cubicBezTo>
                      <a:pt x="158" y="169"/>
                      <a:pt x="169" y="171"/>
                      <a:pt x="180" y="175"/>
                    </a:cubicBezTo>
                    <a:cubicBezTo>
                      <a:pt x="188" y="178"/>
                      <a:pt x="188" y="178"/>
                      <a:pt x="188" y="178"/>
                    </a:cubicBezTo>
                    <a:cubicBezTo>
                      <a:pt x="188" y="179"/>
                      <a:pt x="189" y="179"/>
                      <a:pt x="189" y="179"/>
                    </a:cubicBezTo>
                    <a:cubicBezTo>
                      <a:pt x="195" y="172"/>
                      <a:pt x="201" y="165"/>
                      <a:pt x="206" y="157"/>
                    </a:cubicBezTo>
                    <a:cubicBezTo>
                      <a:pt x="199" y="153"/>
                      <a:pt x="192" y="150"/>
                      <a:pt x="184" y="146"/>
                    </a:cubicBezTo>
                    <a:cubicBezTo>
                      <a:pt x="173" y="139"/>
                      <a:pt x="162" y="133"/>
                      <a:pt x="152" y="125"/>
                    </a:cubicBezTo>
                    <a:cubicBezTo>
                      <a:pt x="131" y="111"/>
                      <a:pt x="111" y="95"/>
                      <a:pt x="94" y="78"/>
                    </a:cubicBezTo>
                    <a:cubicBezTo>
                      <a:pt x="77" y="61"/>
                      <a:pt x="62" y="45"/>
                      <a:pt x="50" y="30"/>
                    </a:cubicBezTo>
                    <a:cubicBezTo>
                      <a:pt x="42" y="19"/>
                      <a:pt x="34" y="9"/>
                      <a:pt x="29" y="0"/>
                    </a:cubicBezTo>
                    <a:cubicBezTo>
                      <a:pt x="11" y="28"/>
                      <a:pt x="0" y="61"/>
                      <a:pt x="0" y="97"/>
                    </a:cubicBezTo>
                    <a:cubicBezTo>
                      <a:pt x="0" y="110"/>
                      <a:pt x="2" y="124"/>
                      <a:pt x="5" y="137"/>
                    </a:cubicBezTo>
                    <a:cubicBezTo>
                      <a:pt x="11" y="140"/>
                      <a:pt x="18" y="143"/>
                      <a:pt x="26"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21" name="Freeform 14"/>
              <p:cNvSpPr>
                <a:spLocks/>
              </p:cNvSpPr>
              <p:nvPr userDrawn="1"/>
            </p:nvSpPr>
            <p:spPr bwMode="auto">
              <a:xfrm>
                <a:off x="1870965" y="539971"/>
                <a:ext cx="310316" cy="460216"/>
              </a:xfrm>
              <a:custGeom>
                <a:avLst/>
                <a:gdLst>
                  <a:gd name="T0" fmla="*/ 1 w 115"/>
                  <a:gd name="T1" fmla="*/ 7 h 171"/>
                  <a:gd name="T2" fmla="*/ 17 w 115"/>
                  <a:gd name="T3" fmla="*/ 53 h 171"/>
                  <a:gd name="T4" fmla="*/ 45 w 115"/>
                  <a:gd name="T5" fmla="*/ 114 h 171"/>
                  <a:gd name="T6" fmla="*/ 66 w 115"/>
                  <a:gd name="T7" fmla="*/ 145 h 171"/>
                  <a:gd name="T8" fmla="*/ 95 w 115"/>
                  <a:gd name="T9" fmla="*/ 169 h 171"/>
                  <a:gd name="T10" fmla="*/ 99 w 115"/>
                  <a:gd name="T11" fmla="*/ 171 h 171"/>
                  <a:gd name="T12" fmla="*/ 102 w 115"/>
                  <a:gd name="T13" fmla="*/ 163 h 171"/>
                  <a:gd name="T14" fmla="*/ 110 w 115"/>
                  <a:gd name="T15" fmla="*/ 127 h 171"/>
                  <a:gd name="T16" fmla="*/ 114 w 115"/>
                  <a:gd name="T17" fmla="*/ 93 h 171"/>
                  <a:gd name="T18" fmla="*/ 115 w 115"/>
                  <a:gd name="T19" fmla="*/ 62 h 171"/>
                  <a:gd name="T20" fmla="*/ 111 w 115"/>
                  <a:gd name="T21" fmla="*/ 17 h 171"/>
                  <a:gd name="T22" fmla="*/ 36 w 115"/>
                  <a:gd name="T23" fmla="*/ 0 h 171"/>
                  <a:gd name="T24" fmla="*/ 0 w 115"/>
                  <a:gd name="T25" fmla="*/ 4 h 171"/>
                  <a:gd name="T26" fmla="*/ 1 w 115"/>
                  <a:gd name="T27" fmla="*/ 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71">
                    <a:moveTo>
                      <a:pt x="1" y="7"/>
                    </a:moveTo>
                    <a:cubicBezTo>
                      <a:pt x="4" y="19"/>
                      <a:pt x="10" y="34"/>
                      <a:pt x="17" y="53"/>
                    </a:cubicBezTo>
                    <a:cubicBezTo>
                      <a:pt x="24" y="72"/>
                      <a:pt x="33" y="93"/>
                      <a:pt x="45" y="114"/>
                    </a:cubicBezTo>
                    <a:cubicBezTo>
                      <a:pt x="51" y="125"/>
                      <a:pt x="58" y="136"/>
                      <a:pt x="66" y="145"/>
                    </a:cubicBezTo>
                    <a:cubicBezTo>
                      <a:pt x="74" y="155"/>
                      <a:pt x="84" y="164"/>
                      <a:pt x="95" y="169"/>
                    </a:cubicBezTo>
                    <a:cubicBezTo>
                      <a:pt x="96" y="170"/>
                      <a:pt x="98" y="170"/>
                      <a:pt x="99" y="171"/>
                    </a:cubicBezTo>
                    <a:cubicBezTo>
                      <a:pt x="100" y="168"/>
                      <a:pt x="101" y="165"/>
                      <a:pt x="102" y="163"/>
                    </a:cubicBezTo>
                    <a:cubicBezTo>
                      <a:pt x="106" y="151"/>
                      <a:pt x="108" y="139"/>
                      <a:pt x="110" y="127"/>
                    </a:cubicBezTo>
                    <a:cubicBezTo>
                      <a:pt x="112" y="116"/>
                      <a:pt x="114" y="104"/>
                      <a:pt x="114" y="93"/>
                    </a:cubicBezTo>
                    <a:cubicBezTo>
                      <a:pt x="115" y="82"/>
                      <a:pt x="115" y="72"/>
                      <a:pt x="115" y="62"/>
                    </a:cubicBezTo>
                    <a:cubicBezTo>
                      <a:pt x="114" y="43"/>
                      <a:pt x="113" y="28"/>
                      <a:pt x="111" y="17"/>
                    </a:cubicBezTo>
                    <a:cubicBezTo>
                      <a:pt x="88" y="6"/>
                      <a:pt x="63" y="0"/>
                      <a:pt x="36" y="0"/>
                    </a:cubicBezTo>
                    <a:cubicBezTo>
                      <a:pt x="24" y="0"/>
                      <a:pt x="11" y="1"/>
                      <a:pt x="0" y="4"/>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22" name="Freeform 15"/>
              <p:cNvSpPr>
                <a:spLocks/>
              </p:cNvSpPr>
              <p:nvPr userDrawn="1"/>
            </p:nvSpPr>
            <p:spPr bwMode="auto">
              <a:xfrm>
                <a:off x="2204950" y="603086"/>
                <a:ext cx="191976" cy="404989"/>
              </a:xfrm>
              <a:custGeom>
                <a:avLst/>
                <a:gdLst>
                  <a:gd name="T0" fmla="*/ 8 w 72"/>
                  <a:gd name="T1" fmla="*/ 37 h 150"/>
                  <a:gd name="T2" fmla="*/ 10 w 72"/>
                  <a:gd name="T3" fmla="*/ 70 h 150"/>
                  <a:gd name="T4" fmla="*/ 9 w 72"/>
                  <a:gd name="T5" fmla="*/ 106 h 150"/>
                  <a:gd name="T6" fmla="*/ 1 w 72"/>
                  <a:gd name="T7" fmla="*/ 145 h 150"/>
                  <a:gd name="T8" fmla="*/ 0 w 72"/>
                  <a:gd name="T9" fmla="*/ 150 h 150"/>
                  <a:gd name="T10" fmla="*/ 7 w 72"/>
                  <a:gd name="T11" fmla="*/ 150 h 150"/>
                  <a:gd name="T12" fmla="*/ 40 w 72"/>
                  <a:gd name="T13" fmla="*/ 139 h 150"/>
                  <a:gd name="T14" fmla="*/ 60 w 72"/>
                  <a:gd name="T15" fmla="*/ 113 h 150"/>
                  <a:gd name="T16" fmla="*/ 70 w 72"/>
                  <a:gd name="T17" fmla="*/ 83 h 150"/>
                  <a:gd name="T18" fmla="*/ 72 w 72"/>
                  <a:gd name="T19" fmla="*/ 78 h 150"/>
                  <a:gd name="T20" fmla="*/ 1 w 72"/>
                  <a:gd name="T21" fmla="*/ 0 h 150"/>
                  <a:gd name="T22" fmla="*/ 8 w 72"/>
                  <a:gd name="T23" fmla="*/ 3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50">
                    <a:moveTo>
                      <a:pt x="8" y="37"/>
                    </a:moveTo>
                    <a:cubicBezTo>
                      <a:pt x="9" y="47"/>
                      <a:pt x="10" y="58"/>
                      <a:pt x="10" y="70"/>
                    </a:cubicBezTo>
                    <a:cubicBezTo>
                      <a:pt x="11" y="81"/>
                      <a:pt x="10" y="94"/>
                      <a:pt x="9" y="106"/>
                    </a:cubicBezTo>
                    <a:cubicBezTo>
                      <a:pt x="7" y="119"/>
                      <a:pt x="5" y="132"/>
                      <a:pt x="1" y="145"/>
                    </a:cubicBezTo>
                    <a:cubicBezTo>
                      <a:pt x="1" y="147"/>
                      <a:pt x="0" y="149"/>
                      <a:pt x="0" y="150"/>
                    </a:cubicBezTo>
                    <a:cubicBezTo>
                      <a:pt x="2" y="150"/>
                      <a:pt x="5" y="150"/>
                      <a:pt x="7" y="150"/>
                    </a:cubicBezTo>
                    <a:cubicBezTo>
                      <a:pt x="19" y="149"/>
                      <a:pt x="31" y="146"/>
                      <a:pt x="40" y="139"/>
                    </a:cubicBezTo>
                    <a:cubicBezTo>
                      <a:pt x="49" y="132"/>
                      <a:pt x="55" y="123"/>
                      <a:pt x="60" y="113"/>
                    </a:cubicBezTo>
                    <a:cubicBezTo>
                      <a:pt x="65" y="103"/>
                      <a:pt x="68" y="93"/>
                      <a:pt x="70" y="83"/>
                    </a:cubicBezTo>
                    <a:cubicBezTo>
                      <a:pt x="71" y="81"/>
                      <a:pt x="71" y="80"/>
                      <a:pt x="72" y="78"/>
                    </a:cubicBezTo>
                    <a:cubicBezTo>
                      <a:pt x="56" y="45"/>
                      <a:pt x="32" y="18"/>
                      <a:pt x="1" y="0"/>
                    </a:cubicBezTo>
                    <a:cubicBezTo>
                      <a:pt x="3" y="10"/>
                      <a:pt x="6" y="22"/>
                      <a:pt x="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125" name="Freeform 16"/>
              <p:cNvSpPr>
                <a:spLocks/>
              </p:cNvSpPr>
              <p:nvPr userDrawn="1"/>
            </p:nvSpPr>
            <p:spPr bwMode="auto">
              <a:xfrm>
                <a:off x="1513312" y="1144825"/>
                <a:ext cx="473364" cy="294538"/>
              </a:xfrm>
              <a:custGeom>
                <a:avLst/>
                <a:gdLst>
                  <a:gd name="T0" fmla="*/ 98 w 176"/>
                  <a:gd name="T1" fmla="*/ 107 h 109"/>
                  <a:gd name="T2" fmla="*/ 114 w 176"/>
                  <a:gd name="T3" fmla="*/ 95 h 109"/>
                  <a:gd name="T4" fmla="*/ 135 w 176"/>
                  <a:gd name="T5" fmla="*/ 79 h 109"/>
                  <a:gd name="T6" fmla="*/ 147 w 176"/>
                  <a:gd name="T7" fmla="*/ 69 h 109"/>
                  <a:gd name="T8" fmla="*/ 158 w 176"/>
                  <a:gd name="T9" fmla="*/ 59 h 109"/>
                  <a:gd name="T10" fmla="*/ 176 w 176"/>
                  <a:gd name="T11" fmla="*/ 41 h 109"/>
                  <a:gd name="T12" fmla="*/ 170 w 176"/>
                  <a:gd name="T13" fmla="*/ 38 h 109"/>
                  <a:gd name="T14" fmla="*/ 138 w 176"/>
                  <a:gd name="T15" fmla="*/ 31 h 109"/>
                  <a:gd name="T16" fmla="*/ 122 w 176"/>
                  <a:gd name="T17" fmla="*/ 29 h 109"/>
                  <a:gd name="T18" fmla="*/ 105 w 176"/>
                  <a:gd name="T19" fmla="*/ 27 h 109"/>
                  <a:gd name="T20" fmla="*/ 89 w 176"/>
                  <a:gd name="T21" fmla="*/ 26 h 109"/>
                  <a:gd name="T22" fmla="*/ 73 w 176"/>
                  <a:gd name="T23" fmla="*/ 23 h 109"/>
                  <a:gd name="T24" fmla="*/ 57 w 176"/>
                  <a:gd name="T25" fmla="*/ 20 h 109"/>
                  <a:gd name="T26" fmla="*/ 43 w 176"/>
                  <a:gd name="T27" fmla="*/ 17 h 109"/>
                  <a:gd name="T28" fmla="*/ 29 w 176"/>
                  <a:gd name="T29" fmla="*/ 12 h 109"/>
                  <a:gd name="T30" fmla="*/ 17 w 176"/>
                  <a:gd name="T31" fmla="*/ 8 h 109"/>
                  <a:gd name="T32" fmla="*/ 0 w 176"/>
                  <a:gd name="T33" fmla="*/ 0 h 109"/>
                  <a:gd name="T34" fmla="*/ 94 w 176"/>
                  <a:gd name="T35" fmla="*/ 109 h 109"/>
                  <a:gd name="T36" fmla="*/ 98 w 176"/>
                  <a:gd name="T3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09">
                    <a:moveTo>
                      <a:pt x="98" y="107"/>
                    </a:moveTo>
                    <a:cubicBezTo>
                      <a:pt x="102" y="104"/>
                      <a:pt x="108" y="100"/>
                      <a:pt x="114" y="95"/>
                    </a:cubicBezTo>
                    <a:cubicBezTo>
                      <a:pt x="121" y="91"/>
                      <a:pt x="128" y="85"/>
                      <a:pt x="135" y="79"/>
                    </a:cubicBezTo>
                    <a:cubicBezTo>
                      <a:pt x="139" y="76"/>
                      <a:pt x="143" y="73"/>
                      <a:pt x="147" y="69"/>
                    </a:cubicBezTo>
                    <a:cubicBezTo>
                      <a:pt x="150" y="66"/>
                      <a:pt x="154" y="63"/>
                      <a:pt x="158" y="59"/>
                    </a:cubicBezTo>
                    <a:cubicBezTo>
                      <a:pt x="164" y="53"/>
                      <a:pt x="170" y="47"/>
                      <a:pt x="176" y="41"/>
                    </a:cubicBezTo>
                    <a:cubicBezTo>
                      <a:pt x="170" y="38"/>
                      <a:pt x="170" y="38"/>
                      <a:pt x="170" y="38"/>
                    </a:cubicBezTo>
                    <a:cubicBezTo>
                      <a:pt x="160" y="35"/>
                      <a:pt x="149" y="32"/>
                      <a:pt x="138" y="31"/>
                    </a:cubicBezTo>
                    <a:cubicBezTo>
                      <a:pt x="133" y="29"/>
                      <a:pt x="127" y="29"/>
                      <a:pt x="122" y="29"/>
                    </a:cubicBezTo>
                    <a:cubicBezTo>
                      <a:pt x="116" y="28"/>
                      <a:pt x="111" y="28"/>
                      <a:pt x="105" y="27"/>
                    </a:cubicBezTo>
                    <a:cubicBezTo>
                      <a:pt x="100" y="27"/>
                      <a:pt x="94" y="27"/>
                      <a:pt x="89" y="26"/>
                    </a:cubicBezTo>
                    <a:cubicBezTo>
                      <a:pt x="83" y="25"/>
                      <a:pt x="78" y="25"/>
                      <a:pt x="73" y="23"/>
                    </a:cubicBezTo>
                    <a:cubicBezTo>
                      <a:pt x="67" y="23"/>
                      <a:pt x="62" y="22"/>
                      <a:pt x="57" y="20"/>
                    </a:cubicBezTo>
                    <a:cubicBezTo>
                      <a:pt x="52" y="19"/>
                      <a:pt x="47" y="18"/>
                      <a:pt x="43" y="17"/>
                    </a:cubicBezTo>
                    <a:cubicBezTo>
                      <a:pt x="38" y="15"/>
                      <a:pt x="33" y="14"/>
                      <a:pt x="29" y="12"/>
                    </a:cubicBezTo>
                    <a:cubicBezTo>
                      <a:pt x="25" y="11"/>
                      <a:pt x="21" y="9"/>
                      <a:pt x="17" y="8"/>
                    </a:cubicBezTo>
                    <a:cubicBezTo>
                      <a:pt x="11" y="5"/>
                      <a:pt x="5" y="3"/>
                      <a:pt x="0" y="0"/>
                    </a:cubicBezTo>
                    <a:cubicBezTo>
                      <a:pt x="14" y="48"/>
                      <a:pt x="49" y="88"/>
                      <a:pt x="94" y="109"/>
                    </a:cubicBezTo>
                    <a:cubicBezTo>
                      <a:pt x="95" y="109"/>
                      <a:pt x="96" y="108"/>
                      <a:pt x="98"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38" name="Freeform 17"/>
              <p:cNvSpPr>
                <a:spLocks/>
              </p:cNvSpPr>
              <p:nvPr userDrawn="1"/>
            </p:nvSpPr>
            <p:spPr bwMode="auto">
              <a:xfrm>
                <a:off x="1805221" y="1286834"/>
                <a:ext cx="315576" cy="197236"/>
              </a:xfrm>
              <a:custGeom>
                <a:avLst/>
                <a:gdLst>
                  <a:gd name="T0" fmla="*/ 118 w 118"/>
                  <a:gd name="T1" fmla="*/ 55 h 73"/>
                  <a:gd name="T2" fmla="*/ 118 w 118"/>
                  <a:gd name="T3" fmla="*/ 43 h 73"/>
                  <a:gd name="T4" fmla="*/ 109 w 118"/>
                  <a:gd name="T5" fmla="*/ 20 h 73"/>
                  <a:gd name="T6" fmla="*/ 100 w 118"/>
                  <a:gd name="T7" fmla="*/ 9 h 73"/>
                  <a:gd name="T8" fmla="*/ 95 w 118"/>
                  <a:gd name="T9" fmla="*/ 4 h 73"/>
                  <a:gd name="T10" fmla="*/ 90 w 118"/>
                  <a:gd name="T11" fmla="*/ 0 h 73"/>
                  <a:gd name="T12" fmla="*/ 65 w 118"/>
                  <a:gd name="T13" fmla="*/ 23 h 73"/>
                  <a:gd name="T14" fmla="*/ 52 w 118"/>
                  <a:gd name="T15" fmla="*/ 33 h 73"/>
                  <a:gd name="T16" fmla="*/ 39 w 118"/>
                  <a:gd name="T17" fmla="*/ 42 h 73"/>
                  <a:gd name="T18" fmla="*/ 15 w 118"/>
                  <a:gd name="T19" fmla="*/ 56 h 73"/>
                  <a:gd name="T20" fmla="*/ 0 w 118"/>
                  <a:gd name="T21" fmla="*/ 63 h 73"/>
                  <a:gd name="T22" fmla="*/ 61 w 118"/>
                  <a:gd name="T23" fmla="*/ 73 h 73"/>
                  <a:gd name="T24" fmla="*/ 117 w 118"/>
                  <a:gd name="T25" fmla="*/ 64 h 73"/>
                  <a:gd name="T26" fmla="*/ 118 w 118"/>
                  <a:gd name="T2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73">
                    <a:moveTo>
                      <a:pt x="118" y="55"/>
                    </a:moveTo>
                    <a:cubicBezTo>
                      <a:pt x="118" y="51"/>
                      <a:pt x="118" y="47"/>
                      <a:pt x="118" y="43"/>
                    </a:cubicBezTo>
                    <a:cubicBezTo>
                      <a:pt x="116" y="36"/>
                      <a:pt x="114" y="27"/>
                      <a:pt x="109" y="20"/>
                    </a:cubicBezTo>
                    <a:cubicBezTo>
                      <a:pt x="107" y="16"/>
                      <a:pt x="103" y="13"/>
                      <a:pt x="100" y="9"/>
                    </a:cubicBezTo>
                    <a:cubicBezTo>
                      <a:pt x="99" y="7"/>
                      <a:pt x="97" y="6"/>
                      <a:pt x="95" y="4"/>
                    </a:cubicBezTo>
                    <a:cubicBezTo>
                      <a:pt x="93" y="3"/>
                      <a:pt x="92" y="1"/>
                      <a:pt x="90" y="0"/>
                    </a:cubicBezTo>
                    <a:cubicBezTo>
                      <a:pt x="82" y="8"/>
                      <a:pt x="74" y="16"/>
                      <a:pt x="65" y="23"/>
                    </a:cubicBezTo>
                    <a:cubicBezTo>
                      <a:pt x="61" y="27"/>
                      <a:pt x="56" y="30"/>
                      <a:pt x="52" y="33"/>
                    </a:cubicBezTo>
                    <a:cubicBezTo>
                      <a:pt x="47" y="36"/>
                      <a:pt x="43" y="40"/>
                      <a:pt x="39" y="42"/>
                    </a:cubicBezTo>
                    <a:cubicBezTo>
                      <a:pt x="30" y="47"/>
                      <a:pt x="22" y="52"/>
                      <a:pt x="15" y="56"/>
                    </a:cubicBezTo>
                    <a:cubicBezTo>
                      <a:pt x="9" y="58"/>
                      <a:pt x="4" y="61"/>
                      <a:pt x="0" y="63"/>
                    </a:cubicBezTo>
                    <a:cubicBezTo>
                      <a:pt x="19" y="70"/>
                      <a:pt x="40" y="73"/>
                      <a:pt x="61" y="73"/>
                    </a:cubicBezTo>
                    <a:cubicBezTo>
                      <a:pt x="81" y="73"/>
                      <a:pt x="99" y="70"/>
                      <a:pt x="117" y="64"/>
                    </a:cubicBezTo>
                    <a:cubicBezTo>
                      <a:pt x="118" y="61"/>
                      <a:pt x="118" y="58"/>
                      <a:pt x="118"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39" name="Freeform 18"/>
              <p:cNvSpPr>
                <a:spLocks/>
              </p:cNvSpPr>
              <p:nvPr userDrawn="1"/>
            </p:nvSpPr>
            <p:spPr bwMode="auto">
              <a:xfrm>
                <a:off x="2139204" y="855547"/>
                <a:ext cx="302428" cy="368172"/>
              </a:xfrm>
              <a:custGeom>
                <a:avLst/>
                <a:gdLst>
                  <a:gd name="T0" fmla="*/ 94 w 112"/>
                  <a:gd name="T1" fmla="*/ 24 h 137"/>
                  <a:gd name="T2" fmla="*/ 71 w 112"/>
                  <a:gd name="T3" fmla="*/ 55 h 137"/>
                  <a:gd name="T4" fmla="*/ 31 w 112"/>
                  <a:gd name="T5" fmla="*/ 69 h 137"/>
                  <a:gd name="T6" fmla="*/ 20 w 112"/>
                  <a:gd name="T7" fmla="*/ 69 h 137"/>
                  <a:gd name="T8" fmla="*/ 19 w 112"/>
                  <a:gd name="T9" fmla="*/ 72 h 137"/>
                  <a:gd name="T10" fmla="*/ 11 w 112"/>
                  <a:gd name="T11" fmla="*/ 91 h 137"/>
                  <a:gd name="T12" fmla="*/ 2 w 112"/>
                  <a:gd name="T13" fmla="*/ 109 h 137"/>
                  <a:gd name="T14" fmla="*/ 0 w 112"/>
                  <a:gd name="T15" fmla="*/ 113 h 137"/>
                  <a:gd name="T16" fmla="*/ 1 w 112"/>
                  <a:gd name="T17" fmla="*/ 113 h 137"/>
                  <a:gd name="T18" fmla="*/ 16 w 112"/>
                  <a:gd name="T19" fmla="*/ 118 h 137"/>
                  <a:gd name="T20" fmla="*/ 44 w 112"/>
                  <a:gd name="T21" fmla="*/ 127 h 137"/>
                  <a:gd name="T22" fmla="*/ 57 w 112"/>
                  <a:gd name="T23" fmla="*/ 130 h 137"/>
                  <a:gd name="T24" fmla="*/ 69 w 112"/>
                  <a:gd name="T25" fmla="*/ 133 h 137"/>
                  <a:gd name="T26" fmla="*/ 88 w 112"/>
                  <a:gd name="T27" fmla="*/ 136 h 137"/>
                  <a:gd name="T28" fmla="*/ 93 w 112"/>
                  <a:gd name="T29" fmla="*/ 137 h 137"/>
                  <a:gd name="T30" fmla="*/ 112 w 112"/>
                  <a:gd name="T31" fmla="*/ 59 h 137"/>
                  <a:gd name="T32" fmla="*/ 102 w 112"/>
                  <a:gd name="T33" fmla="*/ 0 h 137"/>
                  <a:gd name="T34" fmla="*/ 94 w 112"/>
                  <a:gd name="T35" fmla="*/ 2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37">
                    <a:moveTo>
                      <a:pt x="94" y="24"/>
                    </a:moveTo>
                    <a:cubicBezTo>
                      <a:pt x="89" y="35"/>
                      <a:pt x="82" y="47"/>
                      <a:pt x="71" y="55"/>
                    </a:cubicBezTo>
                    <a:cubicBezTo>
                      <a:pt x="59" y="64"/>
                      <a:pt x="46" y="68"/>
                      <a:pt x="31" y="69"/>
                    </a:cubicBezTo>
                    <a:cubicBezTo>
                      <a:pt x="27" y="69"/>
                      <a:pt x="24" y="69"/>
                      <a:pt x="20" y="69"/>
                    </a:cubicBezTo>
                    <a:cubicBezTo>
                      <a:pt x="20" y="70"/>
                      <a:pt x="19" y="71"/>
                      <a:pt x="19" y="72"/>
                    </a:cubicBezTo>
                    <a:cubicBezTo>
                      <a:pt x="17" y="78"/>
                      <a:pt x="14" y="85"/>
                      <a:pt x="11" y="91"/>
                    </a:cubicBezTo>
                    <a:cubicBezTo>
                      <a:pt x="9" y="97"/>
                      <a:pt x="6" y="103"/>
                      <a:pt x="2" y="109"/>
                    </a:cubicBezTo>
                    <a:cubicBezTo>
                      <a:pt x="2" y="111"/>
                      <a:pt x="1" y="112"/>
                      <a:pt x="0" y="113"/>
                    </a:cubicBezTo>
                    <a:cubicBezTo>
                      <a:pt x="1" y="113"/>
                      <a:pt x="1" y="113"/>
                      <a:pt x="1" y="113"/>
                    </a:cubicBezTo>
                    <a:cubicBezTo>
                      <a:pt x="6" y="115"/>
                      <a:pt x="11" y="117"/>
                      <a:pt x="16" y="118"/>
                    </a:cubicBezTo>
                    <a:cubicBezTo>
                      <a:pt x="26" y="122"/>
                      <a:pt x="35" y="125"/>
                      <a:pt x="44" y="127"/>
                    </a:cubicBezTo>
                    <a:cubicBezTo>
                      <a:pt x="49" y="128"/>
                      <a:pt x="53" y="129"/>
                      <a:pt x="57" y="130"/>
                    </a:cubicBezTo>
                    <a:cubicBezTo>
                      <a:pt x="61" y="131"/>
                      <a:pt x="65" y="132"/>
                      <a:pt x="69" y="133"/>
                    </a:cubicBezTo>
                    <a:cubicBezTo>
                      <a:pt x="76" y="134"/>
                      <a:pt x="82" y="135"/>
                      <a:pt x="88" y="136"/>
                    </a:cubicBezTo>
                    <a:cubicBezTo>
                      <a:pt x="90" y="136"/>
                      <a:pt x="92" y="137"/>
                      <a:pt x="93" y="137"/>
                    </a:cubicBezTo>
                    <a:cubicBezTo>
                      <a:pt x="105" y="113"/>
                      <a:pt x="112" y="87"/>
                      <a:pt x="112" y="59"/>
                    </a:cubicBezTo>
                    <a:cubicBezTo>
                      <a:pt x="112" y="38"/>
                      <a:pt x="108" y="19"/>
                      <a:pt x="102" y="0"/>
                    </a:cubicBezTo>
                    <a:cubicBezTo>
                      <a:pt x="100" y="8"/>
                      <a:pt x="97" y="16"/>
                      <a:pt x="9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0" name="Freeform 19"/>
              <p:cNvSpPr>
                <a:spLocks/>
              </p:cNvSpPr>
              <p:nvPr userDrawn="1"/>
            </p:nvSpPr>
            <p:spPr bwMode="auto">
              <a:xfrm>
                <a:off x="2062941" y="1202680"/>
                <a:ext cx="312947" cy="249832"/>
              </a:xfrm>
              <a:custGeom>
                <a:avLst/>
                <a:gdLst>
                  <a:gd name="T0" fmla="*/ 116 w 117"/>
                  <a:gd name="T1" fmla="*/ 18 h 93"/>
                  <a:gd name="T2" fmla="*/ 96 w 117"/>
                  <a:gd name="T3" fmla="*/ 18 h 93"/>
                  <a:gd name="T4" fmla="*/ 70 w 117"/>
                  <a:gd name="T5" fmla="*/ 14 h 93"/>
                  <a:gd name="T6" fmla="*/ 39 w 117"/>
                  <a:gd name="T7" fmla="*/ 7 h 93"/>
                  <a:gd name="T8" fmla="*/ 23 w 117"/>
                  <a:gd name="T9" fmla="*/ 2 h 93"/>
                  <a:gd name="T10" fmla="*/ 19 w 117"/>
                  <a:gd name="T11" fmla="*/ 0 h 93"/>
                  <a:gd name="T12" fmla="*/ 0 w 117"/>
                  <a:gd name="T13" fmla="*/ 25 h 93"/>
                  <a:gd name="T14" fmla="*/ 5 w 117"/>
                  <a:gd name="T15" fmla="*/ 29 h 93"/>
                  <a:gd name="T16" fmla="*/ 11 w 117"/>
                  <a:gd name="T17" fmla="*/ 35 h 93"/>
                  <a:gd name="T18" fmla="*/ 21 w 117"/>
                  <a:gd name="T19" fmla="*/ 47 h 93"/>
                  <a:gd name="T20" fmla="*/ 30 w 117"/>
                  <a:gd name="T21" fmla="*/ 74 h 93"/>
                  <a:gd name="T22" fmla="*/ 30 w 117"/>
                  <a:gd name="T23" fmla="*/ 87 h 93"/>
                  <a:gd name="T24" fmla="*/ 29 w 117"/>
                  <a:gd name="T25" fmla="*/ 93 h 93"/>
                  <a:gd name="T26" fmla="*/ 117 w 117"/>
                  <a:gd name="T27" fmla="*/ 18 h 93"/>
                  <a:gd name="T28" fmla="*/ 116 w 117"/>
                  <a:gd name="T29" fmla="*/ 1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93">
                    <a:moveTo>
                      <a:pt x="116" y="18"/>
                    </a:moveTo>
                    <a:cubicBezTo>
                      <a:pt x="110" y="18"/>
                      <a:pt x="103" y="18"/>
                      <a:pt x="96" y="18"/>
                    </a:cubicBezTo>
                    <a:cubicBezTo>
                      <a:pt x="88" y="17"/>
                      <a:pt x="79" y="16"/>
                      <a:pt x="70" y="14"/>
                    </a:cubicBezTo>
                    <a:cubicBezTo>
                      <a:pt x="60" y="13"/>
                      <a:pt x="50" y="10"/>
                      <a:pt x="39" y="7"/>
                    </a:cubicBezTo>
                    <a:cubicBezTo>
                      <a:pt x="34" y="5"/>
                      <a:pt x="29" y="3"/>
                      <a:pt x="23" y="2"/>
                    </a:cubicBezTo>
                    <a:cubicBezTo>
                      <a:pt x="22" y="1"/>
                      <a:pt x="21" y="1"/>
                      <a:pt x="19" y="0"/>
                    </a:cubicBezTo>
                    <a:cubicBezTo>
                      <a:pt x="13" y="9"/>
                      <a:pt x="7" y="17"/>
                      <a:pt x="0" y="25"/>
                    </a:cubicBezTo>
                    <a:cubicBezTo>
                      <a:pt x="2" y="26"/>
                      <a:pt x="4" y="28"/>
                      <a:pt x="5" y="29"/>
                    </a:cubicBezTo>
                    <a:cubicBezTo>
                      <a:pt x="7" y="31"/>
                      <a:pt x="9" y="33"/>
                      <a:pt x="11" y="35"/>
                    </a:cubicBezTo>
                    <a:cubicBezTo>
                      <a:pt x="14" y="39"/>
                      <a:pt x="18" y="42"/>
                      <a:pt x="21" y="47"/>
                    </a:cubicBezTo>
                    <a:cubicBezTo>
                      <a:pt x="26" y="56"/>
                      <a:pt x="29" y="65"/>
                      <a:pt x="30" y="74"/>
                    </a:cubicBezTo>
                    <a:cubicBezTo>
                      <a:pt x="30" y="79"/>
                      <a:pt x="31" y="83"/>
                      <a:pt x="30" y="87"/>
                    </a:cubicBezTo>
                    <a:cubicBezTo>
                      <a:pt x="30" y="89"/>
                      <a:pt x="30" y="91"/>
                      <a:pt x="29" y="93"/>
                    </a:cubicBezTo>
                    <a:cubicBezTo>
                      <a:pt x="66" y="79"/>
                      <a:pt x="97" y="52"/>
                      <a:pt x="117" y="18"/>
                    </a:cubicBezTo>
                    <a:cubicBezTo>
                      <a:pt x="116" y="18"/>
                      <a:pt x="116" y="18"/>
                      <a:pt x="11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1" name="Freeform 20"/>
              <p:cNvSpPr>
                <a:spLocks/>
              </p:cNvSpPr>
              <p:nvPr userDrawn="1"/>
            </p:nvSpPr>
            <p:spPr bwMode="auto">
              <a:xfrm>
                <a:off x="180004" y="206525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2" name="Freeform 21"/>
              <p:cNvSpPr>
                <a:spLocks/>
              </p:cNvSpPr>
              <p:nvPr userDrawn="1"/>
            </p:nvSpPr>
            <p:spPr bwMode="auto">
              <a:xfrm>
                <a:off x="-2466" y="2564917"/>
                <a:ext cx="413885" cy="181830"/>
              </a:xfrm>
              <a:custGeom>
                <a:avLst/>
                <a:gdLst>
                  <a:gd name="T0" fmla="*/ 178 w 213"/>
                  <a:gd name="T1" fmla="*/ 0 h 84"/>
                  <a:gd name="T2" fmla="*/ 184 w 213"/>
                  <a:gd name="T3" fmla="*/ 9 h 84"/>
                  <a:gd name="T4" fmla="*/ 190 w 213"/>
                  <a:gd name="T5" fmla="*/ 19 h 84"/>
                  <a:gd name="T6" fmla="*/ 188 w 213"/>
                  <a:gd name="T7" fmla="*/ 30 h 84"/>
                  <a:gd name="T8" fmla="*/ 166 w 213"/>
                  <a:gd name="T9" fmla="*/ 36 h 84"/>
                  <a:gd name="T10" fmla="*/ 153 w 213"/>
                  <a:gd name="T11" fmla="*/ 36 h 84"/>
                  <a:gd name="T12" fmla="*/ 140 w 213"/>
                  <a:gd name="T13" fmla="*/ 12 h 84"/>
                  <a:gd name="T14" fmla="*/ 140 w 213"/>
                  <a:gd name="T15" fmla="*/ 7 h 84"/>
                  <a:gd name="T16" fmla="*/ 95 w 213"/>
                  <a:gd name="T17" fmla="*/ 8 h 84"/>
                  <a:gd name="T18" fmla="*/ 95 w 213"/>
                  <a:gd name="T19" fmla="*/ 22 h 84"/>
                  <a:gd name="T20" fmla="*/ 81 w 213"/>
                  <a:gd name="T21" fmla="*/ 47 h 84"/>
                  <a:gd name="T22" fmla="*/ 62 w 213"/>
                  <a:gd name="T23" fmla="*/ 54 h 84"/>
                  <a:gd name="T24" fmla="*/ 46 w 213"/>
                  <a:gd name="T25" fmla="*/ 47 h 84"/>
                  <a:gd name="T26" fmla="*/ 49 w 213"/>
                  <a:gd name="T27" fmla="*/ 22 h 84"/>
                  <a:gd name="T28" fmla="*/ 58 w 213"/>
                  <a:gd name="T29" fmla="*/ 7 h 84"/>
                  <a:gd name="T30" fmla="*/ 2 w 213"/>
                  <a:gd name="T31" fmla="*/ 49 h 84"/>
                  <a:gd name="T32" fmla="*/ 126 w 213"/>
                  <a:gd name="T33" fmla="*/ 59 h 84"/>
                  <a:gd name="T34" fmla="*/ 212 w 213"/>
                  <a:gd name="T35" fmla="*/ 28 h 84"/>
                  <a:gd name="T36" fmla="*/ 178 w 213"/>
                  <a:gd name="T37" fmla="*/ 0 h 84"/>
                  <a:gd name="connsiteX0" fmla="*/ 8267 w 9864"/>
                  <a:gd name="connsiteY0" fmla="*/ 0 h 8039"/>
                  <a:gd name="connsiteX1" fmla="*/ 8548 w 9864"/>
                  <a:gd name="connsiteY1" fmla="*/ 1071 h 8039"/>
                  <a:gd name="connsiteX2" fmla="*/ 8830 w 9864"/>
                  <a:gd name="connsiteY2" fmla="*/ 2262 h 8039"/>
                  <a:gd name="connsiteX3" fmla="*/ 8736 w 9864"/>
                  <a:gd name="connsiteY3" fmla="*/ 3571 h 8039"/>
                  <a:gd name="connsiteX4" fmla="*/ 7703 w 9864"/>
                  <a:gd name="connsiteY4" fmla="*/ 4286 h 8039"/>
                  <a:gd name="connsiteX5" fmla="*/ 7093 w 9864"/>
                  <a:gd name="connsiteY5" fmla="*/ 4286 h 8039"/>
                  <a:gd name="connsiteX6" fmla="*/ 6483 w 9864"/>
                  <a:gd name="connsiteY6" fmla="*/ 1429 h 8039"/>
                  <a:gd name="connsiteX7" fmla="*/ 6483 w 9864"/>
                  <a:gd name="connsiteY7" fmla="*/ 833 h 8039"/>
                  <a:gd name="connsiteX8" fmla="*/ 4370 w 9864"/>
                  <a:gd name="connsiteY8" fmla="*/ 952 h 8039"/>
                  <a:gd name="connsiteX9" fmla="*/ 4370 w 9864"/>
                  <a:gd name="connsiteY9" fmla="*/ 2619 h 8039"/>
                  <a:gd name="connsiteX10" fmla="*/ 3713 w 9864"/>
                  <a:gd name="connsiteY10" fmla="*/ 5595 h 8039"/>
                  <a:gd name="connsiteX11" fmla="*/ 2821 w 9864"/>
                  <a:gd name="connsiteY11" fmla="*/ 6429 h 8039"/>
                  <a:gd name="connsiteX12" fmla="*/ 2070 w 9864"/>
                  <a:gd name="connsiteY12" fmla="*/ 5595 h 8039"/>
                  <a:gd name="connsiteX13" fmla="*/ 2210 w 9864"/>
                  <a:gd name="connsiteY13" fmla="*/ 2619 h 8039"/>
                  <a:gd name="connsiteX14" fmla="*/ 2633 w 9864"/>
                  <a:gd name="connsiteY14" fmla="*/ 833 h 8039"/>
                  <a:gd name="connsiteX15" fmla="*/ 4 w 9864"/>
                  <a:gd name="connsiteY15" fmla="*/ 5833 h 8039"/>
                  <a:gd name="connsiteX16" fmla="*/ 2646 w 9864"/>
                  <a:gd name="connsiteY16" fmla="*/ 7988 h 8039"/>
                  <a:gd name="connsiteX17" fmla="*/ 5825 w 9864"/>
                  <a:gd name="connsiteY17" fmla="*/ 7024 h 8039"/>
                  <a:gd name="connsiteX18" fmla="*/ 9863 w 9864"/>
                  <a:gd name="connsiteY18" fmla="*/ 3333 h 8039"/>
                  <a:gd name="connsiteX19" fmla="*/ 8267 w 9864"/>
                  <a:gd name="connsiteY19" fmla="*/ 0 h 8039"/>
                  <a:gd name="connsiteX0" fmla="*/ 6463 w 8082"/>
                  <a:gd name="connsiteY0" fmla="*/ 0 h 10001"/>
                  <a:gd name="connsiteX1" fmla="*/ 6748 w 8082"/>
                  <a:gd name="connsiteY1" fmla="*/ 1332 h 10001"/>
                  <a:gd name="connsiteX2" fmla="*/ 7034 w 8082"/>
                  <a:gd name="connsiteY2" fmla="*/ 2814 h 10001"/>
                  <a:gd name="connsiteX3" fmla="*/ 6938 w 8082"/>
                  <a:gd name="connsiteY3" fmla="*/ 4442 h 10001"/>
                  <a:gd name="connsiteX4" fmla="*/ 5891 w 8082"/>
                  <a:gd name="connsiteY4" fmla="*/ 5332 h 10001"/>
                  <a:gd name="connsiteX5" fmla="*/ 5273 w 8082"/>
                  <a:gd name="connsiteY5" fmla="*/ 5332 h 10001"/>
                  <a:gd name="connsiteX6" fmla="*/ 4654 w 8082"/>
                  <a:gd name="connsiteY6" fmla="*/ 1778 h 10001"/>
                  <a:gd name="connsiteX7" fmla="*/ 4654 w 8082"/>
                  <a:gd name="connsiteY7" fmla="*/ 1036 h 10001"/>
                  <a:gd name="connsiteX8" fmla="*/ 2512 w 8082"/>
                  <a:gd name="connsiteY8" fmla="*/ 1184 h 10001"/>
                  <a:gd name="connsiteX9" fmla="*/ 2512 w 8082"/>
                  <a:gd name="connsiteY9" fmla="*/ 3258 h 10001"/>
                  <a:gd name="connsiteX10" fmla="*/ 1846 w 8082"/>
                  <a:gd name="connsiteY10" fmla="*/ 6960 h 10001"/>
                  <a:gd name="connsiteX11" fmla="*/ 942 w 8082"/>
                  <a:gd name="connsiteY11" fmla="*/ 7997 h 10001"/>
                  <a:gd name="connsiteX12" fmla="*/ 181 w 8082"/>
                  <a:gd name="connsiteY12" fmla="*/ 6960 h 10001"/>
                  <a:gd name="connsiteX13" fmla="*/ 322 w 8082"/>
                  <a:gd name="connsiteY13" fmla="*/ 3258 h 10001"/>
                  <a:gd name="connsiteX14" fmla="*/ 751 w 8082"/>
                  <a:gd name="connsiteY14" fmla="*/ 1036 h 10001"/>
                  <a:gd name="connsiteX15" fmla="*/ 764 w 8082"/>
                  <a:gd name="connsiteY15" fmla="*/ 9937 h 10001"/>
                  <a:gd name="connsiteX16" fmla="*/ 3987 w 8082"/>
                  <a:gd name="connsiteY16" fmla="*/ 8737 h 10001"/>
                  <a:gd name="connsiteX17" fmla="*/ 8081 w 8082"/>
                  <a:gd name="connsiteY17" fmla="*/ 4146 h 10001"/>
                  <a:gd name="connsiteX18" fmla="*/ 6463 w 8082"/>
                  <a:gd name="connsiteY18" fmla="*/ 0 h 10001"/>
                  <a:gd name="connsiteX0" fmla="*/ 7775 w 9778"/>
                  <a:gd name="connsiteY0" fmla="*/ 0 h 10000"/>
                  <a:gd name="connsiteX1" fmla="*/ 8127 w 9778"/>
                  <a:gd name="connsiteY1" fmla="*/ 1332 h 10000"/>
                  <a:gd name="connsiteX2" fmla="*/ 8481 w 9778"/>
                  <a:gd name="connsiteY2" fmla="*/ 2814 h 10000"/>
                  <a:gd name="connsiteX3" fmla="*/ 8363 w 9778"/>
                  <a:gd name="connsiteY3" fmla="*/ 4442 h 10000"/>
                  <a:gd name="connsiteX4" fmla="*/ 7067 w 9778"/>
                  <a:gd name="connsiteY4" fmla="*/ 5331 h 10000"/>
                  <a:gd name="connsiteX5" fmla="*/ 6302 w 9778"/>
                  <a:gd name="connsiteY5" fmla="*/ 5331 h 10000"/>
                  <a:gd name="connsiteX6" fmla="*/ 5536 w 9778"/>
                  <a:gd name="connsiteY6" fmla="*/ 1778 h 10000"/>
                  <a:gd name="connsiteX7" fmla="*/ 5536 w 9778"/>
                  <a:gd name="connsiteY7" fmla="*/ 1036 h 10000"/>
                  <a:gd name="connsiteX8" fmla="*/ 2886 w 9778"/>
                  <a:gd name="connsiteY8" fmla="*/ 1184 h 10000"/>
                  <a:gd name="connsiteX9" fmla="*/ 2886 w 9778"/>
                  <a:gd name="connsiteY9" fmla="*/ 3258 h 10000"/>
                  <a:gd name="connsiteX10" fmla="*/ 2062 w 9778"/>
                  <a:gd name="connsiteY10" fmla="*/ 6959 h 10000"/>
                  <a:gd name="connsiteX11" fmla="*/ 944 w 9778"/>
                  <a:gd name="connsiteY11" fmla="*/ 7996 h 10000"/>
                  <a:gd name="connsiteX12" fmla="*/ 2 w 9778"/>
                  <a:gd name="connsiteY12" fmla="*/ 6959 h 10000"/>
                  <a:gd name="connsiteX13" fmla="*/ 707 w 9778"/>
                  <a:gd name="connsiteY13" fmla="*/ 1036 h 10000"/>
                  <a:gd name="connsiteX14" fmla="*/ 723 w 9778"/>
                  <a:gd name="connsiteY14" fmla="*/ 9936 h 10000"/>
                  <a:gd name="connsiteX15" fmla="*/ 4711 w 9778"/>
                  <a:gd name="connsiteY15" fmla="*/ 8736 h 10000"/>
                  <a:gd name="connsiteX16" fmla="*/ 9777 w 9778"/>
                  <a:gd name="connsiteY16" fmla="*/ 4146 h 10000"/>
                  <a:gd name="connsiteX17" fmla="*/ 7775 w 9778"/>
                  <a:gd name="connsiteY17" fmla="*/ 0 h 10000"/>
                  <a:gd name="connsiteX0" fmla="*/ 7965 w 10013"/>
                  <a:gd name="connsiteY0" fmla="*/ 0 h 10000"/>
                  <a:gd name="connsiteX1" fmla="*/ 8325 w 10013"/>
                  <a:gd name="connsiteY1" fmla="*/ 1332 h 10000"/>
                  <a:gd name="connsiteX2" fmla="*/ 8687 w 10013"/>
                  <a:gd name="connsiteY2" fmla="*/ 2814 h 10000"/>
                  <a:gd name="connsiteX3" fmla="*/ 8566 w 10013"/>
                  <a:gd name="connsiteY3" fmla="*/ 4442 h 10000"/>
                  <a:gd name="connsiteX4" fmla="*/ 7240 w 10013"/>
                  <a:gd name="connsiteY4" fmla="*/ 5331 h 10000"/>
                  <a:gd name="connsiteX5" fmla="*/ 6458 w 10013"/>
                  <a:gd name="connsiteY5" fmla="*/ 5331 h 10000"/>
                  <a:gd name="connsiteX6" fmla="*/ 5675 w 10013"/>
                  <a:gd name="connsiteY6" fmla="*/ 1778 h 10000"/>
                  <a:gd name="connsiteX7" fmla="*/ 5675 w 10013"/>
                  <a:gd name="connsiteY7" fmla="*/ 1036 h 10000"/>
                  <a:gd name="connsiteX8" fmla="*/ 2965 w 10013"/>
                  <a:gd name="connsiteY8" fmla="*/ 1184 h 10000"/>
                  <a:gd name="connsiteX9" fmla="*/ 2965 w 10013"/>
                  <a:gd name="connsiteY9" fmla="*/ 3258 h 10000"/>
                  <a:gd name="connsiteX10" fmla="*/ 2122 w 10013"/>
                  <a:gd name="connsiteY10" fmla="*/ 6959 h 10000"/>
                  <a:gd name="connsiteX11" fmla="*/ 978 w 10013"/>
                  <a:gd name="connsiteY11" fmla="*/ 7996 h 10000"/>
                  <a:gd name="connsiteX12" fmla="*/ 15 w 10013"/>
                  <a:gd name="connsiteY12" fmla="*/ 6959 h 10000"/>
                  <a:gd name="connsiteX13" fmla="*/ 752 w 10013"/>
                  <a:gd name="connsiteY13" fmla="*/ 9936 h 10000"/>
                  <a:gd name="connsiteX14" fmla="*/ 4831 w 10013"/>
                  <a:gd name="connsiteY14" fmla="*/ 8736 h 10000"/>
                  <a:gd name="connsiteX15" fmla="*/ 10012 w 10013"/>
                  <a:gd name="connsiteY15" fmla="*/ 4146 h 10000"/>
                  <a:gd name="connsiteX16" fmla="*/ 7965 w 10013"/>
                  <a:gd name="connsiteY16" fmla="*/ 0 h 10000"/>
                  <a:gd name="connsiteX0" fmla="*/ 7492 w 9540"/>
                  <a:gd name="connsiteY0" fmla="*/ 0 h 10000"/>
                  <a:gd name="connsiteX1" fmla="*/ 7852 w 9540"/>
                  <a:gd name="connsiteY1" fmla="*/ 1332 h 10000"/>
                  <a:gd name="connsiteX2" fmla="*/ 8214 w 9540"/>
                  <a:gd name="connsiteY2" fmla="*/ 2814 h 10000"/>
                  <a:gd name="connsiteX3" fmla="*/ 8093 w 9540"/>
                  <a:gd name="connsiteY3" fmla="*/ 4442 h 10000"/>
                  <a:gd name="connsiteX4" fmla="*/ 6767 w 9540"/>
                  <a:gd name="connsiteY4" fmla="*/ 5331 h 10000"/>
                  <a:gd name="connsiteX5" fmla="*/ 5985 w 9540"/>
                  <a:gd name="connsiteY5" fmla="*/ 5331 h 10000"/>
                  <a:gd name="connsiteX6" fmla="*/ 5202 w 9540"/>
                  <a:gd name="connsiteY6" fmla="*/ 1778 h 10000"/>
                  <a:gd name="connsiteX7" fmla="*/ 5202 w 9540"/>
                  <a:gd name="connsiteY7" fmla="*/ 1036 h 10000"/>
                  <a:gd name="connsiteX8" fmla="*/ 2492 w 9540"/>
                  <a:gd name="connsiteY8" fmla="*/ 1184 h 10000"/>
                  <a:gd name="connsiteX9" fmla="*/ 2492 w 9540"/>
                  <a:gd name="connsiteY9" fmla="*/ 3258 h 10000"/>
                  <a:gd name="connsiteX10" fmla="*/ 1649 w 9540"/>
                  <a:gd name="connsiteY10" fmla="*/ 6959 h 10000"/>
                  <a:gd name="connsiteX11" fmla="*/ 505 w 9540"/>
                  <a:gd name="connsiteY11" fmla="*/ 7996 h 10000"/>
                  <a:gd name="connsiteX12" fmla="*/ 279 w 9540"/>
                  <a:gd name="connsiteY12" fmla="*/ 9936 h 10000"/>
                  <a:gd name="connsiteX13" fmla="*/ 4358 w 9540"/>
                  <a:gd name="connsiteY13" fmla="*/ 8736 h 10000"/>
                  <a:gd name="connsiteX14" fmla="*/ 9539 w 9540"/>
                  <a:gd name="connsiteY14" fmla="*/ 4146 h 10000"/>
                  <a:gd name="connsiteX15" fmla="*/ 7492 w 9540"/>
                  <a:gd name="connsiteY15" fmla="*/ 0 h 10000"/>
                  <a:gd name="connsiteX0" fmla="*/ 7561 w 9708"/>
                  <a:gd name="connsiteY0" fmla="*/ 0 h 10000"/>
                  <a:gd name="connsiteX1" fmla="*/ 7939 w 9708"/>
                  <a:gd name="connsiteY1" fmla="*/ 1332 h 10000"/>
                  <a:gd name="connsiteX2" fmla="*/ 8318 w 9708"/>
                  <a:gd name="connsiteY2" fmla="*/ 2814 h 10000"/>
                  <a:gd name="connsiteX3" fmla="*/ 8191 w 9708"/>
                  <a:gd name="connsiteY3" fmla="*/ 4442 h 10000"/>
                  <a:gd name="connsiteX4" fmla="*/ 6801 w 9708"/>
                  <a:gd name="connsiteY4" fmla="*/ 5331 h 10000"/>
                  <a:gd name="connsiteX5" fmla="*/ 5982 w 9708"/>
                  <a:gd name="connsiteY5" fmla="*/ 5331 h 10000"/>
                  <a:gd name="connsiteX6" fmla="*/ 5161 w 9708"/>
                  <a:gd name="connsiteY6" fmla="*/ 1778 h 10000"/>
                  <a:gd name="connsiteX7" fmla="*/ 5161 w 9708"/>
                  <a:gd name="connsiteY7" fmla="*/ 1036 h 10000"/>
                  <a:gd name="connsiteX8" fmla="*/ 2320 w 9708"/>
                  <a:gd name="connsiteY8" fmla="*/ 1184 h 10000"/>
                  <a:gd name="connsiteX9" fmla="*/ 2320 w 9708"/>
                  <a:gd name="connsiteY9" fmla="*/ 3258 h 10000"/>
                  <a:gd name="connsiteX10" fmla="*/ 1437 w 9708"/>
                  <a:gd name="connsiteY10" fmla="*/ 6959 h 10000"/>
                  <a:gd name="connsiteX11" fmla="*/ 237 w 9708"/>
                  <a:gd name="connsiteY11" fmla="*/ 7996 h 10000"/>
                  <a:gd name="connsiteX12" fmla="*/ 0 w 9708"/>
                  <a:gd name="connsiteY12" fmla="*/ 9936 h 10000"/>
                  <a:gd name="connsiteX13" fmla="*/ 4276 w 9708"/>
                  <a:gd name="connsiteY13" fmla="*/ 8736 h 10000"/>
                  <a:gd name="connsiteX14" fmla="*/ 9707 w 9708"/>
                  <a:gd name="connsiteY14" fmla="*/ 4146 h 10000"/>
                  <a:gd name="connsiteX15" fmla="*/ 7561 w 9708"/>
                  <a:gd name="connsiteY1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08" h="10000">
                    <a:moveTo>
                      <a:pt x="7561" y="0"/>
                    </a:moveTo>
                    <a:cubicBezTo>
                      <a:pt x="7624" y="444"/>
                      <a:pt x="7751" y="888"/>
                      <a:pt x="7939" y="1332"/>
                    </a:cubicBezTo>
                    <a:cubicBezTo>
                      <a:pt x="8064" y="1778"/>
                      <a:pt x="8254" y="2370"/>
                      <a:pt x="8318" y="2814"/>
                    </a:cubicBezTo>
                    <a:cubicBezTo>
                      <a:pt x="8380" y="3406"/>
                      <a:pt x="8318" y="3998"/>
                      <a:pt x="8191" y="4442"/>
                    </a:cubicBezTo>
                    <a:cubicBezTo>
                      <a:pt x="7876" y="5182"/>
                      <a:pt x="7307" y="5331"/>
                      <a:pt x="6801" y="5331"/>
                    </a:cubicBezTo>
                    <a:lnTo>
                      <a:pt x="5982" y="5331"/>
                    </a:lnTo>
                    <a:cubicBezTo>
                      <a:pt x="5098" y="5034"/>
                      <a:pt x="5161" y="3258"/>
                      <a:pt x="5161" y="1778"/>
                    </a:cubicBezTo>
                    <a:lnTo>
                      <a:pt x="5161" y="1036"/>
                    </a:lnTo>
                    <a:lnTo>
                      <a:pt x="2320" y="1184"/>
                    </a:lnTo>
                    <a:cubicBezTo>
                      <a:pt x="2257" y="2074"/>
                      <a:pt x="2257" y="2814"/>
                      <a:pt x="2320" y="3258"/>
                    </a:cubicBezTo>
                    <a:cubicBezTo>
                      <a:pt x="2384" y="4590"/>
                      <a:pt x="2384" y="5182"/>
                      <a:pt x="1437" y="6959"/>
                    </a:cubicBezTo>
                    <a:cubicBezTo>
                      <a:pt x="994" y="7551"/>
                      <a:pt x="553" y="7996"/>
                      <a:pt x="237" y="7996"/>
                    </a:cubicBezTo>
                    <a:cubicBezTo>
                      <a:pt x="-2" y="8492"/>
                      <a:pt x="53" y="8634"/>
                      <a:pt x="0" y="9936"/>
                    </a:cubicBezTo>
                    <a:cubicBezTo>
                      <a:pt x="1307" y="10183"/>
                      <a:pt x="2660" y="9702"/>
                      <a:pt x="4276" y="8736"/>
                    </a:cubicBezTo>
                    <a:cubicBezTo>
                      <a:pt x="6929" y="7848"/>
                      <a:pt x="9643" y="9032"/>
                      <a:pt x="9707" y="4146"/>
                    </a:cubicBezTo>
                    <a:cubicBezTo>
                      <a:pt x="9770" y="444"/>
                      <a:pt x="8318" y="0"/>
                      <a:pt x="75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3" name="Freeform 22"/>
              <p:cNvSpPr>
                <a:spLocks/>
              </p:cNvSpPr>
              <p:nvPr userDrawn="1"/>
            </p:nvSpPr>
            <p:spPr bwMode="auto">
              <a:xfrm>
                <a:off x="27475" y="1655006"/>
                <a:ext cx="239313" cy="142009"/>
              </a:xfrm>
              <a:custGeom>
                <a:avLst/>
                <a:gdLst>
                  <a:gd name="T0" fmla="*/ 10 w 90"/>
                  <a:gd name="T1" fmla="*/ 49 h 52"/>
                  <a:gd name="T2" fmla="*/ 43 w 90"/>
                  <a:gd name="T3" fmla="*/ 42 h 52"/>
                  <a:gd name="T4" fmla="*/ 45 w 90"/>
                  <a:gd name="T5" fmla="*/ 41 h 52"/>
                  <a:gd name="T6" fmla="*/ 84 w 90"/>
                  <a:gd name="T7" fmla="*/ 44 h 52"/>
                  <a:gd name="T8" fmla="*/ 90 w 90"/>
                  <a:gd name="T9" fmla="*/ 41 h 52"/>
                  <a:gd name="T10" fmla="*/ 40 w 90"/>
                  <a:gd name="T11" fmla="*/ 5 h 52"/>
                  <a:gd name="T12" fmla="*/ 9 w 90"/>
                  <a:gd name="T13" fmla="*/ 49 h 52"/>
                  <a:gd name="T14" fmla="*/ 10 w 90"/>
                  <a:gd name="T15" fmla="*/ 49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52">
                    <a:moveTo>
                      <a:pt x="10" y="49"/>
                    </a:moveTo>
                    <a:cubicBezTo>
                      <a:pt x="26" y="52"/>
                      <a:pt x="36" y="47"/>
                      <a:pt x="43" y="42"/>
                    </a:cubicBezTo>
                    <a:cubicBezTo>
                      <a:pt x="45" y="41"/>
                      <a:pt x="45" y="41"/>
                      <a:pt x="45" y="41"/>
                    </a:cubicBezTo>
                    <a:cubicBezTo>
                      <a:pt x="54" y="36"/>
                      <a:pt x="68" y="34"/>
                      <a:pt x="84" y="44"/>
                    </a:cubicBezTo>
                    <a:cubicBezTo>
                      <a:pt x="90" y="41"/>
                      <a:pt x="90" y="41"/>
                      <a:pt x="90" y="41"/>
                    </a:cubicBezTo>
                    <a:cubicBezTo>
                      <a:pt x="90" y="41"/>
                      <a:pt x="88" y="0"/>
                      <a:pt x="40" y="5"/>
                    </a:cubicBezTo>
                    <a:cubicBezTo>
                      <a:pt x="0" y="8"/>
                      <a:pt x="6" y="40"/>
                      <a:pt x="9" y="49"/>
                    </a:cubicBezTo>
                    <a:cubicBezTo>
                      <a:pt x="9" y="49"/>
                      <a:pt x="10" y="49"/>
                      <a:pt x="1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4" name="Freeform 23"/>
              <p:cNvSpPr>
                <a:spLocks/>
              </p:cNvSpPr>
              <p:nvPr userDrawn="1"/>
            </p:nvSpPr>
            <p:spPr bwMode="auto">
              <a:xfrm>
                <a:off x="140556" y="1828573"/>
                <a:ext cx="163048" cy="76265"/>
              </a:xfrm>
              <a:custGeom>
                <a:avLst/>
                <a:gdLst>
                  <a:gd name="T0" fmla="*/ 30 w 60"/>
                  <a:gd name="T1" fmla="*/ 24 h 29"/>
                  <a:gd name="T2" fmla="*/ 35 w 60"/>
                  <a:gd name="T3" fmla="*/ 23 h 29"/>
                  <a:gd name="T4" fmla="*/ 43 w 60"/>
                  <a:gd name="T5" fmla="*/ 25 h 29"/>
                  <a:gd name="T6" fmla="*/ 44 w 60"/>
                  <a:gd name="T7" fmla="*/ 25 h 29"/>
                  <a:gd name="T8" fmla="*/ 45 w 60"/>
                  <a:gd name="T9" fmla="*/ 26 h 29"/>
                  <a:gd name="T10" fmla="*/ 48 w 60"/>
                  <a:gd name="T11" fmla="*/ 26 h 29"/>
                  <a:gd name="T12" fmla="*/ 52 w 60"/>
                  <a:gd name="T13" fmla="*/ 26 h 29"/>
                  <a:gd name="T14" fmla="*/ 56 w 60"/>
                  <a:gd name="T15" fmla="*/ 24 h 29"/>
                  <a:gd name="T16" fmla="*/ 58 w 60"/>
                  <a:gd name="T17" fmla="*/ 20 h 29"/>
                  <a:gd name="T18" fmla="*/ 60 w 60"/>
                  <a:gd name="T19" fmla="*/ 16 h 29"/>
                  <a:gd name="T20" fmla="*/ 60 w 60"/>
                  <a:gd name="T21" fmla="*/ 11 h 29"/>
                  <a:gd name="T22" fmla="*/ 59 w 60"/>
                  <a:gd name="T23" fmla="*/ 8 h 29"/>
                  <a:gd name="T24" fmla="*/ 57 w 60"/>
                  <a:gd name="T25" fmla="*/ 6 h 29"/>
                  <a:gd name="T26" fmla="*/ 56 w 60"/>
                  <a:gd name="T27" fmla="*/ 4 h 29"/>
                  <a:gd name="T28" fmla="*/ 55 w 60"/>
                  <a:gd name="T29" fmla="*/ 4 h 29"/>
                  <a:gd name="T30" fmla="*/ 55 w 60"/>
                  <a:gd name="T31" fmla="*/ 3 h 29"/>
                  <a:gd name="T32" fmla="*/ 52 w 60"/>
                  <a:gd name="T33" fmla="*/ 1 h 29"/>
                  <a:gd name="T34" fmla="*/ 44 w 60"/>
                  <a:gd name="T35" fmla="*/ 2 h 29"/>
                  <a:gd name="T36" fmla="*/ 38 w 60"/>
                  <a:gd name="T37" fmla="*/ 5 h 29"/>
                  <a:gd name="T38" fmla="*/ 30 w 60"/>
                  <a:gd name="T39" fmla="*/ 7 h 29"/>
                  <a:gd name="T40" fmla="*/ 22 w 60"/>
                  <a:gd name="T41" fmla="*/ 5 h 29"/>
                  <a:gd name="T42" fmla="*/ 15 w 60"/>
                  <a:gd name="T43" fmla="*/ 4 h 29"/>
                  <a:gd name="T44" fmla="*/ 3 w 60"/>
                  <a:gd name="T45" fmla="*/ 10 h 29"/>
                  <a:gd name="T46" fmla="*/ 0 w 60"/>
                  <a:gd name="T47" fmla="*/ 19 h 29"/>
                  <a:gd name="T48" fmla="*/ 4 w 60"/>
                  <a:gd name="T49" fmla="*/ 28 h 29"/>
                  <a:gd name="T50" fmla="*/ 18 w 60"/>
                  <a:gd name="T51" fmla="*/ 28 h 29"/>
                  <a:gd name="T52" fmla="*/ 19 w 60"/>
                  <a:gd name="T53" fmla="*/ 29 h 29"/>
                  <a:gd name="T54" fmla="*/ 21 w 60"/>
                  <a:gd name="T55" fmla="*/ 28 h 29"/>
                  <a:gd name="T56" fmla="*/ 28 w 60"/>
                  <a:gd name="T57" fmla="*/ 25 h 29"/>
                  <a:gd name="T58" fmla="*/ 30 w 60"/>
                  <a:gd name="T5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29">
                    <a:moveTo>
                      <a:pt x="30" y="24"/>
                    </a:moveTo>
                    <a:cubicBezTo>
                      <a:pt x="31" y="23"/>
                      <a:pt x="33" y="23"/>
                      <a:pt x="35" y="23"/>
                    </a:cubicBezTo>
                    <a:cubicBezTo>
                      <a:pt x="38" y="23"/>
                      <a:pt x="40" y="24"/>
                      <a:pt x="43" y="25"/>
                    </a:cubicBezTo>
                    <a:cubicBezTo>
                      <a:pt x="44" y="25"/>
                      <a:pt x="44" y="25"/>
                      <a:pt x="44" y="25"/>
                    </a:cubicBezTo>
                    <a:cubicBezTo>
                      <a:pt x="44" y="25"/>
                      <a:pt x="45" y="25"/>
                      <a:pt x="45" y="26"/>
                    </a:cubicBezTo>
                    <a:cubicBezTo>
                      <a:pt x="46" y="26"/>
                      <a:pt x="48" y="26"/>
                      <a:pt x="48" y="26"/>
                    </a:cubicBezTo>
                    <a:cubicBezTo>
                      <a:pt x="49" y="26"/>
                      <a:pt x="51" y="26"/>
                      <a:pt x="52" y="26"/>
                    </a:cubicBezTo>
                    <a:cubicBezTo>
                      <a:pt x="54" y="26"/>
                      <a:pt x="55" y="25"/>
                      <a:pt x="56" y="24"/>
                    </a:cubicBezTo>
                    <a:cubicBezTo>
                      <a:pt x="57" y="23"/>
                      <a:pt x="58" y="21"/>
                      <a:pt x="58" y="20"/>
                    </a:cubicBezTo>
                    <a:cubicBezTo>
                      <a:pt x="59" y="19"/>
                      <a:pt x="59" y="17"/>
                      <a:pt x="60" y="16"/>
                    </a:cubicBezTo>
                    <a:cubicBezTo>
                      <a:pt x="60" y="14"/>
                      <a:pt x="60" y="13"/>
                      <a:pt x="60" y="11"/>
                    </a:cubicBezTo>
                    <a:cubicBezTo>
                      <a:pt x="59" y="10"/>
                      <a:pt x="59" y="9"/>
                      <a:pt x="59" y="8"/>
                    </a:cubicBezTo>
                    <a:cubicBezTo>
                      <a:pt x="58" y="7"/>
                      <a:pt x="58" y="6"/>
                      <a:pt x="57" y="6"/>
                    </a:cubicBezTo>
                    <a:cubicBezTo>
                      <a:pt x="56" y="5"/>
                      <a:pt x="56" y="4"/>
                      <a:pt x="56" y="4"/>
                    </a:cubicBezTo>
                    <a:cubicBezTo>
                      <a:pt x="55" y="4"/>
                      <a:pt x="55" y="4"/>
                      <a:pt x="55" y="4"/>
                    </a:cubicBezTo>
                    <a:cubicBezTo>
                      <a:pt x="55" y="3"/>
                      <a:pt x="55" y="3"/>
                      <a:pt x="55" y="3"/>
                    </a:cubicBezTo>
                    <a:cubicBezTo>
                      <a:pt x="55" y="3"/>
                      <a:pt x="54" y="2"/>
                      <a:pt x="52" y="1"/>
                    </a:cubicBezTo>
                    <a:cubicBezTo>
                      <a:pt x="50" y="1"/>
                      <a:pt x="47" y="0"/>
                      <a:pt x="44" y="2"/>
                    </a:cubicBezTo>
                    <a:cubicBezTo>
                      <a:pt x="42" y="2"/>
                      <a:pt x="41" y="4"/>
                      <a:pt x="38" y="5"/>
                    </a:cubicBezTo>
                    <a:cubicBezTo>
                      <a:pt x="36" y="6"/>
                      <a:pt x="33" y="7"/>
                      <a:pt x="30" y="7"/>
                    </a:cubicBezTo>
                    <a:cubicBezTo>
                      <a:pt x="27" y="7"/>
                      <a:pt x="24" y="6"/>
                      <a:pt x="22" y="5"/>
                    </a:cubicBezTo>
                    <a:cubicBezTo>
                      <a:pt x="19" y="4"/>
                      <a:pt x="17" y="4"/>
                      <a:pt x="15" y="4"/>
                    </a:cubicBezTo>
                    <a:cubicBezTo>
                      <a:pt x="10" y="5"/>
                      <a:pt x="6" y="7"/>
                      <a:pt x="3" y="10"/>
                    </a:cubicBezTo>
                    <a:cubicBezTo>
                      <a:pt x="1" y="13"/>
                      <a:pt x="0" y="16"/>
                      <a:pt x="0" y="19"/>
                    </a:cubicBezTo>
                    <a:cubicBezTo>
                      <a:pt x="1" y="24"/>
                      <a:pt x="3" y="27"/>
                      <a:pt x="4" y="28"/>
                    </a:cubicBezTo>
                    <a:cubicBezTo>
                      <a:pt x="8" y="27"/>
                      <a:pt x="12" y="26"/>
                      <a:pt x="18" y="28"/>
                    </a:cubicBezTo>
                    <a:cubicBezTo>
                      <a:pt x="18" y="28"/>
                      <a:pt x="19" y="29"/>
                      <a:pt x="19" y="29"/>
                    </a:cubicBezTo>
                    <a:cubicBezTo>
                      <a:pt x="20" y="29"/>
                      <a:pt x="20" y="29"/>
                      <a:pt x="21" y="28"/>
                    </a:cubicBezTo>
                    <a:cubicBezTo>
                      <a:pt x="23" y="28"/>
                      <a:pt x="25" y="27"/>
                      <a:pt x="28" y="25"/>
                    </a:cubicBezTo>
                    <a:cubicBezTo>
                      <a:pt x="29" y="25"/>
                      <a:pt x="29" y="24"/>
                      <a:pt x="3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5" name="Freeform 24"/>
              <p:cNvSpPr>
                <a:spLocks/>
              </p:cNvSpPr>
              <p:nvPr userDrawn="1"/>
            </p:nvSpPr>
            <p:spPr bwMode="auto">
              <a:xfrm>
                <a:off x="306234" y="2115220"/>
                <a:ext cx="97303" cy="105192"/>
              </a:xfrm>
              <a:custGeom>
                <a:avLst/>
                <a:gdLst>
                  <a:gd name="T0" fmla="*/ 0 w 36"/>
                  <a:gd name="T1" fmla="*/ 9 h 39"/>
                  <a:gd name="T2" fmla="*/ 5 w 36"/>
                  <a:gd name="T3" fmla="*/ 32 h 39"/>
                  <a:gd name="T4" fmla="*/ 7 w 36"/>
                  <a:gd name="T5" fmla="*/ 39 h 39"/>
                  <a:gd name="T6" fmla="*/ 24 w 36"/>
                  <a:gd name="T7" fmla="*/ 11 h 39"/>
                  <a:gd name="T8" fmla="*/ 14 w 36"/>
                  <a:gd name="T9" fmla="*/ 0 h 39"/>
                  <a:gd name="T10" fmla="*/ 13 w 36"/>
                  <a:gd name="T11" fmla="*/ 2 h 39"/>
                  <a:gd name="T12" fmla="*/ 4 w 36"/>
                  <a:gd name="T13" fmla="*/ 8 h 39"/>
                  <a:gd name="T14" fmla="*/ 0 w 36"/>
                  <a:gd name="T15" fmla="*/ 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0" y="9"/>
                    </a:moveTo>
                    <a:cubicBezTo>
                      <a:pt x="2" y="17"/>
                      <a:pt x="4" y="25"/>
                      <a:pt x="5" y="32"/>
                    </a:cubicBezTo>
                    <a:cubicBezTo>
                      <a:pt x="6" y="35"/>
                      <a:pt x="6" y="37"/>
                      <a:pt x="7" y="39"/>
                    </a:cubicBezTo>
                    <a:cubicBezTo>
                      <a:pt x="17" y="36"/>
                      <a:pt x="36" y="27"/>
                      <a:pt x="24" y="11"/>
                    </a:cubicBezTo>
                    <a:cubicBezTo>
                      <a:pt x="20" y="7"/>
                      <a:pt x="17" y="3"/>
                      <a:pt x="14" y="0"/>
                    </a:cubicBezTo>
                    <a:cubicBezTo>
                      <a:pt x="14" y="1"/>
                      <a:pt x="13" y="1"/>
                      <a:pt x="13" y="2"/>
                    </a:cubicBezTo>
                    <a:cubicBezTo>
                      <a:pt x="10" y="3"/>
                      <a:pt x="7" y="6"/>
                      <a:pt x="4" y="8"/>
                    </a:cubicBezTo>
                    <a:cubicBezTo>
                      <a:pt x="3" y="8"/>
                      <a:pt x="1"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6" name="Freeform 25"/>
              <p:cNvSpPr>
                <a:spLocks/>
              </p:cNvSpPr>
              <p:nvPr userDrawn="1"/>
            </p:nvSpPr>
            <p:spPr bwMode="auto">
              <a:xfrm>
                <a:off x="30104" y="1605039"/>
                <a:ext cx="439178" cy="546998"/>
              </a:xfrm>
              <a:custGeom>
                <a:avLst/>
                <a:gdLst>
                  <a:gd name="T0" fmla="*/ 132 w 164"/>
                  <a:gd name="T1" fmla="*/ 1 h 203"/>
                  <a:gd name="T2" fmla="*/ 116 w 164"/>
                  <a:gd name="T3" fmla="*/ 29 h 203"/>
                  <a:gd name="T4" fmla="*/ 107 w 164"/>
                  <a:gd name="T5" fmla="*/ 39 h 203"/>
                  <a:gd name="T6" fmla="*/ 121 w 164"/>
                  <a:gd name="T7" fmla="*/ 78 h 203"/>
                  <a:gd name="T8" fmla="*/ 105 w 164"/>
                  <a:gd name="T9" fmla="*/ 85 h 203"/>
                  <a:gd name="T10" fmla="*/ 107 w 164"/>
                  <a:gd name="T11" fmla="*/ 87 h 203"/>
                  <a:gd name="T12" fmla="*/ 110 w 164"/>
                  <a:gd name="T13" fmla="*/ 92 h 203"/>
                  <a:gd name="T14" fmla="*/ 109 w 164"/>
                  <a:gd name="T15" fmla="*/ 107 h 203"/>
                  <a:gd name="T16" fmla="*/ 105 w 164"/>
                  <a:gd name="T17" fmla="*/ 114 h 203"/>
                  <a:gd name="T18" fmla="*/ 97 w 164"/>
                  <a:gd name="T19" fmla="*/ 119 h 203"/>
                  <a:gd name="T20" fmla="*/ 88 w 164"/>
                  <a:gd name="T21" fmla="*/ 119 h 203"/>
                  <a:gd name="T22" fmla="*/ 84 w 164"/>
                  <a:gd name="T23" fmla="*/ 118 h 203"/>
                  <a:gd name="T24" fmla="*/ 82 w 164"/>
                  <a:gd name="T25" fmla="*/ 117 h 203"/>
                  <a:gd name="T26" fmla="*/ 81 w 164"/>
                  <a:gd name="T27" fmla="*/ 117 h 203"/>
                  <a:gd name="T28" fmla="*/ 77 w 164"/>
                  <a:gd name="T29" fmla="*/ 115 h 203"/>
                  <a:gd name="T30" fmla="*/ 76 w 164"/>
                  <a:gd name="T31" fmla="*/ 115 h 203"/>
                  <a:gd name="T32" fmla="*/ 74 w 164"/>
                  <a:gd name="T33" fmla="*/ 116 h 203"/>
                  <a:gd name="T34" fmla="*/ 68 w 164"/>
                  <a:gd name="T35" fmla="*/ 118 h 203"/>
                  <a:gd name="T36" fmla="*/ 71 w 164"/>
                  <a:gd name="T37" fmla="*/ 130 h 203"/>
                  <a:gd name="T38" fmla="*/ 68 w 164"/>
                  <a:gd name="T39" fmla="*/ 143 h 203"/>
                  <a:gd name="T40" fmla="*/ 61 w 164"/>
                  <a:gd name="T41" fmla="*/ 147 h 203"/>
                  <a:gd name="T42" fmla="*/ 58 w 164"/>
                  <a:gd name="T43" fmla="*/ 148 h 203"/>
                  <a:gd name="T44" fmla="*/ 56 w 164"/>
                  <a:gd name="T45" fmla="*/ 149 h 203"/>
                  <a:gd name="T46" fmla="*/ 43 w 164"/>
                  <a:gd name="T47" fmla="*/ 161 h 203"/>
                  <a:gd name="T48" fmla="*/ 24 w 164"/>
                  <a:gd name="T49" fmla="*/ 176 h 203"/>
                  <a:gd name="T50" fmla="*/ 4 w 164"/>
                  <a:gd name="T51" fmla="*/ 181 h 203"/>
                  <a:gd name="T52" fmla="*/ 0 w 164"/>
                  <a:gd name="T53" fmla="*/ 198 h 203"/>
                  <a:gd name="T54" fmla="*/ 8 w 164"/>
                  <a:gd name="T55" fmla="*/ 199 h 203"/>
                  <a:gd name="T56" fmla="*/ 21 w 164"/>
                  <a:gd name="T57" fmla="*/ 201 h 203"/>
                  <a:gd name="T58" fmla="*/ 36 w 164"/>
                  <a:gd name="T59" fmla="*/ 202 h 203"/>
                  <a:gd name="T60" fmla="*/ 51 w 164"/>
                  <a:gd name="T61" fmla="*/ 203 h 203"/>
                  <a:gd name="T62" fmla="*/ 65 w 164"/>
                  <a:gd name="T63" fmla="*/ 202 h 203"/>
                  <a:gd name="T64" fmla="*/ 80 w 164"/>
                  <a:gd name="T65" fmla="*/ 200 h 203"/>
                  <a:gd name="T66" fmla="*/ 93 w 164"/>
                  <a:gd name="T67" fmla="*/ 196 h 203"/>
                  <a:gd name="T68" fmla="*/ 104 w 164"/>
                  <a:gd name="T69" fmla="*/ 192 h 203"/>
                  <a:gd name="T70" fmla="*/ 112 w 164"/>
                  <a:gd name="T71" fmla="*/ 187 h 203"/>
                  <a:gd name="T72" fmla="*/ 113 w 164"/>
                  <a:gd name="T73" fmla="*/ 186 h 203"/>
                  <a:gd name="T74" fmla="*/ 96 w 164"/>
                  <a:gd name="T75" fmla="*/ 125 h 203"/>
                  <a:gd name="T76" fmla="*/ 151 w 164"/>
                  <a:gd name="T77" fmla="*/ 107 h 203"/>
                  <a:gd name="T78" fmla="*/ 132 w 164"/>
                  <a:gd name="T79" fmla="*/ 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203">
                    <a:moveTo>
                      <a:pt x="132" y="1"/>
                    </a:moveTo>
                    <a:cubicBezTo>
                      <a:pt x="99" y="0"/>
                      <a:pt x="116" y="29"/>
                      <a:pt x="116" y="29"/>
                    </a:cubicBezTo>
                    <a:cubicBezTo>
                      <a:pt x="116" y="29"/>
                      <a:pt x="103" y="26"/>
                      <a:pt x="107" y="39"/>
                    </a:cubicBezTo>
                    <a:cubicBezTo>
                      <a:pt x="110" y="53"/>
                      <a:pt x="132" y="37"/>
                      <a:pt x="121" y="78"/>
                    </a:cubicBezTo>
                    <a:cubicBezTo>
                      <a:pt x="105" y="85"/>
                      <a:pt x="105" y="85"/>
                      <a:pt x="105" y="85"/>
                    </a:cubicBezTo>
                    <a:cubicBezTo>
                      <a:pt x="106" y="85"/>
                      <a:pt x="107" y="86"/>
                      <a:pt x="107" y="87"/>
                    </a:cubicBezTo>
                    <a:cubicBezTo>
                      <a:pt x="108" y="89"/>
                      <a:pt x="109" y="90"/>
                      <a:pt x="110" y="92"/>
                    </a:cubicBezTo>
                    <a:cubicBezTo>
                      <a:pt x="111" y="96"/>
                      <a:pt x="111" y="101"/>
                      <a:pt x="109" y="107"/>
                    </a:cubicBezTo>
                    <a:cubicBezTo>
                      <a:pt x="108" y="109"/>
                      <a:pt x="107" y="112"/>
                      <a:pt x="105" y="114"/>
                    </a:cubicBezTo>
                    <a:cubicBezTo>
                      <a:pt x="103" y="116"/>
                      <a:pt x="100" y="118"/>
                      <a:pt x="97" y="119"/>
                    </a:cubicBezTo>
                    <a:cubicBezTo>
                      <a:pt x="94" y="120"/>
                      <a:pt x="91" y="120"/>
                      <a:pt x="88" y="119"/>
                    </a:cubicBezTo>
                    <a:cubicBezTo>
                      <a:pt x="86" y="119"/>
                      <a:pt x="86" y="118"/>
                      <a:pt x="84" y="118"/>
                    </a:cubicBezTo>
                    <a:cubicBezTo>
                      <a:pt x="82" y="117"/>
                      <a:pt x="82" y="117"/>
                      <a:pt x="82" y="117"/>
                    </a:cubicBezTo>
                    <a:cubicBezTo>
                      <a:pt x="81" y="117"/>
                      <a:pt x="81" y="117"/>
                      <a:pt x="81" y="117"/>
                    </a:cubicBezTo>
                    <a:cubicBezTo>
                      <a:pt x="79" y="116"/>
                      <a:pt x="77" y="115"/>
                      <a:pt x="77" y="115"/>
                    </a:cubicBezTo>
                    <a:cubicBezTo>
                      <a:pt x="76" y="115"/>
                      <a:pt x="77" y="115"/>
                      <a:pt x="76" y="115"/>
                    </a:cubicBezTo>
                    <a:cubicBezTo>
                      <a:pt x="75" y="115"/>
                      <a:pt x="74" y="116"/>
                      <a:pt x="74" y="116"/>
                    </a:cubicBezTo>
                    <a:cubicBezTo>
                      <a:pt x="71" y="117"/>
                      <a:pt x="69" y="118"/>
                      <a:pt x="68" y="118"/>
                    </a:cubicBezTo>
                    <a:cubicBezTo>
                      <a:pt x="70" y="122"/>
                      <a:pt x="71" y="126"/>
                      <a:pt x="71" y="130"/>
                    </a:cubicBezTo>
                    <a:cubicBezTo>
                      <a:pt x="71" y="134"/>
                      <a:pt x="71" y="138"/>
                      <a:pt x="68" y="143"/>
                    </a:cubicBezTo>
                    <a:cubicBezTo>
                      <a:pt x="66" y="145"/>
                      <a:pt x="64" y="147"/>
                      <a:pt x="61" y="147"/>
                    </a:cubicBezTo>
                    <a:cubicBezTo>
                      <a:pt x="58" y="148"/>
                      <a:pt x="58" y="148"/>
                      <a:pt x="58" y="148"/>
                    </a:cubicBezTo>
                    <a:cubicBezTo>
                      <a:pt x="56" y="149"/>
                      <a:pt x="56" y="149"/>
                      <a:pt x="56" y="149"/>
                    </a:cubicBezTo>
                    <a:cubicBezTo>
                      <a:pt x="51" y="152"/>
                      <a:pt x="48" y="156"/>
                      <a:pt x="43" y="161"/>
                    </a:cubicBezTo>
                    <a:cubicBezTo>
                      <a:pt x="38" y="166"/>
                      <a:pt x="32" y="172"/>
                      <a:pt x="24" y="176"/>
                    </a:cubicBezTo>
                    <a:cubicBezTo>
                      <a:pt x="18" y="179"/>
                      <a:pt x="11" y="180"/>
                      <a:pt x="4" y="181"/>
                    </a:cubicBezTo>
                    <a:cubicBezTo>
                      <a:pt x="4" y="184"/>
                      <a:pt x="3" y="191"/>
                      <a:pt x="0" y="198"/>
                    </a:cubicBezTo>
                    <a:cubicBezTo>
                      <a:pt x="2" y="198"/>
                      <a:pt x="5" y="199"/>
                      <a:pt x="8" y="199"/>
                    </a:cubicBezTo>
                    <a:cubicBezTo>
                      <a:pt x="12" y="200"/>
                      <a:pt x="17" y="200"/>
                      <a:pt x="21" y="201"/>
                    </a:cubicBezTo>
                    <a:cubicBezTo>
                      <a:pt x="26" y="201"/>
                      <a:pt x="31" y="202"/>
                      <a:pt x="36" y="202"/>
                    </a:cubicBezTo>
                    <a:cubicBezTo>
                      <a:pt x="41" y="202"/>
                      <a:pt x="46" y="203"/>
                      <a:pt x="51" y="203"/>
                    </a:cubicBezTo>
                    <a:cubicBezTo>
                      <a:pt x="56" y="203"/>
                      <a:pt x="61" y="202"/>
                      <a:pt x="65" y="202"/>
                    </a:cubicBezTo>
                    <a:cubicBezTo>
                      <a:pt x="70" y="201"/>
                      <a:pt x="75" y="201"/>
                      <a:pt x="80" y="200"/>
                    </a:cubicBezTo>
                    <a:cubicBezTo>
                      <a:pt x="84" y="199"/>
                      <a:pt x="88" y="197"/>
                      <a:pt x="93" y="196"/>
                    </a:cubicBezTo>
                    <a:cubicBezTo>
                      <a:pt x="96" y="195"/>
                      <a:pt x="100" y="193"/>
                      <a:pt x="104" y="192"/>
                    </a:cubicBezTo>
                    <a:cubicBezTo>
                      <a:pt x="107" y="190"/>
                      <a:pt x="110" y="188"/>
                      <a:pt x="112" y="187"/>
                    </a:cubicBezTo>
                    <a:cubicBezTo>
                      <a:pt x="113" y="186"/>
                      <a:pt x="113" y="186"/>
                      <a:pt x="113" y="186"/>
                    </a:cubicBezTo>
                    <a:cubicBezTo>
                      <a:pt x="103" y="175"/>
                      <a:pt x="95" y="163"/>
                      <a:pt x="96" y="125"/>
                    </a:cubicBezTo>
                    <a:cubicBezTo>
                      <a:pt x="96" y="125"/>
                      <a:pt x="139" y="124"/>
                      <a:pt x="151" y="107"/>
                    </a:cubicBezTo>
                    <a:cubicBezTo>
                      <a:pt x="164" y="90"/>
                      <a:pt x="164" y="2"/>
                      <a:pt x="13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7" name="Freeform 26"/>
              <p:cNvSpPr>
                <a:spLocks/>
              </p:cNvSpPr>
              <p:nvPr userDrawn="1"/>
            </p:nvSpPr>
            <p:spPr bwMode="auto">
              <a:xfrm>
                <a:off x="-2378" y="2157297"/>
                <a:ext cx="114008" cy="105968"/>
              </a:xfrm>
              <a:custGeom>
                <a:avLst/>
                <a:gdLst>
                  <a:gd name="T0" fmla="*/ 28 w 53"/>
                  <a:gd name="T1" fmla="*/ 2 h 40"/>
                  <a:gd name="T2" fmla="*/ 17 w 53"/>
                  <a:gd name="T3" fmla="*/ 0 h 40"/>
                  <a:gd name="T4" fmla="*/ 12 w 53"/>
                  <a:gd name="T5" fmla="*/ 6 h 40"/>
                  <a:gd name="T6" fmla="*/ 24 w 53"/>
                  <a:gd name="T7" fmla="*/ 36 h 40"/>
                  <a:gd name="T8" fmla="*/ 39 w 53"/>
                  <a:gd name="T9" fmla="*/ 38 h 40"/>
                  <a:gd name="T10" fmla="*/ 53 w 53"/>
                  <a:gd name="T11" fmla="*/ 6 h 40"/>
                  <a:gd name="T12" fmla="*/ 42 w 53"/>
                  <a:gd name="T13" fmla="*/ 4 h 40"/>
                  <a:gd name="T14" fmla="*/ 28 w 53"/>
                  <a:gd name="T15" fmla="*/ 2 h 40"/>
                  <a:gd name="connsiteX0" fmla="*/ 3455 w 8172"/>
                  <a:gd name="connsiteY0" fmla="*/ 500 h 9828"/>
                  <a:gd name="connsiteX1" fmla="*/ 1380 w 8172"/>
                  <a:gd name="connsiteY1" fmla="*/ 0 h 9828"/>
                  <a:gd name="connsiteX2" fmla="*/ 436 w 8172"/>
                  <a:gd name="connsiteY2" fmla="*/ 1500 h 9828"/>
                  <a:gd name="connsiteX3" fmla="*/ 144 w 8172"/>
                  <a:gd name="connsiteY3" fmla="*/ 6195 h 9828"/>
                  <a:gd name="connsiteX4" fmla="*/ 2700 w 8172"/>
                  <a:gd name="connsiteY4" fmla="*/ 9000 h 9828"/>
                  <a:gd name="connsiteX5" fmla="*/ 5530 w 8172"/>
                  <a:gd name="connsiteY5" fmla="*/ 9500 h 9828"/>
                  <a:gd name="connsiteX6" fmla="*/ 8172 w 8172"/>
                  <a:gd name="connsiteY6" fmla="*/ 1500 h 9828"/>
                  <a:gd name="connsiteX7" fmla="*/ 6097 w 8172"/>
                  <a:gd name="connsiteY7" fmla="*/ 1000 h 9828"/>
                  <a:gd name="connsiteX8" fmla="*/ 3455 w 8172"/>
                  <a:gd name="connsiteY8" fmla="*/ 500 h 9828"/>
                  <a:gd name="connsiteX0" fmla="*/ 4052 w 9824"/>
                  <a:gd name="connsiteY0" fmla="*/ 509 h 10000"/>
                  <a:gd name="connsiteX1" fmla="*/ 1513 w 9824"/>
                  <a:gd name="connsiteY1" fmla="*/ 0 h 10000"/>
                  <a:gd name="connsiteX2" fmla="*/ 358 w 9824"/>
                  <a:gd name="connsiteY2" fmla="*/ 1526 h 10000"/>
                  <a:gd name="connsiteX3" fmla="*/ 0 w 9824"/>
                  <a:gd name="connsiteY3" fmla="*/ 6303 h 10000"/>
                  <a:gd name="connsiteX4" fmla="*/ 3128 w 9824"/>
                  <a:gd name="connsiteY4" fmla="*/ 9158 h 10000"/>
                  <a:gd name="connsiteX5" fmla="*/ 6591 w 9824"/>
                  <a:gd name="connsiteY5" fmla="*/ 9666 h 10000"/>
                  <a:gd name="connsiteX6" fmla="*/ 9824 w 9824"/>
                  <a:gd name="connsiteY6" fmla="*/ 1526 h 10000"/>
                  <a:gd name="connsiteX7" fmla="*/ 7285 w 9824"/>
                  <a:gd name="connsiteY7" fmla="*/ 1018 h 10000"/>
                  <a:gd name="connsiteX8" fmla="*/ 4052 w 9824"/>
                  <a:gd name="connsiteY8" fmla="*/ 50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4" h="10000">
                    <a:moveTo>
                      <a:pt x="4052" y="509"/>
                    </a:moveTo>
                    <a:cubicBezTo>
                      <a:pt x="3359" y="254"/>
                      <a:pt x="2435" y="254"/>
                      <a:pt x="1513" y="0"/>
                    </a:cubicBezTo>
                    <a:cubicBezTo>
                      <a:pt x="1281" y="509"/>
                      <a:pt x="820" y="1018"/>
                      <a:pt x="358" y="1526"/>
                    </a:cubicBezTo>
                    <a:cubicBezTo>
                      <a:pt x="105" y="2576"/>
                      <a:pt x="770" y="3684"/>
                      <a:pt x="0" y="6303"/>
                    </a:cubicBezTo>
                    <a:cubicBezTo>
                      <a:pt x="462" y="7575"/>
                      <a:pt x="2029" y="8597"/>
                      <a:pt x="3128" y="9158"/>
                    </a:cubicBezTo>
                    <a:cubicBezTo>
                      <a:pt x="4513" y="10175"/>
                      <a:pt x="5668" y="10175"/>
                      <a:pt x="6591" y="9666"/>
                    </a:cubicBezTo>
                    <a:cubicBezTo>
                      <a:pt x="8439" y="8649"/>
                      <a:pt x="9593" y="5851"/>
                      <a:pt x="9824" y="1526"/>
                    </a:cubicBezTo>
                    <a:cubicBezTo>
                      <a:pt x="9131" y="1272"/>
                      <a:pt x="8208" y="1272"/>
                      <a:pt x="7285" y="1018"/>
                    </a:cubicBezTo>
                    <a:cubicBezTo>
                      <a:pt x="6130" y="1018"/>
                      <a:pt x="5206" y="763"/>
                      <a:pt x="405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8" name="Freeform 27"/>
              <p:cNvSpPr>
                <a:spLocks/>
              </p:cNvSpPr>
              <p:nvPr userDrawn="1"/>
            </p:nvSpPr>
            <p:spPr bwMode="auto">
              <a:xfrm>
                <a:off x="-12910" y="2149408"/>
                <a:ext cx="369904" cy="543833"/>
              </a:xfrm>
              <a:custGeom>
                <a:avLst/>
                <a:gdLst>
                  <a:gd name="T0" fmla="*/ 105 w 156"/>
                  <a:gd name="T1" fmla="*/ 5 h 205"/>
                  <a:gd name="T2" fmla="*/ 90 w 156"/>
                  <a:gd name="T3" fmla="*/ 8 h 205"/>
                  <a:gd name="T4" fmla="*/ 75 w 156"/>
                  <a:gd name="T5" fmla="*/ 9 h 205"/>
                  <a:gd name="T6" fmla="*/ 62 w 156"/>
                  <a:gd name="T7" fmla="*/ 9 h 205"/>
                  <a:gd name="T8" fmla="*/ 44 w 156"/>
                  <a:gd name="T9" fmla="*/ 47 h 205"/>
                  <a:gd name="T10" fmla="*/ 36 w 156"/>
                  <a:gd name="T11" fmla="*/ 49 h 205"/>
                  <a:gd name="T12" fmla="*/ 31 w 156"/>
                  <a:gd name="T13" fmla="*/ 48 h 205"/>
                  <a:gd name="T14" fmla="*/ 14 w 156"/>
                  <a:gd name="T15" fmla="*/ 112 h 205"/>
                  <a:gd name="T16" fmla="*/ 18 w 156"/>
                  <a:gd name="T17" fmla="*/ 157 h 205"/>
                  <a:gd name="T18" fmla="*/ 8 w 156"/>
                  <a:gd name="T19" fmla="*/ 182 h 205"/>
                  <a:gd name="T20" fmla="*/ 5 w 156"/>
                  <a:gd name="T21" fmla="*/ 198 h 205"/>
                  <a:gd name="T22" fmla="*/ 31 w 156"/>
                  <a:gd name="T23" fmla="*/ 196 h 205"/>
                  <a:gd name="T24" fmla="*/ 42 w 156"/>
                  <a:gd name="T25" fmla="*/ 178 h 205"/>
                  <a:gd name="T26" fmla="*/ 43 w 156"/>
                  <a:gd name="T27" fmla="*/ 161 h 205"/>
                  <a:gd name="T28" fmla="*/ 56 w 156"/>
                  <a:gd name="T29" fmla="*/ 137 h 205"/>
                  <a:gd name="T30" fmla="*/ 70 w 156"/>
                  <a:gd name="T31" fmla="*/ 98 h 205"/>
                  <a:gd name="T32" fmla="*/ 82 w 156"/>
                  <a:gd name="T33" fmla="*/ 33 h 205"/>
                  <a:gd name="T34" fmla="*/ 95 w 156"/>
                  <a:gd name="T35" fmla="*/ 98 h 205"/>
                  <a:gd name="T36" fmla="*/ 91 w 156"/>
                  <a:gd name="T37" fmla="*/ 136 h 205"/>
                  <a:gd name="T38" fmla="*/ 94 w 156"/>
                  <a:gd name="T39" fmla="*/ 139 h 205"/>
                  <a:gd name="T40" fmla="*/ 101 w 156"/>
                  <a:gd name="T41" fmla="*/ 167 h 205"/>
                  <a:gd name="T42" fmla="*/ 108 w 156"/>
                  <a:gd name="T43" fmla="*/ 184 h 205"/>
                  <a:gd name="T44" fmla="*/ 137 w 156"/>
                  <a:gd name="T45" fmla="*/ 181 h 205"/>
                  <a:gd name="T46" fmla="*/ 138 w 156"/>
                  <a:gd name="T47" fmla="*/ 176 h 205"/>
                  <a:gd name="T48" fmla="*/ 133 w 156"/>
                  <a:gd name="T49" fmla="*/ 168 h 205"/>
                  <a:gd name="T50" fmla="*/ 125 w 156"/>
                  <a:gd name="T51" fmla="*/ 150 h 205"/>
                  <a:gd name="T52" fmla="*/ 139 w 156"/>
                  <a:gd name="T53" fmla="*/ 126 h 205"/>
                  <a:gd name="T54" fmla="*/ 131 w 156"/>
                  <a:gd name="T55" fmla="*/ 44 h 205"/>
                  <a:gd name="T56" fmla="*/ 126 w 156"/>
                  <a:gd name="T57" fmla="*/ 22 h 205"/>
                  <a:gd name="T58" fmla="*/ 121 w 156"/>
                  <a:gd name="T59" fmla="*/ 0 h 205"/>
                  <a:gd name="T60" fmla="*/ 119 w 156"/>
                  <a:gd name="T61" fmla="*/ 1 h 205"/>
                  <a:gd name="T62" fmla="*/ 105 w 156"/>
                  <a:gd name="T63" fmla="*/ 5 h 205"/>
                  <a:gd name="connsiteX0" fmla="*/ 6558 w 9217"/>
                  <a:gd name="connsiteY0" fmla="*/ 244 h 9865"/>
                  <a:gd name="connsiteX1" fmla="*/ 5596 w 9217"/>
                  <a:gd name="connsiteY1" fmla="*/ 390 h 9865"/>
                  <a:gd name="connsiteX2" fmla="*/ 4635 w 9217"/>
                  <a:gd name="connsiteY2" fmla="*/ 439 h 9865"/>
                  <a:gd name="connsiteX3" fmla="*/ 3801 w 9217"/>
                  <a:gd name="connsiteY3" fmla="*/ 439 h 9865"/>
                  <a:gd name="connsiteX4" fmla="*/ 2648 w 9217"/>
                  <a:gd name="connsiteY4" fmla="*/ 2293 h 9865"/>
                  <a:gd name="connsiteX5" fmla="*/ 2135 w 9217"/>
                  <a:gd name="connsiteY5" fmla="*/ 2390 h 9865"/>
                  <a:gd name="connsiteX6" fmla="*/ 1814 w 9217"/>
                  <a:gd name="connsiteY6" fmla="*/ 2341 h 9865"/>
                  <a:gd name="connsiteX7" fmla="*/ 724 w 9217"/>
                  <a:gd name="connsiteY7" fmla="*/ 5463 h 9865"/>
                  <a:gd name="connsiteX8" fmla="*/ 981 w 9217"/>
                  <a:gd name="connsiteY8" fmla="*/ 7659 h 9865"/>
                  <a:gd name="connsiteX9" fmla="*/ 793 w 9217"/>
                  <a:gd name="connsiteY9" fmla="*/ 8551 h 9865"/>
                  <a:gd name="connsiteX10" fmla="*/ 340 w 9217"/>
                  <a:gd name="connsiteY10" fmla="*/ 8878 h 9865"/>
                  <a:gd name="connsiteX11" fmla="*/ 148 w 9217"/>
                  <a:gd name="connsiteY11" fmla="*/ 9659 h 9865"/>
                  <a:gd name="connsiteX12" fmla="*/ 1814 w 9217"/>
                  <a:gd name="connsiteY12" fmla="*/ 9561 h 9865"/>
                  <a:gd name="connsiteX13" fmla="*/ 2519 w 9217"/>
                  <a:gd name="connsiteY13" fmla="*/ 8683 h 9865"/>
                  <a:gd name="connsiteX14" fmla="*/ 2583 w 9217"/>
                  <a:gd name="connsiteY14" fmla="*/ 7854 h 9865"/>
                  <a:gd name="connsiteX15" fmla="*/ 3417 w 9217"/>
                  <a:gd name="connsiteY15" fmla="*/ 6683 h 9865"/>
                  <a:gd name="connsiteX16" fmla="*/ 4314 w 9217"/>
                  <a:gd name="connsiteY16" fmla="*/ 4780 h 9865"/>
                  <a:gd name="connsiteX17" fmla="*/ 5083 w 9217"/>
                  <a:gd name="connsiteY17" fmla="*/ 1610 h 9865"/>
                  <a:gd name="connsiteX18" fmla="*/ 5917 w 9217"/>
                  <a:gd name="connsiteY18" fmla="*/ 4780 h 9865"/>
                  <a:gd name="connsiteX19" fmla="*/ 5660 w 9217"/>
                  <a:gd name="connsiteY19" fmla="*/ 6634 h 9865"/>
                  <a:gd name="connsiteX20" fmla="*/ 5853 w 9217"/>
                  <a:gd name="connsiteY20" fmla="*/ 6780 h 9865"/>
                  <a:gd name="connsiteX21" fmla="*/ 6301 w 9217"/>
                  <a:gd name="connsiteY21" fmla="*/ 8146 h 9865"/>
                  <a:gd name="connsiteX22" fmla="*/ 6750 w 9217"/>
                  <a:gd name="connsiteY22" fmla="*/ 8976 h 9865"/>
                  <a:gd name="connsiteX23" fmla="*/ 8609 w 9217"/>
                  <a:gd name="connsiteY23" fmla="*/ 8829 h 9865"/>
                  <a:gd name="connsiteX24" fmla="*/ 8673 w 9217"/>
                  <a:gd name="connsiteY24" fmla="*/ 8585 h 9865"/>
                  <a:gd name="connsiteX25" fmla="*/ 8353 w 9217"/>
                  <a:gd name="connsiteY25" fmla="*/ 8195 h 9865"/>
                  <a:gd name="connsiteX26" fmla="*/ 7840 w 9217"/>
                  <a:gd name="connsiteY26" fmla="*/ 7317 h 9865"/>
                  <a:gd name="connsiteX27" fmla="*/ 8737 w 9217"/>
                  <a:gd name="connsiteY27" fmla="*/ 6146 h 9865"/>
                  <a:gd name="connsiteX28" fmla="*/ 8224 w 9217"/>
                  <a:gd name="connsiteY28" fmla="*/ 2146 h 9865"/>
                  <a:gd name="connsiteX29" fmla="*/ 7904 w 9217"/>
                  <a:gd name="connsiteY29" fmla="*/ 1073 h 9865"/>
                  <a:gd name="connsiteX30" fmla="*/ 7583 w 9217"/>
                  <a:gd name="connsiteY30" fmla="*/ 0 h 9865"/>
                  <a:gd name="connsiteX31" fmla="*/ 7455 w 9217"/>
                  <a:gd name="connsiteY31" fmla="*/ 49 h 9865"/>
                  <a:gd name="connsiteX32" fmla="*/ 6558 w 9217"/>
                  <a:gd name="connsiteY32" fmla="*/ 244 h 9865"/>
                  <a:gd name="connsiteX0" fmla="*/ 7115 w 10000"/>
                  <a:gd name="connsiteY0" fmla="*/ 247 h 10001"/>
                  <a:gd name="connsiteX1" fmla="*/ 6071 w 10000"/>
                  <a:gd name="connsiteY1" fmla="*/ 395 h 10001"/>
                  <a:gd name="connsiteX2" fmla="*/ 5029 w 10000"/>
                  <a:gd name="connsiteY2" fmla="*/ 445 h 10001"/>
                  <a:gd name="connsiteX3" fmla="*/ 4124 w 10000"/>
                  <a:gd name="connsiteY3" fmla="*/ 445 h 10001"/>
                  <a:gd name="connsiteX4" fmla="*/ 2873 w 10000"/>
                  <a:gd name="connsiteY4" fmla="*/ 2324 h 10001"/>
                  <a:gd name="connsiteX5" fmla="*/ 2316 w 10000"/>
                  <a:gd name="connsiteY5" fmla="*/ 2423 h 10001"/>
                  <a:gd name="connsiteX6" fmla="*/ 1968 w 10000"/>
                  <a:gd name="connsiteY6" fmla="*/ 2373 h 10001"/>
                  <a:gd name="connsiteX7" fmla="*/ 786 w 10000"/>
                  <a:gd name="connsiteY7" fmla="*/ 5538 h 10001"/>
                  <a:gd name="connsiteX8" fmla="*/ 1064 w 10000"/>
                  <a:gd name="connsiteY8" fmla="*/ 7764 h 10001"/>
                  <a:gd name="connsiteX9" fmla="*/ 736 w 10000"/>
                  <a:gd name="connsiteY9" fmla="*/ 8800 h 10001"/>
                  <a:gd name="connsiteX10" fmla="*/ 369 w 10000"/>
                  <a:gd name="connsiteY10" fmla="*/ 8999 h 10001"/>
                  <a:gd name="connsiteX11" fmla="*/ 161 w 10000"/>
                  <a:gd name="connsiteY11" fmla="*/ 9791 h 10001"/>
                  <a:gd name="connsiteX12" fmla="*/ 1968 w 10000"/>
                  <a:gd name="connsiteY12" fmla="*/ 9692 h 10001"/>
                  <a:gd name="connsiteX13" fmla="*/ 2733 w 10000"/>
                  <a:gd name="connsiteY13" fmla="*/ 8802 h 10001"/>
                  <a:gd name="connsiteX14" fmla="*/ 2802 w 10000"/>
                  <a:gd name="connsiteY14" fmla="*/ 7961 h 10001"/>
                  <a:gd name="connsiteX15" fmla="*/ 3707 w 10000"/>
                  <a:gd name="connsiteY15" fmla="*/ 6774 h 10001"/>
                  <a:gd name="connsiteX16" fmla="*/ 4680 w 10000"/>
                  <a:gd name="connsiteY16" fmla="*/ 4845 h 10001"/>
                  <a:gd name="connsiteX17" fmla="*/ 5515 w 10000"/>
                  <a:gd name="connsiteY17" fmla="*/ 1632 h 10001"/>
                  <a:gd name="connsiteX18" fmla="*/ 6420 w 10000"/>
                  <a:gd name="connsiteY18" fmla="*/ 4845 h 10001"/>
                  <a:gd name="connsiteX19" fmla="*/ 6141 w 10000"/>
                  <a:gd name="connsiteY19" fmla="*/ 6725 h 10001"/>
                  <a:gd name="connsiteX20" fmla="*/ 6350 w 10000"/>
                  <a:gd name="connsiteY20" fmla="*/ 6873 h 10001"/>
                  <a:gd name="connsiteX21" fmla="*/ 6836 w 10000"/>
                  <a:gd name="connsiteY21" fmla="*/ 8257 h 10001"/>
                  <a:gd name="connsiteX22" fmla="*/ 7323 w 10000"/>
                  <a:gd name="connsiteY22" fmla="*/ 9099 h 10001"/>
                  <a:gd name="connsiteX23" fmla="*/ 9340 w 10000"/>
                  <a:gd name="connsiteY23" fmla="*/ 8950 h 10001"/>
                  <a:gd name="connsiteX24" fmla="*/ 9410 w 10000"/>
                  <a:gd name="connsiteY24" fmla="*/ 8702 h 10001"/>
                  <a:gd name="connsiteX25" fmla="*/ 9063 w 10000"/>
                  <a:gd name="connsiteY25" fmla="*/ 8307 h 10001"/>
                  <a:gd name="connsiteX26" fmla="*/ 8506 w 10000"/>
                  <a:gd name="connsiteY26" fmla="*/ 7417 h 10001"/>
                  <a:gd name="connsiteX27" fmla="*/ 9479 w 10000"/>
                  <a:gd name="connsiteY27" fmla="*/ 6230 h 10001"/>
                  <a:gd name="connsiteX28" fmla="*/ 8923 w 10000"/>
                  <a:gd name="connsiteY28" fmla="*/ 2175 h 10001"/>
                  <a:gd name="connsiteX29" fmla="*/ 8575 w 10000"/>
                  <a:gd name="connsiteY29" fmla="*/ 1088 h 10001"/>
                  <a:gd name="connsiteX30" fmla="*/ 8227 w 10000"/>
                  <a:gd name="connsiteY30" fmla="*/ 0 h 10001"/>
                  <a:gd name="connsiteX31" fmla="*/ 8088 w 10000"/>
                  <a:gd name="connsiteY31" fmla="*/ 50 h 10001"/>
                  <a:gd name="connsiteX32" fmla="*/ 7115 w 10000"/>
                  <a:gd name="connsiteY32" fmla="*/ 247 h 10001"/>
                  <a:gd name="connsiteX0" fmla="*/ 7115 w 10000"/>
                  <a:gd name="connsiteY0" fmla="*/ 247 h 9987"/>
                  <a:gd name="connsiteX1" fmla="*/ 6071 w 10000"/>
                  <a:gd name="connsiteY1" fmla="*/ 395 h 9987"/>
                  <a:gd name="connsiteX2" fmla="*/ 5029 w 10000"/>
                  <a:gd name="connsiteY2" fmla="*/ 445 h 9987"/>
                  <a:gd name="connsiteX3" fmla="*/ 4124 w 10000"/>
                  <a:gd name="connsiteY3" fmla="*/ 445 h 9987"/>
                  <a:gd name="connsiteX4" fmla="*/ 2873 w 10000"/>
                  <a:gd name="connsiteY4" fmla="*/ 2324 h 9987"/>
                  <a:gd name="connsiteX5" fmla="*/ 2316 w 10000"/>
                  <a:gd name="connsiteY5" fmla="*/ 2423 h 9987"/>
                  <a:gd name="connsiteX6" fmla="*/ 1968 w 10000"/>
                  <a:gd name="connsiteY6" fmla="*/ 2373 h 9987"/>
                  <a:gd name="connsiteX7" fmla="*/ 786 w 10000"/>
                  <a:gd name="connsiteY7" fmla="*/ 5538 h 9987"/>
                  <a:gd name="connsiteX8" fmla="*/ 1064 w 10000"/>
                  <a:gd name="connsiteY8" fmla="*/ 7764 h 9987"/>
                  <a:gd name="connsiteX9" fmla="*/ 736 w 10000"/>
                  <a:gd name="connsiteY9" fmla="*/ 8800 h 9987"/>
                  <a:gd name="connsiteX10" fmla="*/ 369 w 10000"/>
                  <a:gd name="connsiteY10" fmla="*/ 8999 h 9987"/>
                  <a:gd name="connsiteX11" fmla="*/ 161 w 10000"/>
                  <a:gd name="connsiteY11" fmla="*/ 9791 h 9987"/>
                  <a:gd name="connsiteX12" fmla="*/ 737 w 10000"/>
                  <a:gd name="connsiteY12" fmla="*/ 9985 h 9987"/>
                  <a:gd name="connsiteX13" fmla="*/ 1968 w 10000"/>
                  <a:gd name="connsiteY13" fmla="*/ 9692 h 9987"/>
                  <a:gd name="connsiteX14" fmla="*/ 2733 w 10000"/>
                  <a:gd name="connsiteY14" fmla="*/ 8802 h 9987"/>
                  <a:gd name="connsiteX15" fmla="*/ 2802 w 10000"/>
                  <a:gd name="connsiteY15" fmla="*/ 7961 h 9987"/>
                  <a:gd name="connsiteX16" fmla="*/ 3707 w 10000"/>
                  <a:gd name="connsiteY16" fmla="*/ 6774 h 9987"/>
                  <a:gd name="connsiteX17" fmla="*/ 4680 w 10000"/>
                  <a:gd name="connsiteY17" fmla="*/ 4845 h 9987"/>
                  <a:gd name="connsiteX18" fmla="*/ 5515 w 10000"/>
                  <a:gd name="connsiteY18" fmla="*/ 1632 h 9987"/>
                  <a:gd name="connsiteX19" fmla="*/ 6420 w 10000"/>
                  <a:gd name="connsiteY19" fmla="*/ 4845 h 9987"/>
                  <a:gd name="connsiteX20" fmla="*/ 6141 w 10000"/>
                  <a:gd name="connsiteY20" fmla="*/ 6725 h 9987"/>
                  <a:gd name="connsiteX21" fmla="*/ 6350 w 10000"/>
                  <a:gd name="connsiteY21" fmla="*/ 6873 h 9987"/>
                  <a:gd name="connsiteX22" fmla="*/ 6836 w 10000"/>
                  <a:gd name="connsiteY22" fmla="*/ 8257 h 9987"/>
                  <a:gd name="connsiteX23" fmla="*/ 7323 w 10000"/>
                  <a:gd name="connsiteY23" fmla="*/ 9099 h 9987"/>
                  <a:gd name="connsiteX24" fmla="*/ 9340 w 10000"/>
                  <a:gd name="connsiteY24" fmla="*/ 8950 h 9987"/>
                  <a:gd name="connsiteX25" fmla="*/ 9410 w 10000"/>
                  <a:gd name="connsiteY25" fmla="*/ 8702 h 9987"/>
                  <a:gd name="connsiteX26" fmla="*/ 9063 w 10000"/>
                  <a:gd name="connsiteY26" fmla="*/ 8307 h 9987"/>
                  <a:gd name="connsiteX27" fmla="*/ 8506 w 10000"/>
                  <a:gd name="connsiteY27" fmla="*/ 7417 h 9987"/>
                  <a:gd name="connsiteX28" fmla="*/ 9479 w 10000"/>
                  <a:gd name="connsiteY28" fmla="*/ 6230 h 9987"/>
                  <a:gd name="connsiteX29" fmla="*/ 8923 w 10000"/>
                  <a:gd name="connsiteY29" fmla="*/ 2175 h 9987"/>
                  <a:gd name="connsiteX30" fmla="*/ 8575 w 10000"/>
                  <a:gd name="connsiteY30" fmla="*/ 1088 h 9987"/>
                  <a:gd name="connsiteX31" fmla="*/ 8227 w 10000"/>
                  <a:gd name="connsiteY31" fmla="*/ 0 h 9987"/>
                  <a:gd name="connsiteX32" fmla="*/ 8088 w 10000"/>
                  <a:gd name="connsiteY32" fmla="*/ 50 h 9987"/>
                  <a:gd name="connsiteX33" fmla="*/ 7115 w 10000"/>
                  <a:gd name="connsiteY33" fmla="*/ 247 h 9987"/>
                  <a:gd name="connsiteX0" fmla="*/ 6954 w 9839"/>
                  <a:gd name="connsiteY0" fmla="*/ 247 h 10003"/>
                  <a:gd name="connsiteX1" fmla="*/ 5910 w 9839"/>
                  <a:gd name="connsiteY1" fmla="*/ 396 h 10003"/>
                  <a:gd name="connsiteX2" fmla="*/ 4868 w 9839"/>
                  <a:gd name="connsiteY2" fmla="*/ 446 h 10003"/>
                  <a:gd name="connsiteX3" fmla="*/ 3963 w 9839"/>
                  <a:gd name="connsiteY3" fmla="*/ 446 h 10003"/>
                  <a:gd name="connsiteX4" fmla="*/ 2712 w 9839"/>
                  <a:gd name="connsiteY4" fmla="*/ 2327 h 10003"/>
                  <a:gd name="connsiteX5" fmla="*/ 2155 w 9839"/>
                  <a:gd name="connsiteY5" fmla="*/ 2426 h 10003"/>
                  <a:gd name="connsiteX6" fmla="*/ 1807 w 9839"/>
                  <a:gd name="connsiteY6" fmla="*/ 2376 h 10003"/>
                  <a:gd name="connsiteX7" fmla="*/ 625 w 9839"/>
                  <a:gd name="connsiteY7" fmla="*/ 5545 h 10003"/>
                  <a:gd name="connsiteX8" fmla="*/ 903 w 9839"/>
                  <a:gd name="connsiteY8" fmla="*/ 7774 h 10003"/>
                  <a:gd name="connsiteX9" fmla="*/ 575 w 9839"/>
                  <a:gd name="connsiteY9" fmla="*/ 8811 h 10003"/>
                  <a:gd name="connsiteX10" fmla="*/ 0 w 9839"/>
                  <a:gd name="connsiteY10" fmla="*/ 9804 h 10003"/>
                  <a:gd name="connsiteX11" fmla="*/ 576 w 9839"/>
                  <a:gd name="connsiteY11" fmla="*/ 9998 h 10003"/>
                  <a:gd name="connsiteX12" fmla="*/ 1807 w 9839"/>
                  <a:gd name="connsiteY12" fmla="*/ 9705 h 10003"/>
                  <a:gd name="connsiteX13" fmla="*/ 2572 w 9839"/>
                  <a:gd name="connsiteY13" fmla="*/ 8813 h 10003"/>
                  <a:gd name="connsiteX14" fmla="*/ 2641 w 9839"/>
                  <a:gd name="connsiteY14" fmla="*/ 7971 h 10003"/>
                  <a:gd name="connsiteX15" fmla="*/ 3546 w 9839"/>
                  <a:gd name="connsiteY15" fmla="*/ 6783 h 10003"/>
                  <a:gd name="connsiteX16" fmla="*/ 4519 w 9839"/>
                  <a:gd name="connsiteY16" fmla="*/ 4851 h 10003"/>
                  <a:gd name="connsiteX17" fmla="*/ 5354 w 9839"/>
                  <a:gd name="connsiteY17" fmla="*/ 1634 h 10003"/>
                  <a:gd name="connsiteX18" fmla="*/ 6259 w 9839"/>
                  <a:gd name="connsiteY18" fmla="*/ 4851 h 10003"/>
                  <a:gd name="connsiteX19" fmla="*/ 5980 w 9839"/>
                  <a:gd name="connsiteY19" fmla="*/ 6734 h 10003"/>
                  <a:gd name="connsiteX20" fmla="*/ 6189 w 9839"/>
                  <a:gd name="connsiteY20" fmla="*/ 6882 h 10003"/>
                  <a:gd name="connsiteX21" fmla="*/ 6675 w 9839"/>
                  <a:gd name="connsiteY21" fmla="*/ 8268 h 10003"/>
                  <a:gd name="connsiteX22" fmla="*/ 7162 w 9839"/>
                  <a:gd name="connsiteY22" fmla="*/ 9111 h 10003"/>
                  <a:gd name="connsiteX23" fmla="*/ 9179 w 9839"/>
                  <a:gd name="connsiteY23" fmla="*/ 8962 h 10003"/>
                  <a:gd name="connsiteX24" fmla="*/ 9249 w 9839"/>
                  <a:gd name="connsiteY24" fmla="*/ 8713 h 10003"/>
                  <a:gd name="connsiteX25" fmla="*/ 8902 w 9839"/>
                  <a:gd name="connsiteY25" fmla="*/ 8318 h 10003"/>
                  <a:gd name="connsiteX26" fmla="*/ 8345 w 9839"/>
                  <a:gd name="connsiteY26" fmla="*/ 7427 h 10003"/>
                  <a:gd name="connsiteX27" fmla="*/ 9318 w 9839"/>
                  <a:gd name="connsiteY27" fmla="*/ 6238 h 10003"/>
                  <a:gd name="connsiteX28" fmla="*/ 8762 w 9839"/>
                  <a:gd name="connsiteY28" fmla="*/ 2178 h 10003"/>
                  <a:gd name="connsiteX29" fmla="*/ 8414 w 9839"/>
                  <a:gd name="connsiteY29" fmla="*/ 1089 h 10003"/>
                  <a:gd name="connsiteX30" fmla="*/ 8066 w 9839"/>
                  <a:gd name="connsiteY30" fmla="*/ 0 h 10003"/>
                  <a:gd name="connsiteX31" fmla="*/ 7927 w 9839"/>
                  <a:gd name="connsiteY31" fmla="*/ 50 h 10003"/>
                  <a:gd name="connsiteX32" fmla="*/ 6954 w 9839"/>
                  <a:gd name="connsiteY32" fmla="*/ 247 h 10003"/>
                  <a:gd name="connsiteX0" fmla="*/ 6823 w 9755"/>
                  <a:gd name="connsiteY0" fmla="*/ 247 h 10040"/>
                  <a:gd name="connsiteX1" fmla="*/ 5762 w 9755"/>
                  <a:gd name="connsiteY1" fmla="*/ 396 h 10040"/>
                  <a:gd name="connsiteX2" fmla="*/ 4703 w 9755"/>
                  <a:gd name="connsiteY2" fmla="*/ 446 h 10040"/>
                  <a:gd name="connsiteX3" fmla="*/ 3783 w 9755"/>
                  <a:gd name="connsiteY3" fmla="*/ 446 h 10040"/>
                  <a:gd name="connsiteX4" fmla="*/ 2511 w 9755"/>
                  <a:gd name="connsiteY4" fmla="*/ 2326 h 10040"/>
                  <a:gd name="connsiteX5" fmla="*/ 1945 w 9755"/>
                  <a:gd name="connsiteY5" fmla="*/ 2425 h 10040"/>
                  <a:gd name="connsiteX6" fmla="*/ 1592 w 9755"/>
                  <a:gd name="connsiteY6" fmla="*/ 2375 h 10040"/>
                  <a:gd name="connsiteX7" fmla="*/ 390 w 9755"/>
                  <a:gd name="connsiteY7" fmla="*/ 5543 h 10040"/>
                  <a:gd name="connsiteX8" fmla="*/ 673 w 9755"/>
                  <a:gd name="connsiteY8" fmla="*/ 7772 h 10040"/>
                  <a:gd name="connsiteX9" fmla="*/ 339 w 9755"/>
                  <a:gd name="connsiteY9" fmla="*/ 8808 h 10040"/>
                  <a:gd name="connsiteX10" fmla="*/ 340 w 9755"/>
                  <a:gd name="connsiteY10" fmla="*/ 9995 h 10040"/>
                  <a:gd name="connsiteX11" fmla="*/ 1592 w 9755"/>
                  <a:gd name="connsiteY11" fmla="*/ 9702 h 10040"/>
                  <a:gd name="connsiteX12" fmla="*/ 2369 w 9755"/>
                  <a:gd name="connsiteY12" fmla="*/ 8810 h 10040"/>
                  <a:gd name="connsiteX13" fmla="*/ 2439 w 9755"/>
                  <a:gd name="connsiteY13" fmla="*/ 7969 h 10040"/>
                  <a:gd name="connsiteX14" fmla="*/ 3359 w 9755"/>
                  <a:gd name="connsiteY14" fmla="*/ 6781 h 10040"/>
                  <a:gd name="connsiteX15" fmla="*/ 4348 w 9755"/>
                  <a:gd name="connsiteY15" fmla="*/ 4850 h 10040"/>
                  <a:gd name="connsiteX16" fmla="*/ 5197 w 9755"/>
                  <a:gd name="connsiteY16" fmla="*/ 1634 h 10040"/>
                  <a:gd name="connsiteX17" fmla="*/ 6116 w 9755"/>
                  <a:gd name="connsiteY17" fmla="*/ 4850 h 10040"/>
                  <a:gd name="connsiteX18" fmla="*/ 5833 w 9755"/>
                  <a:gd name="connsiteY18" fmla="*/ 6732 h 10040"/>
                  <a:gd name="connsiteX19" fmla="*/ 6045 w 9755"/>
                  <a:gd name="connsiteY19" fmla="*/ 6880 h 10040"/>
                  <a:gd name="connsiteX20" fmla="*/ 6539 w 9755"/>
                  <a:gd name="connsiteY20" fmla="*/ 8266 h 10040"/>
                  <a:gd name="connsiteX21" fmla="*/ 7034 w 9755"/>
                  <a:gd name="connsiteY21" fmla="*/ 9108 h 10040"/>
                  <a:gd name="connsiteX22" fmla="*/ 9084 w 9755"/>
                  <a:gd name="connsiteY22" fmla="*/ 8959 h 10040"/>
                  <a:gd name="connsiteX23" fmla="*/ 9155 w 9755"/>
                  <a:gd name="connsiteY23" fmla="*/ 8710 h 10040"/>
                  <a:gd name="connsiteX24" fmla="*/ 8803 w 9755"/>
                  <a:gd name="connsiteY24" fmla="*/ 8316 h 10040"/>
                  <a:gd name="connsiteX25" fmla="*/ 8237 w 9755"/>
                  <a:gd name="connsiteY25" fmla="*/ 7425 h 10040"/>
                  <a:gd name="connsiteX26" fmla="*/ 9225 w 9755"/>
                  <a:gd name="connsiteY26" fmla="*/ 6236 h 10040"/>
                  <a:gd name="connsiteX27" fmla="*/ 8660 w 9755"/>
                  <a:gd name="connsiteY27" fmla="*/ 2177 h 10040"/>
                  <a:gd name="connsiteX28" fmla="*/ 8307 w 9755"/>
                  <a:gd name="connsiteY28" fmla="*/ 1089 h 10040"/>
                  <a:gd name="connsiteX29" fmla="*/ 7953 w 9755"/>
                  <a:gd name="connsiteY29" fmla="*/ 0 h 10040"/>
                  <a:gd name="connsiteX30" fmla="*/ 7812 w 9755"/>
                  <a:gd name="connsiteY30" fmla="*/ 50 h 10040"/>
                  <a:gd name="connsiteX31" fmla="*/ 6823 w 9755"/>
                  <a:gd name="connsiteY31" fmla="*/ 247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755" h="10040">
                    <a:moveTo>
                      <a:pt x="6823" y="247"/>
                    </a:moveTo>
                    <a:cubicBezTo>
                      <a:pt x="6539" y="297"/>
                      <a:pt x="6187" y="396"/>
                      <a:pt x="5762" y="396"/>
                    </a:cubicBezTo>
                    <a:cubicBezTo>
                      <a:pt x="5409" y="446"/>
                      <a:pt x="5055" y="446"/>
                      <a:pt x="4703" y="446"/>
                    </a:cubicBezTo>
                    <a:lnTo>
                      <a:pt x="3783" y="446"/>
                    </a:lnTo>
                    <a:cubicBezTo>
                      <a:pt x="3642" y="1436"/>
                      <a:pt x="3218" y="2079"/>
                      <a:pt x="2511" y="2326"/>
                    </a:cubicBezTo>
                    <a:cubicBezTo>
                      <a:pt x="2369" y="2375"/>
                      <a:pt x="2158" y="2425"/>
                      <a:pt x="1945" y="2425"/>
                    </a:cubicBezTo>
                    <a:cubicBezTo>
                      <a:pt x="1875" y="2425"/>
                      <a:pt x="1733" y="2425"/>
                      <a:pt x="1592" y="2375"/>
                    </a:cubicBezTo>
                    <a:cubicBezTo>
                      <a:pt x="1521" y="3020"/>
                      <a:pt x="1239" y="4554"/>
                      <a:pt x="390" y="5543"/>
                    </a:cubicBezTo>
                    <a:cubicBezTo>
                      <a:pt x="-600" y="6732"/>
                      <a:pt x="603" y="6335"/>
                      <a:pt x="673" y="7772"/>
                    </a:cubicBezTo>
                    <a:cubicBezTo>
                      <a:pt x="686" y="8295"/>
                      <a:pt x="394" y="8438"/>
                      <a:pt x="339" y="8808"/>
                    </a:cubicBezTo>
                    <a:cubicBezTo>
                      <a:pt x="284" y="9178"/>
                      <a:pt x="131" y="9846"/>
                      <a:pt x="340" y="9995"/>
                    </a:cubicBezTo>
                    <a:cubicBezTo>
                      <a:pt x="549" y="10144"/>
                      <a:pt x="1253" y="9899"/>
                      <a:pt x="1592" y="9702"/>
                    </a:cubicBezTo>
                    <a:cubicBezTo>
                      <a:pt x="1930" y="9504"/>
                      <a:pt x="2439" y="9108"/>
                      <a:pt x="2369" y="8810"/>
                    </a:cubicBezTo>
                    <a:cubicBezTo>
                      <a:pt x="2299" y="8612"/>
                      <a:pt x="2299" y="8365"/>
                      <a:pt x="2439" y="7969"/>
                    </a:cubicBezTo>
                    <a:cubicBezTo>
                      <a:pt x="2439" y="7672"/>
                      <a:pt x="2511" y="7078"/>
                      <a:pt x="3359" y="6781"/>
                    </a:cubicBezTo>
                    <a:cubicBezTo>
                      <a:pt x="4419" y="6385"/>
                      <a:pt x="4632" y="6483"/>
                      <a:pt x="4348" y="4850"/>
                    </a:cubicBezTo>
                    <a:cubicBezTo>
                      <a:pt x="4066" y="3217"/>
                      <a:pt x="3995" y="3020"/>
                      <a:pt x="5197" y="1634"/>
                    </a:cubicBezTo>
                    <a:cubicBezTo>
                      <a:pt x="5197" y="1634"/>
                      <a:pt x="6753" y="3614"/>
                      <a:pt x="6116" y="4850"/>
                    </a:cubicBezTo>
                    <a:cubicBezTo>
                      <a:pt x="5550" y="6138"/>
                      <a:pt x="4984" y="6038"/>
                      <a:pt x="5833" y="6732"/>
                    </a:cubicBezTo>
                    <a:lnTo>
                      <a:pt x="6045" y="6880"/>
                    </a:lnTo>
                    <a:cubicBezTo>
                      <a:pt x="6539" y="7327"/>
                      <a:pt x="6539" y="7820"/>
                      <a:pt x="6539" y="8266"/>
                    </a:cubicBezTo>
                    <a:cubicBezTo>
                      <a:pt x="6469" y="8860"/>
                      <a:pt x="6539" y="9058"/>
                      <a:pt x="7034" y="9108"/>
                    </a:cubicBezTo>
                    <a:cubicBezTo>
                      <a:pt x="8025" y="9206"/>
                      <a:pt x="8803" y="9156"/>
                      <a:pt x="9084" y="8959"/>
                    </a:cubicBezTo>
                    <a:cubicBezTo>
                      <a:pt x="9155" y="8909"/>
                      <a:pt x="9225" y="8860"/>
                      <a:pt x="9155" y="8710"/>
                    </a:cubicBezTo>
                    <a:cubicBezTo>
                      <a:pt x="9084" y="8612"/>
                      <a:pt x="8943" y="8463"/>
                      <a:pt x="8803" y="8316"/>
                    </a:cubicBezTo>
                    <a:cubicBezTo>
                      <a:pt x="8519" y="8068"/>
                      <a:pt x="8166" y="7820"/>
                      <a:pt x="8237" y="7425"/>
                    </a:cubicBezTo>
                    <a:cubicBezTo>
                      <a:pt x="8166" y="7078"/>
                      <a:pt x="8237" y="6434"/>
                      <a:pt x="9225" y="6236"/>
                    </a:cubicBezTo>
                    <a:cubicBezTo>
                      <a:pt x="10428" y="5940"/>
                      <a:pt x="9297" y="4405"/>
                      <a:pt x="8660" y="2177"/>
                    </a:cubicBezTo>
                    <a:cubicBezTo>
                      <a:pt x="8519" y="1831"/>
                      <a:pt x="8448" y="1485"/>
                      <a:pt x="8307" y="1089"/>
                    </a:cubicBezTo>
                    <a:cubicBezTo>
                      <a:pt x="8166" y="743"/>
                      <a:pt x="8095" y="396"/>
                      <a:pt x="7953" y="0"/>
                    </a:cubicBezTo>
                    <a:cubicBezTo>
                      <a:pt x="7883" y="0"/>
                      <a:pt x="7883" y="50"/>
                      <a:pt x="7812" y="50"/>
                    </a:cubicBezTo>
                    <a:cubicBezTo>
                      <a:pt x="7530" y="99"/>
                      <a:pt x="7175" y="198"/>
                      <a:pt x="6823" y="2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49" name="Freeform 28"/>
              <p:cNvSpPr>
                <a:spLocks/>
              </p:cNvSpPr>
              <p:nvPr userDrawn="1"/>
            </p:nvSpPr>
            <p:spPr bwMode="auto">
              <a:xfrm>
                <a:off x="-463" y="1772024"/>
                <a:ext cx="267252" cy="302554"/>
              </a:xfrm>
              <a:custGeom>
                <a:avLst/>
                <a:gdLst>
                  <a:gd name="T0" fmla="*/ 144 w 144"/>
                  <a:gd name="T1" fmla="*/ 19 h 112"/>
                  <a:gd name="T2" fmla="*/ 132 w 144"/>
                  <a:gd name="T3" fmla="*/ 10 h 112"/>
                  <a:gd name="T4" fmla="*/ 102 w 144"/>
                  <a:gd name="T5" fmla="*/ 8 h 112"/>
                  <a:gd name="T6" fmla="*/ 100 w 144"/>
                  <a:gd name="T7" fmla="*/ 9 h 112"/>
                  <a:gd name="T8" fmla="*/ 76 w 144"/>
                  <a:gd name="T9" fmla="*/ 17 h 112"/>
                  <a:gd name="T10" fmla="*/ 75 w 144"/>
                  <a:gd name="T11" fmla="*/ 28 h 112"/>
                  <a:gd name="T12" fmla="*/ 16 w 144"/>
                  <a:gd name="T13" fmla="*/ 63 h 112"/>
                  <a:gd name="T14" fmla="*/ 6 w 144"/>
                  <a:gd name="T15" fmla="*/ 91 h 112"/>
                  <a:gd name="T16" fmla="*/ 23 w 144"/>
                  <a:gd name="T17" fmla="*/ 106 h 112"/>
                  <a:gd name="T18" fmla="*/ 38 w 144"/>
                  <a:gd name="T19" fmla="*/ 111 h 112"/>
                  <a:gd name="T20" fmla="*/ 56 w 144"/>
                  <a:gd name="T21" fmla="*/ 111 h 112"/>
                  <a:gd name="T22" fmla="*/ 73 w 144"/>
                  <a:gd name="T23" fmla="*/ 106 h 112"/>
                  <a:gd name="T24" fmla="*/ 87 w 144"/>
                  <a:gd name="T25" fmla="*/ 93 h 112"/>
                  <a:gd name="T26" fmla="*/ 96 w 144"/>
                  <a:gd name="T27" fmla="*/ 85 h 112"/>
                  <a:gd name="T28" fmla="*/ 108 w 144"/>
                  <a:gd name="T29" fmla="*/ 80 h 112"/>
                  <a:gd name="T30" fmla="*/ 111 w 144"/>
                  <a:gd name="T31" fmla="*/ 79 h 112"/>
                  <a:gd name="T32" fmla="*/ 114 w 144"/>
                  <a:gd name="T33" fmla="*/ 79 h 112"/>
                  <a:gd name="T34" fmla="*/ 116 w 144"/>
                  <a:gd name="T35" fmla="*/ 79 h 112"/>
                  <a:gd name="T36" fmla="*/ 118 w 144"/>
                  <a:gd name="T37" fmla="*/ 72 h 112"/>
                  <a:gd name="T38" fmla="*/ 112 w 144"/>
                  <a:gd name="T39" fmla="*/ 59 h 112"/>
                  <a:gd name="T40" fmla="*/ 105 w 144"/>
                  <a:gd name="T41" fmla="*/ 58 h 112"/>
                  <a:gd name="T42" fmla="*/ 101 w 144"/>
                  <a:gd name="T43" fmla="*/ 59 h 112"/>
                  <a:gd name="T44" fmla="*/ 98 w 144"/>
                  <a:gd name="T45" fmla="*/ 61 h 112"/>
                  <a:gd name="T46" fmla="*/ 84 w 144"/>
                  <a:gd name="T47" fmla="*/ 67 h 112"/>
                  <a:gd name="T48" fmla="*/ 72 w 144"/>
                  <a:gd name="T49" fmla="*/ 70 h 112"/>
                  <a:gd name="T50" fmla="*/ 65 w 144"/>
                  <a:gd name="T51" fmla="*/ 66 h 112"/>
                  <a:gd name="T52" fmla="*/ 63 w 144"/>
                  <a:gd name="T53" fmla="*/ 65 h 112"/>
                  <a:gd name="T54" fmla="*/ 63 w 144"/>
                  <a:gd name="T55" fmla="*/ 63 h 112"/>
                  <a:gd name="T56" fmla="*/ 64 w 144"/>
                  <a:gd name="T57" fmla="*/ 63 h 112"/>
                  <a:gd name="T58" fmla="*/ 67 w 144"/>
                  <a:gd name="T59" fmla="*/ 64 h 112"/>
                  <a:gd name="T60" fmla="*/ 73 w 144"/>
                  <a:gd name="T61" fmla="*/ 67 h 112"/>
                  <a:gd name="T62" fmla="*/ 83 w 144"/>
                  <a:gd name="T63" fmla="*/ 63 h 112"/>
                  <a:gd name="T64" fmla="*/ 89 w 144"/>
                  <a:gd name="T65" fmla="*/ 59 h 112"/>
                  <a:gd name="T66" fmla="*/ 88 w 144"/>
                  <a:gd name="T67" fmla="*/ 56 h 112"/>
                  <a:gd name="T68" fmla="*/ 87 w 144"/>
                  <a:gd name="T69" fmla="*/ 51 h 112"/>
                  <a:gd name="T70" fmla="*/ 87 w 144"/>
                  <a:gd name="T71" fmla="*/ 44 h 112"/>
                  <a:gd name="T72" fmla="*/ 94 w 144"/>
                  <a:gd name="T73" fmla="*/ 29 h 112"/>
                  <a:gd name="T74" fmla="*/ 112 w 144"/>
                  <a:gd name="T75" fmla="*/ 23 h 112"/>
                  <a:gd name="T76" fmla="*/ 121 w 144"/>
                  <a:gd name="T77" fmla="*/ 24 h 112"/>
                  <a:gd name="T78" fmla="*/ 127 w 144"/>
                  <a:gd name="T79" fmla="*/ 27 h 112"/>
                  <a:gd name="T80" fmla="*/ 133 w 144"/>
                  <a:gd name="T81" fmla="*/ 26 h 112"/>
                  <a:gd name="T82" fmla="*/ 139 w 144"/>
                  <a:gd name="T83" fmla="*/ 23 h 112"/>
                  <a:gd name="T84" fmla="*/ 144 w 144"/>
                  <a:gd name="T85" fmla="*/ 22 h 112"/>
                  <a:gd name="T86" fmla="*/ 144 w 144"/>
                  <a:gd name="T87" fmla="*/ 19 h 112"/>
                  <a:gd name="connsiteX0" fmla="*/ 9805 w 9805"/>
                  <a:gd name="connsiteY0" fmla="*/ 1305 h 9559"/>
                  <a:gd name="connsiteX1" fmla="*/ 8972 w 9805"/>
                  <a:gd name="connsiteY1" fmla="*/ 502 h 9559"/>
                  <a:gd name="connsiteX2" fmla="*/ 6888 w 9805"/>
                  <a:gd name="connsiteY2" fmla="*/ 323 h 9559"/>
                  <a:gd name="connsiteX3" fmla="*/ 6749 w 9805"/>
                  <a:gd name="connsiteY3" fmla="*/ 413 h 9559"/>
                  <a:gd name="connsiteX4" fmla="*/ 5083 w 9805"/>
                  <a:gd name="connsiteY4" fmla="*/ 1127 h 9559"/>
                  <a:gd name="connsiteX5" fmla="*/ 5013 w 9805"/>
                  <a:gd name="connsiteY5" fmla="*/ 2109 h 9559"/>
                  <a:gd name="connsiteX6" fmla="*/ 2904 w 9805"/>
                  <a:gd name="connsiteY6" fmla="*/ 3767 h 9559"/>
                  <a:gd name="connsiteX7" fmla="*/ 916 w 9805"/>
                  <a:gd name="connsiteY7" fmla="*/ 5234 h 9559"/>
                  <a:gd name="connsiteX8" fmla="*/ 222 w 9805"/>
                  <a:gd name="connsiteY8" fmla="*/ 7734 h 9559"/>
                  <a:gd name="connsiteX9" fmla="*/ 1402 w 9805"/>
                  <a:gd name="connsiteY9" fmla="*/ 9073 h 9559"/>
                  <a:gd name="connsiteX10" fmla="*/ 2444 w 9805"/>
                  <a:gd name="connsiteY10" fmla="*/ 9520 h 9559"/>
                  <a:gd name="connsiteX11" fmla="*/ 3694 w 9805"/>
                  <a:gd name="connsiteY11" fmla="*/ 9520 h 9559"/>
                  <a:gd name="connsiteX12" fmla="*/ 4874 w 9805"/>
                  <a:gd name="connsiteY12" fmla="*/ 9073 h 9559"/>
                  <a:gd name="connsiteX13" fmla="*/ 5847 w 9805"/>
                  <a:gd name="connsiteY13" fmla="*/ 7913 h 9559"/>
                  <a:gd name="connsiteX14" fmla="*/ 6472 w 9805"/>
                  <a:gd name="connsiteY14" fmla="*/ 7198 h 9559"/>
                  <a:gd name="connsiteX15" fmla="*/ 7305 w 9805"/>
                  <a:gd name="connsiteY15" fmla="*/ 6752 h 9559"/>
                  <a:gd name="connsiteX16" fmla="*/ 7513 w 9805"/>
                  <a:gd name="connsiteY16" fmla="*/ 6663 h 9559"/>
                  <a:gd name="connsiteX17" fmla="*/ 7722 w 9805"/>
                  <a:gd name="connsiteY17" fmla="*/ 6663 h 9559"/>
                  <a:gd name="connsiteX18" fmla="*/ 7861 w 9805"/>
                  <a:gd name="connsiteY18" fmla="*/ 6663 h 9559"/>
                  <a:gd name="connsiteX19" fmla="*/ 7999 w 9805"/>
                  <a:gd name="connsiteY19" fmla="*/ 6038 h 9559"/>
                  <a:gd name="connsiteX20" fmla="*/ 7583 w 9805"/>
                  <a:gd name="connsiteY20" fmla="*/ 4877 h 9559"/>
                  <a:gd name="connsiteX21" fmla="*/ 7097 w 9805"/>
                  <a:gd name="connsiteY21" fmla="*/ 4788 h 9559"/>
                  <a:gd name="connsiteX22" fmla="*/ 6819 w 9805"/>
                  <a:gd name="connsiteY22" fmla="*/ 4877 h 9559"/>
                  <a:gd name="connsiteX23" fmla="*/ 6611 w 9805"/>
                  <a:gd name="connsiteY23" fmla="*/ 5055 h 9559"/>
                  <a:gd name="connsiteX24" fmla="*/ 5638 w 9805"/>
                  <a:gd name="connsiteY24" fmla="*/ 5591 h 9559"/>
                  <a:gd name="connsiteX25" fmla="*/ 4805 w 9805"/>
                  <a:gd name="connsiteY25" fmla="*/ 5859 h 9559"/>
                  <a:gd name="connsiteX26" fmla="*/ 4319 w 9805"/>
                  <a:gd name="connsiteY26" fmla="*/ 5502 h 9559"/>
                  <a:gd name="connsiteX27" fmla="*/ 4180 w 9805"/>
                  <a:gd name="connsiteY27" fmla="*/ 5413 h 9559"/>
                  <a:gd name="connsiteX28" fmla="*/ 4180 w 9805"/>
                  <a:gd name="connsiteY28" fmla="*/ 5234 h 9559"/>
                  <a:gd name="connsiteX29" fmla="*/ 4249 w 9805"/>
                  <a:gd name="connsiteY29" fmla="*/ 5234 h 9559"/>
                  <a:gd name="connsiteX30" fmla="*/ 4458 w 9805"/>
                  <a:gd name="connsiteY30" fmla="*/ 5323 h 9559"/>
                  <a:gd name="connsiteX31" fmla="*/ 4874 w 9805"/>
                  <a:gd name="connsiteY31" fmla="*/ 5591 h 9559"/>
                  <a:gd name="connsiteX32" fmla="*/ 5569 w 9805"/>
                  <a:gd name="connsiteY32" fmla="*/ 5234 h 9559"/>
                  <a:gd name="connsiteX33" fmla="*/ 5986 w 9805"/>
                  <a:gd name="connsiteY33" fmla="*/ 4877 h 9559"/>
                  <a:gd name="connsiteX34" fmla="*/ 5916 w 9805"/>
                  <a:gd name="connsiteY34" fmla="*/ 4609 h 9559"/>
                  <a:gd name="connsiteX35" fmla="*/ 5847 w 9805"/>
                  <a:gd name="connsiteY35" fmla="*/ 4163 h 9559"/>
                  <a:gd name="connsiteX36" fmla="*/ 5847 w 9805"/>
                  <a:gd name="connsiteY36" fmla="*/ 3538 h 9559"/>
                  <a:gd name="connsiteX37" fmla="*/ 6333 w 9805"/>
                  <a:gd name="connsiteY37" fmla="*/ 2198 h 9559"/>
                  <a:gd name="connsiteX38" fmla="*/ 7583 w 9805"/>
                  <a:gd name="connsiteY38" fmla="*/ 1663 h 9559"/>
                  <a:gd name="connsiteX39" fmla="*/ 8208 w 9805"/>
                  <a:gd name="connsiteY39" fmla="*/ 1752 h 9559"/>
                  <a:gd name="connsiteX40" fmla="*/ 8624 w 9805"/>
                  <a:gd name="connsiteY40" fmla="*/ 2020 h 9559"/>
                  <a:gd name="connsiteX41" fmla="*/ 9041 w 9805"/>
                  <a:gd name="connsiteY41" fmla="*/ 1930 h 9559"/>
                  <a:gd name="connsiteX42" fmla="*/ 9458 w 9805"/>
                  <a:gd name="connsiteY42" fmla="*/ 1663 h 9559"/>
                  <a:gd name="connsiteX43" fmla="*/ 9805 w 9805"/>
                  <a:gd name="connsiteY43" fmla="*/ 1573 h 9559"/>
                  <a:gd name="connsiteX44" fmla="*/ 9805 w 9805"/>
                  <a:gd name="connsiteY44" fmla="*/ 1305 h 9559"/>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1430 w 10000"/>
                  <a:gd name="connsiteY9" fmla="*/ 9492 h 10068"/>
                  <a:gd name="connsiteX10" fmla="*/ 2996 w 10000"/>
                  <a:gd name="connsiteY10" fmla="*/ 10041 h 10068"/>
                  <a:gd name="connsiteX11" fmla="*/ 3767 w 10000"/>
                  <a:gd name="connsiteY11" fmla="*/ 9959 h 10068"/>
                  <a:gd name="connsiteX12" fmla="*/ 4971 w 10000"/>
                  <a:gd name="connsiteY12" fmla="*/ 9492 h 10068"/>
                  <a:gd name="connsiteX13" fmla="*/ 5963 w 10000"/>
                  <a:gd name="connsiteY13" fmla="*/ 8278 h 10068"/>
                  <a:gd name="connsiteX14" fmla="*/ 6601 w 10000"/>
                  <a:gd name="connsiteY14" fmla="*/ 7530 h 10068"/>
                  <a:gd name="connsiteX15" fmla="*/ 7450 w 10000"/>
                  <a:gd name="connsiteY15" fmla="*/ 7064 h 10068"/>
                  <a:gd name="connsiteX16" fmla="*/ 7662 w 10000"/>
                  <a:gd name="connsiteY16" fmla="*/ 6970 h 10068"/>
                  <a:gd name="connsiteX17" fmla="*/ 7876 w 10000"/>
                  <a:gd name="connsiteY17" fmla="*/ 6970 h 10068"/>
                  <a:gd name="connsiteX18" fmla="*/ 8017 w 10000"/>
                  <a:gd name="connsiteY18" fmla="*/ 6970 h 10068"/>
                  <a:gd name="connsiteX19" fmla="*/ 8158 w 10000"/>
                  <a:gd name="connsiteY19" fmla="*/ 6317 h 10068"/>
                  <a:gd name="connsiteX20" fmla="*/ 7734 w 10000"/>
                  <a:gd name="connsiteY20" fmla="*/ 5102 h 10068"/>
                  <a:gd name="connsiteX21" fmla="*/ 7238 w 10000"/>
                  <a:gd name="connsiteY21" fmla="*/ 5009 h 10068"/>
                  <a:gd name="connsiteX22" fmla="*/ 6955 w 10000"/>
                  <a:gd name="connsiteY22" fmla="*/ 5102 h 10068"/>
                  <a:gd name="connsiteX23" fmla="*/ 6742 w 10000"/>
                  <a:gd name="connsiteY23" fmla="*/ 5288 h 10068"/>
                  <a:gd name="connsiteX24" fmla="*/ 5750 w 10000"/>
                  <a:gd name="connsiteY24" fmla="*/ 5849 h 10068"/>
                  <a:gd name="connsiteX25" fmla="*/ 4901 w 10000"/>
                  <a:gd name="connsiteY25" fmla="*/ 6129 h 10068"/>
                  <a:gd name="connsiteX26" fmla="*/ 4405 w 10000"/>
                  <a:gd name="connsiteY26" fmla="*/ 5756 h 10068"/>
                  <a:gd name="connsiteX27" fmla="*/ 4263 w 10000"/>
                  <a:gd name="connsiteY27" fmla="*/ 5663 h 10068"/>
                  <a:gd name="connsiteX28" fmla="*/ 4263 w 10000"/>
                  <a:gd name="connsiteY28" fmla="*/ 5475 h 10068"/>
                  <a:gd name="connsiteX29" fmla="*/ 4334 w 10000"/>
                  <a:gd name="connsiteY29" fmla="*/ 5475 h 10068"/>
                  <a:gd name="connsiteX30" fmla="*/ 4547 w 10000"/>
                  <a:gd name="connsiteY30" fmla="*/ 5569 h 10068"/>
                  <a:gd name="connsiteX31" fmla="*/ 4971 w 10000"/>
                  <a:gd name="connsiteY31" fmla="*/ 5849 h 10068"/>
                  <a:gd name="connsiteX32" fmla="*/ 5680 w 10000"/>
                  <a:gd name="connsiteY32" fmla="*/ 5475 h 10068"/>
                  <a:gd name="connsiteX33" fmla="*/ 6105 w 10000"/>
                  <a:gd name="connsiteY33" fmla="*/ 5102 h 10068"/>
                  <a:gd name="connsiteX34" fmla="*/ 6034 w 10000"/>
                  <a:gd name="connsiteY34" fmla="*/ 4822 h 10068"/>
                  <a:gd name="connsiteX35" fmla="*/ 5963 w 10000"/>
                  <a:gd name="connsiteY35" fmla="*/ 4355 h 10068"/>
                  <a:gd name="connsiteX36" fmla="*/ 5963 w 10000"/>
                  <a:gd name="connsiteY36" fmla="*/ 3701 h 10068"/>
                  <a:gd name="connsiteX37" fmla="*/ 6459 w 10000"/>
                  <a:gd name="connsiteY37" fmla="*/ 2299 h 10068"/>
                  <a:gd name="connsiteX38" fmla="*/ 7734 w 10000"/>
                  <a:gd name="connsiteY38" fmla="*/ 1740 h 10068"/>
                  <a:gd name="connsiteX39" fmla="*/ 8371 w 10000"/>
                  <a:gd name="connsiteY39" fmla="*/ 1833 h 10068"/>
                  <a:gd name="connsiteX40" fmla="*/ 8796 w 10000"/>
                  <a:gd name="connsiteY40" fmla="*/ 2113 h 10068"/>
                  <a:gd name="connsiteX41" fmla="*/ 9221 w 10000"/>
                  <a:gd name="connsiteY41" fmla="*/ 2019 h 10068"/>
                  <a:gd name="connsiteX42" fmla="*/ 9646 w 10000"/>
                  <a:gd name="connsiteY42" fmla="*/ 1740 h 10068"/>
                  <a:gd name="connsiteX43" fmla="*/ 10000 w 10000"/>
                  <a:gd name="connsiteY43" fmla="*/ 1646 h 10068"/>
                  <a:gd name="connsiteX44" fmla="*/ 10000 w 10000"/>
                  <a:gd name="connsiteY44" fmla="*/ 1365 h 10068"/>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2996 w 10000"/>
                  <a:gd name="connsiteY9" fmla="*/ 10041 h 10068"/>
                  <a:gd name="connsiteX10" fmla="*/ 3767 w 10000"/>
                  <a:gd name="connsiteY10" fmla="*/ 9959 h 10068"/>
                  <a:gd name="connsiteX11" fmla="*/ 4971 w 10000"/>
                  <a:gd name="connsiteY11" fmla="*/ 9492 h 10068"/>
                  <a:gd name="connsiteX12" fmla="*/ 5963 w 10000"/>
                  <a:gd name="connsiteY12" fmla="*/ 8278 h 10068"/>
                  <a:gd name="connsiteX13" fmla="*/ 6601 w 10000"/>
                  <a:gd name="connsiteY13" fmla="*/ 7530 h 10068"/>
                  <a:gd name="connsiteX14" fmla="*/ 7450 w 10000"/>
                  <a:gd name="connsiteY14" fmla="*/ 7064 h 10068"/>
                  <a:gd name="connsiteX15" fmla="*/ 7662 w 10000"/>
                  <a:gd name="connsiteY15" fmla="*/ 6970 h 10068"/>
                  <a:gd name="connsiteX16" fmla="*/ 7876 w 10000"/>
                  <a:gd name="connsiteY16" fmla="*/ 6970 h 10068"/>
                  <a:gd name="connsiteX17" fmla="*/ 8017 w 10000"/>
                  <a:gd name="connsiteY17" fmla="*/ 6970 h 10068"/>
                  <a:gd name="connsiteX18" fmla="*/ 8158 w 10000"/>
                  <a:gd name="connsiteY18" fmla="*/ 6317 h 10068"/>
                  <a:gd name="connsiteX19" fmla="*/ 7734 w 10000"/>
                  <a:gd name="connsiteY19" fmla="*/ 5102 h 10068"/>
                  <a:gd name="connsiteX20" fmla="*/ 7238 w 10000"/>
                  <a:gd name="connsiteY20" fmla="*/ 5009 h 10068"/>
                  <a:gd name="connsiteX21" fmla="*/ 6955 w 10000"/>
                  <a:gd name="connsiteY21" fmla="*/ 5102 h 10068"/>
                  <a:gd name="connsiteX22" fmla="*/ 6742 w 10000"/>
                  <a:gd name="connsiteY22" fmla="*/ 5288 h 10068"/>
                  <a:gd name="connsiteX23" fmla="*/ 5750 w 10000"/>
                  <a:gd name="connsiteY23" fmla="*/ 5849 h 10068"/>
                  <a:gd name="connsiteX24" fmla="*/ 4901 w 10000"/>
                  <a:gd name="connsiteY24" fmla="*/ 6129 h 10068"/>
                  <a:gd name="connsiteX25" fmla="*/ 4405 w 10000"/>
                  <a:gd name="connsiteY25" fmla="*/ 5756 h 10068"/>
                  <a:gd name="connsiteX26" fmla="*/ 4263 w 10000"/>
                  <a:gd name="connsiteY26" fmla="*/ 5663 h 10068"/>
                  <a:gd name="connsiteX27" fmla="*/ 4263 w 10000"/>
                  <a:gd name="connsiteY27" fmla="*/ 5475 h 10068"/>
                  <a:gd name="connsiteX28" fmla="*/ 4334 w 10000"/>
                  <a:gd name="connsiteY28" fmla="*/ 5475 h 10068"/>
                  <a:gd name="connsiteX29" fmla="*/ 4547 w 10000"/>
                  <a:gd name="connsiteY29" fmla="*/ 5569 h 10068"/>
                  <a:gd name="connsiteX30" fmla="*/ 4971 w 10000"/>
                  <a:gd name="connsiteY30" fmla="*/ 5849 h 10068"/>
                  <a:gd name="connsiteX31" fmla="*/ 5680 w 10000"/>
                  <a:gd name="connsiteY31" fmla="*/ 5475 h 10068"/>
                  <a:gd name="connsiteX32" fmla="*/ 6105 w 10000"/>
                  <a:gd name="connsiteY32" fmla="*/ 5102 h 10068"/>
                  <a:gd name="connsiteX33" fmla="*/ 6034 w 10000"/>
                  <a:gd name="connsiteY33" fmla="*/ 4822 h 10068"/>
                  <a:gd name="connsiteX34" fmla="*/ 5963 w 10000"/>
                  <a:gd name="connsiteY34" fmla="*/ 4355 h 10068"/>
                  <a:gd name="connsiteX35" fmla="*/ 5963 w 10000"/>
                  <a:gd name="connsiteY35" fmla="*/ 3701 h 10068"/>
                  <a:gd name="connsiteX36" fmla="*/ 6459 w 10000"/>
                  <a:gd name="connsiteY36" fmla="*/ 2299 h 10068"/>
                  <a:gd name="connsiteX37" fmla="*/ 7734 w 10000"/>
                  <a:gd name="connsiteY37" fmla="*/ 1740 h 10068"/>
                  <a:gd name="connsiteX38" fmla="*/ 8371 w 10000"/>
                  <a:gd name="connsiteY38" fmla="*/ 1833 h 10068"/>
                  <a:gd name="connsiteX39" fmla="*/ 8796 w 10000"/>
                  <a:gd name="connsiteY39" fmla="*/ 2113 h 10068"/>
                  <a:gd name="connsiteX40" fmla="*/ 9221 w 10000"/>
                  <a:gd name="connsiteY40" fmla="*/ 2019 h 10068"/>
                  <a:gd name="connsiteX41" fmla="*/ 9646 w 10000"/>
                  <a:gd name="connsiteY41" fmla="*/ 1740 h 10068"/>
                  <a:gd name="connsiteX42" fmla="*/ 10000 w 10000"/>
                  <a:gd name="connsiteY42" fmla="*/ 1646 h 10068"/>
                  <a:gd name="connsiteX43" fmla="*/ 10000 w 10000"/>
                  <a:gd name="connsiteY43" fmla="*/ 1365 h 10068"/>
                  <a:gd name="connsiteX0" fmla="*/ 9067 w 9067"/>
                  <a:gd name="connsiteY0" fmla="*/ 1365 h 10068"/>
                  <a:gd name="connsiteX1" fmla="*/ 8217 w 9067"/>
                  <a:gd name="connsiteY1" fmla="*/ 525 h 10068"/>
                  <a:gd name="connsiteX2" fmla="*/ 6092 w 9067"/>
                  <a:gd name="connsiteY2" fmla="*/ 338 h 10068"/>
                  <a:gd name="connsiteX3" fmla="*/ 5950 w 9067"/>
                  <a:gd name="connsiteY3" fmla="*/ 432 h 10068"/>
                  <a:gd name="connsiteX4" fmla="*/ 4251 w 9067"/>
                  <a:gd name="connsiteY4" fmla="*/ 1179 h 10068"/>
                  <a:gd name="connsiteX5" fmla="*/ 4180 w 9067"/>
                  <a:gd name="connsiteY5" fmla="*/ 2206 h 10068"/>
                  <a:gd name="connsiteX6" fmla="*/ 2029 w 9067"/>
                  <a:gd name="connsiteY6" fmla="*/ 3941 h 10068"/>
                  <a:gd name="connsiteX7" fmla="*/ 1 w 9067"/>
                  <a:gd name="connsiteY7" fmla="*/ 5475 h 10068"/>
                  <a:gd name="connsiteX8" fmla="*/ 2063 w 9067"/>
                  <a:gd name="connsiteY8" fmla="*/ 10041 h 10068"/>
                  <a:gd name="connsiteX9" fmla="*/ 2834 w 9067"/>
                  <a:gd name="connsiteY9" fmla="*/ 9959 h 10068"/>
                  <a:gd name="connsiteX10" fmla="*/ 4038 w 9067"/>
                  <a:gd name="connsiteY10" fmla="*/ 9492 h 10068"/>
                  <a:gd name="connsiteX11" fmla="*/ 5030 w 9067"/>
                  <a:gd name="connsiteY11" fmla="*/ 8278 h 10068"/>
                  <a:gd name="connsiteX12" fmla="*/ 5668 w 9067"/>
                  <a:gd name="connsiteY12" fmla="*/ 7530 h 10068"/>
                  <a:gd name="connsiteX13" fmla="*/ 6517 w 9067"/>
                  <a:gd name="connsiteY13" fmla="*/ 7064 h 10068"/>
                  <a:gd name="connsiteX14" fmla="*/ 6729 w 9067"/>
                  <a:gd name="connsiteY14" fmla="*/ 6970 h 10068"/>
                  <a:gd name="connsiteX15" fmla="*/ 6943 w 9067"/>
                  <a:gd name="connsiteY15" fmla="*/ 6970 h 10068"/>
                  <a:gd name="connsiteX16" fmla="*/ 7084 w 9067"/>
                  <a:gd name="connsiteY16" fmla="*/ 6970 h 10068"/>
                  <a:gd name="connsiteX17" fmla="*/ 7225 w 9067"/>
                  <a:gd name="connsiteY17" fmla="*/ 6317 h 10068"/>
                  <a:gd name="connsiteX18" fmla="*/ 6801 w 9067"/>
                  <a:gd name="connsiteY18" fmla="*/ 5102 h 10068"/>
                  <a:gd name="connsiteX19" fmla="*/ 6305 w 9067"/>
                  <a:gd name="connsiteY19" fmla="*/ 5009 h 10068"/>
                  <a:gd name="connsiteX20" fmla="*/ 6022 w 9067"/>
                  <a:gd name="connsiteY20" fmla="*/ 5102 h 10068"/>
                  <a:gd name="connsiteX21" fmla="*/ 5809 w 9067"/>
                  <a:gd name="connsiteY21" fmla="*/ 5288 h 10068"/>
                  <a:gd name="connsiteX22" fmla="*/ 4817 w 9067"/>
                  <a:gd name="connsiteY22" fmla="*/ 5849 h 10068"/>
                  <a:gd name="connsiteX23" fmla="*/ 3968 w 9067"/>
                  <a:gd name="connsiteY23" fmla="*/ 6129 h 10068"/>
                  <a:gd name="connsiteX24" fmla="*/ 3472 w 9067"/>
                  <a:gd name="connsiteY24" fmla="*/ 5756 h 10068"/>
                  <a:gd name="connsiteX25" fmla="*/ 3330 w 9067"/>
                  <a:gd name="connsiteY25" fmla="*/ 5663 h 10068"/>
                  <a:gd name="connsiteX26" fmla="*/ 3330 w 9067"/>
                  <a:gd name="connsiteY26" fmla="*/ 5475 h 10068"/>
                  <a:gd name="connsiteX27" fmla="*/ 3401 w 9067"/>
                  <a:gd name="connsiteY27" fmla="*/ 5475 h 10068"/>
                  <a:gd name="connsiteX28" fmla="*/ 3614 w 9067"/>
                  <a:gd name="connsiteY28" fmla="*/ 5569 h 10068"/>
                  <a:gd name="connsiteX29" fmla="*/ 4038 w 9067"/>
                  <a:gd name="connsiteY29" fmla="*/ 5849 h 10068"/>
                  <a:gd name="connsiteX30" fmla="*/ 4747 w 9067"/>
                  <a:gd name="connsiteY30" fmla="*/ 5475 h 10068"/>
                  <a:gd name="connsiteX31" fmla="*/ 5172 w 9067"/>
                  <a:gd name="connsiteY31" fmla="*/ 5102 h 10068"/>
                  <a:gd name="connsiteX32" fmla="*/ 5101 w 9067"/>
                  <a:gd name="connsiteY32" fmla="*/ 4822 h 10068"/>
                  <a:gd name="connsiteX33" fmla="*/ 5030 w 9067"/>
                  <a:gd name="connsiteY33" fmla="*/ 4355 h 10068"/>
                  <a:gd name="connsiteX34" fmla="*/ 5030 w 9067"/>
                  <a:gd name="connsiteY34" fmla="*/ 3701 h 10068"/>
                  <a:gd name="connsiteX35" fmla="*/ 5526 w 9067"/>
                  <a:gd name="connsiteY35" fmla="*/ 2299 h 10068"/>
                  <a:gd name="connsiteX36" fmla="*/ 6801 w 9067"/>
                  <a:gd name="connsiteY36" fmla="*/ 1740 h 10068"/>
                  <a:gd name="connsiteX37" fmla="*/ 7438 w 9067"/>
                  <a:gd name="connsiteY37" fmla="*/ 1833 h 10068"/>
                  <a:gd name="connsiteX38" fmla="*/ 7863 w 9067"/>
                  <a:gd name="connsiteY38" fmla="*/ 2113 h 10068"/>
                  <a:gd name="connsiteX39" fmla="*/ 8288 w 9067"/>
                  <a:gd name="connsiteY39" fmla="*/ 2019 h 10068"/>
                  <a:gd name="connsiteX40" fmla="*/ 8713 w 9067"/>
                  <a:gd name="connsiteY40" fmla="*/ 1740 h 10068"/>
                  <a:gd name="connsiteX41" fmla="*/ 9067 w 9067"/>
                  <a:gd name="connsiteY41" fmla="*/ 1646 h 10068"/>
                  <a:gd name="connsiteX42" fmla="*/ 9067 w 9067"/>
                  <a:gd name="connsiteY42" fmla="*/ 1365 h 10068"/>
                  <a:gd name="connsiteX0" fmla="*/ 7961 w 7961"/>
                  <a:gd name="connsiteY0" fmla="*/ 1356 h 10000"/>
                  <a:gd name="connsiteX1" fmla="*/ 7024 w 7961"/>
                  <a:gd name="connsiteY1" fmla="*/ 521 h 10000"/>
                  <a:gd name="connsiteX2" fmla="*/ 4680 w 7961"/>
                  <a:gd name="connsiteY2" fmla="*/ 336 h 10000"/>
                  <a:gd name="connsiteX3" fmla="*/ 4523 w 7961"/>
                  <a:gd name="connsiteY3" fmla="*/ 429 h 10000"/>
                  <a:gd name="connsiteX4" fmla="*/ 2649 w 7961"/>
                  <a:gd name="connsiteY4" fmla="*/ 1171 h 10000"/>
                  <a:gd name="connsiteX5" fmla="*/ 2571 w 7961"/>
                  <a:gd name="connsiteY5" fmla="*/ 2191 h 10000"/>
                  <a:gd name="connsiteX6" fmla="*/ 199 w 7961"/>
                  <a:gd name="connsiteY6" fmla="*/ 3914 h 10000"/>
                  <a:gd name="connsiteX7" fmla="*/ 236 w 7961"/>
                  <a:gd name="connsiteY7" fmla="*/ 9973 h 10000"/>
                  <a:gd name="connsiteX8" fmla="*/ 1087 w 7961"/>
                  <a:gd name="connsiteY8" fmla="*/ 9892 h 10000"/>
                  <a:gd name="connsiteX9" fmla="*/ 2415 w 7961"/>
                  <a:gd name="connsiteY9" fmla="*/ 9428 h 10000"/>
                  <a:gd name="connsiteX10" fmla="*/ 3509 w 7961"/>
                  <a:gd name="connsiteY10" fmla="*/ 8222 h 10000"/>
                  <a:gd name="connsiteX11" fmla="*/ 4212 w 7961"/>
                  <a:gd name="connsiteY11" fmla="*/ 7479 h 10000"/>
                  <a:gd name="connsiteX12" fmla="*/ 5149 w 7961"/>
                  <a:gd name="connsiteY12" fmla="*/ 7016 h 10000"/>
                  <a:gd name="connsiteX13" fmla="*/ 5382 w 7961"/>
                  <a:gd name="connsiteY13" fmla="*/ 6923 h 10000"/>
                  <a:gd name="connsiteX14" fmla="*/ 5618 w 7961"/>
                  <a:gd name="connsiteY14" fmla="*/ 6923 h 10000"/>
                  <a:gd name="connsiteX15" fmla="*/ 5774 w 7961"/>
                  <a:gd name="connsiteY15" fmla="*/ 6923 h 10000"/>
                  <a:gd name="connsiteX16" fmla="*/ 5929 w 7961"/>
                  <a:gd name="connsiteY16" fmla="*/ 6274 h 10000"/>
                  <a:gd name="connsiteX17" fmla="*/ 5462 w 7961"/>
                  <a:gd name="connsiteY17" fmla="*/ 5068 h 10000"/>
                  <a:gd name="connsiteX18" fmla="*/ 4915 w 7961"/>
                  <a:gd name="connsiteY18" fmla="*/ 4975 h 10000"/>
                  <a:gd name="connsiteX19" fmla="*/ 4603 w 7961"/>
                  <a:gd name="connsiteY19" fmla="*/ 5068 h 10000"/>
                  <a:gd name="connsiteX20" fmla="*/ 4368 w 7961"/>
                  <a:gd name="connsiteY20" fmla="*/ 5252 h 10000"/>
                  <a:gd name="connsiteX21" fmla="*/ 3274 w 7961"/>
                  <a:gd name="connsiteY21" fmla="*/ 5809 h 10000"/>
                  <a:gd name="connsiteX22" fmla="*/ 2337 w 7961"/>
                  <a:gd name="connsiteY22" fmla="*/ 6088 h 10000"/>
                  <a:gd name="connsiteX23" fmla="*/ 1790 w 7961"/>
                  <a:gd name="connsiteY23" fmla="*/ 5717 h 10000"/>
                  <a:gd name="connsiteX24" fmla="*/ 1634 w 7961"/>
                  <a:gd name="connsiteY24" fmla="*/ 5625 h 10000"/>
                  <a:gd name="connsiteX25" fmla="*/ 1634 w 7961"/>
                  <a:gd name="connsiteY25" fmla="*/ 5438 h 10000"/>
                  <a:gd name="connsiteX26" fmla="*/ 1712 w 7961"/>
                  <a:gd name="connsiteY26" fmla="*/ 5438 h 10000"/>
                  <a:gd name="connsiteX27" fmla="*/ 1947 w 7961"/>
                  <a:gd name="connsiteY27" fmla="*/ 5531 h 10000"/>
                  <a:gd name="connsiteX28" fmla="*/ 2415 w 7961"/>
                  <a:gd name="connsiteY28" fmla="*/ 5809 h 10000"/>
                  <a:gd name="connsiteX29" fmla="*/ 3196 w 7961"/>
                  <a:gd name="connsiteY29" fmla="*/ 5438 h 10000"/>
                  <a:gd name="connsiteX30" fmla="*/ 3665 w 7961"/>
                  <a:gd name="connsiteY30" fmla="*/ 5068 h 10000"/>
                  <a:gd name="connsiteX31" fmla="*/ 3587 w 7961"/>
                  <a:gd name="connsiteY31" fmla="*/ 4789 h 10000"/>
                  <a:gd name="connsiteX32" fmla="*/ 3509 w 7961"/>
                  <a:gd name="connsiteY32" fmla="*/ 4326 h 10000"/>
                  <a:gd name="connsiteX33" fmla="*/ 3509 w 7961"/>
                  <a:gd name="connsiteY33" fmla="*/ 3676 h 10000"/>
                  <a:gd name="connsiteX34" fmla="*/ 4056 w 7961"/>
                  <a:gd name="connsiteY34" fmla="*/ 2283 h 10000"/>
                  <a:gd name="connsiteX35" fmla="*/ 5462 w 7961"/>
                  <a:gd name="connsiteY35" fmla="*/ 1728 h 10000"/>
                  <a:gd name="connsiteX36" fmla="*/ 6164 w 7961"/>
                  <a:gd name="connsiteY36" fmla="*/ 1821 h 10000"/>
                  <a:gd name="connsiteX37" fmla="*/ 6633 w 7961"/>
                  <a:gd name="connsiteY37" fmla="*/ 2099 h 10000"/>
                  <a:gd name="connsiteX38" fmla="*/ 7102 w 7961"/>
                  <a:gd name="connsiteY38" fmla="*/ 2005 h 10000"/>
                  <a:gd name="connsiteX39" fmla="*/ 7571 w 7961"/>
                  <a:gd name="connsiteY39" fmla="*/ 1728 h 10000"/>
                  <a:gd name="connsiteX40" fmla="*/ 7961 w 7961"/>
                  <a:gd name="connsiteY40" fmla="*/ 1635 h 10000"/>
                  <a:gd name="connsiteX41" fmla="*/ 7961 w 7961"/>
                  <a:gd name="connsiteY41" fmla="*/ 1356 h 10000"/>
                  <a:gd name="connsiteX0" fmla="*/ 9818 w 9818"/>
                  <a:gd name="connsiteY0" fmla="*/ 1356 h 10000"/>
                  <a:gd name="connsiteX1" fmla="*/ 8641 w 9818"/>
                  <a:gd name="connsiteY1" fmla="*/ 521 h 10000"/>
                  <a:gd name="connsiteX2" fmla="*/ 5697 w 9818"/>
                  <a:gd name="connsiteY2" fmla="*/ 336 h 10000"/>
                  <a:gd name="connsiteX3" fmla="*/ 5499 w 9818"/>
                  <a:gd name="connsiteY3" fmla="*/ 429 h 10000"/>
                  <a:gd name="connsiteX4" fmla="*/ 3145 w 9818"/>
                  <a:gd name="connsiteY4" fmla="*/ 1171 h 10000"/>
                  <a:gd name="connsiteX5" fmla="*/ 3047 w 9818"/>
                  <a:gd name="connsiteY5" fmla="*/ 2191 h 10000"/>
                  <a:gd name="connsiteX6" fmla="*/ 68 w 9818"/>
                  <a:gd name="connsiteY6" fmla="*/ 3914 h 10000"/>
                  <a:gd name="connsiteX7" fmla="*/ 114 w 9818"/>
                  <a:gd name="connsiteY7" fmla="*/ 9973 h 10000"/>
                  <a:gd name="connsiteX8" fmla="*/ 1183 w 9818"/>
                  <a:gd name="connsiteY8" fmla="*/ 9892 h 10000"/>
                  <a:gd name="connsiteX9" fmla="*/ 2852 w 9818"/>
                  <a:gd name="connsiteY9" fmla="*/ 9428 h 10000"/>
                  <a:gd name="connsiteX10" fmla="*/ 4226 w 9818"/>
                  <a:gd name="connsiteY10" fmla="*/ 8222 h 10000"/>
                  <a:gd name="connsiteX11" fmla="*/ 5109 w 9818"/>
                  <a:gd name="connsiteY11" fmla="*/ 7479 h 10000"/>
                  <a:gd name="connsiteX12" fmla="*/ 6286 w 9818"/>
                  <a:gd name="connsiteY12" fmla="*/ 7016 h 10000"/>
                  <a:gd name="connsiteX13" fmla="*/ 6578 w 9818"/>
                  <a:gd name="connsiteY13" fmla="*/ 6923 h 10000"/>
                  <a:gd name="connsiteX14" fmla="*/ 6875 w 9818"/>
                  <a:gd name="connsiteY14" fmla="*/ 6923 h 10000"/>
                  <a:gd name="connsiteX15" fmla="*/ 7071 w 9818"/>
                  <a:gd name="connsiteY15" fmla="*/ 6923 h 10000"/>
                  <a:gd name="connsiteX16" fmla="*/ 7266 w 9818"/>
                  <a:gd name="connsiteY16" fmla="*/ 6274 h 10000"/>
                  <a:gd name="connsiteX17" fmla="*/ 6679 w 9818"/>
                  <a:gd name="connsiteY17" fmla="*/ 5068 h 10000"/>
                  <a:gd name="connsiteX18" fmla="*/ 5992 w 9818"/>
                  <a:gd name="connsiteY18" fmla="*/ 4975 h 10000"/>
                  <a:gd name="connsiteX19" fmla="*/ 5600 w 9818"/>
                  <a:gd name="connsiteY19" fmla="*/ 5068 h 10000"/>
                  <a:gd name="connsiteX20" fmla="*/ 5305 w 9818"/>
                  <a:gd name="connsiteY20" fmla="*/ 5252 h 10000"/>
                  <a:gd name="connsiteX21" fmla="*/ 3931 w 9818"/>
                  <a:gd name="connsiteY21" fmla="*/ 5809 h 10000"/>
                  <a:gd name="connsiteX22" fmla="*/ 2754 w 9818"/>
                  <a:gd name="connsiteY22" fmla="*/ 6088 h 10000"/>
                  <a:gd name="connsiteX23" fmla="*/ 2066 w 9818"/>
                  <a:gd name="connsiteY23" fmla="*/ 5717 h 10000"/>
                  <a:gd name="connsiteX24" fmla="*/ 1871 w 9818"/>
                  <a:gd name="connsiteY24" fmla="*/ 5625 h 10000"/>
                  <a:gd name="connsiteX25" fmla="*/ 1871 w 9818"/>
                  <a:gd name="connsiteY25" fmla="*/ 5438 h 10000"/>
                  <a:gd name="connsiteX26" fmla="*/ 1968 w 9818"/>
                  <a:gd name="connsiteY26" fmla="*/ 5438 h 10000"/>
                  <a:gd name="connsiteX27" fmla="*/ 2264 w 9818"/>
                  <a:gd name="connsiteY27" fmla="*/ 5531 h 10000"/>
                  <a:gd name="connsiteX28" fmla="*/ 2852 w 9818"/>
                  <a:gd name="connsiteY28" fmla="*/ 5809 h 10000"/>
                  <a:gd name="connsiteX29" fmla="*/ 3833 w 9818"/>
                  <a:gd name="connsiteY29" fmla="*/ 5438 h 10000"/>
                  <a:gd name="connsiteX30" fmla="*/ 4422 w 9818"/>
                  <a:gd name="connsiteY30" fmla="*/ 5068 h 10000"/>
                  <a:gd name="connsiteX31" fmla="*/ 4324 w 9818"/>
                  <a:gd name="connsiteY31" fmla="*/ 4789 h 10000"/>
                  <a:gd name="connsiteX32" fmla="*/ 4226 w 9818"/>
                  <a:gd name="connsiteY32" fmla="*/ 4326 h 10000"/>
                  <a:gd name="connsiteX33" fmla="*/ 4226 w 9818"/>
                  <a:gd name="connsiteY33" fmla="*/ 3676 h 10000"/>
                  <a:gd name="connsiteX34" fmla="*/ 4913 w 9818"/>
                  <a:gd name="connsiteY34" fmla="*/ 2283 h 10000"/>
                  <a:gd name="connsiteX35" fmla="*/ 6679 w 9818"/>
                  <a:gd name="connsiteY35" fmla="*/ 1728 h 10000"/>
                  <a:gd name="connsiteX36" fmla="*/ 7561 w 9818"/>
                  <a:gd name="connsiteY36" fmla="*/ 1821 h 10000"/>
                  <a:gd name="connsiteX37" fmla="*/ 8150 w 9818"/>
                  <a:gd name="connsiteY37" fmla="*/ 2099 h 10000"/>
                  <a:gd name="connsiteX38" fmla="*/ 8739 w 9818"/>
                  <a:gd name="connsiteY38" fmla="*/ 2005 h 10000"/>
                  <a:gd name="connsiteX39" fmla="*/ 9328 w 9818"/>
                  <a:gd name="connsiteY39" fmla="*/ 1728 h 10000"/>
                  <a:gd name="connsiteX40" fmla="*/ 9818 w 9818"/>
                  <a:gd name="connsiteY40" fmla="*/ 1635 h 10000"/>
                  <a:gd name="connsiteX41" fmla="*/ 9818 w 9818"/>
                  <a:gd name="connsiteY41" fmla="*/ 1356 h 10000"/>
                  <a:gd name="connsiteX0" fmla="*/ 9949 w 9949"/>
                  <a:gd name="connsiteY0" fmla="*/ 1356 h 10395"/>
                  <a:gd name="connsiteX1" fmla="*/ 8750 w 9949"/>
                  <a:gd name="connsiteY1" fmla="*/ 521 h 10395"/>
                  <a:gd name="connsiteX2" fmla="*/ 5752 w 9949"/>
                  <a:gd name="connsiteY2" fmla="*/ 336 h 10395"/>
                  <a:gd name="connsiteX3" fmla="*/ 5550 w 9949"/>
                  <a:gd name="connsiteY3" fmla="*/ 429 h 10395"/>
                  <a:gd name="connsiteX4" fmla="*/ 3152 w 9949"/>
                  <a:gd name="connsiteY4" fmla="*/ 1171 h 10395"/>
                  <a:gd name="connsiteX5" fmla="*/ 3052 w 9949"/>
                  <a:gd name="connsiteY5" fmla="*/ 2191 h 10395"/>
                  <a:gd name="connsiteX6" fmla="*/ 18 w 9949"/>
                  <a:gd name="connsiteY6" fmla="*/ 3914 h 10395"/>
                  <a:gd name="connsiteX7" fmla="*/ 65 w 9949"/>
                  <a:gd name="connsiteY7" fmla="*/ 9973 h 10395"/>
                  <a:gd name="connsiteX8" fmla="*/ 1154 w 9949"/>
                  <a:gd name="connsiteY8" fmla="*/ 9892 h 10395"/>
                  <a:gd name="connsiteX9" fmla="*/ 2854 w 9949"/>
                  <a:gd name="connsiteY9" fmla="*/ 9428 h 10395"/>
                  <a:gd name="connsiteX10" fmla="*/ 4253 w 9949"/>
                  <a:gd name="connsiteY10" fmla="*/ 8222 h 10395"/>
                  <a:gd name="connsiteX11" fmla="*/ 5153 w 9949"/>
                  <a:gd name="connsiteY11" fmla="*/ 7479 h 10395"/>
                  <a:gd name="connsiteX12" fmla="*/ 6352 w 9949"/>
                  <a:gd name="connsiteY12" fmla="*/ 7016 h 10395"/>
                  <a:gd name="connsiteX13" fmla="*/ 6649 w 9949"/>
                  <a:gd name="connsiteY13" fmla="*/ 6923 h 10395"/>
                  <a:gd name="connsiteX14" fmla="*/ 6951 w 9949"/>
                  <a:gd name="connsiteY14" fmla="*/ 6923 h 10395"/>
                  <a:gd name="connsiteX15" fmla="*/ 7151 w 9949"/>
                  <a:gd name="connsiteY15" fmla="*/ 6923 h 10395"/>
                  <a:gd name="connsiteX16" fmla="*/ 7350 w 9949"/>
                  <a:gd name="connsiteY16" fmla="*/ 6274 h 10395"/>
                  <a:gd name="connsiteX17" fmla="*/ 6752 w 9949"/>
                  <a:gd name="connsiteY17" fmla="*/ 5068 h 10395"/>
                  <a:gd name="connsiteX18" fmla="*/ 6052 w 9949"/>
                  <a:gd name="connsiteY18" fmla="*/ 4975 h 10395"/>
                  <a:gd name="connsiteX19" fmla="*/ 5653 w 9949"/>
                  <a:gd name="connsiteY19" fmla="*/ 5068 h 10395"/>
                  <a:gd name="connsiteX20" fmla="*/ 5352 w 9949"/>
                  <a:gd name="connsiteY20" fmla="*/ 5252 h 10395"/>
                  <a:gd name="connsiteX21" fmla="*/ 3953 w 9949"/>
                  <a:gd name="connsiteY21" fmla="*/ 5809 h 10395"/>
                  <a:gd name="connsiteX22" fmla="*/ 2754 w 9949"/>
                  <a:gd name="connsiteY22" fmla="*/ 6088 h 10395"/>
                  <a:gd name="connsiteX23" fmla="*/ 2053 w 9949"/>
                  <a:gd name="connsiteY23" fmla="*/ 5717 h 10395"/>
                  <a:gd name="connsiteX24" fmla="*/ 1855 w 9949"/>
                  <a:gd name="connsiteY24" fmla="*/ 5625 h 10395"/>
                  <a:gd name="connsiteX25" fmla="*/ 1855 w 9949"/>
                  <a:gd name="connsiteY25" fmla="*/ 5438 h 10395"/>
                  <a:gd name="connsiteX26" fmla="*/ 1953 w 9949"/>
                  <a:gd name="connsiteY26" fmla="*/ 5438 h 10395"/>
                  <a:gd name="connsiteX27" fmla="*/ 2255 w 9949"/>
                  <a:gd name="connsiteY27" fmla="*/ 5531 h 10395"/>
                  <a:gd name="connsiteX28" fmla="*/ 2854 w 9949"/>
                  <a:gd name="connsiteY28" fmla="*/ 5809 h 10395"/>
                  <a:gd name="connsiteX29" fmla="*/ 3853 w 9949"/>
                  <a:gd name="connsiteY29" fmla="*/ 5438 h 10395"/>
                  <a:gd name="connsiteX30" fmla="*/ 4453 w 9949"/>
                  <a:gd name="connsiteY30" fmla="*/ 5068 h 10395"/>
                  <a:gd name="connsiteX31" fmla="*/ 4353 w 9949"/>
                  <a:gd name="connsiteY31" fmla="*/ 4789 h 10395"/>
                  <a:gd name="connsiteX32" fmla="*/ 4253 w 9949"/>
                  <a:gd name="connsiteY32" fmla="*/ 4326 h 10395"/>
                  <a:gd name="connsiteX33" fmla="*/ 4253 w 9949"/>
                  <a:gd name="connsiteY33" fmla="*/ 3676 h 10395"/>
                  <a:gd name="connsiteX34" fmla="*/ 4953 w 9949"/>
                  <a:gd name="connsiteY34" fmla="*/ 2283 h 10395"/>
                  <a:gd name="connsiteX35" fmla="*/ 6752 w 9949"/>
                  <a:gd name="connsiteY35" fmla="*/ 1728 h 10395"/>
                  <a:gd name="connsiteX36" fmla="*/ 7650 w 9949"/>
                  <a:gd name="connsiteY36" fmla="*/ 1821 h 10395"/>
                  <a:gd name="connsiteX37" fmla="*/ 8250 w 9949"/>
                  <a:gd name="connsiteY37" fmla="*/ 2099 h 10395"/>
                  <a:gd name="connsiteX38" fmla="*/ 8850 w 9949"/>
                  <a:gd name="connsiteY38" fmla="*/ 2005 h 10395"/>
                  <a:gd name="connsiteX39" fmla="*/ 9450 w 9949"/>
                  <a:gd name="connsiteY39" fmla="*/ 1728 h 10395"/>
                  <a:gd name="connsiteX40" fmla="*/ 9949 w 9949"/>
                  <a:gd name="connsiteY40" fmla="*/ 1635 h 10395"/>
                  <a:gd name="connsiteX41" fmla="*/ 9949 w 9949"/>
                  <a:gd name="connsiteY41" fmla="*/ 1356 h 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949" h="10395">
                    <a:moveTo>
                      <a:pt x="9949" y="1356"/>
                    </a:moveTo>
                    <a:cubicBezTo>
                      <a:pt x="9349" y="1356"/>
                      <a:pt x="8750" y="1263"/>
                      <a:pt x="8750" y="521"/>
                    </a:cubicBezTo>
                    <a:cubicBezTo>
                      <a:pt x="7251" y="-406"/>
                      <a:pt x="6052" y="151"/>
                      <a:pt x="5752" y="336"/>
                    </a:cubicBezTo>
                    <a:lnTo>
                      <a:pt x="5550" y="429"/>
                    </a:lnTo>
                    <a:cubicBezTo>
                      <a:pt x="5052" y="706"/>
                      <a:pt x="4253" y="1171"/>
                      <a:pt x="3152" y="1171"/>
                    </a:cubicBezTo>
                    <a:cubicBezTo>
                      <a:pt x="3120" y="1511"/>
                      <a:pt x="3087" y="1851"/>
                      <a:pt x="3052" y="2191"/>
                    </a:cubicBezTo>
                    <a:cubicBezTo>
                      <a:pt x="2530" y="2649"/>
                      <a:pt x="516" y="2617"/>
                      <a:pt x="18" y="3914"/>
                    </a:cubicBezTo>
                    <a:cubicBezTo>
                      <a:pt x="-37" y="5211"/>
                      <a:pt x="54" y="8977"/>
                      <a:pt x="65" y="9973"/>
                    </a:cubicBezTo>
                    <a:cubicBezTo>
                      <a:pt x="76" y="10969"/>
                      <a:pt x="554" y="9892"/>
                      <a:pt x="1154" y="9892"/>
                    </a:cubicBezTo>
                    <a:cubicBezTo>
                      <a:pt x="1755" y="9798"/>
                      <a:pt x="2353" y="9706"/>
                      <a:pt x="2854" y="9428"/>
                    </a:cubicBezTo>
                    <a:cubicBezTo>
                      <a:pt x="3452" y="9149"/>
                      <a:pt x="3853" y="8778"/>
                      <a:pt x="4253" y="8222"/>
                    </a:cubicBezTo>
                    <a:cubicBezTo>
                      <a:pt x="4551" y="8036"/>
                      <a:pt x="4752" y="7757"/>
                      <a:pt x="5153" y="7479"/>
                    </a:cubicBezTo>
                    <a:cubicBezTo>
                      <a:pt x="5452" y="7201"/>
                      <a:pt x="5951" y="7109"/>
                      <a:pt x="6352" y="7016"/>
                    </a:cubicBezTo>
                    <a:cubicBezTo>
                      <a:pt x="6451" y="7016"/>
                      <a:pt x="6551" y="7016"/>
                      <a:pt x="6649" y="6923"/>
                    </a:cubicBezTo>
                    <a:lnTo>
                      <a:pt x="6951" y="6923"/>
                    </a:lnTo>
                    <a:lnTo>
                      <a:pt x="7151" y="6923"/>
                    </a:lnTo>
                    <a:cubicBezTo>
                      <a:pt x="7251" y="6830"/>
                      <a:pt x="7350" y="6551"/>
                      <a:pt x="7350" y="6274"/>
                    </a:cubicBezTo>
                    <a:cubicBezTo>
                      <a:pt x="7350" y="5809"/>
                      <a:pt x="7151" y="5252"/>
                      <a:pt x="6752" y="5068"/>
                    </a:cubicBezTo>
                    <a:cubicBezTo>
                      <a:pt x="6551" y="4975"/>
                      <a:pt x="6252" y="4975"/>
                      <a:pt x="6052" y="4975"/>
                    </a:cubicBezTo>
                    <a:cubicBezTo>
                      <a:pt x="5951" y="4975"/>
                      <a:pt x="5851" y="5068"/>
                      <a:pt x="5653" y="5068"/>
                    </a:cubicBezTo>
                    <a:cubicBezTo>
                      <a:pt x="5550" y="5068"/>
                      <a:pt x="5452" y="5160"/>
                      <a:pt x="5352" y="5252"/>
                    </a:cubicBezTo>
                    <a:cubicBezTo>
                      <a:pt x="4852" y="5438"/>
                      <a:pt x="4353" y="5625"/>
                      <a:pt x="3953" y="5809"/>
                    </a:cubicBezTo>
                    <a:cubicBezTo>
                      <a:pt x="3555" y="5902"/>
                      <a:pt x="3252" y="6088"/>
                      <a:pt x="2754" y="6088"/>
                    </a:cubicBezTo>
                    <a:cubicBezTo>
                      <a:pt x="2453" y="5995"/>
                      <a:pt x="2255" y="5809"/>
                      <a:pt x="2053" y="5717"/>
                    </a:cubicBezTo>
                    <a:cubicBezTo>
                      <a:pt x="1953" y="5717"/>
                      <a:pt x="1855" y="5625"/>
                      <a:pt x="1855" y="5625"/>
                    </a:cubicBezTo>
                    <a:cubicBezTo>
                      <a:pt x="1855" y="5625"/>
                      <a:pt x="1755" y="5531"/>
                      <a:pt x="1855" y="5438"/>
                    </a:cubicBezTo>
                    <a:lnTo>
                      <a:pt x="1953" y="5438"/>
                    </a:lnTo>
                    <a:cubicBezTo>
                      <a:pt x="1953" y="5438"/>
                      <a:pt x="2053" y="5438"/>
                      <a:pt x="2255" y="5531"/>
                    </a:cubicBezTo>
                    <a:cubicBezTo>
                      <a:pt x="2353" y="5625"/>
                      <a:pt x="2554" y="5717"/>
                      <a:pt x="2854" y="5809"/>
                    </a:cubicBezTo>
                    <a:cubicBezTo>
                      <a:pt x="3052" y="5809"/>
                      <a:pt x="3452" y="5625"/>
                      <a:pt x="3853" y="5438"/>
                    </a:cubicBezTo>
                    <a:cubicBezTo>
                      <a:pt x="4054" y="5346"/>
                      <a:pt x="4253" y="5252"/>
                      <a:pt x="4453" y="5068"/>
                    </a:cubicBezTo>
                    <a:cubicBezTo>
                      <a:pt x="4453" y="5068"/>
                      <a:pt x="4453" y="4975"/>
                      <a:pt x="4353" y="4789"/>
                    </a:cubicBezTo>
                    <a:cubicBezTo>
                      <a:pt x="4353" y="4697"/>
                      <a:pt x="4253" y="4510"/>
                      <a:pt x="4253" y="4326"/>
                    </a:cubicBezTo>
                    <a:cubicBezTo>
                      <a:pt x="4253" y="4140"/>
                      <a:pt x="4153" y="3954"/>
                      <a:pt x="4253" y="3676"/>
                    </a:cubicBezTo>
                    <a:cubicBezTo>
                      <a:pt x="4253" y="3212"/>
                      <a:pt x="4453" y="2655"/>
                      <a:pt x="4953" y="2283"/>
                    </a:cubicBezTo>
                    <a:cubicBezTo>
                      <a:pt x="5452" y="1821"/>
                      <a:pt x="6052" y="1635"/>
                      <a:pt x="6752" y="1728"/>
                    </a:cubicBezTo>
                    <a:cubicBezTo>
                      <a:pt x="6951" y="1728"/>
                      <a:pt x="7350" y="1728"/>
                      <a:pt x="7650" y="1821"/>
                    </a:cubicBezTo>
                    <a:lnTo>
                      <a:pt x="8250" y="2099"/>
                    </a:lnTo>
                    <a:cubicBezTo>
                      <a:pt x="8551" y="2099"/>
                      <a:pt x="8649" y="2099"/>
                      <a:pt x="8850" y="2005"/>
                    </a:cubicBezTo>
                    <a:lnTo>
                      <a:pt x="9450" y="1728"/>
                    </a:lnTo>
                    <a:cubicBezTo>
                      <a:pt x="9650" y="1635"/>
                      <a:pt x="9748" y="1635"/>
                      <a:pt x="9949" y="1635"/>
                    </a:cubicBezTo>
                    <a:lnTo>
                      <a:pt x="9949" y="13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0" name="Freeform 29"/>
              <p:cNvSpPr>
                <a:spLocks/>
              </p:cNvSpPr>
              <p:nvPr userDrawn="1"/>
            </p:nvSpPr>
            <p:spPr bwMode="auto">
              <a:xfrm>
                <a:off x="1781552" y="3051429"/>
                <a:ext cx="223534" cy="142009"/>
              </a:xfrm>
              <a:custGeom>
                <a:avLst/>
                <a:gdLst>
                  <a:gd name="T0" fmla="*/ 1 w 83"/>
                  <a:gd name="T1" fmla="*/ 9 h 53"/>
                  <a:gd name="T2" fmla="*/ 0 w 83"/>
                  <a:gd name="T3" fmla="*/ 24 h 53"/>
                  <a:gd name="T4" fmla="*/ 0 w 83"/>
                  <a:gd name="T5" fmla="*/ 32 h 53"/>
                  <a:gd name="T6" fmla="*/ 1 w 83"/>
                  <a:gd name="T7" fmla="*/ 40 h 53"/>
                  <a:gd name="T8" fmla="*/ 1 w 83"/>
                  <a:gd name="T9" fmla="*/ 43 h 53"/>
                  <a:gd name="T10" fmla="*/ 83 w 83"/>
                  <a:gd name="T11" fmla="*/ 53 h 53"/>
                  <a:gd name="T12" fmla="*/ 32 w 83"/>
                  <a:gd name="T13" fmla="*/ 35 h 53"/>
                  <a:gd name="T14" fmla="*/ 3 w 83"/>
                  <a:gd name="T15" fmla="*/ 0 h 53"/>
                  <a:gd name="T16" fmla="*/ 1 w 83"/>
                  <a:gd name="T1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53">
                    <a:moveTo>
                      <a:pt x="1" y="9"/>
                    </a:moveTo>
                    <a:cubicBezTo>
                      <a:pt x="1" y="13"/>
                      <a:pt x="0" y="18"/>
                      <a:pt x="0" y="24"/>
                    </a:cubicBezTo>
                    <a:cubicBezTo>
                      <a:pt x="0" y="26"/>
                      <a:pt x="0" y="29"/>
                      <a:pt x="0" y="32"/>
                    </a:cubicBezTo>
                    <a:cubicBezTo>
                      <a:pt x="0" y="35"/>
                      <a:pt x="0" y="38"/>
                      <a:pt x="1" y="40"/>
                    </a:cubicBezTo>
                    <a:cubicBezTo>
                      <a:pt x="1" y="41"/>
                      <a:pt x="1" y="42"/>
                      <a:pt x="1" y="43"/>
                    </a:cubicBezTo>
                    <a:cubicBezTo>
                      <a:pt x="26" y="43"/>
                      <a:pt x="63" y="49"/>
                      <a:pt x="83" y="53"/>
                    </a:cubicBezTo>
                    <a:cubicBezTo>
                      <a:pt x="32" y="35"/>
                      <a:pt x="32" y="35"/>
                      <a:pt x="32" y="35"/>
                    </a:cubicBezTo>
                    <a:cubicBezTo>
                      <a:pt x="3" y="0"/>
                      <a:pt x="3" y="0"/>
                      <a:pt x="3" y="0"/>
                    </a:cubicBezTo>
                    <a:cubicBezTo>
                      <a:pt x="3" y="2"/>
                      <a:pt x="2" y="5"/>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1" name="Freeform 30"/>
              <p:cNvSpPr>
                <a:spLocks noEditPoints="1"/>
              </p:cNvSpPr>
              <p:nvPr userDrawn="1"/>
            </p:nvSpPr>
            <p:spPr bwMode="auto">
              <a:xfrm>
                <a:off x="734891" y="3043541"/>
                <a:ext cx="1072959" cy="988805"/>
              </a:xfrm>
              <a:custGeom>
                <a:avLst/>
                <a:gdLst>
                  <a:gd name="T0" fmla="*/ 393 w 399"/>
                  <a:gd name="T1" fmla="*/ 71 h 368"/>
                  <a:gd name="T2" fmla="*/ 383 w 399"/>
                  <a:gd name="T3" fmla="*/ 55 h 368"/>
                  <a:gd name="T4" fmla="*/ 381 w 399"/>
                  <a:gd name="T5" fmla="*/ 26 h 368"/>
                  <a:gd name="T6" fmla="*/ 386 w 399"/>
                  <a:gd name="T7" fmla="*/ 0 h 368"/>
                  <a:gd name="T8" fmla="*/ 211 w 399"/>
                  <a:gd name="T9" fmla="*/ 186 h 368"/>
                  <a:gd name="T10" fmla="*/ 0 w 399"/>
                  <a:gd name="T11" fmla="*/ 214 h 368"/>
                  <a:gd name="T12" fmla="*/ 26 w 399"/>
                  <a:gd name="T13" fmla="*/ 258 h 368"/>
                  <a:gd name="T14" fmla="*/ 27 w 399"/>
                  <a:gd name="T15" fmla="*/ 258 h 368"/>
                  <a:gd name="T16" fmla="*/ 40 w 399"/>
                  <a:gd name="T17" fmla="*/ 262 h 368"/>
                  <a:gd name="T18" fmla="*/ 66 w 399"/>
                  <a:gd name="T19" fmla="*/ 267 h 368"/>
                  <a:gd name="T20" fmla="*/ 79 w 399"/>
                  <a:gd name="T21" fmla="*/ 267 h 368"/>
                  <a:gd name="T22" fmla="*/ 99 w 399"/>
                  <a:gd name="T23" fmla="*/ 266 h 368"/>
                  <a:gd name="T24" fmla="*/ 116 w 399"/>
                  <a:gd name="T25" fmla="*/ 259 h 368"/>
                  <a:gd name="T26" fmla="*/ 125 w 399"/>
                  <a:gd name="T27" fmla="*/ 253 h 368"/>
                  <a:gd name="T28" fmla="*/ 137 w 399"/>
                  <a:gd name="T29" fmla="*/ 253 h 368"/>
                  <a:gd name="T30" fmla="*/ 152 w 399"/>
                  <a:gd name="T31" fmla="*/ 263 h 368"/>
                  <a:gd name="T32" fmla="*/ 213 w 399"/>
                  <a:gd name="T33" fmla="*/ 238 h 368"/>
                  <a:gd name="T34" fmla="*/ 217 w 399"/>
                  <a:gd name="T35" fmla="*/ 238 h 368"/>
                  <a:gd name="T36" fmla="*/ 229 w 399"/>
                  <a:gd name="T37" fmla="*/ 246 h 368"/>
                  <a:gd name="T38" fmla="*/ 269 w 399"/>
                  <a:gd name="T39" fmla="*/ 222 h 368"/>
                  <a:gd name="T40" fmla="*/ 287 w 399"/>
                  <a:gd name="T41" fmla="*/ 176 h 368"/>
                  <a:gd name="T42" fmla="*/ 290 w 399"/>
                  <a:gd name="T43" fmla="*/ 155 h 368"/>
                  <a:gd name="T44" fmla="*/ 294 w 399"/>
                  <a:gd name="T45" fmla="*/ 158 h 368"/>
                  <a:gd name="T46" fmla="*/ 290 w 399"/>
                  <a:gd name="T47" fmla="*/ 194 h 368"/>
                  <a:gd name="T48" fmla="*/ 247 w 399"/>
                  <a:gd name="T49" fmla="*/ 250 h 368"/>
                  <a:gd name="T50" fmla="*/ 219 w 399"/>
                  <a:gd name="T51" fmla="*/ 249 h 368"/>
                  <a:gd name="T52" fmla="*/ 198 w 399"/>
                  <a:gd name="T53" fmla="*/ 258 h 368"/>
                  <a:gd name="T54" fmla="*/ 150 w 399"/>
                  <a:gd name="T55" fmla="*/ 276 h 368"/>
                  <a:gd name="T56" fmla="*/ 136 w 399"/>
                  <a:gd name="T57" fmla="*/ 271 h 368"/>
                  <a:gd name="T58" fmla="*/ 130 w 399"/>
                  <a:gd name="T59" fmla="*/ 268 h 368"/>
                  <a:gd name="T60" fmla="*/ 109 w 399"/>
                  <a:gd name="T61" fmla="*/ 279 h 368"/>
                  <a:gd name="T62" fmla="*/ 95 w 399"/>
                  <a:gd name="T63" fmla="*/ 282 h 368"/>
                  <a:gd name="T64" fmla="*/ 100 w 399"/>
                  <a:gd name="T65" fmla="*/ 289 h 368"/>
                  <a:gd name="T66" fmla="*/ 221 w 399"/>
                  <a:gd name="T67" fmla="*/ 368 h 368"/>
                  <a:gd name="T68" fmla="*/ 267 w 399"/>
                  <a:gd name="T69" fmla="*/ 358 h 368"/>
                  <a:gd name="T70" fmla="*/ 359 w 399"/>
                  <a:gd name="T71" fmla="*/ 237 h 368"/>
                  <a:gd name="T72" fmla="*/ 399 w 399"/>
                  <a:gd name="T73" fmla="*/ 76 h 368"/>
                  <a:gd name="T74" fmla="*/ 342 w 399"/>
                  <a:gd name="T75" fmla="*/ 43 h 368"/>
                  <a:gd name="T76" fmla="*/ 364 w 399"/>
                  <a:gd name="T77" fmla="*/ 4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9" h="368">
                    <a:moveTo>
                      <a:pt x="399" y="76"/>
                    </a:moveTo>
                    <a:cubicBezTo>
                      <a:pt x="396" y="75"/>
                      <a:pt x="395" y="73"/>
                      <a:pt x="393" y="71"/>
                    </a:cubicBezTo>
                    <a:cubicBezTo>
                      <a:pt x="390" y="69"/>
                      <a:pt x="389" y="66"/>
                      <a:pt x="387" y="63"/>
                    </a:cubicBezTo>
                    <a:cubicBezTo>
                      <a:pt x="385" y="61"/>
                      <a:pt x="385" y="58"/>
                      <a:pt x="383" y="55"/>
                    </a:cubicBezTo>
                    <a:cubicBezTo>
                      <a:pt x="382" y="51"/>
                      <a:pt x="382" y="48"/>
                      <a:pt x="381" y="45"/>
                    </a:cubicBezTo>
                    <a:cubicBezTo>
                      <a:pt x="380" y="38"/>
                      <a:pt x="380" y="32"/>
                      <a:pt x="381" y="26"/>
                    </a:cubicBezTo>
                    <a:cubicBezTo>
                      <a:pt x="381" y="20"/>
                      <a:pt x="382" y="15"/>
                      <a:pt x="383" y="10"/>
                    </a:cubicBezTo>
                    <a:cubicBezTo>
                      <a:pt x="384" y="6"/>
                      <a:pt x="385" y="3"/>
                      <a:pt x="386" y="0"/>
                    </a:cubicBezTo>
                    <a:cubicBezTo>
                      <a:pt x="311" y="25"/>
                      <a:pt x="311" y="25"/>
                      <a:pt x="311" y="25"/>
                    </a:cubicBezTo>
                    <a:cubicBezTo>
                      <a:pt x="211" y="186"/>
                      <a:pt x="211" y="186"/>
                      <a:pt x="211" y="186"/>
                    </a:cubicBezTo>
                    <a:cubicBezTo>
                      <a:pt x="83" y="230"/>
                      <a:pt x="83" y="230"/>
                      <a:pt x="83" y="230"/>
                    </a:cubicBezTo>
                    <a:cubicBezTo>
                      <a:pt x="0" y="214"/>
                      <a:pt x="0" y="214"/>
                      <a:pt x="0" y="214"/>
                    </a:cubicBezTo>
                    <a:cubicBezTo>
                      <a:pt x="2" y="247"/>
                      <a:pt x="2" y="247"/>
                      <a:pt x="2" y="247"/>
                    </a:cubicBezTo>
                    <a:cubicBezTo>
                      <a:pt x="26" y="258"/>
                      <a:pt x="26" y="258"/>
                      <a:pt x="26" y="258"/>
                    </a:cubicBezTo>
                    <a:cubicBezTo>
                      <a:pt x="26" y="258"/>
                      <a:pt x="27" y="258"/>
                      <a:pt x="27" y="258"/>
                    </a:cubicBezTo>
                    <a:cubicBezTo>
                      <a:pt x="27" y="258"/>
                      <a:pt x="27" y="258"/>
                      <a:pt x="27" y="258"/>
                    </a:cubicBezTo>
                    <a:cubicBezTo>
                      <a:pt x="27" y="258"/>
                      <a:pt x="27" y="258"/>
                      <a:pt x="27" y="258"/>
                    </a:cubicBezTo>
                    <a:cubicBezTo>
                      <a:pt x="40" y="262"/>
                      <a:pt x="40" y="262"/>
                      <a:pt x="40" y="262"/>
                    </a:cubicBezTo>
                    <a:cubicBezTo>
                      <a:pt x="45" y="263"/>
                      <a:pt x="49" y="264"/>
                      <a:pt x="53" y="265"/>
                    </a:cubicBezTo>
                    <a:cubicBezTo>
                      <a:pt x="58" y="265"/>
                      <a:pt x="62" y="266"/>
                      <a:pt x="66" y="267"/>
                    </a:cubicBezTo>
                    <a:cubicBezTo>
                      <a:pt x="73" y="267"/>
                      <a:pt x="73" y="267"/>
                      <a:pt x="73" y="267"/>
                    </a:cubicBezTo>
                    <a:cubicBezTo>
                      <a:pt x="75" y="268"/>
                      <a:pt x="77" y="267"/>
                      <a:pt x="79" y="267"/>
                    </a:cubicBezTo>
                    <a:cubicBezTo>
                      <a:pt x="84" y="268"/>
                      <a:pt x="88" y="267"/>
                      <a:pt x="92" y="267"/>
                    </a:cubicBezTo>
                    <a:cubicBezTo>
                      <a:pt x="99" y="266"/>
                      <a:pt x="99" y="266"/>
                      <a:pt x="99" y="266"/>
                    </a:cubicBezTo>
                    <a:cubicBezTo>
                      <a:pt x="105" y="264"/>
                      <a:pt x="105" y="264"/>
                      <a:pt x="105" y="264"/>
                    </a:cubicBezTo>
                    <a:cubicBezTo>
                      <a:pt x="109" y="263"/>
                      <a:pt x="113" y="261"/>
                      <a:pt x="116" y="259"/>
                    </a:cubicBezTo>
                    <a:cubicBezTo>
                      <a:pt x="118" y="258"/>
                      <a:pt x="120" y="257"/>
                      <a:pt x="121" y="256"/>
                    </a:cubicBezTo>
                    <a:cubicBezTo>
                      <a:pt x="123" y="255"/>
                      <a:pt x="125" y="253"/>
                      <a:pt x="125" y="253"/>
                    </a:cubicBezTo>
                    <a:cubicBezTo>
                      <a:pt x="128" y="250"/>
                      <a:pt x="133" y="249"/>
                      <a:pt x="136" y="252"/>
                    </a:cubicBezTo>
                    <a:cubicBezTo>
                      <a:pt x="137" y="253"/>
                      <a:pt x="137" y="253"/>
                      <a:pt x="137" y="253"/>
                    </a:cubicBezTo>
                    <a:cubicBezTo>
                      <a:pt x="137" y="253"/>
                      <a:pt x="137" y="253"/>
                      <a:pt x="137" y="253"/>
                    </a:cubicBezTo>
                    <a:cubicBezTo>
                      <a:pt x="140" y="259"/>
                      <a:pt x="145" y="262"/>
                      <a:pt x="152" y="263"/>
                    </a:cubicBezTo>
                    <a:cubicBezTo>
                      <a:pt x="158" y="264"/>
                      <a:pt x="165" y="263"/>
                      <a:pt x="172" y="261"/>
                    </a:cubicBezTo>
                    <a:cubicBezTo>
                      <a:pt x="187" y="256"/>
                      <a:pt x="200" y="247"/>
                      <a:pt x="213" y="238"/>
                    </a:cubicBezTo>
                    <a:cubicBezTo>
                      <a:pt x="213" y="238"/>
                      <a:pt x="213" y="238"/>
                      <a:pt x="213" y="238"/>
                    </a:cubicBezTo>
                    <a:cubicBezTo>
                      <a:pt x="214" y="237"/>
                      <a:pt x="216" y="237"/>
                      <a:pt x="217" y="238"/>
                    </a:cubicBezTo>
                    <a:cubicBezTo>
                      <a:pt x="217" y="238"/>
                      <a:pt x="217" y="238"/>
                      <a:pt x="217" y="238"/>
                    </a:cubicBezTo>
                    <a:cubicBezTo>
                      <a:pt x="221" y="242"/>
                      <a:pt x="225" y="246"/>
                      <a:pt x="229" y="246"/>
                    </a:cubicBezTo>
                    <a:cubicBezTo>
                      <a:pt x="234" y="247"/>
                      <a:pt x="240" y="246"/>
                      <a:pt x="245" y="244"/>
                    </a:cubicBezTo>
                    <a:cubicBezTo>
                      <a:pt x="254" y="240"/>
                      <a:pt x="263" y="231"/>
                      <a:pt x="269" y="222"/>
                    </a:cubicBezTo>
                    <a:cubicBezTo>
                      <a:pt x="276" y="213"/>
                      <a:pt x="281" y="203"/>
                      <a:pt x="284" y="192"/>
                    </a:cubicBezTo>
                    <a:cubicBezTo>
                      <a:pt x="285" y="187"/>
                      <a:pt x="287" y="181"/>
                      <a:pt x="287" y="176"/>
                    </a:cubicBezTo>
                    <a:cubicBezTo>
                      <a:pt x="288" y="170"/>
                      <a:pt x="288" y="165"/>
                      <a:pt x="287" y="159"/>
                    </a:cubicBezTo>
                    <a:cubicBezTo>
                      <a:pt x="287" y="157"/>
                      <a:pt x="288" y="155"/>
                      <a:pt x="290" y="155"/>
                    </a:cubicBezTo>
                    <a:cubicBezTo>
                      <a:pt x="292" y="155"/>
                      <a:pt x="294" y="157"/>
                      <a:pt x="294" y="158"/>
                    </a:cubicBezTo>
                    <a:cubicBezTo>
                      <a:pt x="294" y="158"/>
                      <a:pt x="294" y="158"/>
                      <a:pt x="294" y="158"/>
                    </a:cubicBezTo>
                    <a:cubicBezTo>
                      <a:pt x="294" y="164"/>
                      <a:pt x="294" y="171"/>
                      <a:pt x="294" y="176"/>
                    </a:cubicBezTo>
                    <a:cubicBezTo>
                      <a:pt x="293" y="182"/>
                      <a:pt x="292" y="188"/>
                      <a:pt x="290" y="194"/>
                    </a:cubicBezTo>
                    <a:cubicBezTo>
                      <a:pt x="287" y="206"/>
                      <a:pt x="282" y="217"/>
                      <a:pt x="275" y="226"/>
                    </a:cubicBezTo>
                    <a:cubicBezTo>
                      <a:pt x="267" y="236"/>
                      <a:pt x="259" y="245"/>
                      <a:pt x="247" y="250"/>
                    </a:cubicBezTo>
                    <a:cubicBezTo>
                      <a:pt x="242" y="253"/>
                      <a:pt x="235" y="254"/>
                      <a:pt x="228" y="253"/>
                    </a:cubicBezTo>
                    <a:cubicBezTo>
                      <a:pt x="225" y="252"/>
                      <a:pt x="222" y="251"/>
                      <a:pt x="219" y="249"/>
                    </a:cubicBezTo>
                    <a:cubicBezTo>
                      <a:pt x="217" y="248"/>
                      <a:pt x="216" y="246"/>
                      <a:pt x="214" y="245"/>
                    </a:cubicBezTo>
                    <a:cubicBezTo>
                      <a:pt x="209" y="250"/>
                      <a:pt x="204" y="254"/>
                      <a:pt x="198" y="258"/>
                    </a:cubicBezTo>
                    <a:cubicBezTo>
                      <a:pt x="191" y="263"/>
                      <a:pt x="184" y="267"/>
                      <a:pt x="176" y="271"/>
                    </a:cubicBezTo>
                    <a:cubicBezTo>
                      <a:pt x="168" y="274"/>
                      <a:pt x="160" y="276"/>
                      <a:pt x="150" y="276"/>
                    </a:cubicBezTo>
                    <a:cubicBezTo>
                      <a:pt x="148" y="276"/>
                      <a:pt x="145" y="275"/>
                      <a:pt x="143" y="274"/>
                    </a:cubicBezTo>
                    <a:cubicBezTo>
                      <a:pt x="141" y="274"/>
                      <a:pt x="138" y="273"/>
                      <a:pt x="136" y="271"/>
                    </a:cubicBezTo>
                    <a:cubicBezTo>
                      <a:pt x="134" y="270"/>
                      <a:pt x="132" y="269"/>
                      <a:pt x="131" y="268"/>
                    </a:cubicBezTo>
                    <a:cubicBezTo>
                      <a:pt x="131" y="268"/>
                      <a:pt x="130" y="268"/>
                      <a:pt x="130" y="268"/>
                    </a:cubicBezTo>
                    <a:cubicBezTo>
                      <a:pt x="128" y="270"/>
                      <a:pt x="126" y="271"/>
                      <a:pt x="124" y="272"/>
                    </a:cubicBezTo>
                    <a:cubicBezTo>
                      <a:pt x="119" y="275"/>
                      <a:pt x="114" y="277"/>
                      <a:pt x="109" y="279"/>
                    </a:cubicBezTo>
                    <a:cubicBezTo>
                      <a:pt x="102" y="281"/>
                      <a:pt x="102" y="281"/>
                      <a:pt x="102" y="281"/>
                    </a:cubicBezTo>
                    <a:cubicBezTo>
                      <a:pt x="95" y="282"/>
                      <a:pt x="95" y="282"/>
                      <a:pt x="95" y="282"/>
                    </a:cubicBezTo>
                    <a:cubicBezTo>
                      <a:pt x="92" y="282"/>
                      <a:pt x="89" y="283"/>
                      <a:pt x="86" y="283"/>
                    </a:cubicBezTo>
                    <a:cubicBezTo>
                      <a:pt x="100" y="289"/>
                      <a:pt x="100" y="289"/>
                      <a:pt x="100" y="289"/>
                    </a:cubicBezTo>
                    <a:cubicBezTo>
                      <a:pt x="203" y="300"/>
                      <a:pt x="203" y="300"/>
                      <a:pt x="203" y="300"/>
                    </a:cubicBezTo>
                    <a:cubicBezTo>
                      <a:pt x="221" y="368"/>
                      <a:pt x="221" y="368"/>
                      <a:pt x="221" y="368"/>
                    </a:cubicBezTo>
                    <a:cubicBezTo>
                      <a:pt x="261" y="303"/>
                      <a:pt x="261" y="303"/>
                      <a:pt x="261" y="303"/>
                    </a:cubicBezTo>
                    <a:cubicBezTo>
                      <a:pt x="267" y="358"/>
                      <a:pt x="267" y="358"/>
                      <a:pt x="267" y="358"/>
                    </a:cubicBezTo>
                    <a:cubicBezTo>
                      <a:pt x="311" y="289"/>
                      <a:pt x="311" y="289"/>
                      <a:pt x="311" y="289"/>
                    </a:cubicBezTo>
                    <a:cubicBezTo>
                      <a:pt x="359" y="237"/>
                      <a:pt x="359" y="237"/>
                      <a:pt x="359" y="237"/>
                    </a:cubicBezTo>
                    <a:cubicBezTo>
                      <a:pt x="399" y="77"/>
                      <a:pt x="399" y="77"/>
                      <a:pt x="399" y="77"/>
                    </a:cubicBezTo>
                    <a:cubicBezTo>
                      <a:pt x="399" y="77"/>
                      <a:pt x="399" y="76"/>
                      <a:pt x="399" y="76"/>
                    </a:cubicBezTo>
                    <a:close/>
                    <a:moveTo>
                      <a:pt x="352" y="55"/>
                    </a:moveTo>
                    <a:cubicBezTo>
                      <a:pt x="346" y="54"/>
                      <a:pt x="341" y="49"/>
                      <a:pt x="342" y="43"/>
                    </a:cubicBezTo>
                    <a:cubicBezTo>
                      <a:pt x="342" y="36"/>
                      <a:pt x="348" y="32"/>
                      <a:pt x="354" y="32"/>
                    </a:cubicBezTo>
                    <a:cubicBezTo>
                      <a:pt x="360" y="33"/>
                      <a:pt x="365" y="38"/>
                      <a:pt x="364" y="44"/>
                    </a:cubicBezTo>
                    <a:cubicBezTo>
                      <a:pt x="364" y="50"/>
                      <a:pt x="358" y="55"/>
                      <a:pt x="35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2" name="Freeform 31"/>
              <p:cNvSpPr>
                <a:spLocks/>
              </p:cNvSpPr>
              <p:nvPr userDrawn="1"/>
            </p:nvSpPr>
            <p:spPr bwMode="auto">
              <a:xfrm>
                <a:off x="1792071" y="3185550"/>
                <a:ext cx="168307" cy="42077"/>
              </a:xfrm>
              <a:custGeom>
                <a:avLst/>
                <a:gdLst>
                  <a:gd name="T0" fmla="*/ 0 w 63"/>
                  <a:gd name="T1" fmla="*/ 0 h 15"/>
                  <a:gd name="T2" fmla="*/ 3 w 63"/>
                  <a:gd name="T3" fmla="*/ 6 h 15"/>
                  <a:gd name="T4" fmla="*/ 7 w 63"/>
                  <a:gd name="T5" fmla="*/ 12 h 15"/>
                  <a:gd name="T6" fmla="*/ 10 w 63"/>
                  <a:gd name="T7" fmla="*/ 15 h 15"/>
                  <a:gd name="T8" fmla="*/ 63 w 63"/>
                  <a:gd name="T9" fmla="*/ 7 h 15"/>
                  <a:gd name="T10" fmla="*/ 0 w 63"/>
                  <a:gd name="T11" fmla="*/ 0 h 15"/>
                </a:gdLst>
                <a:ahLst/>
                <a:cxnLst>
                  <a:cxn ang="0">
                    <a:pos x="T0" y="T1"/>
                  </a:cxn>
                  <a:cxn ang="0">
                    <a:pos x="T2" y="T3"/>
                  </a:cxn>
                  <a:cxn ang="0">
                    <a:pos x="T4" y="T5"/>
                  </a:cxn>
                  <a:cxn ang="0">
                    <a:pos x="T6" y="T7"/>
                  </a:cxn>
                  <a:cxn ang="0">
                    <a:pos x="T8" y="T9"/>
                  </a:cxn>
                  <a:cxn ang="0">
                    <a:pos x="T10" y="T11"/>
                  </a:cxn>
                </a:cxnLst>
                <a:rect l="0" t="0" r="r" b="b"/>
                <a:pathLst>
                  <a:path w="63" h="15">
                    <a:moveTo>
                      <a:pt x="0" y="0"/>
                    </a:moveTo>
                    <a:cubicBezTo>
                      <a:pt x="1" y="2"/>
                      <a:pt x="2" y="4"/>
                      <a:pt x="3" y="6"/>
                    </a:cubicBezTo>
                    <a:cubicBezTo>
                      <a:pt x="4" y="8"/>
                      <a:pt x="5" y="10"/>
                      <a:pt x="7" y="12"/>
                    </a:cubicBezTo>
                    <a:cubicBezTo>
                      <a:pt x="8" y="13"/>
                      <a:pt x="9" y="14"/>
                      <a:pt x="10" y="15"/>
                    </a:cubicBezTo>
                    <a:cubicBezTo>
                      <a:pt x="63" y="7"/>
                      <a:pt x="63" y="7"/>
                      <a:pt x="63" y="7"/>
                    </a:cubicBezTo>
                    <a:cubicBezTo>
                      <a:pt x="43" y="3"/>
                      <a:pt x="18"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3" name="Freeform 35"/>
              <p:cNvSpPr>
                <a:spLocks/>
              </p:cNvSpPr>
              <p:nvPr userDrawn="1"/>
            </p:nvSpPr>
            <p:spPr bwMode="auto">
              <a:xfrm>
                <a:off x="2433742" y="923922"/>
                <a:ext cx="339245" cy="549629"/>
              </a:xfrm>
              <a:custGeom>
                <a:avLst/>
                <a:gdLst>
                  <a:gd name="T0" fmla="*/ 74 w 127"/>
                  <a:gd name="T1" fmla="*/ 169 h 204"/>
                  <a:gd name="T2" fmla="*/ 100 w 127"/>
                  <a:gd name="T3" fmla="*/ 199 h 204"/>
                  <a:gd name="T4" fmla="*/ 105 w 127"/>
                  <a:gd name="T5" fmla="*/ 148 h 204"/>
                  <a:gd name="T6" fmla="*/ 127 w 127"/>
                  <a:gd name="T7" fmla="*/ 116 h 204"/>
                  <a:gd name="T8" fmla="*/ 88 w 127"/>
                  <a:gd name="T9" fmla="*/ 108 h 204"/>
                  <a:gd name="T10" fmla="*/ 30 w 127"/>
                  <a:gd name="T11" fmla="*/ 0 h 204"/>
                  <a:gd name="T12" fmla="*/ 37 w 127"/>
                  <a:gd name="T13" fmla="*/ 120 h 204"/>
                  <a:gd name="T14" fmla="*/ 0 w 127"/>
                  <a:gd name="T15" fmla="*/ 150 h 204"/>
                  <a:gd name="T16" fmla="*/ 37 w 127"/>
                  <a:gd name="T17" fmla="*/ 164 h 204"/>
                  <a:gd name="T18" fmla="*/ 13 w 127"/>
                  <a:gd name="T19" fmla="*/ 204 h 204"/>
                  <a:gd name="T20" fmla="*/ 74 w 127"/>
                  <a:gd name="T21" fmla="*/ 16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4">
                    <a:moveTo>
                      <a:pt x="74" y="169"/>
                    </a:moveTo>
                    <a:cubicBezTo>
                      <a:pt x="74" y="169"/>
                      <a:pt x="82" y="191"/>
                      <a:pt x="100" y="199"/>
                    </a:cubicBezTo>
                    <a:cubicBezTo>
                      <a:pt x="100" y="199"/>
                      <a:pt x="110" y="182"/>
                      <a:pt x="105" y="148"/>
                    </a:cubicBezTo>
                    <a:cubicBezTo>
                      <a:pt x="105" y="148"/>
                      <a:pt x="125" y="133"/>
                      <a:pt x="127" y="116"/>
                    </a:cubicBezTo>
                    <a:cubicBezTo>
                      <a:pt x="88" y="108"/>
                      <a:pt x="88" y="108"/>
                      <a:pt x="88" y="108"/>
                    </a:cubicBezTo>
                    <a:cubicBezTo>
                      <a:pt x="88" y="108"/>
                      <a:pt x="76" y="48"/>
                      <a:pt x="30" y="0"/>
                    </a:cubicBezTo>
                    <a:cubicBezTo>
                      <a:pt x="30" y="0"/>
                      <a:pt x="44" y="68"/>
                      <a:pt x="37" y="120"/>
                    </a:cubicBezTo>
                    <a:cubicBezTo>
                      <a:pt x="0" y="150"/>
                      <a:pt x="0" y="150"/>
                      <a:pt x="0" y="150"/>
                    </a:cubicBezTo>
                    <a:cubicBezTo>
                      <a:pt x="0" y="150"/>
                      <a:pt x="25" y="164"/>
                      <a:pt x="37" y="164"/>
                    </a:cubicBezTo>
                    <a:cubicBezTo>
                      <a:pt x="13" y="204"/>
                      <a:pt x="13" y="204"/>
                      <a:pt x="13" y="204"/>
                    </a:cubicBezTo>
                    <a:cubicBezTo>
                      <a:pt x="13" y="204"/>
                      <a:pt x="49" y="202"/>
                      <a:pt x="74"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4" name="Freeform 36"/>
              <p:cNvSpPr>
                <a:spLocks/>
              </p:cNvSpPr>
              <p:nvPr userDrawn="1"/>
            </p:nvSpPr>
            <p:spPr bwMode="auto">
              <a:xfrm>
                <a:off x="9066" y="939700"/>
                <a:ext cx="667969" cy="686379"/>
              </a:xfrm>
              <a:custGeom>
                <a:avLst/>
                <a:gdLst>
                  <a:gd name="T0" fmla="*/ 44 w 248"/>
                  <a:gd name="T1" fmla="*/ 240 h 255"/>
                  <a:gd name="T2" fmla="*/ 128 w 248"/>
                  <a:gd name="T3" fmla="*/ 166 h 255"/>
                  <a:gd name="T4" fmla="*/ 167 w 248"/>
                  <a:gd name="T5" fmla="*/ 62 h 255"/>
                  <a:gd name="T6" fmla="*/ 185 w 248"/>
                  <a:gd name="T7" fmla="*/ 122 h 255"/>
                  <a:gd name="T8" fmla="*/ 167 w 248"/>
                  <a:gd name="T9" fmla="*/ 13 h 255"/>
                  <a:gd name="T10" fmla="*/ 112 w 248"/>
                  <a:gd name="T11" fmla="*/ 128 h 255"/>
                  <a:gd name="T12" fmla="*/ 75 w 248"/>
                  <a:gd name="T13" fmla="*/ 167 h 255"/>
                  <a:gd name="T14" fmla="*/ 12 w 248"/>
                  <a:gd name="T15" fmla="*/ 176 h 255"/>
                  <a:gd name="T16" fmla="*/ 44 w 248"/>
                  <a:gd name="T17" fmla="*/ 24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55">
                    <a:moveTo>
                      <a:pt x="44" y="240"/>
                    </a:moveTo>
                    <a:cubicBezTo>
                      <a:pt x="84" y="255"/>
                      <a:pt x="118" y="235"/>
                      <a:pt x="128" y="166"/>
                    </a:cubicBezTo>
                    <a:cubicBezTo>
                      <a:pt x="138" y="96"/>
                      <a:pt x="155" y="54"/>
                      <a:pt x="167" y="62"/>
                    </a:cubicBezTo>
                    <a:cubicBezTo>
                      <a:pt x="180" y="69"/>
                      <a:pt x="187" y="102"/>
                      <a:pt x="185" y="122"/>
                    </a:cubicBezTo>
                    <a:cubicBezTo>
                      <a:pt x="184" y="143"/>
                      <a:pt x="248" y="41"/>
                      <a:pt x="167" y="13"/>
                    </a:cubicBezTo>
                    <a:cubicBezTo>
                      <a:pt x="129" y="0"/>
                      <a:pt x="127" y="64"/>
                      <a:pt x="112" y="128"/>
                    </a:cubicBezTo>
                    <a:cubicBezTo>
                      <a:pt x="98" y="193"/>
                      <a:pt x="98" y="187"/>
                      <a:pt x="75" y="167"/>
                    </a:cubicBezTo>
                    <a:cubicBezTo>
                      <a:pt x="51" y="147"/>
                      <a:pt x="24" y="155"/>
                      <a:pt x="12" y="176"/>
                    </a:cubicBezTo>
                    <a:cubicBezTo>
                      <a:pt x="1" y="196"/>
                      <a:pt x="0" y="223"/>
                      <a:pt x="44"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5" name="Freeform 37"/>
              <p:cNvSpPr>
                <a:spLocks/>
              </p:cNvSpPr>
              <p:nvPr userDrawn="1"/>
            </p:nvSpPr>
            <p:spPr bwMode="auto">
              <a:xfrm>
                <a:off x="545545" y="3148733"/>
                <a:ext cx="549629" cy="436547"/>
              </a:xfrm>
              <a:custGeom>
                <a:avLst/>
                <a:gdLst>
                  <a:gd name="T0" fmla="*/ 184 w 205"/>
                  <a:gd name="T1" fmla="*/ 146 h 162"/>
                  <a:gd name="T2" fmla="*/ 137 w 205"/>
                  <a:gd name="T3" fmla="*/ 136 h 162"/>
                  <a:gd name="T4" fmla="*/ 78 w 205"/>
                  <a:gd name="T5" fmla="*/ 67 h 162"/>
                  <a:gd name="T6" fmla="*/ 23 w 205"/>
                  <a:gd name="T7" fmla="*/ 67 h 162"/>
                  <a:gd name="T8" fmla="*/ 18 w 205"/>
                  <a:gd name="T9" fmla="*/ 7 h 162"/>
                  <a:gd name="T10" fmla="*/ 96 w 205"/>
                  <a:gd name="T11" fmla="*/ 4 h 162"/>
                  <a:gd name="T12" fmla="*/ 191 w 205"/>
                  <a:gd name="T13" fmla="*/ 90 h 162"/>
                  <a:gd name="T14" fmla="*/ 184 w 205"/>
                  <a:gd name="T15" fmla="*/ 146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162">
                    <a:moveTo>
                      <a:pt x="184" y="146"/>
                    </a:moveTo>
                    <a:cubicBezTo>
                      <a:pt x="163" y="152"/>
                      <a:pt x="144" y="162"/>
                      <a:pt x="137" y="136"/>
                    </a:cubicBezTo>
                    <a:cubicBezTo>
                      <a:pt x="130" y="109"/>
                      <a:pt x="126" y="69"/>
                      <a:pt x="78" y="67"/>
                    </a:cubicBezTo>
                    <a:cubicBezTo>
                      <a:pt x="29" y="64"/>
                      <a:pt x="33" y="80"/>
                      <a:pt x="23" y="67"/>
                    </a:cubicBezTo>
                    <a:cubicBezTo>
                      <a:pt x="13" y="53"/>
                      <a:pt x="0" y="15"/>
                      <a:pt x="18" y="7"/>
                    </a:cubicBezTo>
                    <a:cubicBezTo>
                      <a:pt x="36" y="0"/>
                      <a:pt x="68" y="0"/>
                      <a:pt x="96" y="4"/>
                    </a:cubicBezTo>
                    <a:cubicBezTo>
                      <a:pt x="125" y="8"/>
                      <a:pt x="176" y="43"/>
                      <a:pt x="191" y="90"/>
                    </a:cubicBezTo>
                    <a:cubicBezTo>
                      <a:pt x="205" y="137"/>
                      <a:pt x="201" y="141"/>
                      <a:pt x="184"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6" name="Freeform 38"/>
              <p:cNvSpPr>
                <a:spLocks/>
              </p:cNvSpPr>
              <p:nvPr userDrawn="1"/>
            </p:nvSpPr>
            <p:spPr bwMode="auto">
              <a:xfrm>
                <a:off x="456132" y="2883122"/>
                <a:ext cx="867834" cy="586446"/>
              </a:xfrm>
              <a:custGeom>
                <a:avLst/>
                <a:gdLst>
                  <a:gd name="T0" fmla="*/ 260 w 323"/>
                  <a:gd name="T1" fmla="*/ 211 h 218"/>
                  <a:gd name="T2" fmla="*/ 321 w 323"/>
                  <a:gd name="T3" fmla="*/ 182 h 218"/>
                  <a:gd name="T4" fmla="*/ 232 w 323"/>
                  <a:gd name="T5" fmla="*/ 47 h 218"/>
                  <a:gd name="T6" fmla="*/ 33 w 323"/>
                  <a:gd name="T7" fmla="*/ 7 h 218"/>
                  <a:gd name="T8" fmla="*/ 3 w 323"/>
                  <a:gd name="T9" fmla="*/ 37 h 218"/>
                  <a:gd name="T10" fmla="*/ 27 w 323"/>
                  <a:gd name="T11" fmla="*/ 78 h 218"/>
                  <a:gd name="T12" fmla="*/ 192 w 323"/>
                  <a:gd name="T13" fmla="*/ 97 h 218"/>
                  <a:gd name="T14" fmla="*/ 260 w 323"/>
                  <a:gd name="T15" fmla="*/ 21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218">
                    <a:moveTo>
                      <a:pt x="260" y="211"/>
                    </a:moveTo>
                    <a:cubicBezTo>
                      <a:pt x="271" y="218"/>
                      <a:pt x="320" y="200"/>
                      <a:pt x="321" y="182"/>
                    </a:cubicBezTo>
                    <a:cubicBezTo>
                      <a:pt x="323" y="164"/>
                      <a:pt x="298" y="91"/>
                      <a:pt x="232" y="47"/>
                    </a:cubicBezTo>
                    <a:cubicBezTo>
                      <a:pt x="166" y="3"/>
                      <a:pt x="65" y="0"/>
                      <a:pt x="33" y="7"/>
                    </a:cubicBezTo>
                    <a:cubicBezTo>
                      <a:pt x="0" y="14"/>
                      <a:pt x="0" y="21"/>
                      <a:pt x="3" y="37"/>
                    </a:cubicBezTo>
                    <a:cubicBezTo>
                      <a:pt x="6" y="53"/>
                      <a:pt x="11" y="80"/>
                      <a:pt x="27" y="78"/>
                    </a:cubicBezTo>
                    <a:cubicBezTo>
                      <a:pt x="43" y="76"/>
                      <a:pt x="132" y="53"/>
                      <a:pt x="192" y="97"/>
                    </a:cubicBezTo>
                    <a:cubicBezTo>
                      <a:pt x="252" y="141"/>
                      <a:pt x="246" y="201"/>
                      <a:pt x="26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7" name="Freeform 39"/>
              <p:cNvSpPr>
                <a:spLocks/>
              </p:cNvSpPr>
              <p:nvPr userDrawn="1"/>
            </p:nvSpPr>
            <p:spPr bwMode="auto">
              <a:xfrm>
                <a:off x="634959" y="3372265"/>
                <a:ext cx="228793" cy="210384"/>
              </a:xfrm>
              <a:custGeom>
                <a:avLst/>
                <a:gdLst>
                  <a:gd name="T0" fmla="*/ 44 w 85"/>
                  <a:gd name="T1" fmla="*/ 7 h 78"/>
                  <a:gd name="T2" fmla="*/ 4 w 85"/>
                  <a:gd name="T3" fmla="*/ 41 h 78"/>
                  <a:gd name="T4" fmla="*/ 47 w 85"/>
                  <a:gd name="T5" fmla="*/ 74 h 78"/>
                  <a:gd name="T6" fmla="*/ 44 w 85"/>
                  <a:gd name="T7" fmla="*/ 7 h 78"/>
                </a:gdLst>
                <a:ahLst/>
                <a:cxnLst>
                  <a:cxn ang="0">
                    <a:pos x="T0" y="T1"/>
                  </a:cxn>
                  <a:cxn ang="0">
                    <a:pos x="T2" y="T3"/>
                  </a:cxn>
                  <a:cxn ang="0">
                    <a:pos x="T4" y="T5"/>
                  </a:cxn>
                  <a:cxn ang="0">
                    <a:pos x="T6" y="T7"/>
                  </a:cxn>
                </a:cxnLst>
                <a:rect l="0" t="0" r="r" b="b"/>
                <a:pathLst>
                  <a:path w="85" h="78">
                    <a:moveTo>
                      <a:pt x="44" y="7"/>
                    </a:moveTo>
                    <a:cubicBezTo>
                      <a:pt x="19" y="0"/>
                      <a:pt x="0" y="25"/>
                      <a:pt x="4" y="41"/>
                    </a:cubicBezTo>
                    <a:cubicBezTo>
                      <a:pt x="8" y="57"/>
                      <a:pt x="16" y="78"/>
                      <a:pt x="47" y="74"/>
                    </a:cubicBezTo>
                    <a:cubicBezTo>
                      <a:pt x="78" y="70"/>
                      <a:pt x="85" y="19"/>
                      <a:pt x="4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8" name="Freeform 40"/>
              <p:cNvSpPr>
                <a:spLocks/>
              </p:cNvSpPr>
              <p:nvPr userDrawn="1"/>
            </p:nvSpPr>
            <p:spPr bwMode="auto">
              <a:xfrm>
                <a:off x="1468606" y="1720750"/>
                <a:ext cx="128861" cy="39448"/>
              </a:xfrm>
              <a:custGeom>
                <a:avLst/>
                <a:gdLst>
                  <a:gd name="T0" fmla="*/ 25 w 48"/>
                  <a:gd name="T1" fmla="*/ 14 h 15"/>
                  <a:gd name="T2" fmla="*/ 38 w 48"/>
                  <a:gd name="T3" fmla="*/ 13 h 15"/>
                  <a:gd name="T4" fmla="*/ 44 w 48"/>
                  <a:gd name="T5" fmla="*/ 12 h 15"/>
                  <a:gd name="T6" fmla="*/ 45 w 48"/>
                  <a:gd name="T7" fmla="*/ 9 h 15"/>
                  <a:gd name="T8" fmla="*/ 48 w 48"/>
                  <a:gd name="T9" fmla="*/ 0 h 15"/>
                  <a:gd name="T10" fmla="*/ 45 w 48"/>
                  <a:gd name="T11" fmla="*/ 1 h 15"/>
                  <a:gd name="T12" fmla="*/ 40 w 48"/>
                  <a:gd name="T13" fmla="*/ 3 h 15"/>
                  <a:gd name="T14" fmla="*/ 35 w 48"/>
                  <a:gd name="T15" fmla="*/ 4 h 15"/>
                  <a:gd name="T16" fmla="*/ 23 w 48"/>
                  <a:gd name="T17" fmla="*/ 5 h 15"/>
                  <a:gd name="T18" fmla="*/ 11 w 48"/>
                  <a:gd name="T19" fmla="*/ 4 h 15"/>
                  <a:gd name="T20" fmla="*/ 5 w 48"/>
                  <a:gd name="T21" fmla="*/ 2 h 15"/>
                  <a:gd name="T22" fmla="*/ 0 w 48"/>
                  <a:gd name="T23" fmla="*/ 1 h 15"/>
                  <a:gd name="T24" fmla="*/ 0 w 48"/>
                  <a:gd name="T25" fmla="*/ 0 h 15"/>
                  <a:gd name="T26" fmla="*/ 3 w 48"/>
                  <a:gd name="T27" fmla="*/ 13 h 15"/>
                  <a:gd name="T28" fmla="*/ 25 w 48"/>
                  <a:gd name="T2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15">
                    <a:moveTo>
                      <a:pt x="25" y="14"/>
                    </a:moveTo>
                    <a:cubicBezTo>
                      <a:pt x="29" y="14"/>
                      <a:pt x="34" y="14"/>
                      <a:pt x="38" y="13"/>
                    </a:cubicBezTo>
                    <a:cubicBezTo>
                      <a:pt x="40" y="13"/>
                      <a:pt x="42" y="13"/>
                      <a:pt x="44" y="12"/>
                    </a:cubicBezTo>
                    <a:cubicBezTo>
                      <a:pt x="44" y="11"/>
                      <a:pt x="45" y="10"/>
                      <a:pt x="45" y="9"/>
                    </a:cubicBezTo>
                    <a:cubicBezTo>
                      <a:pt x="47" y="6"/>
                      <a:pt x="48" y="3"/>
                      <a:pt x="48" y="0"/>
                    </a:cubicBezTo>
                    <a:cubicBezTo>
                      <a:pt x="47" y="0"/>
                      <a:pt x="46" y="1"/>
                      <a:pt x="45" y="1"/>
                    </a:cubicBezTo>
                    <a:cubicBezTo>
                      <a:pt x="44" y="2"/>
                      <a:pt x="42" y="2"/>
                      <a:pt x="40" y="3"/>
                    </a:cubicBezTo>
                    <a:cubicBezTo>
                      <a:pt x="39" y="3"/>
                      <a:pt x="37" y="4"/>
                      <a:pt x="35" y="4"/>
                    </a:cubicBezTo>
                    <a:cubicBezTo>
                      <a:pt x="31" y="5"/>
                      <a:pt x="27" y="5"/>
                      <a:pt x="23" y="5"/>
                    </a:cubicBezTo>
                    <a:cubicBezTo>
                      <a:pt x="19" y="5"/>
                      <a:pt x="14" y="5"/>
                      <a:pt x="11" y="4"/>
                    </a:cubicBezTo>
                    <a:cubicBezTo>
                      <a:pt x="9" y="4"/>
                      <a:pt x="7" y="3"/>
                      <a:pt x="5" y="2"/>
                    </a:cubicBezTo>
                    <a:cubicBezTo>
                      <a:pt x="4" y="2"/>
                      <a:pt x="2" y="1"/>
                      <a:pt x="0" y="1"/>
                    </a:cubicBezTo>
                    <a:cubicBezTo>
                      <a:pt x="0" y="1"/>
                      <a:pt x="0" y="0"/>
                      <a:pt x="0" y="0"/>
                    </a:cubicBezTo>
                    <a:cubicBezTo>
                      <a:pt x="0" y="5"/>
                      <a:pt x="1" y="9"/>
                      <a:pt x="3" y="13"/>
                    </a:cubicBezTo>
                    <a:cubicBezTo>
                      <a:pt x="9" y="14"/>
                      <a:pt x="17" y="15"/>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59" name="Freeform 41"/>
              <p:cNvSpPr>
                <a:spLocks/>
              </p:cNvSpPr>
              <p:nvPr userDrawn="1"/>
            </p:nvSpPr>
            <p:spPr bwMode="auto">
              <a:xfrm>
                <a:off x="1468606" y="1628708"/>
                <a:ext cx="131490" cy="81525"/>
              </a:xfrm>
              <a:custGeom>
                <a:avLst/>
                <a:gdLst>
                  <a:gd name="T0" fmla="*/ 3 w 49"/>
                  <a:gd name="T1" fmla="*/ 27 h 30"/>
                  <a:gd name="T2" fmla="*/ 7 w 49"/>
                  <a:gd name="T3" fmla="*/ 28 h 30"/>
                  <a:gd name="T4" fmla="*/ 12 w 49"/>
                  <a:gd name="T5" fmla="*/ 29 h 30"/>
                  <a:gd name="T6" fmla="*/ 23 w 49"/>
                  <a:gd name="T7" fmla="*/ 30 h 30"/>
                  <a:gd name="T8" fmla="*/ 33 w 49"/>
                  <a:gd name="T9" fmla="*/ 29 h 30"/>
                  <a:gd name="T10" fmla="*/ 43 w 49"/>
                  <a:gd name="T11" fmla="*/ 28 h 30"/>
                  <a:gd name="T12" fmla="*/ 49 w 49"/>
                  <a:gd name="T13" fmla="*/ 26 h 30"/>
                  <a:gd name="T14" fmla="*/ 23 w 49"/>
                  <a:gd name="T15" fmla="*/ 3 h 30"/>
                  <a:gd name="T16" fmla="*/ 0 w 49"/>
                  <a:gd name="T17" fmla="*/ 26 h 30"/>
                  <a:gd name="T18" fmla="*/ 3 w 49"/>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0">
                    <a:moveTo>
                      <a:pt x="3" y="27"/>
                    </a:moveTo>
                    <a:cubicBezTo>
                      <a:pt x="5" y="27"/>
                      <a:pt x="6" y="28"/>
                      <a:pt x="7" y="28"/>
                    </a:cubicBezTo>
                    <a:cubicBezTo>
                      <a:pt x="9" y="28"/>
                      <a:pt x="11" y="29"/>
                      <a:pt x="12" y="29"/>
                    </a:cubicBezTo>
                    <a:cubicBezTo>
                      <a:pt x="16" y="30"/>
                      <a:pt x="19" y="30"/>
                      <a:pt x="23" y="30"/>
                    </a:cubicBezTo>
                    <a:cubicBezTo>
                      <a:pt x="26" y="30"/>
                      <a:pt x="30" y="30"/>
                      <a:pt x="33" y="29"/>
                    </a:cubicBezTo>
                    <a:cubicBezTo>
                      <a:pt x="37" y="29"/>
                      <a:pt x="40" y="28"/>
                      <a:pt x="43" y="28"/>
                    </a:cubicBezTo>
                    <a:cubicBezTo>
                      <a:pt x="45" y="27"/>
                      <a:pt x="47" y="26"/>
                      <a:pt x="49" y="26"/>
                    </a:cubicBezTo>
                    <a:cubicBezTo>
                      <a:pt x="48" y="11"/>
                      <a:pt x="38" y="0"/>
                      <a:pt x="23" y="3"/>
                    </a:cubicBezTo>
                    <a:cubicBezTo>
                      <a:pt x="8" y="6"/>
                      <a:pt x="1" y="15"/>
                      <a:pt x="0" y="26"/>
                    </a:cubicBezTo>
                    <a:cubicBezTo>
                      <a:pt x="1" y="27"/>
                      <a:pt x="2" y="27"/>
                      <a:pt x="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0" name="Freeform 42"/>
              <p:cNvSpPr>
                <a:spLocks/>
              </p:cNvSpPr>
              <p:nvPr userDrawn="1"/>
            </p:nvSpPr>
            <p:spPr bwMode="auto">
              <a:xfrm>
                <a:off x="1302928" y="1952173"/>
                <a:ext cx="407620" cy="583816"/>
              </a:xfrm>
              <a:custGeom>
                <a:avLst/>
                <a:gdLst>
                  <a:gd name="T0" fmla="*/ 135 w 152"/>
                  <a:gd name="T1" fmla="*/ 2 h 217"/>
                  <a:gd name="T2" fmla="*/ 133 w 152"/>
                  <a:gd name="T3" fmla="*/ 4 h 217"/>
                  <a:gd name="T4" fmla="*/ 124 w 152"/>
                  <a:gd name="T5" fmla="*/ 8 h 217"/>
                  <a:gd name="T6" fmla="*/ 113 w 152"/>
                  <a:gd name="T7" fmla="*/ 12 h 217"/>
                  <a:gd name="T8" fmla="*/ 102 w 152"/>
                  <a:gd name="T9" fmla="*/ 14 h 217"/>
                  <a:gd name="T10" fmla="*/ 90 w 152"/>
                  <a:gd name="T11" fmla="*/ 14 h 217"/>
                  <a:gd name="T12" fmla="*/ 67 w 152"/>
                  <a:gd name="T13" fmla="*/ 11 h 217"/>
                  <a:gd name="T14" fmla="*/ 49 w 152"/>
                  <a:gd name="T15" fmla="*/ 4 h 217"/>
                  <a:gd name="T16" fmla="*/ 42 w 152"/>
                  <a:gd name="T17" fmla="*/ 0 h 217"/>
                  <a:gd name="T18" fmla="*/ 80 w 152"/>
                  <a:gd name="T19" fmla="*/ 215 h 217"/>
                  <a:gd name="T20" fmla="*/ 150 w 152"/>
                  <a:gd name="T21" fmla="*/ 104 h 217"/>
                  <a:gd name="T22" fmla="*/ 135 w 152"/>
                  <a:gd name="T23" fmla="*/ 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217">
                    <a:moveTo>
                      <a:pt x="135" y="2"/>
                    </a:moveTo>
                    <a:cubicBezTo>
                      <a:pt x="133" y="4"/>
                      <a:pt x="135" y="2"/>
                      <a:pt x="133" y="4"/>
                    </a:cubicBezTo>
                    <a:cubicBezTo>
                      <a:pt x="130" y="5"/>
                      <a:pt x="127" y="7"/>
                      <a:pt x="124" y="8"/>
                    </a:cubicBezTo>
                    <a:cubicBezTo>
                      <a:pt x="121" y="10"/>
                      <a:pt x="117" y="11"/>
                      <a:pt x="113" y="12"/>
                    </a:cubicBezTo>
                    <a:cubicBezTo>
                      <a:pt x="110" y="13"/>
                      <a:pt x="106" y="13"/>
                      <a:pt x="102" y="14"/>
                    </a:cubicBezTo>
                    <a:cubicBezTo>
                      <a:pt x="98" y="14"/>
                      <a:pt x="94" y="15"/>
                      <a:pt x="90" y="14"/>
                    </a:cubicBezTo>
                    <a:cubicBezTo>
                      <a:pt x="82" y="14"/>
                      <a:pt x="74" y="13"/>
                      <a:pt x="67" y="11"/>
                    </a:cubicBezTo>
                    <a:cubicBezTo>
                      <a:pt x="60" y="9"/>
                      <a:pt x="54" y="6"/>
                      <a:pt x="49" y="4"/>
                    </a:cubicBezTo>
                    <a:cubicBezTo>
                      <a:pt x="46" y="2"/>
                      <a:pt x="44" y="1"/>
                      <a:pt x="42" y="0"/>
                    </a:cubicBezTo>
                    <a:cubicBezTo>
                      <a:pt x="0" y="126"/>
                      <a:pt x="26" y="213"/>
                      <a:pt x="80" y="215"/>
                    </a:cubicBezTo>
                    <a:cubicBezTo>
                      <a:pt x="134" y="217"/>
                      <a:pt x="152" y="184"/>
                      <a:pt x="150" y="104"/>
                    </a:cubicBezTo>
                    <a:cubicBezTo>
                      <a:pt x="149" y="49"/>
                      <a:pt x="137" y="18"/>
                      <a:pt x="13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1" name="Freeform 43"/>
              <p:cNvSpPr>
                <a:spLocks/>
              </p:cNvSpPr>
              <p:nvPr userDrawn="1"/>
            </p:nvSpPr>
            <p:spPr bwMode="auto">
              <a:xfrm>
                <a:off x="1368674" y="1770717"/>
                <a:ext cx="344505" cy="176197"/>
              </a:xfrm>
              <a:custGeom>
                <a:avLst/>
                <a:gdLst>
                  <a:gd name="T0" fmla="*/ 16 w 128"/>
                  <a:gd name="T1" fmla="*/ 55 h 65"/>
                  <a:gd name="T2" fmla="*/ 16 w 128"/>
                  <a:gd name="T3" fmla="*/ 55 h 65"/>
                  <a:gd name="T4" fmla="*/ 22 w 128"/>
                  <a:gd name="T5" fmla="*/ 56 h 65"/>
                  <a:gd name="T6" fmla="*/ 28 w 128"/>
                  <a:gd name="T7" fmla="*/ 58 h 65"/>
                  <a:gd name="T8" fmla="*/ 37 w 128"/>
                  <a:gd name="T9" fmla="*/ 60 h 65"/>
                  <a:gd name="T10" fmla="*/ 46 w 128"/>
                  <a:gd name="T11" fmla="*/ 62 h 65"/>
                  <a:gd name="T12" fmla="*/ 56 w 128"/>
                  <a:gd name="T13" fmla="*/ 64 h 65"/>
                  <a:gd name="T14" fmla="*/ 66 w 128"/>
                  <a:gd name="T15" fmla="*/ 64 h 65"/>
                  <a:gd name="T16" fmla="*/ 76 w 128"/>
                  <a:gd name="T17" fmla="*/ 64 h 65"/>
                  <a:gd name="T18" fmla="*/ 85 w 128"/>
                  <a:gd name="T19" fmla="*/ 63 h 65"/>
                  <a:gd name="T20" fmla="*/ 94 w 128"/>
                  <a:gd name="T21" fmla="*/ 62 h 65"/>
                  <a:gd name="T22" fmla="*/ 101 w 128"/>
                  <a:gd name="T23" fmla="*/ 59 h 65"/>
                  <a:gd name="T24" fmla="*/ 108 w 128"/>
                  <a:gd name="T25" fmla="*/ 56 h 65"/>
                  <a:gd name="T26" fmla="*/ 112 w 128"/>
                  <a:gd name="T27" fmla="*/ 54 h 65"/>
                  <a:gd name="T28" fmla="*/ 113 w 128"/>
                  <a:gd name="T29" fmla="*/ 53 h 65"/>
                  <a:gd name="T30" fmla="*/ 103 w 128"/>
                  <a:gd name="T31" fmla="*/ 15 h 65"/>
                  <a:gd name="T32" fmla="*/ 79 w 128"/>
                  <a:gd name="T33" fmla="*/ 0 h 65"/>
                  <a:gd name="T34" fmla="*/ 76 w 128"/>
                  <a:gd name="T35" fmla="*/ 1 h 65"/>
                  <a:gd name="T36" fmla="*/ 62 w 128"/>
                  <a:gd name="T37" fmla="*/ 2 h 65"/>
                  <a:gd name="T38" fmla="*/ 43 w 128"/>
                  <a:gd name="T39" fmla="*/ 1 h 65"/>
                  <a:gd name="T40" fmla="*/ 11 w 128"/>
                  <a:gd name="T41" fmla="*/ 24 h 65"/>
                  <a:gd name="T42" fmla="*/ 16 w 128"/>
                  <a:gd name="T43"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65">
                    <a:moveTo>
                      <a:pt x="16" y="55"/>
                    </a:moveTo>
                    <a:cubicBezTo>
                      <a:pt x="16" y="55"/>
                      <a:pt x="16" y="55"/>
                      <a:pt x="16" y="55"/>
                    </a:cubicBezTo>
                    <a:cubicBezTo>
                      <a:pt x="18" y="55"/>
                      <a:pt x="20" y="56"/>
                      <a:pt x="22" y="56"/>
                    </a:cubicBezTo>
                    <a:cubicBezTo>
                      <a:pt x="24" y="57"/>
                      <a:pt x="26" y="58"/>
                      <a:pt x="28" y="58"/>
                    </a:cubicBezTo>
                    <a:cubicBezTo>
                      <a:pt x="31" y="59"/>
                      <a:pt x="34" y="60"/>
                      <a:pt x="37" y="60"/>
                    </a:cubicBezTo>
                    <a:cubicBezTo>
                      <a:pt x="40" y="61"/>
                      <a:pt x="43" y="62"/>
                      <a:pt x="46" y="62"/>
                    </a:cubicBezTo>
                    <a:cubicBezTo>
                      <a:pt x="49" y="63"/>
                      <a:pt x="52" y="63"/>
                      <a:pt x="56" y="64"/>
                    </a:cubicBezTo>
                    <a:cubicBezTo>
                      <a:pt x="59" y="64"/>
                      <a:pt x="62" y="65"/>
                      <a:pt x="66" y="64"/>
                    </a:cubicBezTo>
                    <a:cubicBezTo>
                      <a:pt x="69" y="65"/>
                      <a:pt x="72" y="64"/>
                      <a:pt x="76" y="64"/>
                    </a:cubicBezTo>
                    <a:cubicBezTo>
                      <a:pt x="79" y="64"/>
                      <a:pt x="82" y="64"/>
                      <a:pt x="85" y="63"/>
                    </a:cubicBezTo>
                    <a:cubicBezTo>
                      <a:pt x="88" y="63"/>
                      <a:pt x="91" y="62"/>
                      <a:pt x="94" y="62"/>
                    </a:cubicBezTo>
                    <a:cubicBezTo>
                      <a:pt x="97" y="61"/>
                      <a:pt x="99" y="60"/>
                      <a:pt x="101" y="59"/>
                    </a:cubicBezTo>
                    <a:cubicBezTo>
                      <a:pt x="104" y="58"/>
                      <a:pt x="106" y="57"/>
                      <a:pt x="108" y="56"/>
                    </a:cubicBezTo>
                    <a:cubicBezTo>
                      <a:pt x="109" y="55"/>
                      <a:pt x="111" y="55"/>
                      <a:pt x="112" y="54"/>
                    </a:cubicBezTo>
                    <a:cubicBezTo>
                      <a:pt x="113" y="53"/>
                      <a:pt x="113" y="53"/>
                      <a:pt x="113" y="53"/>
                    </a:cubicBezTo>
                    <a:cubicBezTo>
                      <a:pt x="128" y="38"/>
                      <a:pt x="119" y="17"/>
                      <a:pt x="103" y="15"/>
                    </a:cubicBezTo>
                    <a:cubicBezTo>
                      <a:pt x="90" y="13"/>
                      <a:pt x="78" y="12"/>
                      <a:pt x="79" y="0"/>
                    </a:cubicBezTo>
                    <a:cubicBezTo>
                      <a:pt x="78" y="0"/>
                      <a:pt x="77" y="0"/>
                      <a:pt x="76" y="1"/>
                    </a:cubicBezTo>
                    <a:cubicBezTo>
                      <a:pt x="72" y="1"/>
                      <a:pt x="67" y="2"/>
                      <a:pt x="62" y="2"/>
                    </a:cubicBezTo>
                    <a:cubicBezTo>
                      <a:pt x="55" y="2"/>
                      <a:pt x="49" y="2"/>
                      <a:pt x="43" y="1"/>
                    </a:cubicBezTo>
                    <a:cubicBezTo>
                      <a:pt x="50" y="18"/>
                      <a:pt x="21" y="6"/>
                      <a:pt x="11" y="24"/>
                    </a:cubicBezTo>
                    <a:cubicBezTo>
                      <a:pt x="0" y="42"/>
                      <a:pt x="10" y="51"/>
                      <a:pt x="16"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2" name="Freeform 46"/>
              <p:cNvSpPr>
                <a:spLocks noEditPoints="1"/>
              </p:cNvSpPr>
              <p:nvPr userDrawn="1"/>
            </p:nvSpPr>
            <p:spPr bwMode="auto">
              <a:xfrm>
                <a:off x="1763144" y="3372265"/>
                <a:ext cx="307687" cy="333985"/>
              </a:xfrm>
              <a:custGeom>
                <a:avLst/>
                <a:gdLst>
                  <a:gd name="T0" fmla="*/ 101 w 114"/>
                  <a:gd name="T1" fmla="*/ 30 h 124"/>
                  <a:gd name="T2" fmla="*/ 87 w 114"/>
                  <a:gd name="T3" fmla="*/ 32 h 124"/>
                  <a:gd name="T4" fmla="*/ 81 w 114"/>
                  <a:gd name="T5" fmla="*/ 35 h 124"/>
                  <a:gd name="T6" fmla="*/ 75 w 114"/>
                  <a:gd name="T7" fmla="*/ 39 h 124"/>
                  <a:gd name="T8" fmla="*/ 75 w 114"/>
                  <a:gd name="T9" fmla="*/ 39 h 124"/>
                  <a:gd name="T10" fmla="*/ 75 w 114"/>
                  <a:gd name="T11" fmla="*/ 40 h 124"/>
                  <a:gd name="T12" fmla="*/ 70 w 114"/>
                  <a:gd name="T13" fmla="*/ 40 h 124"/>
                  <a:gd name="T14" fmla="*/ 69 w 114"/>
                  <a:gd name="T15" fmla="*/ 37 h 124"/>
                  <a:gd name="T16" fmla="*/ 70 w 114"/>
                  <a:gd name="T17" fmla="*/ 24 h 124"/>
                  <a:gd name="T18" fmla="*/ 66 w 114"/>
                  <a:gd name="T19" fmla="*/ 11 h 124"/>
                  <a:gd name="T20" fmla="*/ 57 w 114"/>
                  <a:gd name="T21" fmla="*/ 2 h 124"/>
                  <a:gd name="T22" fmla="*/ 52 w 114"/>
                  <a:gd name="T23" fmla="*/ 0 h 124"/>
                  <a:gd name="T24" fmla="*/ 29 w 114"/>
                  <a:gd name="T25" fmla="*/ 40 h 124"/>
                  <a:gd name="T26" fmla="*/ 10 w 114"/>
                  <a:gd name="T27" fmla="*/ 119 h 124"/>
                  <a:gd name="T28" fmla="*/ 104 w 114"/>
                  <a:gd name="T29" fmla="*/ 50 h 124"/>
                  <a:gd name="T30" fmla="*/ 114 w 114"/>
                  <a:gd name="T31" fmla="*/ 34 h 124"/>
                  <a:gd name="T32" fmla="*/ 101 w 114"/>
                  <a:gd name="T33" fmla="*/ 30 h 124"/>
                  <a:gd name="T34" fmla="*/ 47 w 114"/>
                  <a:gd name="T35" fmla="*/ 73 h 124"/>
                  <a:gd name="T36" fmla="*/ 36 w 114"/>
                  <a:gd name="T37" fmla="*/ 61 h 124"/>
                  <a:gd name="T38" fmla="*/ 49 w 114"/>
                  <a:gd name="T39" fmla="*/ 51 h 124"/>
                  <a:gd name="T40" fmla="*/ 60 w 114"/>
                  <a:gd name="T41" fmla="*/ 63 h 124"/>
                  <a:gd name="T42" fmla="*/ 47 w 114"/>
                  <a:gd name="T43"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24">
                    <a:moveTo>
                      <a:pt x="101" y="30"/>
                    </a:moveTo>
                    <a:cubicBezTo>
                      <a:pt x="97" y="29"/>
                      <a:pt x="92" y="30"/>
                      <a:pt x="87" y="32"/>
                    </a:cubicBezTo>
                    <a:cubicBezTo>
                      <a:pt x="85" y="32"/>
                      <a:pt x="83" y="33"/>
                      <a:pt x="81" y="35"/>
                    </a:cubicBezTo>
                    <a:cubicBezTo>
                      <a:pt x="79" y="36"/>
                      <a:pt x="77" y="38"/>
                      <a:pt x="75" y="39"/>
                    </a:cubicBezTo>
                    <a:cubicBezTo>
                      <a:pt x="75" y="39"/>
                      <a:pt x="75" y="39"/>
                      <a:pt x="75" y="39"/>
                    </a:cubicBezTo>
                    <a:cubicBezTo>
                      <a:pt x="75" y="40"/>
                      <a:pt x="75" y="40"/>
                      <a:pt x="75" y="40"/>
                    </a:cubicBezTo>
                    <a:cubicBezTo>
                      <a:pt x="73" y="41"/>
                      <a:pt x="71" y="41"/>
                      <a:pt x="70" y="40"/>
                    </a:cubicBezTo>
                    <a:cubicBezTo>
                      <a:pt x="69" y="39"/>
                      <a:pt x="69" y="38"/>
                      <a:pt x="69" y="37"/>
                    </a:cubicBezTo>
                    <a:cubicBezTo>
                      <a:pt x="70" y="33"/>
                      <a:pt x="70" y="28"/>
                      <a:pt x="70" y="24"/>
                    </a:cubicBezTo>
                    <a:cubicBezTo>
                      <a:pt x="69" y="20"/>
                      <a:pt x="68" y="15"/>
                      <a:pt x="66" y="11"/>
                    </a:cubicBezTo>
                    <a:cubicBezTo>
                      <a:pt x="64" y="8"/>
                      <a:pt x="61" y="4"/>
                      <a:pt x="57" y="2"/>
                    </a:cubicBezTo>
                    <a:cubicBezTo>
                      <a:pt x="56" y="1"/>
                      <a:pt x="54" y="1"/>
                      <a:pt x="52" y="0"/>
                    </a:cubicBezTo>
                    <a:cubicBezTo>
                      <a:pt x="43" y="9"/>
                      <a:pt x="36" y="21"/>
                      <a:pt x="29" y="40"/>
                    </a:cubicBezTo>
                    <a:cubicBezTo>
                      <a:pt x="11" y="91"/>
                      <a:pt x="0" y="124"/>
                      <a:pt x="10" y="119"/>
                    </a:cubicBezTo>
                    <a:cubicBezTo>
                      <a:pt x="19" y="113"/>
                      <a:pt x="73" y="99"/>
                      <a:pt x="104" y="50"/>
                    </a:cubicBezTo>
                    <a:cubicBezTo>
                      <a:pt x="108" y="45"/>
                      <a:pt x="111" y="40"/>
                      <a:pt x="114" y="34"/>
                    </a:cubicBezTo>
                    <a:cubicBezTo>
                      <a:pt x="110" y="32"/>
                      <a:pt x="106" y="31"/>
                      <a:pt x="101" y="30"/>
                    </a:cubicBezTo>
                    <a:close/>
                    <a:moveTo>
                      <a:pt x="47" y="73"/>
                    </a:moveTo>
                    <a:cubicBezTo>
                      <a:pt x="41" y="73"/>
                      <a:pt x="36" y="68"/>
                      <a:pt x="36" y="61"/>
                    </a:cubicBezTo>
                    <a:cubicBezTo>
                      <a:pt x="37" y="55"/>
                      <a:pt x="42" y="51"/>
                      <a:pt x="49" y="51"/>
                    </a:cubicBezTo>
                    <a:cubicBezTo>
                      <a:pt x="55" y="51"/>
                      <a:pt x="60" y="57"/>
                      <a:pt x="60" y="63"/>
                    </a:cubicBezTo>
                    <a:cubicBezTo>
                      <a:pt x="59" y="69"/>
                      <a:pt x="54" y="74"/>
                      <a:pt x="47"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3" name="Freeform 47"/>
              <p:cNvSpPr>
                <a:spLocks/>
              </p:cNvSpPr>
              <p:nvPr userDrawn="1"/>
            </p:nvSpPr>
            <p:spPr bwMode="auto">
              <a:xfrm>
                <a:off x="1907782" y="3085617"/>
                <a:ext cx="394470" cy="365543"/>
              </a:xfrm>
              <a:custGeom>
                <a:avLst/>
                <a:gdLst>
                  <a:gd name="T0" fmla="*/ 141 w 146"/>
                  <a:gd name="T1" fmla="*/ 47 h 135"/>
                  <a:gd name="T2" fmla="*/ 112 w 146"/>
                  <a:gd name="T3" fmla="*/ 35 h 135"/>
                  <a:gd name="T4" fmla="*/ 102 w 146"/>
                  <a:gd name="T5" fmla="*/ 19 h 135"/>
                  <a:gd name="T6" fmla="*/ 80 w 146"/>
                  <a:gd name="T7" fmla="*/ 4 h 135"/>
                  <a:gd name="T8" fmla="*/ 57 w 146"/>
                  <a:gd name="T9" fmla="*/ 63 h 135"/>
                  <a:gd name="T10" fmla="*/ 0 w 146"/>
                  <a:gd name="T11" fmla="*/ 104 h 135"/>
                  <a:gd name="T12" fmla="*/ 5 w 146"/>
                  <a:gd name="T13" fmla="*/ 105 h 135"/>
                  <a:gd name="T14" fmla="*/ 16 w 146"/>
                  <a:gd name="T15" fmla="*/ 115 h 135"/>
                  <a:gd name="T16" fmla="*/ 21 w 146"/>
                  <a:gd name="T17" fmla="*/ 129 h 135"/>
                  <a:gd name="T18" fmla="*/ 22 w 146"/>
                  <a:gd name="T19" fmla="*/ 135 h 135"/>
                  <a:gd name="T20" fmla="*/ 29 w 146"/>
                  <a:gd name="T21" fmla="*/ 129 h 135"/>
                  <a:gd name="T22" fmla="*/ 48 w 146"/>
                  <a:gd name="T23" fmla="*/ 125 h 135"/>
                  <a:gd name="T24" fmla="*/ 66 w 146"/>
                  <a:gd name="T25" fmla="*/ 128 h 135"/>
                  <a:gd name="T26" fmla="*/ 103 w 146"/>
                  <a:gd name="T27" fmla="*/ 60 h 135"/>
                  <a:gd name="T28" fmla="*/ 141 w 146"/>
                  <a:gd name="T29"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135">
                    <a:moveTo>
                      <a:pt x="141" y="47"/>
                    </a:moveTo>
                    <a:cubicBezTo>
                      <a:pt x="136" y="38"/>
                      <a:pt x="126" y="34"/>
                      <a:pt x="112" y="35"/>
                    </a:cubicBezTo>
                    <a:cubicBezTo>
                      <a:pt x="98" y="36"/>
                      <a:pt x="106" y="32"/>
                      <a:pt x="102" y="19"/>
                    </a:cubicBezTo>
                    <a:cubicBezTo>
                      <a:pt x="97" y="6"/>
                      <a:pt x="89" y="0"/>
                      <a:pt x="80" y="4"/>
                    </a:cubicBezTo>
                    <a:cubicBezTo>
                      <a:pt x="70" y="8"/>
                      <a:pt x="98" y="29"/>
                      <a:pt x="57" y="63"/>
                    </a:cubicBezTo>
                    <a:cubicBezTo>
                      <a:pt x="33" y="83"/>
                      <a:pt x="15" y="91"/>
                      <a:pt x="0" y="104"/>
                    </a:cubicBezTo>
                    <a:cubicBezTo>
                      <a:pt x="2" y="105"/>
                      <a:pt x="3" y="105"/>
                      <a:pt x="5" y="105"/>
                    </a:cubicBezTo>
                    <a:cubicBezTo>
                      <a:pt x="9" y="108"/>
                      <a:pt x="13" y="111"/>
                      <a:pt x="16" y="115"/>
                    </a:cubicBezTo>
                    <a:cubicBezTo>
                      <a:pt x="19" y="120"/>
                      <a:pt x="20" y="124"/>
                      <a:pt x="21" y="129"/>
                    </a:cubicBezTo>
                    <a:cubicBezTo>
                      <a:pt x="22" y="131"/>
                      <a:pt x="22" y="133"/>
                      <a:pt x="22" y="135"/>
                    </a:cubicBezTo>
                    <a:cubicBezTo>
                      <a:pt x="24" y="133"/>
                      <a:pt x="27" y="131"/>
                      <a:pt x="29" y="129"/>
                    </a:cubicBezTo>
                    <a:cubicBezTo>
                      <a:pt x="35" y="126"/>
                      <a:pt x="41" y="125"/>
                      <a:pt x="48" y="125"/>
                    </a:cubicBezTo>
                    <a:cubicBezTo>
                      <a:pt x="54" y="125"/>
                      <a:pt x="60" y="126"/>
                      <a:pt x="66" y="128"/>
                    </a:cubicBezTo>
                    <a:cubicBezTo>
                      <a:pt x="84" y="92"/>
                      <a:pt x="89" y="63"/>
                      <a:pt x="103" y="60"/>
                    </a:cubicBezTo>
                    <a:cubicBezTo>
                      <a:pt x="120" y="56"/>
                      <a:pt x="146" y="56"/>
                      <a:pt x="141"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4" name="Freeform 48"/>
              <p:cNvSpPr>
                <a:spLocks/>
              </p:cNvSpPr>
              <p:nvPr userDrawn="1"/>
            </p:nvSpPr>
            <p:spPr bwMode="auto">
              <a:xfrm>
                <a:off x="-2410" y="3317040"/>
                <a:ext cx="569818" cy="716873"/>
              </a:xfrm>
              <a:custGeom>
                <a:avLst/>
                <a:gdLst>
                  <a:gd name="T0" fmla="*/ 259 w 296"/>
                  <a:gd name="T1" fmla="*/ 0 h 270"/>
                  <a:gd name="T2" fmla="*/ 231 w 296"/>
                  <a:gd name="T3" fmla="*/ 14 h 270"/>
                  <a:gd name="T4" fmla="*/ 232 w 296"/>
                  <a:gd name="T5" fmla="*/ 15 h 270"/>
                  <a:gd name="T6" fmla="*/ 240 w 296"/>
                  <a:gd name="T7" fmla="*/ 23 h 270"/>
                  <a:gd name="T8" fmla="*/ 249 w 296"/>
                  <a:gd name="T9" fmla="*/ 35 h 270"/>
                  <a:gd name="T10" fmla="*/ 254 w 296"/>
                  <a:gd name="T11" fmla="*/ 42 h 270"/>
                  <a:gd name="T12" fmla="*/ 258 w 296"/>
                  <a:gd name="T13" fmla="*/ 50 h 270"/>
                  <a:gd name="T14" fmla="*/ 264 w 296"/>
                  <a:gd name="T15" fmla="*/ 69 h 270"/>
                  <a:gd name="T16" fmla="*/ 265 w 296"/>
                  <a:gd name="T17" fmla="*/ 74 h 270"/>
                  <a:gd name="T18" fmla="*/ 265 w 296"/>
                  <a:gd name="T19" fmla="*/ 80 h 270"/>
                  <a:gd name="T20" fmla="*/ 263 w 296"/>
                  <a:gd name="T21" fmla="*/ 91 h 270"/>
                  <a:gd name="T22" fmla="*/ 257 w 296"/>
                  <a:gd name="T23" fmla="*/ 102 h 270"/>
                  <a:gd name="T24" fmla="*/ 254 w 296"/>
                  <a:gd name="T25" fmla="*/ 106 h 270"/>
                  <a:gd name="T26" fmla="*/ 252 w 296"/>
                  <a:gd name="T27" fmla="*/ 108 h 270"/>
                  <a:gd name="T28" fmla="*/ 250 w 296"/>
                  <a:gd name="T29" fmla="*/ 110 h 270"/>
                  <a:gd name="T30" fmla="*/ 230 w 296"/>
                  <a:gd name="T31" fmla="*/ 122 h 270"/>
                  <a:gd name="T32" fmla="*/ 208 w 296"/>
                  <a:gd name="T33" fmla="*/ 124 h 270"/>
                  <a:gd name="T34" fmla="*/ 189 w 296"/>
                  <a:gd name="T35" fmla="*/ 118 h 270"/>
                  <a:gd name="T36" fmla="*/ 174 w 296"/>
                  <a:gd name="T37" fmla="*/ 108 h 270"/>
                  <a:gd name="T38" fmla="*/ 154 w 296"/>
                  <a:gd name="T39" fmla="*/ 96 h 270"/>
                  <a:gd name="T40" fmla="*/ 141 w 296"/>
                  <a:gd name="T41" fmla="*/ 109 h 270"/>
                  <a:gd name="T42" fmla="*/ 125 w 296"/>
                  <a:gd name="T43" fmla="*/ 122 h 270"/>
                  <a:gd name="T44" fmla="*/ 134 w 296"/>
                  <a:gd name="T45" fmla="*/ 149 h 270"/>
                  <a:gd name="T46" fmla="*/ 138 w 296"/>
                  <a:gd name="T47" fmla="*/ 166 h 270"/>
                  <a:gd name="T48" fmla="*/ 141 w 296"/>
                  <a:gd name="T49" fmla="*/ 186 h 270"/>
                  <a:gd name="T50" fmla="*/ 137 w 296"/>
                  <a:gd name="T51" fmla="*/ 209 h 270"/>
                  <a:gd name="T52" fmla="*/ 121 w 296"/>
                  <a:gd name="T53" fmla="*/ 228 h 270"/>
                  <a:gd name="T54" fmla="*/ 112 w 296"/>
                  <a:gd name="T55" fmla="*/ 235 h 270"/>
                  <a:gd name="T56" fmla="*/ 110 w 296"/>
                  <a:gd name="T57" fmla="*/ 237 h 270"/>
                  <a:gd name="T58" fmla="*/ 109 w 296"/>
                  <a:gd name="T59" fmla="*/ 237 h 270"/>
                  <a:gd name="T60" fmla="*/ 108 w 296"/>
                  <a:gd name="T61" fmla="*/ 238 h 270"/>
                  <a:gd name="T62" fmla="*/ 107 w 296"/>
                  <a:gd name="T63" fmla="*/ 238 h 270"/>
                  <a:gd name="T64" fmla="*/ 107 w 296"/>
                  <a:gd name="T65" fmla="*/ 239 h 270"/>
                  <a:gd name="T66" fmla="*/ 102 w 296"/>
                  <a:gd name="T67" fmla="*/ 241 h 270"/>
                  <a:gd name="T68" fmla="*/ 96 w 296"/>
                  <a:gd name="T69" fmla="*/ 243 h 270"/>
                  <a:gd name="T70" fmla="*/ 89 w 296"/>
                  <a:gd name="T71" fmla="*/ 245 h 270"/>
                  <a:gd name="T72" fmla="*/ 83 w 296"/>
                  <a:gd name="T73" fmla="*/ 245 h 270"/>
                  <a:gd name="T74" fmla="*/ 77 w 296"/>
                  <a:gd name="T75" fmla="*/ 244 h 270"/>
                  <a:gd name="T76" fmla="*/ 66 w 296"/>
                  <a:gd name="T77" fmla="*/ 240 h 270"/>
                  <a:gd name="T78" fmla="*/ 57 w 296"/>
                  <a:gd name="T79" fmla="*/ 235 h 270"/>
                  <a:gd name="T80" fmla="*/ 43 w 296"/>
                  <a:gd name="T81" fmla="*/ 224 h 270"/>
                  <a:gd name="T82" fmla="*/ 33 w 296"/>
                  <a:gd name="T83" fmla="*/ 212 h 270"/>
                  <a:gd name="T84" fmla="*/ 26 w 296"/>
                  <a:gd name="T85" fmla="*/ 203 h 270"/>
                  <a:gd name="T86" fmla="*/ 25 w 296"/>
                  <a:gd name="T87" fmla="*/ 201 h 270"/>
                  <a:gd name="T88" fmla="*/ 19 w 296"/>
                  <a:gd name="T89" fmla="*/ 206 h 270"/>
                  <a:gd name="T90" fmla="*/ 6 w 296"/>
                  <a:gd name="T91" fmla="*/ 219 h 270"/>
                  <a:gd name="T92" fmla="*/ 0 w 296"/>
                  <a:gd name="T93" fmla="*/ 225 h 270"/>
                  <a:gd name="T94" fmla="*/ 10 w 296"/>
                  <a:gd name="T95" fmla="*/ 227 h 270"/>
                  <a:gd name="T96" fmla="*/ 45 w 296"/>
                  <a:gd name="T97" fmla="*/ 245 h 270"/>
                  <a:gd name="T98" fmla="*/ 113 w 296"/>
                  <a:gd name="T99" fmla="*/ 256 h 270"/>
                  <a:gd name="T100" fmla="*/ 157 w 296"/>
                  <a:gd name="T101" fmla="*/ 167 h 270"/>
                  <a:gd name="T102" fmla="*/ 165 w 296"/>
                  <a:gd name="T103" fmla="*/ 124 h 270"/>
                  <a:gd name="T104" fmla="*/ 238 w 296"/>
                  <a:gd name="T105" fmla="*/ 139 h 270"/>
                  <a:gd name="T106" fmla="*/ 278 w 296"/>
                  <a:gd name="T107" fmla="*/ 44 h 270"/>
                  <a:gd name="T108" fmla="*/ 259 w 296"/>
                  <a:gd name="T109" fmla="*/ 0 h 270"/>
                  <a:gd name="connsiteX0" fmla="*/ 8750 w 9613"/>
                  <a:gd name="connsiteY0" fmla="*/ 0 h 9841"/>
                  <a:gd name="connsiteX1" fmla="*/ 7804 w 9613"/>
                  <a:gd name="connsiteY1" fmla="*/ 519 h 9841"/>
                  <a:gd name="connsiteX2" fmla="*/ 7838 w 9613"/>
                  <a:gd name="connsiteY2" fmla="*/ 556 h 9841"/>
                  <a:gd name="connsiteX3" fmla="*/ 8108 w 9613"/>
                  <a:gd name="connsiteY3" fmla="*/ 852 h 9841"/>
                  <a:gd name="connsiteX4" fmla="*/ 8412 w 9613"/>
                  <a:gd name="connsiteY4" fmla="*/ 1296 h 9841"/>
                  <a:gd name="connsiteX5" fmla="*/ 8581 w 9613"/>
                  <a:gd name="connsiteY5" fmla="*/ 1556 h 9841"/>
                  <a:gd name="connsiteX6" fmla="*/ 8716 w 9613"/>
                  <a:gd name="connsiteY6" fmla="*/ 1852 h 9841"/>
                  <a:gd name="connsiteX7" fmla="*/ 8919 w 9613"/>
                  <a:gd name="connsiteY7" fmla="*/ 2556 h 9841"/>
                  <a:gd name="connsiteX8" fmla="*/ 8953 w 9613"/>
                  <a:gd name="connsiteY8" fmla="*/ 2741 h 9841"/>
                  <a:gd name="connsiteX9" fmla="*/ 8953 w 9613"/>
                  <a:gd name="connsiteY9" fmla="*/ 2963 h 9841"/>
                  <a:gd name="connsiteX10" fmla="*/ 8885 w 9613"/>
                  <a:gd name="connsiteY10" fmla="*/ 3370 h 9841"/>
                  <a:gd name="connsiteX11" fmla="*/ 8682 w 9613"/>
                  <a:gd name="connsiteY11" fmla="*/ 3778 h 9841"/>
                  <a:gd name="connsiteX12" fmla="*/ 8581 w 9613"/>
                  <a:gd name="connsiteY12" fmla="*/ 3926 h 9841"/>
                  <a:gd name="connsiteX13" fmla="*/ 8514 w 9613"/>
                  <a:gd name="connsiteY13" fmla="*/ 4000 h 9841"/>
                  <a:gd name="connsiteX14" fmla="*/ 8446 w 9613"/>
                  <a:gd name="connsiteY14" fmla="*/ 4074 h 9841"/>
                  <a:gd name="connsiteX15" fmla="*/ 7770 w 9613"/>
                  <a:gd name="connsiteY15" fmla="*/ 4519 h 9841"/>
                  <a:gd name="connsiteX16" fmla="*/ 7027 w 9613"/>
                  <a:gd name="connsiteY16" fmla="*/ 4593 h 9841"/>
                  <a:gd name="connsiteX17" fmla="*/ 6385 w 9613"/>
                  <a:gd name="connsiteY17" fmla="*/ 4370 h 9841"/>
                  <a:gd name="connsiteX18" fmla="*/ 5878 w 9613"/>
                  <a:gd name="connsiteY18" fmla="*/ 4000 h 9841"/>
                  <a:gd name="connsiteX19" fmla="*/ 5203 w 9613"/>
                  <a:gd name="connsiteY19" fmla="*/ 3556 h 9841"/>
                  <a:gd name="connsiteX20" fmla="*/ 4764 w 9613"/>
                  <a:gd name="connsiteY20" fmla="*/ 4037 h 9841"/>
                  <a:gd name="connsiteX21" fmla="*/ 4223 w 9613"/>
                  <a:gd name="connsiteY21" fmla="*/ 4519 h 9841"/>
                  <a:gd name="connsiteX22" fmla="*/ 4527 w 9613"/>
                  <a:gd name="connsiteY22" fmla="*/ 5519 h 9841"/>
                  <a:gd name="connsiteX23" fmla="*/ 4662 w 9613"/>
                  <a:gd name="connsiteY23" fmla="*/ 6148 h 9841"/>
                  <a:gd name="connsiteX24" fmla="*/ 4764 w 9613"/>
                  <a:gd name="connsiteY24" fmla="*/ 6889 h 9841"/>
                  <a:gd name="connsiteX25" fmla="*/ 4628 w 9613"/>
                  <a:gd name="connsiteY25" fmla="*/ 7741 h 9841"/>
                  <a:gd name="connsiteX26" fmla="*/ 4088 w 9613"/>
                  <a:gd name="connsiteY26" fmla="*/ 8444 h 9841"/>
                  <a:gd name="connsiteX27" fmla="*/ 3784 w 9613"/>
                  <a:gd name="connsiteY27" fmla="*/ 8704 h 9841"/>
                  <a:gd name="connsiteX28" fmla="*/ 3716 w 9613"/>
                  <a:gd name="connsiteY28" fmla="*/ 8778 h 9841"/>
                  <a:gd name="connsiteX29" fmla="*/ 3682 w 9613"/>
                  <a:gd name="connsiteY29" fmla="*/ 8778 h 9841"/>
                  <a:gd name="connsiteX30" fmla="*/ 3649 w 9613"/>
                  <a:gd name="connsiteY30" fmla="*/ 8815 h 9841"/>
                  <a:gd name="connsiteX31" fmla="*/ 3615 w 9613"/>
                  <a:gd name="connsiteY31" fmla="*/ 8815 h 9841"/>
                  <a:gd name="connsiteX32" fmla="*/ 3615 w 9613"/>
                  <a:gd name="connsiteY32" fmla="*/ 8852 h 9841"/>
                  <a:gd name="connsiteX33" fmla="*/ 3446 w 9613"/>
                  <a:gd name="connsiteY33" fmla="*/ 8926 h 9841"/>
                  <a:gd name="connsiteX34" fmla="*/ 3243 w 9613"/>
                  <a:gd name="connsiteY34" fmla="*/ 9000 h 9841"/>
                  <a:gd name="connsiteX35" fmla="*/ 3007 w 9613"/>
                  <a:gd name="connsiteY35" fmla="*/ 9074 h 9841"/>
                  <a:gd name="connsiteX36" fmla="*/ 2804 w 9613"/>
                  <a:gd name="connsiteY36" fmla="*/ 9074 h 9841"/>
                  <a:gd name="connsiteX37" fmla="*/ 2601 w 9613"/>
                  <a:gd name="connsiteY37" fmla="*/ 9037 h 9841"/>
                  <a:gd name="connsiteX38" fmla="*/ 2230 w 9613"/>
                  <a:gd name="connsiteY38" fmla="*/ 8889 h 9841"/>
                  <a:gd name="connsiteX39" fmla="*/ 1926 w 9613"/>
                  <a:gd name="connsiteY39" fmla="*/ 8704 h 9841"/>
                  <a:gd name="connsiteX40" fmla="*/ 1453 w 9613"/>
                  <a:gd name="connsiteY40" fmla="*/ 8296 h 9841"/>
                  <a:gd name="connsiteX41" fmla="*/ 1115 w 9613"/>
                  <a:gd name="connsiteY41" fmla="*/ 7852 h 9841"/>
                  <a:gd name="connsiteX42" fmla="*/ 878 w 9613"/>
                  <a:gd name="connsiteY42" fmla="*/ 7519 h 9841"/>
                  <a:gd name="connsiteX43" fmla="*/ 845 w 9613"/>
                  <a:gd name="connsiteY43" fmla="*/ 7444 h 9841"/>
                  <a:gd name="connsiteX44" fmla="*/ 642 w 9613"/>
                  <a:gd name="connsiteY44" fmla="*/ 7630 h 9841"/>
                  <a:gd name="connsiteX45" fmla="*/ 203 w 9613"/>
                  <a:gd name="connsiteY45" fmla="*/ 8111 h 9841"/>
                  <a:gd name="connsiteX46" fmla="*/ 0 w 9613"/>
                  <a:gd name="connsiteY46" fmla="*/ 8333 h 9841"/>
                  <a:gd name="connsiteX47" fmla="*/ 338 w 9613"/>
                  <a:gd name="connsiteY47" fmla="*/ 8407 h 9841"/>
                  <a:gd name="connsiteX48" fmla="*/ 1520 w 9613"/>
                  <a:gd name="connsiteY48" fmla="*/ 9074 h 9841"/>
                  <a:gd name="connsiteX49" fmla="*/ 2439 w 9613"/>
                  <a:gd name="connsiteY49" fmla="*/ 9709 h 9841"/>
                  <a:gd name="connsiteX50" fmla="*/ 3818 w 9613"/>
                  <a:gd name="connsiteY50" fmla="*/ 9481 h 9841"/>
                  <a:gd name="connsiteX51" fmla="*/ 5304 w 9613"/>
                  <a:gd name="connsiteY51" fmla="*/ 6185 h 9841"/>
                  <a:gd name="connsiteX52" fmla="*/ 5574 w 9613"/>
                  <a:gd name="connsiteY52" fmla="*/ 4593 h 9841"/>
                  <a:gd name="connsiteX53" fmla="*/ 8041 w 9613"/>
                  <a:gd name="connsiteY53" fmla="*/ 5148 h 9841"/>
                  <a:gd name="connsiteX54" fmla="*/ 9392 w 9613"/>
                  <a:gd name="connsiteY54" fmla="*/ 1630 h 9841"/>
                  <a:gd name="connsiteX55" fmla="*/ 8750 w 9613"/>
                  <a:gd name="connsiteY55" fmla="*/ 0 h 9841"/>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668 w 10000"/>
                  <a:gd name="connsiteY43" fmla="*/ 7753 h 10000"/>
                  <a:gd name="connsiteX44" fmla="*/ 211 w 10000"/>
                  <a:gd name="connsiteY44" fmla="*/ 8242 h 10000"/>
                  <a:gd name="connsiteX45" fmla="*/ 0 w 10000"/>
                  <a:gd name="connsiteY45" fmla="*/ 8468 h 10000"/>
                  <a:gd name="connsiteX46" fmla="*/ 352 w 10000"/>
                  <a:gd name="connsiteY46" fmla="*/ 8543 h 10000"/>
                  <a:gd name="connsiteX47" fmla="*/ 1581 w 10000"/>
                  <a:gd name="connsiteY47" fmla="*/ 9221 h 10000"/>
                  <a:gd name="connsiteX48" fmla="*/ 2537 w 10000"/>
                  <a:gd name="connsiteY48" fmla="*/ 9866 h 10000"/>
                  <a:gd name="connsiteX49" fmla="*/ 3972 w 10000"/>
                  <a:gd name="connsiteY49" fmla="*/ 9634 h 10000"/>
                  <a:gd name="connsiteX50" fmla="*/ 5518 w 10000"/>
                  <a:gd name="connsiteY50" fmla="*/ 6285 h 10000"/>
                  <a:gd name="connsiteX51" fmla="*/ 5798 w 10000"/>
                  <a:gd name="connsiteY51" fmla="*/ 4667 h 10000"/>
                  <a:gd name="connsiteX52" fmla="*/ 8365 w 10000"/>
                  <a:gd name="connsiteY52" fmla="*/ 5231 h 10000"/>
                  <a:gd name="connsiteX53" fmla="*/ 9770 w 10000"/>
                  <a:gd name="connsiteY53" fmla="*/ 1656 h 10000"/>
                  <a:gd name="connsiteX54" fmla="*/ 9102 w 10000"/>
                  <a:gd name="connsiteY54"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211 w 10000"/>
                  <a:gd name="connsiteY43" fmla="*/ 8242 h 10000"/>
                  <a:gd name="connsiteX44" fmla="*/ 0 w 10000"/>
                  <a:gd name="connsiteY44" fmla="*/ 8468 h 10000"/>
                  <a:gd name="connsiteX45" fmla="*/ 352 w 10000"/>
                  <a:gd name="connsiteY45" fmla="*/ 8543 h 10000"/>
                  <a:gd name="connsiteX46" fmla="*/ 1581 w 10000"/>
                  <a:gd name="connsiteY46" fmla="*/ 9221 h 10000"/>
                  <a:gd name="connsiteX47" fmla="*/ 2537 w 10000"/>
                  <a:gd name="connsiteY47" fmla="*/ 9866 h 10000"/>
                  <a:gd name="connsiteX48" fmla="*/ 3972 w 10000"/>
                  <a:gd name="connsiteY48" fmla="*/ 9634 h 10000"/>
                  <a:gd name="connsiteX49" fmla="*/ 5518 w 10000"/>
                  <a:gd name="connsiteY49" fmla="*/ 6285 h 10000"/>
                  <a:gd name="connsiteX50" fmla="*/ 5798 w 10000"/>
                  <a:gd name="connsiteY50" fmla="*/ 4667 h 10000"/>
                  <a:gd name="connsiteX51" fmla="*/ 8365 w 10000"/>
                  <a:gd name="connsiteY51" fmla="*/ 5231 h 10000"/>
                  <a:gd name="connsiteX52" fmla="*/ 9770 w 10000"/>
                  <a:gd name="connsiteY52" fmla="*/ 1656 h 10000"/>
                  <a:gd name="connsiteX53" fmla="*/ 9102 w 10000"/>
                  <a:gd name="connsiteY53"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211 w 10000"/>
                  <a:gd name="connsiteY42" fmla="*/ 8242 h 10000"/>
                  <a:gd name="connsiteX43" fmla="*/ 0 w 10000"/>
                  <a:gd name="connsiteY43" fmla="*/ 8468 h 10000"/>
                  <a:gd name="connsiteX44" fmla="*/ 352 w 10000"/>
                  <a:gd name="connsiteY44" fmla="*/ 8543 h 10000"/>
                  <a:gd name="connsiteX45" fmla="*/ 1581 w 10000"/>
                  <a:gd name="connsiteY45" fmla="*/ 9221 h 10000"/>
                  <a:gd name="connsiteX46" fmla="*/ 2537 w 10000"/>
                  <a:gd name="connsiteY46" fmla="*/ 9866 h 10000"/>
                  <a:gd name="connsiteX47" fmla="*/ 3972 w 10000"/>
                  <a:gd name="connsiteY47" fmla="*/ 9634 h 10000"/>
                  <a:gd name="connsiteX48" fmla="*/ 5518 w 10000"/>
                  <a:gd name="connsiteY48" fmla="*/ 6285 h 10000"/>
                  <a:gd name="connsiteX49" fmla="*/ 5798 w 10000"/>
                  <a:gd name="connsiteY49" fmla="*/ 4667 h 10000"/>
                  <a:gd name="connsiteX50" fmla="*/ 8365 w 10000"/>
                  <a:gd name="connsiteY50" fmla="*/ 5231 h 10000"/>
                  <a:gd name="connsiteX51" fmla="*/ 9770 w 10000"/>
                  <a:gd name="connsiteY51" fmla="*/ 1656 h 10000"/>
                  <a:gd name="connsiteX52" fmla="*/ 9102 w 10000"/>
                  <a:gd name="connsiteY52"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211 w 10000"/>
                  <a:gd name="connsiteY41" fmla="*/ 8242 h 10000"/>
                  <a:gd name="connsiteX42" fmla="*/ 0 w 10000"/>
                  <a:gd name="connsiteY42" fmla="*/ 8468 h 10000"/>
                  <a:gd name="connsiteX43" fmla="*/ 352 w 10000"/>
                  <a:gd name="connsiteY43" fmla="*/ 8543 h 10000"/>
                  <a:gd name="connsiteX44" fmla="*/ 1581 w 10000"/>
                  <a:gd name="connsiteY44" fmla="*/ 9221 h 10000"/>
                  <a:gd name="connsiteX45" fmla="*/ 2537 w 10000"/>
                  <a:gd name="connsiteY45" fmla="*/ 9866 h 10000"/>
                  <a:gd name="connsiteX46" fmla="*/ 3972 w 10000"/>
                  <a:gd name="connsiteY46" fmla="*/ 9634 h 10000"/>
                  <a:gd name="connsiteX47" fmla="*/ 5518 w 10000"/>
                  <a:gd name="connsiteY47" fmla="*/ 6285 h 10000"/>
                  <a:gd name="connsiteX48" fmla="*/ 5798 w 10000"/>
                  <a:gd name="connsiteY48" fmla="*/ 4667 h 10000"/>
                  <a:gd name="connsiteX49" fmla="*/ 8365 w 10000"/>
                  <a:gd name="connsiteY49" fmla="*/ 5231 h 10000"/>
                  <a:gd name="connsiteX50" fmla="*/ 9770 w 10000"/>
                  <a:gd name="connsiteY50" fmla="*/ 1656 h 10000"/>
                  <a:gd name="connsiteX51" fmla="*/ 9102 w 10000"/>
                  <a:gd name="connsiteY51"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211 w 10000"/>
                  <a:gd name="connsiteY40" fmla="*/ 8242 h 10000"/>
                  <a:gd name="connsiteX41" fmla="*/ 0 w 10000"/>
                  <a:gd name="connsiteY41" fmla="*/ 8468 h 10000"/>
                  <a:gd name="connsiteX42" fmla="*/ 352 w 10000"/>
                  <a:gd name="connsiteY42" fmla="*/ 8543 h 10000"/>
                  <a:gd name="connsiteX43" fmla="*/ 1581 w 10000"/>
                  <a:gd name="connsiteY43" fmla="*/ 9221 h 10000"/>
                  <a:gd name="connsiteX44" fmla="*/ 2537 w 10000"/>
                  <a:gd name="connsiteY44" fmla="*/ 9866 h 10000"/>
                  <a:gd name="connsiteX45" fmla="*/ 3972 w 10000"/>
                  <a:gd name="connsiteY45" fmla="*/ 9634 h 10000"/>
                  <a:gd name="connsiteX46" fmla="*/ 5518 w 10000"/>
                  <a:gd name="connsiteY46" fmla="*/ 6285 h 10000"/>
                  <a:gd name="connsiteX47" fmla="*/ 5798 w 10000"/>
                  <a:gd name="connsiteY47" fmla="*/ 4667 h 10000"/>
                  <a:gd name="connsiteX48" fmla="*/ 8365 w 10000"/>
                  <a:gd name="connsiteY48" fmla="*/ 5231 h 10000"/>
                  <a:gd name="connsiteX49" fmla="*/ 9770 w 10000"/>
                  <a:gd name="connsiteY49" fmla="*/ 1656 h 10000"/>
                  <a:gd name="connsiteX50" fmla="*/ 9102 w 10000"/>
                  <a:gd name="connsiteY50"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581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487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2537 w 10000"/>
                  <a:gd name="connsiteY42" fmla="*/ 9866 h 10000"/>
                  <a:gd name="connsiteX43" fmla="*/ 3972 w 10000"/>
                  <a:gd name="connsiteY43" fmla="*/ 9634 h 10000"/>
                  <a:gd name="connsiteX44" fmla="*/ 5518 w 10000"/>
                  <a:gd name="connsiteY44" fmla="*/ 6285 h 10000"/>
                  <a:gd name="connsiteX45" fmla="*/ 5798 w 10000"/>
                  <a:gd name="connsiteY45" fmla="*/ 4667 h 10000"/>
                  <a:gd name="connsiteX46" fmla="*/ 8365 w 10000"/>
                  <a:gd name="connsiteY46" fmla="*/ 5231 h 10000"/>
                  <a:gd name="connsiteX47" fmla="*/ 9770 w 10000"/>
                  <a:gd name="connsiteY47" fmla="*/ 1656 h 10000"/>
                  <a:gd name="connsiteX48" fmla="*/ 9102 w 10000"/>
                  <a:gd name="connsiteY48"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2537 w 10000"/>
                  <a:gd name="connsiteY41" fmla="*/ 9866 h 10000"/>
                  <a:gd name="connsiteX42" fmla="*/ 3972 w 10000"/>
                  <a:gd name="connsiteY42" fmla="*/ 9634 h 10000"/>
                  <a:gd name="connsiteX43" fmla="*/ 5518 w 10000"/>
                  <a:gd name="connsiteY43" fmla="*/ 6285 h 10000"/>
                  <a:gd name="connsiteX44" fmla="*/ 5798 w 10000"/>
                  <a:gd name="connsiteY44" fmla="*/ 4667 h 10000"/>
                  <a:gd name="connsiteX45" fmla="*/ 8365 w 10000"/>
                  <a:gd name="connsiteY45" fmla="*/ 5231 h 10000"/>
                  <a:gd name="connsiteX46" fmla="*/ 9770 w 10000"/>
                  <a:gd name="connsiteY46" fmla="*/ 1656 h 10000"/>
                  <a:gd name="connsiteX47" fmla="*/ 9102 w 10000"/>
                  <a:gd name="connsiteY47"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0 w 10000"/>
                  <a:gd name="connsiteY39" fmla="*/ 8468 h 10000"/>
                  <a:gd name="connsiteX40" fmla="*/ 2537 w 10000"/>
                  <a:gd name="connsiteY40" fmla="*/ 9866 h 10000"/>
                  <a:gd name="connsiteX41" fmla="*/ 3972 w 10000"/>
                  <a:gd name="connsiteY41" fmla="*/ 9634 h 10000"/>
                  <a:gd name="connsiteX42" fmla="*/ 5518 w 10000"/>
                  <a:gd name="connsiteY42" fmla="*/ 6285 h 10000"/>
                  <a:gd name="connsiteX43" fmla="*/ 5798 w 10000"/>
                  <a:gd name="connsiteY43" fmla="*/ 4667 h 10000"/>
                  <a:gd name="connsiteX44" fmla="*/ 8365 w 10000"/>
                  <a:gd name="connsiteY44" fmla="*/ 5231 h 10000"/>
                  <a:gd name="connsiteX45" fmla="*/ 9770 w 10000"/>
                  <a:gd name="connsiteY45" fmla="*/ 1656 h 10000"/>
                  <a:gd name="connsiteX46" fmla="*/ 9102 w 10000"/>
                  <a:gd name="connsiteY46" fmla="*/ 0 h 10000"/>
                  <a:gd name="connsiteX0" fmla="*/ 6800 w 7698"/>
                  <a:gd name="connsiteY0" fmla="*/ 0 h 10000"/>
                  <a:gd name="connsiteX1" fmla="*/ 5816 w 7698"/>
                  <a:gd name="connsiteY1" fmla="*/ 527 h 10000"/>
                  <a:gd name="connsiteX2" fmla="*/ 5852 w 7698"/>
                  <a:gd name="connsiteY2" fmla="*/ 565 h 10000"/>
                  <a:gd name="connsiteX3" fmla="*/ 6132 w 7698"/>
                  <a:gd name="connsiteY3" fmla="*/ 866 h 10000"/>
                  <a:gd name="connsiteX4" fmla="*/ 6449 w 7698"/>
                  <a:gd name="connsiteY4" fmla="*/ 1317 h 10000"/>
                  <a:gd name="connsiteX5" fmla="*/ 6624 w 7698"/>
                  <a:gd name="connsiteY5" fmla="*/ 1581 h 10000"/>
                  <a:gd name="connsiteX6" fmla="*/ 6765 w 7698"/>
                  <a:gd name="connsiteY6" fmla="*/ 1882 h 10000"/>
                  <a:gd name="connsiteX7" fmla="*/ 6976 w 7698"/>
                  <a:gd name="connsiteY7" fmla="*/ 2597 h 10000"/>
                  <a:gd name="connsiteX8" fmla="*/ 7011 w 7698"/>
                  <a:gd name="connsiteY8" fmla="*/ 2785 h 10000"/>
                  <a:gd name="connsiteX9" fmla="*/ 7011 w 7698"/>
                  <a:gd name="connsiteY9" fmla="*/ 3011 h 10000"/>
                  <a:gd name="connsiteX10" fmla="*/ 6941 w 7698"/>
                  <a:gd name="connsiteY10" fmla="*/ 3424 h 10000"/>
                  <a:gd name="connsiteX11" fmla="*/ 6730 w 7698"/>
                  <a:gd name="connsiteY11" fmla="*/ 3839 h 10000"/>
                  <a:gd name="connsiteX12" fmla="*/ 6624 w 7698"/>
                  <a:gd name="connsiteY12" fmla="*/ 3989 h 10000"/>
                  <a:gd name="connsiteX13" fmla="*/ 6555 w 7698"/>
                  <a:gd name="connsiteY13" fmla="*/ 4065 h 10000"/>
                  <a:gd name="connsiteX14" fmla="*/ 6484 w 7698"/>
                  <a:gd name="connsiteY14" fmla="*/ 4140 h 10000"/>
                  <a:gd name="connsiteX15" fmla="*/ 5781 w 7698"/>
                  <a:gd name="connsiteY15" fmla="*/ 4592 h 10000"/>
                  <a:gd name="connsiteX16" fmla="*/ 5008 w 7698"/>
                  <a:gd name="connsiteY16" fmla="*/ 4667 h 10000"/>
                  <a:gd name="connsiteX17" fmla="*/ 4340 w 7698"/>
                  <a:gd name="connsiteY17" fmla="*/ 4441 h 10000"/>
                  <a:gd name="connsiteX18" fmla="*/ 3813 w 7698"/>
                  <a:gd name="connsiteY18" fmla="*/ 4065 h 10000"/>
                  <a:gd name="connsiteX19" fmla="*/ 3110 w 7698"/>
                  <a:gd name="connsiteY19" fmla="*/ 3613 h 10000"/>
                  <a:gd name="connsiteX20" fmla="*/ 2654 w 7698"/>
                  <a:gd name="connsiteY20" fmla="*/ 4102 h 10000"/>
                  <a:gd name="connsiteX21" fmla="*/ 2091 w 7698"/>
                  <a:gd name="connsiteY21" fmla="*/ 4592 h 10000"/>
                  <a:gd name="connsiteX22" fmla="*/ 2407 w 7698"/>
                  <a:gd name="connsiteY22" fmla="*/ 5608 h 10000"/>
                  <a:gd name="connsiteX23" fmla="*/ 2548 w 7698"/>
                  <a:gd name="connsiteY23" fmla="*/ 6247 h 10000"/>
                  <a:gd name="connsiteX24" fmla="*/ 2654 w 7698"/>
                  <a:gd name="connsiteY24" fmla="*/ 7000 h 10000"/>
                  <a:gd name="connsiteX25" fmla="*/ 2512 w 7698"/>
                  <a:gd name="connsiteY25" fmla="*/ 7866 h 10000"/>
                  <a:gd name="connsiteX26" fmla="*/ 1951 w 7698"/>
                  <a:gd name="connsiteY26" fmla="*/ 8580 h 10000"/>
                  <a:gd name="connsiteX27" fmla="*/ 1634 w 7698"/>
                  <a:gd name="connsiteY27" fmla="*/ 8845 h 10000"/>
                  <a:gd name="connsiteX28" fmla="*/ 1564 w 7698"/>
                  <a:gd name="connsiteY28" fmla="*/ 8920 h 10000"/>
                  <a:gd name="connsiteX29" fmla="*/ 1528 w 7698"/>
                  <a:gd name="connsiteY29" fmla="*/ 8920 h 10000"/>
                  <a:gd name="connsiteX30" fmla="*/ 1494 w 7698"/>
                  <a:gd name="connsiteY30" fmla="*/ 8957 h 10000"/>
                  <a:gd name="connsiteX31" fmla="*/ 1459 w 7698"/>
                  <a:gd name="connsiteY31" fmla="*/ 8957 h 10000"/>
                  <a:gd name="connsiteX32" fmla="*/ 1459 w 7698"/>
                  <a:gd name="connsiteY32" fmla="*/ 8995 h 10000"/>
                  <a:gd name="connsiteX33" fmla="*/ 1283 w 7698"/>
                  <a:gd name="connsiteY33" fmla="*/ 9070 h 10000"/>
                  <a:gd name="connsiteX34" fmla="*/ 1072 w 7698"/>
                  <a:gd name="connsiteY34" fmla="*/ 9145 h 10000"/>
                  <a:gd name="connsiteX35" fmla="*/ 826 w 7698"/>
                  <a:gd name="connsiteY35" fmla="*/ 9221 h 10000"/>
                  <a:gd name="connsiteX36" fmla="*/ 615 w 7698"/>
                  <a:gd name="connsiteY36" fmla="*/ 9221 h 10000"/>
                  <a:gd name="connsiteX37" fmla="*/ 404 w 7698"/>
                  <a:gd name="connsiteY37" fmla="*/ 9183 h 10000"/>
                  <a:gd name="connsiteX38" fmla="*/ 18 w 7698"/>
                  <a:gd name="connsiteY38" fmla="*/ 9033 h 10000"/>
                  <a:gd name="connsiteX39" fmla="*/ 235 w 7698"/>
                  <a:gd name="connsiteY39" fmla="*/ 9866 h 10000"/>
                  <a:gd name="connsiteX40" fmla="*/ 1670 w 7698"/>
                  <a:gd name="connsiteY40" fmla="*/ 9634 h 10000"/>
                  <a:gd name="connsiteX41" fmla="*/ 3216 w 7698"/>
                  <a:gd name="connsiteY41" fmla="*/ 6285 h 10000"/>
                  <a:gd name="connsiteX42" fmla="*/ 3496 w 7698"/>
                  <a:gd name="connsiteY42" fmla="*/ 4667 h 10000"/>
                  <a:gd name="connsiteX43" fmla="*/ 6063 w 7698"/>
                  <a:gd name="connsiteY43" fmla="*/ 5231 h 10000"/>
                  <a:gd name="connsiteX44" fmla="*/ 7468 w 7698"/>
                  <a:gd name="connsiteY44" fmla="*/ 1656 h 10000"/>
                  <a:gd name="connsiteX45" fmla="*/ 6800 w 7698"/>
                  <a:gd name="connsiteY45" fmla="*/ 0 h 10000"/>
                  <a:gd name="connsiteX0" fmla="*/ 8737 w 9904"/>
                  <a:gd name="connsiteY0" fmla="*/ 0 h 10000"/>
                  <a:gd name="connsiteX1" fmla="*/ 7459 w 9904"/>
                  <a:gd name="connsiteY1" fmla="*/ 527 h 10000"/>
                  <a:gd name="connsiteX2" fmla="*/ 7506 w 9904"/>
                  <a:gd name="connsiteY2" fmla="*/ 565 h 10000"/>
                  <a:gd name="connsiteX3" fmla="*/ 7870 w 9904"/>
                  <a:gd name="connsiteY3" fmla="*/ 866 h 10000"/>
                  <a:gd name="connsiteX4" fmla="*/ 8282 w 9904"/>
                  <a:gd name="connsiteY4" fmla="*/ 1317 h 10000"/>
                  <a:gd name="connsiteX5" fmla="*/ 8509 w 9904"/>
                  <a:gd name="connsiteY5" fmla="*/ 1581 h 10000"/>
                  <a:gd name="connsiteX6" fmla="*/ 8692 w 9904"/>
                  <a:gd name="connsiteY6" fmla="*/ 1882 h 10000"/>
                  <a:gd name="connsiteX7" fmla="*/ 8966 w 9904"/>
                  <a:gd name="connsiteY7" fmla="*/ 2597 h 10000"/>
                  <a:gd name="connsiteX8" fmla="*/ 9012 w 9904"/>
                  <a:gd name="connsiteY8" fmla="*/ 2785 h 10000"/>
                  <a:gd name="connsiteX9" fmla="*/ 9012 w 9904"/>
                  <a:gd name="connsiteY9" fmla="*/ 3011 h 10000"/>
                  <a:gd name="connsiteX10" fmla="*/ 8921 w 9904"/>
                  <a:gd name="connsiteY10" fmla="*/ 3424 h 10000"/>
                  <a:gd name="connsiteX11" fmla="*/ 8647 w 9904"/>
                  <a:gd name="connsiteY11" fmla="*/ 3839 h 10000"/>
                  <a:gd name="connsiteX12" fmla="*/ 8509 w 9904"/>
                  <a:gd name="connsiteY12" fmla="*/ 3989 h 10000"/>
                  <a:gd name="connsiteX13" fmla="*/ 8419 w 9904"/>
                  <a:gd name="connsiteY13" fmla="*/ 4065 h 10000"/>
                  <a:gd name="connsiteX14" fmla="*/ 8327 w 9904"/>
                  <a:gd name="connsiteY14" fmla="*/ 4140 h 10000"/>
                  <a:gd name="connsiteX15" fmla="*/ 7414 w 9904"/>
                  <a:gd name="connsiteY15" fmla="*/ 4592 h 10000"/>
                  <a:gd name="connsiteX16" fmla="*/ 6410 w 9904"/>
                  <a:gd name="connsiteY16" fmla="*/ 4667 h 10000"/>
                  <a:gd name="connsiteX17" fmla="*/ 5542 w 9904"/>
                  <a:gd name="connsiteY17" fmla="*/ 4441 h 10000"/>
                  <a:gd name="connsiteX18" fmla="*/ 4857 w 9904"/>
                  <a:gd name="connsiteY18" fmla="*/ 4065 h 10000"/>
                  <a:gd name="connsiteX19" fmla="*/ 3944 w 9904"/>
                  <a:gd name="connsiteY19" fmla="*/ 3613 h 10000"/>
                  <a:gd name="connsiteX20" fmla="*/ 3352 w 9904"/>
                  <a:gd name="connsiteY20" fmla="*/ 4102 h 10000"/>
                  <a:gd name="connsiteX21" fmla="*/ 2620 w 9904"/>
                  <a:gd name="connsiteY21" fmla="*/ 4592 h 10000"/>
                  <a:gd name="connsiteX22" fmla="*/ 3031 w 9904"/>
                  <a:gd name="connsiteY22" fmla="*/ 5608 h 10000"/>
                  <a:gd name="connsiteX23" fmla="*/ 3214 w 9904"/>
                  <a:gd name="connsiteY23" fmla="*/ 6247 h 10000"/>
                  <a:gd name="connsiteX24" fmla="*/ 3352 w 9904"/>
                  <a:gd name="connsiteY24" fmla="*/ 7000 h 10000"/>
                  <a:gd name="connsiteX25" fmla="*/ 3167 w 9904"/>
                  <a:gd name="connsiteY25" fmla="*/ 7866 h 10000"/>
                  <a:gd name="connsiteX26" fmla="*/ 2438 w 9904"/>
                  <a:gd name="connsiteY26" fmla="*/ 8580 h 10000"/>
                  <a:gd name="connsiteX27" fmla="*/ 2027 w 9904"/>
                  <a:gd name="connsiteY27" fmla="*/ 8845 h 10000"/>
                  <a:gd name="connsiteX28" fmla="*/ 1936 w 9904"/>
                  <a:gd name="connsiteY28" fmla="*/ 8920 h 10000"/>
                  <a:gd name="connsiteX29" fmla="*/ 1889 w 9904"/>
                  <a:gd name="connsiteY29" fmla="*/ 8920 h 10000"/>
                  <a:gd name="connsiteX30" fmla="*/ 1845 w 9904"/>
                  <a:gd name="connsiteY30" fmla="*/ 8957 h 10000"/>
                  <a:gd name="connsiteX31" fmla="*/ 1799 w 9904"/>
                  <a:gd name="connsiteY31" fmla="*/ 8957 h 10000"/>
                  <a:gd name="connsiteX32" fmla="*/ 1799 w 9904"/>
                  <a:gd name="connsiteY32" fmla="*/ 8995 h 10000"/>
                  <a:gd name="connsiteX33" fmla="*/ 1571 w 9904"/>
                  <a:gd name="connsiteY33" fmla="*/ 9070 h 10000"/>
                  <a:gd name="connsiteX34" fmla="*/ 1297 w 9904"/>
                  <a:gd name="connsiteY34" fmla="*/ 9145 h 10000"/>
                  <a:gd name="connsiteX35" fmla="*/ 977 w 9904"/>
                  <a:gd name="connsiteY35" fmla="*/ 9221 h 10000"/>
                  <a:gd name="connsiteX36" fmla="*/ 703 w 9904"/>
                  <a:gd name="connsiteY36" fmla="*/ 9221 h 10000"/>
                  <a:gd name="connsiteX37" fmla="*/ 429 w 9904"/>
                  <a:gd name="connsiteY37" fmla="*/ 9183 h 10000"/>
                  <a:gd name="connsiteX38" fmla="*/ 89 w 9904"/>
                  <a:gd name="connsiteY38" fmla="*/ 9066 h 10000"/>
                  <a:gd name="connsiteX39" fmla="*/ 209 w 9904"/>
                  <a:gd name="connsiteY39" fmla="*/ 9866 h 10000"/>
                  <a:gd name="connsiteX40" fmla="*/ 2073 w 9904"/>
                  <a:gd name="connsiteY40" fmla="*/ 9634 h 10000"/>
                  <a:gd name="connsiteX41" fmla="*/ 4082 w 9904"/>
                  <a:gd name="connsiteY41" fmla="*/ 6285 h 10000"/>
                  <a:gd name="connsiteX42" fmla="*/ 4445 w 9904"/>
                  <a:gd name="connsiteY42" fmla="*/ 4667 h 10000"/>
                  <a:gd name="connsiteX43" fmla="*/ 7780 w 9904"/>
                  <a:gd name="connsiteY43" fmla="*/ 5231 h 10000"/>
                  <a:gd name="connsiteX44" fmla="*/ 9605 w 9904"/>
                  <a:gd name="connsiteY44" fmla="*/ 1656 h 10000"/>
                  <a:gd name="connsiteX45" fmla="*/ 8737 w 9904"/>
                  <a:gd name="connsiteY45" fmla="*/ 0 h 10000"/>
                  <a:gd name="connsiteX0" fmla="*/ 8737 w 9915"/>
                  <a:gd name="connsiteY0" fmla="*/ 0 h 10000"/>
                  <a:gd name="connsiteX1" fmla="*/ 7446 w 9915"/>
                  <a:gd name="connsiteY1" fmla="*/ 527 h 10000"/>
                  <a:gd name="connsiteX2" fmla="*/ 7494 w 9915"/>
                  <a:gd name="connsiteY2" fmla="*/ 565 h 10000"/>
                  <a:gd name="connsiteX3" fmla="*/ 7861 w 9915"/>
                  <a:gd name="connsiteY3" fmla="*/ 866 h 10000"/>
                  <a:gd name="connsiteX4" fmla="*/ 8277 w 9915"/>
                  <a:gd name="connsiteY4" fmla="*/ 1317 h 10000"/>
                  <a:gd name="connsiteX5" fmla="*/ 8506 w 9915"/>
                  <a:gd name="connsiteY5" fmla="*/ 1581 h 10000"/>
                  <a:gd name="connsiteX6" fmla="*/ 8691 w 9915"/>
                  <a:gd name="connsiteY6" fmla="*/ 1882 h 10000"/>
                  <a:gd name="connsiteX7" fmla="*/ 8968 w 9915"/>
                  <a:gd name="connsiteY7" fmla="*/ 2597 h 10000"/>
                  <a:gd name="connsiteX8" fmla="*/ 9014 w 9915"/>
                  <a:gd name="connsiteY8" fmla="*/ 2785 h 10000"/>
                  <a:gd name="connsiteX9" fmla="*/ 9014 w 9915"/>
                  <a:gd name="connsiteY9" fmla="*/ 3011 h 10000"/>
                  <a:gd name="connsiteX10" fmla="*/ 8922 w 9915"/>
                  <a:gd name="connsiteY10" fmla="*/ 3424 h 10000"/>
                  <a:gd name="connsiteX11" fmla="*/ 8646 w 9915"/>
                  <a:gd name="connsiteY11" fmla="*/ 3839 h 10000"/>
                  <a:gd name="connsiteX12" fmla="*/ 8506 w 9915"/>
                  <a:gd name="connsiteY12" fmla="*/ 3989 h 10000"/>
                  <a:gd name="connsiteX13" fmla="*/ 8416 w 9915"/>
                  <a:gd name="connsiteY13" fmla="*/ 4065 h 10000"/>
                  <a:gd name="connsiteX14" fmla="*/ 8323 w 9915"/>
                  <a:gd name="connsiteY14" fmla="*/ 4140 h 10000"/>
                  <a:gd name="connsiteX15" fmla="*/ 7401 w 9915"/>
                  <a:gd name="connsiteY15" fmla="*/ 4592 h 10000"/>
                  <a:gd name="connsiteX16" fmla="*/ 6387 w 9915"/>
                  <a:gd name="connsiteY16" fmla="*/ 4667 h 10000"/>
                  <a:gd name="connsiteX17" fmla="*/ 5511 w 9915"/>
                  <a:gd name="connsiteY17" fmla="*/ 4441 h 10000"/>
                  <a:gd name="connsiteX18" fmla="*/ 4819 w 9915"/>
                  <a:gd name="connsiteY18" fmla="*/ 4065 h 10000"/>
                  <a:gd name="connsiteX19" fmla="*/ 3897 w 9915"/>
                  <a:gd name="connsiteY19" fmla="*/ 3613 h 10000"/>
                  <a:gd name="connsiteX20" fmla="*/ 3299 w 9915"/>
                  <a:gd name="connsiteY20" fmla="*/ 4102 h 10000"/>
                  <a:gd name="connsiteX21" fmla="*/ 2560 w 9915"/>
                  <a:gd name="connsiteY21" fmla="*/ 4592 h 10000"/>
                  <a:gd name="connsiteX22" fmla="*/ 2975 w 9915"/>
                  <a:gd name="connsiteY22" fmla="*/ 5608 h 10000"/>
                  <a:gd name="connsiteX23" fmla="*/ 3160 w 9915"/>
                  <a:gd name="connsiteY23" fmla="*/ 6247 h 10000"/>
                  <a:gd name="connsiteX24" fmla="*/ 3299 w 9915"/>
                  <a:gd name="connsiteY24" fmla="*/ 7000 h 10000"/>
                  <a:gd name="connsiteX25" fmla="*/ 3113 w 9915"/>
                  <a:gd name="connsiteY25" fmla="*/ 7866 h 10000"/>
                  <a:gd name="connsiteX26" fmla="*/ 2377 w 9915"/>
                  <a:gd name="connsiteY26" fmla="*/ 8580 h 10000"/>
                  <a:gd name="connsiteX27" fmla="*/ 1962 w 9915"/>
                  <a:gd name="connsiteY27" fmla="*/ 8845 h 10000"/>
                  <a:gd name="connsiteX28" fmla="*/ 1870 w 9915"/>
                  <a:gd name="connsiteY28" fmla="*/ 8920 h 10000"/>
                  <a:gd name="connsiteX29" fmla="*/ 1822 w 9915"/>
                  <a:gd name="connsiteY29" fmla="*/ 8920 h 10000"/>
                  <a:gd name="connsiteX30" fmla="*/ 1778 w 9915"/>
                  <a:gd name="connsiteY30" fmla="*/ 8957 h 10000"/>
                  <a:gd name="connsiteX31" fmla="*/ 1731 w 9915"/>
                  <a:gd name="connsiteY31" fmla="*/ 8957 h 10000"/>
                  <a:gd name="connsiteX32" fmla="*/ 1731 w 9915"/>
                  <a:gd name="connsiteY32" fmla="*/ 8995 h 10000"/>
                  <a:gd name="connsiteX33" fmla="*/ 1501 w 9915"/>
                  <a:gd name="connsiteY33" fmla="*/ 9070 h 10000"/>
                  <a:gd name="connsiteX34" fmla="*/ 1225 w 9915"/>
                  <a:gd name="connsiteY34" fmla="*/ 9145 h 10000"/>
                  <a:gd name="connsiteX35" fmla="*/ 901 w 9915"/>
                  <a:gd name="connsiteY35" fmla="*/ 9221 h 10000"/>
                  <a:gd name="connsiteX36" fmla="*/ 625 w 9915"/>
                  <a:gd name="connsiteY36" fmla="*/ 9221 h 10000"/>
                  <a:gd name="connsiteX37" fmla="*/ 348 w 9915"/>
                  <a:gd name="connsiteY37" fmla="*/ 9183 h 10000"/>
                  <a:gd name="connsiteX38" fmla="*/ 5 w 9915"/>
                  <a:gd name="connsiteY38" fmla="*/ 9066 h 10000"/>
                  <a:gd name="connsiteX39" fmla="*/ 126 w 9915"/>
                  <a:gd name="connsiteY39" fmla="*/ 9866 h 10000"/>
                  <a:gd name="connsiteX40" fmla="*/ 2008 w 9915"/>
                  <a:gd name="connsiteY40" fmla="*/ 9634 h 10000"/>
                  <a:gd name="connsiteX41" fmla="*/ 4037 w 9915"/>
                  <a:gd name="connsiteY41" fmla="*/ 6285 h 10000"/>
                  <a:gd name="connsiteX42" fmla="*/ 4403 w 9915"/>
                  <a:gd name="connsiteY42" fmla="*/ 4667 h 10000"/>
                  <a:gd name="connsiteX43" fmla="*/ 7770 w 9915"/>
                  <a:gd name="connsiteY43" fmla="*/ 5231 h 10000"/>
                  <a:gd name="connsiteX44" fmla="*/ 9613 w 9915"/>
                  <a:gd name="connsiteY44" fmla="*/ 1656 h 10000"/>
                  <a:gd name="connsiteX45" fmla="*/ 8737 w 9915"/>
                  <a:gd name="connsiteY45" fmla="*/ 0 h 10000"/>
                  <a:gd name="connsiteX0" fmla="*/ 8731 w 9919"/>
                  <a:gd name="connsiteY0" fmla="*/ 0 h 10000"/>
                  <a:gd name="connsiteX1" fmla="*/ 7429 w 9919"/>
                  <a:gd name="connsiteY1" fmla="*/ 527 h 10000"/>
                  <a:gd name="connsiteX2" fmla="*/ 7477 w 9919"/>
                  <a:gd name="connsiteY2" fmla="*/ 565 h 10000"/>
                  <a:gd name="connsiteX3" fmla="*/ 7847 w 9919"/>
                  <a:gd name="connsiteY3" fmla="*/ 866 h 10000"/>
                  <a:gd name="connsiteX4" fmla="*/ 8267 w 9919"/>
                  <a:gd name="connsiteY4" fmla="*/ 1317 h 10000"/>
                  <a:gd name="connsiteX5" fmla="*/ 8498 w 9919"/>
                  <a:gd name="connsiteY5" fmla="*/ 1581 h 10000"/>
                  <a:gd name="connsiteX6" fmla="*/ 8685 w 9919"/>
                  <a:gd name="connsiteY6" fmla="*/ 1882 h 10000"/>
                  <a:gd name="connsiteX7" fmla="*/ 8964 w 9919"/>
                  <a:gd name="connsiteY7" fmla="*/ 2597 h 10000"/>
                  <a:gd name="connsiteX8" fmla="*/ 9010 w 9919"/>
                  <a:gd name="connsiteY8" fmla="*/ 2785 h 10000"/>
                  <a:gd name="connsiteX9" fmla="*/ 9010 w 9919"/>
                  <a:gd name="connsiteY9" fmla="*/ 3011 h 10000"/>
                  <a:gd name="connsiteX10" fmla="*/ 8917 w 9919"/>
                  <a:gd name="connsiteY10" fmla="*/ 3424 h 10000"/>
                  <a:gd name="connsiteX11" fmla="*/ 8639 w 9919"/>
                  <a:gd name="connsiteY11" fmla="*/ 3839 h 10000"/>
                  <a:gd name="connsiteX12" fmla="*/ 8498 w 9919"/>
                  <a:gd name="connsiteY12" fmla="*/ 3989 h 10000"/>
                  <a:gd name="connsiteX13" fmla="*/ 8407 w 9919"/>
                  <a:gd name="connsiteY13" fmla="*/ 4065 h 10000"/>
                  <a:gd name="connsiteX14" fmla="*/ 8313 w 9919"/>
                  <a:gd name="connsiteY14" fmla="*/ 4140 h 10000"/>
                  <a:gd name="connsiteX15" fmla="*/ 7383 w 9919"/>
                  <a:gd name="connsiteY15" fmla="*/ 4592 h 10000"/>
                  <a:gd name="connsiteX16" fmla="*/ 6361 w 9919"/>
                  <a:gd name="connsiteY16" fmla="*/ 4667 h 10000"/>
                  <a:gd name="connsiteX17" fmla="*/ 5477 w 9919"/>
                  <a:gd name="connsiteY17" fmla="*/ 4441 h 10000"/>
                  <a:gd name="connsiteX18" fmla="*/ 4779 w 9919"/>
                  <a:gd name="connsiteY18" fmla="*/ 4065 h 10000"/>
                  <a:gd name="connsiteX19" fmla="*/ 3849 w 9919"/>
                  <a:gd name="connsiteY19" fmla="*/ 3613 h 10000"/>
                  <a:gd name="connsiteX20" fmla="*/ 3246 w 9919"/>
                  <a:gd name="connsiteY20" fmla="*/ 4102 h 10000"/>
                  <a:gd name="connsiteX21" fmla="*/ 2501 w 9919"/>
                  <a:gd name="connsiteY21" fmla="*/ 4592 h 10000"/>
                  <a:gd name="connsiteX22" fmla="*/ 2920 w 9919"/>
                  <a:gd name="connsiteY22" fmla="*/ 5608 h 10000"/>
                  <a:gd name="connsiteX23" fmla="*/ 3106 w 9919"/>
                  <a:gd name="connsiteY23" fmla="*/ 6247 h 10000"/>
                  <a:gd name="connsiteX24" fmla="*/ 3246 w 9919"/>
                  <a:gd name="connsiteY24" fmla="*/ 7000 h 10000"/>
                  <a:gd name="connsiteX25" fmla="*/ 3059 w 9919"/>
                  <a:gd name="connsiteY25" fmla="*/ 7866 h 10000"/>
                  <a:gd name="connsiteX26" fmla="*/ 2316 w 9919"/>
                  <a:gd name="connsiteY26" fmla="*/ 8580 h 10000"/>
                  <a:gd name="connsiteX27" fmla="*/ 1898 w 9919"/>
                  <a:gd name="connsiteY27" fmla="*/ 8845 h 10000"/>
                  <a:gd name="connsiteX28" fmla="*/ 1805 w 9919"/>
                  <a:gd name="connsiteY28" fmla="*/ 8920 h 10000"/>
                  <a:gd name="connsiteX29" fmla="*/ 1757 w 9919"/>
                  <a:gd name="connsiteY29" fmla="*/ 8920 h 10000"/>
                  <a:gd name="connsiteX30" fmla="*/ 1712 w 9919"/>
                  <a:gd name="connsiteY30" fmla="*/ 8957 h 10000"/>
                  <a:gd name="connsiteX31" fmla="*/ 1665 w 9919"/>
                  <a:gd name="connsiteY31" fmla="*/ 8957 h 10000"/>
                  <a:gd name="connsiteX32" fmla="*/ 1665 w 9919"/>
                  <a:gd name="connsiteY32" fmla="*/ 8995 h 10000"/>
                  <a:gd name="connsiteX33" fmla="*/ 1433 w 9919"/>
                  <a:gd name="connsiteY33" fmla="*/ 9070 h 10000"/>
                  <a:gd name="connsiteX34" fmla="*/ 1155 w 9919"/>
                  <a:gd name="connsiteY34" fmla="*/ 9145 h 10000"/>
                  <a:gd name="connsiteX35" fmla="*/ 828 w 9919"/>
                  <a:gd name="connsiteY35" fmla="*/ 9221 h 10000"/>
                  <a:gd name="connsiteX36" fmla="*/ 549 w 9919"/>
                  <a:gd name="connsiteY36" fmla="*/ 9221 h 10000"/>
                  <a:gd name="connsiteX37" fmla="*/ 270 w 9919"/>
                  <a:gd name="connsiteY37" fmla="*/ 9183 h 10000"/>
                  <a:gd name="connsiteX38" fmla="*/ 7 w 9919"/>
                  <a:gd name="connsiteY38" fmla="*/ 9066 h 10000"/>
                  <a:gd name="connsiteX39" fmla="*/ 46 w 9919"/>
                  <a:gd name="connsiteY39" fmla="*/ 9866 h 10000"/>
                  <a:gd name="connsiteX40" fmla="*/ 1944 w 9919"/>
                  <a:gd name="connsiteY40" fmla="*/ 9634 h 10000"/>
                  <a:gd name="connsiteX41" fmla="*/ 3991 w 9919"/>
                  <a:gd name="connsiteY41" fmla="*/ 6285 h 10000"/>
                  <a:gd name="connsiteX42" fmla="*/ 4360 w 9919"/>
                  <a:gd name="connsiteY42" fmla="*/ 4667 h 10000"/>
                  <a:gd name="connsiteX43" fmla="*/ 7756 w 9919"/>
                  <a:gd name="connsiteY43" fmla="*/ 5231 h 10000"/>
                  <a:gd name="connsiteX44" fmla="*/ 9614 w 9919"/>
                  <a:gd name="connsiteY44" fmla="*/ 1656 h 10000"/>
                  <a:gd name="connsiteX45" fmla="*/ 8731 w 9919"/>
                  <a:gd name="connsiteY45" fmla="*/ 0 h 10000"/>
                  <a:gd name="connsiteX0" fmla="*/ 8763 w 9961"/>
                  <a:gd name="connsiteY0" fmla="*/ 0 h 10000"/>
                  <a:gd name="connsiteX1" fmla="*/ 7451 w 9961"/>
                  <a:gd name="connsiteY1" fmla="*/ 527 h 10000"/>
                  <a:gd name="connsiteX2" fmla="*/ 7499 w 9961"/>
                  <a:gd name="connsiteY2" fmla="*/ 565 h 10000"/>
                  <a:gd name="connsiteX3" fmla="*/ 7872 w 9961"/>
                  <a:gd name="connsiteY3" fmla="*/ 866 h 10000"/>
                  <a:gd name="connsiteX4" fmla="*/ 8296 w 9961"/>
                  <a:gd name="connsiteY4" fmla="*/ 1317 h 10000"/>
                  <a:gd name="connsiteX5" fmla="*/ 8528 w 9961"/>
                  <a:gd name="connsiteY5" fmla="*/ 1581 h 10000"/>
                  <a:gd name="connsiteX6" fmla="*/ 8717 w 9961"/>
                  <a:gd name="connsiteY6" fmla="*/ 1882 h 10000"/>
                  <a:gd name="connsiteX7" fmla="*/ 8998 w 9961"/>
                  <a:gd name="connsiteY7" fmla="*/ 2597 h 10000"/>
                  <a:gd name="connsiteX8" fmla="*/ 9045 w 9961"/>
                  <a:gd name="connsiteY8" fmla="*/ 2785 h 10000"/>
                  <a:gd name="connsiteX9" fmla="*/ 9045 w 9961"/>
                  <a:gd name="connsiteY9" fmla="*/ 3011 h 10000"/>
                  <a:gd name="connsiteX10" fmla="*/ 8951 w 9961"/>
                  <a:gd name="connsiteY10" fmla="*/ 3424 h 10000"/>
                  <a:gd name="connsiteX11" fmla="*/ 8671 w 9961"/>
                  <a:gd name="connsiteY11" fmla="*/ 3839 h 10000"/>
                  <a:gd name="connsiteX12" fmla="*/ 8528 w 9961"/>
                  <a:gd name="connsiteY12" fmla="*/ 3989 h 10000"/>
                  <a:gd name="connsiteX13" fmla="*/ 8437 w 9961"/>
                  <a:gd name="connsiteY13" fmla="*/ 4065 h 10000"/>
                  <a:gd name="connsiteX14" fmla="*/ 8342 w 9961"/>
                  <a:gd name="connsiteY14" fmla="*/ 4140 h 10000"/>
                  <a:gd name="connsiteX15" fmla="*/ 7404 w 9961"/>
                  <a:gd name="connsiteY15" fmla="*/ 4592 h 10000"/>
                  <a:gd name="connsiteX16" fmla="*/ 6374 w 9961"/>
                  <a:gd name="connsiteY16" fmla="*/ 4667 h 10000"/>
                  <a:gd name="connsiteX17" fmla="*/ 5483 w 9961"/>
                  <a:gd name="connsiteY17" fmla="*/ 4441 h 10000"/>
                  <a:gd name="connsiteX18" fmla="*/ 4779 w 9961"/>
                  <a:gd name="connsiteY18" fmla="*/ 4065 h 10000"/>
                  <a:gd name="connsiteX19" fmla="*/ 3841 w 9961"/>
                  <a:gd name="connsiteY19" fmla="*/ 3613 h 10000"/>
                  <a:gd name="connsiteX20" fmla="*/ 3234 w 9961"/>
                  <a:gd name="connsiteY20" fmla="*/ 4102 h 10000"/>
                  <a:gd name="connsiteX21" fmla="*/ 2482 w 9961"/>
                  <a:gd name="connsiteY21" fmla="*/ 4592 h 10000"/>
                  <a:gd name="connsiteX22" fmla="*/ 2905 w 9961"/>
                  <a:gd name="connsiteY22" fmla="*/ 5608 h 10000"/>
                  <a:gd name="connsiteX23" fmla="*/ 3092 w 9961"/>
                  <a:gd name="connsiteY23" fmla="*/ 6247 h 10000"/>
                  <a:gd name="connsiteX24" fmla="*/ 3234 w 9961"/>
                  <a:gd name="connsiteY24" fmla="*/ 7000 h 10000"/>
                  <a:gd name="connsiteX25" fmla="*/ 3045 w 9961"/>
                  <a:gd name="connsiteY25" fmla="*/ 7866 h 10000"/>
                  <a:gd name="connsiteX26" fmla="*/ 2296 w 9961"/>
                  <a:gd name="connsiteY26" fmla="*/ 8580 h 10000"/>
                  <a:gd name="connsiteX27" fmla="*/ 1874 w 9961"/>
                  <a:gd name="connsiteY27" fmla="*/ 8845 h 10000"/>
                  <a:gd name="connsiteX28" fmla="*/ 1781 w 9961"/>
                  <a:gd name="connsiteY28" fmla="*/ 8920 h 10000"/>
                  <a:gd name="connsiteX29" fmla="*/ 1732 w 9961"/>
                  <a:gd name="connsiteY29" fmla="*/ 8920 h 10000"/>
                  <a:gd name="connsiteX30" fmla="*/ 1687 w 9961"/>
                  <a:gd name="connsiteY30" fmla="*/ 8957 h 10000"/>
                  <a:gd name="connsiteX31" fmla="*/ 1640 w 9961"/>
                  <a:gd name="connsiteY31" fmla="*/ 8957 h 10000"/>
                  <a:gd name="connsiteX32" fmla="*/ 1640 w 9961"/>
                  <a:gd name="connsiteY32" fmla="*/ 8995 h 10000"/>
                  <a:gd name="connsiteX33" fmla="*/ 1406 w 9961"/>
                  <a:gd name="connsiteY33" fmla="*/ 9070 h 10000"/>
                  <a:gd name="connsiteX34" fmla="*/ 1125 w 9961"/>
                  <a:gd name="connsiteY34" fmla="*/ 9145 h 10000"/>
                  <a:gd name="connsiteX35" fmla="*/ 796 w 9961"/>
                  <a:gd name="connsiteY35" fmla="*/ 9221 h 10000"/>
                  <a:gd name="connsiteX36" fmla="*/ 514 w 9961"/>
                  <a:gd name="connsiteY36" fmla="*/ 9221 h 10000"/>
                  <a:gd name="connsiteX37" fmla="*/ 233 w 9961"/>
                  <a:gd name="connsiteY37" fmla="*/ 9183 h 10000"/>
                  <a:gd name="connsiteX38" fmla="*/ 10 w 9961"/>
                  <a:gd name="connsiteY38" fmla="*/ 9332 h 10000"/>
                  <a:gd name="connsiteX39" fmla="*/ 7 w 9961"/>
                  <a:gd name="connsiteY39" fmla="*/ 9866 h 10000"/>
                  <a:gd name="connsiteX40" fmla="*/ 1921 w 9961"/>
                  <a:gd name="connsiteY40" fmla="*/ 9634 h 10000"/>
                  <a:gd name="connsiteX41" fmla="*/ 3985 w 9961"/>
                  <a:gd name="connsiteY41" fmla="*/ 6285 h 10000"/>
                  <a:gd name="connsiteX42" fmla="*/ 4357 w 9961"/>
                  <a:gd name="connsiteY42" fmla="*/ 4667 h 10000"/>
                  <a:gd name="connsiteX43" fmla="*/ 7780 w 9961"/>
                  <a:gd name="connsiteY43" fmla="*/ 5231 h 10000"/>
                  <a:gd name="connsiteX44" fmla="*/ 9654 w 9961"/>
                  <a:gd name="connsiteY44" fmla="*/ 1656 h 10000"/>
                  <a:gd name="connsiteX45" fmla="*/ 8763 w 9961"/>
                  <a:gd name="connsiteY45" fmla="*/ 0 h 10000"/>
                  <a:gd name="connsiteX0" fmla="*/ 8790 w 9993"/>
                  <a:gd name="connsiteY0" fmla="*/ 0 h 10000"/>
                  <a:gd name="connsiteX1" fmla="*/ 7473 w 9993"/>
                  <a:gd name="connsiteY1" fmla="*/ 527 h 10000"/>
                  <a:gd name="connsiteX2" fmla="*/ 7521 w 9993"/>
                  <a:gd name="connsiteY2" fmla="*/ 565 h 10000"/>
                  <a:gd name="connsiteX3" fmla="*/ 7896 w 9993"/>
                  <a:gd name="connsiteY3" fmla="*/ 866 h 10000"/>
                  <a:gd name="connsiteX4" fmla="*/ 8321 w 9993"/>
                  <a:gd name="connsiteY4" fmla="*/ 1317 h 10000"/>
                  <a:gd name="connsiteX5" fmla="*/ 8554 w 9993"/>
                  <a:gd name="connsiteY5" fmla="*/ 1581 h 10000"/>
                  <a:gd name="connsiteX6" fmla="*/ 8744 w 9993"/>
                  <a:gd name="connsiteY6" fmla="*/ 1882 h 10000"/>
                  <a:gd name="connsiteX7" fmla="*/ 9026 w 9993"/>
                  <a:gd name="connsiteY7" fmla="*/ 2597 h 10000"/>
                  <a:gd name="connsiteX8" fmla="*/ 9073 w 9993"/>
                  <a:gd name="connsiteY8" fmla="*/ 2785 h 10000"/>
                  <a:gd name="connsiteX9" fmla="*/ 9073 w 9993"/>
                  <a:gd name="connsiteY9" fmla="*/ 3011 h 10000"/>
                  <a:gd name="connsiteX10" fmla="*/ 8979 w 9993"/>
                  <a:gd name="connsiteY10" fmla="*/ 3424 h 10000"/>
                  <a:gd name="connsiteX11" fmla="*/ 8698 w 9993"/>
                  <a:gd name="connsiteY11" fmla="*/ 3839 h 10000"/>
                  <a:gd name="connsiteX12" fmla="*/ 8554 w 9993"/>
                  <a:gd name="connsiteY12" fmla="*/ 3989 h 10000"/>
                  <a:gd name="connsiteX13" fmla="*/ 8463 w 9993"/>
                  <a:gd name="connsiteY13" fmla="*/ 4065 h 10000"/>
                  <a:gd name="connsiteX14" fmla="*/ 8368 w 9993"/>
                  <a:gd name="connsiteY14" fmla="*/ 4140 h 10000"/>
                  <a:gd name="connsiteX15" fmla="*/ 7426 w 9993"/>
                  <a:gd name="connsiteY15" fmla="*/ 4592 h 10000"/>
                  <a:gd name="connsiteX16" fmla="*/ 6392 w 9993"/>
                  <a:gd name="connsiteY16" fmla="*/ 4667 h 10000"/>
                  <a:gd name="connsiteX17" fmla="*/ 5497 w 9993"/>
                  <a:gd name="connsiteY17" fmla="*/ 4441 h 10000"/>
                  <a:gd name="connsiteX18" fmla="*/ 4791 w 9993"/>
                  <a:gd name="connsiteY18" fmla="*/ 4065 h 10000"/>
                  <a:gd name="connsiteX19" fmla="*/ 3849 w 9993"/>
                  <a:gd name="connsiteY19" fmla="*/ 3613 h 10000"/>
                  <a:gd name="connsiteX20" fmla="*/ 3240 w 9993"/>
                  <a:gd name="connsiteY20" fmla="*/ 4102 h 10000"/>
                  <a:gd name="connsiteX21" fmla="*/ 2485 w 9993"/>
                  <a:gd name="connsiteY21" fmla="*/ 4592 h 10000"/>
                  <a:gd name="connsiteX22" fmla="*/ 2909 w 9993"/>
                  <a:gd name="connsiteY22" fmla="*/ 5608 h 10000"/>
                  <a:gd name="connsiteX23" fmla="*/ 3097 w 9993"/>
                  <a:gd name="connsiteY23" fmla="*/ 6247 h 10000"/>
                  <a:gd name="connsiteX24" fmla="*/ 3240 w 9993"/>
                  <a:gd name="connsiteY24" fmla="*/ 7000 h 10000"/>
                  <a:gd name="connsiteX25" fmla="*/ 3050 w 9993"/>
                  <a:gd name="connsiteY25" fmla="*/ 7866 h 10000"/>
                  <a:gd name="connsiteX26" fmla="*/ 2298 w 9993"/>
                  <a:gd name="connsiteY26" fmla="*/ 8580 h 10000"/>
                  <a:gd name="connsiteX27" fmla="*/ 1874 w 9993"/>
                  <a:gd name="connsiteY27" fmla="*/ 8845 h 10000"/>
                  <a:gd name="connsiteX28" fmla="*/ 1781 w 9993"/>
                  <a:gd name="connsiteY28" fmla="*/ 8920 h 10000"/>
                  <a:gd name="connsiteX29" fmla="*/ 1732 w 9993"/>
                  <a:gd name="connsiteY29" fmla="*/ 8920 h 10000"/>
                  <a:gd name="connsiteX30" fmla="*/ 1687 w 9993"/>
                  <a:gd name="connsiteY30" fmla="*/ 8957 h 10000"/>
                  <a:gd name="connsiteX31" fmla="*/ 1639 w 9993"/>
                  <a:gd name="connsiteY31" fmla="*/ 8957 h 10000"/>
                  <a:gd name="connsiteX32" fmla="*/ 1639 w 9993"/>
                  <a:gd name="connsiteY32" fmla="*/ 8995 h 10000"/>
                  <a:gd name="connsiteX33" fmla="*/ 1405 w 9993"/>
                  <a:gd name="connsiteY33" fmla="*/ 9070 h 10000"/>
                  <a:gd name="connsiteX34" fmla="*/ 1122 w 9993"/>
                  <a:gd name="connsiteY34" fmla="*/ 9145 h 10000"/>
                  <a:gd name="connsiteX35" fmla="*/ 792 w 9993"/>
                  <a:gd name="connsiteY35" fmla="*/ 9221 h 10000"/>
                  <a:gd name="connsiteX36" fmla="*/ 509 w 9993"/>
                  <a:gd name="connsiteY36" fmla="*/ 9221 h 10000"/>
                  <a:gd name="connsiteX37" fmla="*/ 227 w 9993"/>
                  <a:gd name="connsiteY37" fmla="*/ 9183 h 10000"/>
                  <a:gd name="connsiteX38" fmla="*/ 87 w 9993"/>
                  <a:gd name="connsiteY38" fmla="*/ 9099 h 10000"/>
                  <a:gd name="connsiteX39" fmla="*/ 0 w 9993"/>
                  <a:gd name="connsiteY39" fmla="*/ 9866 h 10000"/>
                  <a:gd name="connsiteX40" fmla="*/ 1922 w 9993"/>
                  <a:gd name="connsiteY40" fmla="*/ 9634 h 10000"/>
                  <a:gd name="connsiteX41" fmla="*/ 3994 w 9993"/>
                  <a:gd name="connsiteY41" fmla="*/ 6285 h 10000"/>
                  <a:gd name="connsiteX42" fmla="*/ 4367 w 9993"/>
                  <a:gd name="connsiteY42" fmla="*/ 4667 h 10000"/>
                  <a:gd name="connsiteX43" fmla="*/ 7803 w 9993"/>
                  <a:gd name="connsiteY43" fmla="*/ 5231 h 10000"/>
                  <a:gd name="connsiteX44" fmla="*/ 9685 w 9993"/>
                  <a:gd name="connsiteY44" fmla="*/ 1656 h 10000"/>
                  <a:gd name="connsiteX45" fmla="*/ 8790 w 9993"/>
                  <a:gd name="connsiteY4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993" h="10000">
                    <a:moveTo>
                      <a:pt x="8790" y="0"/>
                    </a:moveTo>
                    <a:cubicBezTo>
                      <a:pt x="8368" y="75"/>
                      <a:pt x="7944" y="263"/>
                      <a:pt x="7473" y="527"/>
                    </a:cubicBezTo>
                    <a:cubicBezTo>
                      <a:pt x="7521" y="527"/>
                      <a:pt x="7521" y="527"/>
                      <a:pt x="7521" y="565"/>
                    </a:cubicBezTo>
                    <a:lnTo>
                      <a:pt x="7896" y="866"/>
                    </a:lnTo>
                    <a:cubicBezTo>
                      <a:pt x="8037" y="979"/>
                      <a:pt x="8180" y="1129"/>
                      <a:pt x="8321" y="1317"/>
                    </a:cubicBezTo>
                    <a:cubicBezTo>
                      <a:pt x="8368" y="1392"/>
                      <a:pt x="8463" y="1467"/>
                      <a:pt x="8554" y="1581"/>
                    </a:cubicBezTo>
                    <a:cubicBezTo>
                      <a:pt x="8604" y="1656"/>
                      <a:pt x="8650" y="1769"/>
                      <a:pt x="8744" y="1882"/>
                    </a:cubicBezTo>
                    <a:cubicBezTo>
                      <a:pt x="8887" y="2070"/>
                      <a:pt x="8979" y="2333"/>
                      <a:pt x="9026" y="2597"/>
                    </a:cubicBezTo>
                    <a:cubicBezTo>
                      <a:pt x="9042" y="2660"/>
                      <a:pt x="9056" y="2722"/>
                      <a:pt x="9073" y="2785"/>
                    </a:cubicBezTo>
                    <a:lnTo>
                      <a:pt x="9073" y="3011"/>
                    </a:lnTo>
                    <a:cubicBezTo>
                      <a:pt x="9073" y="3161"/>
                      <a:pt x="9026" y="3274"/>
                      <a:pt x="8979" y="3424"/>
                    </a:cubicBezTo>
                    <a:cubicBezTo>
                      <a:pt x="8887" y="3576"/>
                      <a:pt x="8790" y="3726"/>
                      <a:pt x="8698" y="3839"/>
                    </a:cubicBezTo>
                    <a:lnTo>
                      <a:pt x="8554" y="3989"/>
                    </a:lnTo>
                    <a:cubicBezTo>
                      <a:pt x="8508" y="3989"/>
                      <a:pt x="8508" y="4027"/>
                      <a:pt x="8463" y="4065"/>
                    </a:cubicBezTo>
                    <a:lnTo>
                      <a:pt x="8368" y="4140"/>
                    </a:lnTo>
                    <a:cubicBezTo>
                      <a:pt x="8086" y="4328"/>
                      <a:pt x="7803" y="4478"/>
                      <a:pt x="7426" y="4592"/>
                    </a:cubicBezTo>
                    <a:cubicBezTo>
                      <a:pt x="7098" y="4667"/>
                      <a:pt x="6768" y="4705"/>
                      <a:pt x="6392" y="4667"/>
                    </a:cubicBezTo>
                    <a:cubicBezTo>
                      <a:pt x="6062" y="4630"/>
                      <a:pt x="5780" y="4516"/>
                      <a:pt x="5497" y="4441"/>
                    </a:cubicBezTo>
                    <a:cubicBezTo>
                      <a:pt x="5261" y="4328"/>
                      <a:pt x="5026" y="4177"/>
                      <a:pt x="4791" y="4065"/>
                    </a:cubicBezTo>
                    <a:cubicBezTo>
                      <a:pt x="4415" y="3877"/>
                      <a:pt x="4085" y="3689"/>
                      <a:pt x="3849" y="3613"/>
                    </a:cubicBezTo>
                    <a:lnTo>
                      <a:pt x="3240" y="4102"/>
                    </a:lnTo>
                    <a:cubicBezTo>
                      <a:pt x="3004" y="4290"/>
                      <a:pt x="2768" y="4441"/>
                      <a:pt x="2485" y="4592"/>
                    </a:cubicBezTo>
                    <a:cubicBezTo>
                      <a:pt x="2581" y="4818"/>
                      <a:pt x="2768" y="5156"/>
                      <a:pt x="2909" y="5608"/>
                    </a:cubicBezTo>
                    <a:cubicBezTo>
                      <a:pt x="2958" y="5796"/>
                      <a:pt x="3050" y="5984"/>
                      <a:pt x="3097" y="6247"/>
                    </a:cubicBezTo>
                    <a:cubicBezTo>
                      <a:pt x="3191" y="6473"/>
                      <a:pt x="3240" y="6700"/>
                      <a:pt x="3240" y="7000"/>
                    </a:cubicBezTo>
                    <a:cubicBezTo>
                      <a:pt x="3240" y="7263"/>
                      <a:pt x="3240" y="7602"/>
                      <a:pt x="3050" y="7866"/>
                    </a:cubicBezTo>
                    <a:cubicBezTo>
                      <a:pt x="2861" y="8167"/>
                      <a:pt x="2581" y="8392"/>
                      <a:pt x="2298" y="8580"/>
                    </a:cubicBezTo>
                    <a:cubicBezTo>
                      <a:pt x="2154" y="8694"/>
                      <a:pt x="2015" y="8769"/>
                      <a:pt x="1874" y="8845"/>
                    </a:cubicBezTo>
                    <a:lnTo>
                      <a:pt x="1781" y="8920"/>
                    </a:lnTo>
                    <a:lnTo>
                      <a:pt x="1732" y="8920"/>
                    </a:lnTo>
                    <a:cubicBezTo>
                      <a:pt x="1716" y="8932"/>
                      <a:pt x="1702" y="8945"/>
                      <a:pt x="1687" y="8957"/>
                    </a:cubicBezTo>
                    <a:lnTo>
                      <a:pt x="1639" y="8957"/>
                    </a:lnTo>
                    <a:lnTo>
                      <a:pt x="1639" y="8995"/>
                    </a:lnTo>
                    <a:lnTo>
                      <a:pt x="1405" y="9070"/>
                    </a:lnTo>
                    <a:cubicBezTo>
                      <a:pt x="1355" y="9108"/>
                      <a:pt x="1215" y="9145"/>
                      <a:pt x="1122" y="9145"/>
                    </a:cubicBezTo>
                    <a:cubicBezTo>
                      <a:pt x="1029" y="9183"/>
                      <a:pt x="886" y="9221"/>
                      <a:pt x="792" y="9221"/>
                    </a:cubicBezTo>
                    <a:lnTo>
                      <a:pt x="509" y="9221"/>
                    </a:lnTo>
                    <a:cubicBezTo>
                      <a:pt x="416" y="9221"/>
                      <a:pt x="321" y="9183"/>
                      <a:pt x="227" y="9183"/>
                    </a:cubicBezTo>
                    <a:cubicBezTo>
                      <a:pt x="38" y="9145"/>
                      <a:pt x="276" y="9174"/>
                      <a:pt x="87" y="9099"/>
                    </a:cubicBezTo>
                    <a:cubicBezTo>
                      <a:pt x="51" y="9213"/>
                      <a:pt x="51" y="9633"/>
                      <a:pt x="0" y="9866"/>
                    </a:cubicBezTo>
                    <a:cubicBezTo>
                      <a:pt x="536" y="9935"/>
                      <a:pt x="1259" y="10231"/>
                      <a:pt x="1922" y="9634"/>
                    </a:cubicBezTo>
                    <a:cubicBezTo>
                      <a:pt x="3191" y="9070"/>
                      <a:pt x="4085" y="8092"/>
                      <a:pt x="3994" y="6285"/>
                    </a:cubicBezTo>
                    <a:cubicBezTo>
                      <a:pt x="3897" y="4478"/>
                      <a:pt x="3097" y="4140"/>
                      <a:pt x="4367" y="4667"/>
                    </a:cubicBezTo>
                    <a:cubicBezTo>
                      <a:pt x="5684" y="5194"/>
                      <a:pt x="6062" y="5532"/>
                      <a:pt x="7803" y="5231"/>
                    </a:cubicBezTo>
                    <a:cubicBezTo>
                      <a:pt x="9544" y="4930"/>
                      <a:pt x="10533" y="3048"/>
                      <a:pt x="9685" y="1656"/>
                    </a:cubicBezTo>
                    <a:cubicBezTo>
                      <a:pt x="8887" y="338"/>
                      <a:pt x="8698" y="828"/>
                      <a:pt x="87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5" name="Freeform 49"/>
              <p:cNvSpPr>
                <a:spLocks/>
              </p:cNvSpPr>
              <p:nvPr userDrawn="1"/>
            </p:nvSpPr>
            <p:spPr bwMode="auto">
              <a:xfrm>
                <a:off x="224710" y="3361746"/>
                <a:ext cx="268240" cy="270870"/>
              </a:xfrm>
              <a:custGeom>
                <a:avLst/>
                <a:gdLst>
                  <a:gd name="T0" fmla="*/ 30 w 100"/>
                  <a:gd name="T1" fmla="*/ 39 h 101"/>
                  <a:gd name="T2" fmla="*/ 8 w 100"/>
                  <a:gd name="T3" fmla="*/ 66 h 101"/>
                  <a:gd name="T4" fmla="*/ 0 w 100"/>
                  <a:gd name="T5" fmla="*/ 76 h 101"/>
                  <a:gd name="T6" fmla="*/ 21 w 100"/>
                  <a:gd name="T7" fmla="*/ 87 h 101"/>
                  <a:gd name="T8" fmla="*/ 52 w 100"/>
                  <a:gd name="T9" fmla="*/ 100 h 101"/>
                  <a:gd name="T10" fmla="*/ 70 w 100"/>
                  <a:gd name="T11" fmla="*/ 98 h 101"/>
                  <a:gd name="T12" fmla="*/ 87 w 100"/>
                  <a:gd name="T13" fmla="*/ 87 h 101"/>
                  <a:gd name="T14" fmla="*/ 89 w 100"/>
                  <a:gd name="T15" fmla="*/ 86 h 101"/>
                  <a:gd name="T16" fmla="*/ 90 w 100"/>
                  <a:gd name="T17" fmla="*/ 84 h 101"/>
                  <a:gd name="T18" fmla="*/ 94 w 100"/>
                  <a:gd name="T19" fmla="*/ 80 h 101"/>
                  <a:gd name="T20" fmla="*/ 96 w 100"/>
                  <a:gd name="T21" fmla="*/ 76 h 101"/>
                  <a:gd name="T22" fmla="*/ 98 w 100"/>
                  <a:gd name="T23" fmla="*/ 72 h 101"/>
                  <a:gd name="T24" fmla="*/ 100 w 100"/>
                  <a:gd name="T25" fmla="*/ 63 h 101"/>
                  <a:gd name="T26" fmla="*/ 100 w 100"/>
                  <a:gd name="T27" fmla="*/ 59 h 101"/>
                  <a:gd name="T28" fmla="*/ 99 w 100"/>
                  <a:gd name="T29" fmla="*/ 54 h 101"/>
                  <a:gd name="T30" fmla="*/ 94 w 100"/>
                  <a:gd name="T31" fmla="*/ 37 h 101"/>
                  <a:gd name="T32" fmla="*/ 90 w 100"/>
                  <a:gd name="T33" fmla="*/ 29 h 101"/>
                  <a:gd name="T34" fmla="*/ 86 w 100"/>
                  <a:gd name="T35" fmla="*/ 22 h 101"/>
                  <a:gd name="T36" fmla="*/ 71 w 100"/>
                  <a:gd name="T37" fmla="*/ 2 h 101"/>
                  <a:gd name="T38" fmla="*/ 70 w 100"/>
                  <a:gd name="T39" fmla="*/ 0 h 101"/>
                  <a:gd name="T40" fmla="*/ 52 w 100"/>
                  <a:gd name="T41" fmla="*/ 16 h 101"/>
                  <a:gd name="T42" fmla="*/ 30 w 100"/>
                  <a:gd name="T43"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101">
                    <a:moveTo>
                      <a:pt x="30" y="39"/>
                    </a:moveTo>
                    <a:cubicBezTo>
                      <a:pt x="23" y="48"/>
                      <a:pt x="16" y="57"/>
                      <a:pt x="8" y="66"/>
                    </a:cubicBezTo>
                    <a:cubicBezTo>
                      <a:pt x="6" y="69"/>
                      <a:pt x="3" y="72"/>
                      <a:pt x="0" y="76"/>
                    </a:cubicBezTo>
                    <a:cubicBezTo>
                      <a:pt x="6" y="78"/>
                      <a:pt x="13" y="82"/>
                      <a:pt x="21" y="87"/>
                    </a:cubicBezTo>
                    <a:cubicBezTo>
                      <a:pt x="30" y="92"/>
                      <a:pt x="40" y="98"/>
                      <a:pt x="52" y="100"/>
                    </a:cubicBezTo>
                    <a:cubicBezTo>
                      <a:pt x="58" y="101"/>
                      <a:pt x="65" y="100"/>
                      <a:pt x="70" y="98"/>
                    </a:cubicBezTo>
                    <a:cubicBezTo>
                      <a:pt x="76" y="95"/>
                      <a:pt x="82" y="92"/>
                      <a:pt x="87" y="87"/>
                    </a:cubicBezTo>
                    <a:cubicBezTo>
                      <a:pt x="89" y="86"/>
                      <a:pt x="89" y="86"/>
                      <a:pt x="89" y="86"/>
                    </a:cubicBezTo>
                    <a:cubicBezTo>
                      <a:pt x="89" y="86"/>
                      <a:pt x="90" y="84"/>
                      <a:pt x="90" y="84"/>
                    </a:cubicBezTo>
                    <a:cubicBezTo>
                      <a:pt x="94" y="80"/>
                      <a:pt x="94" y="80"/>
                      <a:pt x="94" y="80"/>
                    </a:cubicBezTo>
                    <a:cubicBezTo>
                      <a:pt x="95" y="79"/>
                      <a:pt x="95" y="77"/>
                      <a:pt x="96" y="76"/>
                    </a:cubicBezTo>
                    <a:cubicBezTo>
                      <a:pt x="97" y="75"/>
                      <a:pt x="97" y="74"/>
                      <a:pt x="98" y="72"/>
                    </a:cubicBezTo>
                    <a:cubicBezTo>
                      <a:pt x="98" y="69"/>
                      <a:pt x="100" y="66"/>
                      <a:pt x="100" y="63"/>
                    </a:cubicBezTo>
                    <a:cubicBezTo>
                      <a:pt x="100" y="62"/>
                      <a:pt x="100" y="60"/>
                      <a:pt x="100" y="59"/>
                    </a:cubicBezTo>
                    <a:cubicBezTo>
                      <a:pt x="99" y="54"/>
                      <a:pt x="99" y="54"/>
                      <a:pt x="99" y="54"/>
                    </a:cubicBezTo>
                    <a:cubicBezTo>
                      <a:pt x="98" y="48"/>
                      <a:pt x="96" y="42"/>
                      <a:pt x="94" y="37"/>
                    </a:cubicBezTo>
                    <a:cubicBezTo>
                      <a:pt x="93" y="34"/>
                      <a:pt x="91" y="32"/>
                      <a:pt x="90" y="29"/>
                    </a:cubicBezTo>
                    <a:cubicBezTo>
                      <a:pt x="89" y="27"/>
                      <a:pt x="88" y="25"/>
                      <a:pt x="86" y="22"/>
                    </a:cubicBezTo>
                    <a:cubicBezTo>
                      <a:pt x="81" y="14"/>
                      <a:pt x="75" y="7"/>
                      <a:pt x="71" y="2"/>
                    </a:cubicBezTo>
                    <a:cubicBezTo>
                      <a:pt x="71" y="1"/>
                      <a:pt x="71" y="1"/>
                      <a:pt x="70" y="0"/>
                    </a:cubicBezTo>
                    <a:cubicBezTo>
                      <a:pt x="64" y="5"/>
                      <a:pt x="58" y="10"/>
                      <a:pt x="52" y="16"/>
                    </a:cubicBezTo>
                    <a:cubicBezTo>
                      <a:pt x="45" y="23"/>
                      <a:pt x="37" y="31"/>
                      <a:pt x="3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6" name="Freeform 50"/>
              <p:cNvSpPr>
                <a:spLocks/>
              </p:cNvSpPr>
              <p:nvPr userDrawn="1"/>
            </p:nvSpPr>
            <p:spPr bwMode="auto">
              <a:xfrm>
                <a:off x="-9519" y="3222373"/>
                <a:ext cx="507911" cy="490022"/>
              </a:xfrm>
              <a:custGeom>
                <a:avLst/>
                <a:gdLst>
                  <a:gd name="T0" fmla="*/ 24 w 285"/>
                  <a:gd name="T1" fmla="*/ 251 h 259"/>
                  <a:gd name="T2" fmla="*/ 37 w 285"/>
                  <a:gd name="T3" fmla="*/ 236 h 259"/>
                  <a:gd name="T4" fmla="*/ 54 w 285"/>
                  <a:gd name="T5" fmla="*/ 218 h 259"/>
                  <a:gd name="T6" fmla="*/ 101 w 285"/>
                  <a:gd name="T7" fmla="*/ 178 h 259"/>
                  <a:gd name="T8" fmla="*/ 155 w 285"/>
                  <a:gd name="T9" fmla="*/ 135 h 259"/>
                  <a:gd name="T10" fmla="*/ 179 w 285"/>
                  <a:gd name="T11" fmla="*/ 109 h 259"/>
                  <a:gd name="T12" fmla="*/ 202 w 285"/>
                  <a:gd name="T13" fmla="*/ 83 h 259"/>
                  <a:gd name="T14" fmla="*/ 225 w 285"/>
                  <a:gd name="T15" fmla="*/ 60 h 259"/>
                  <a:gd name="T16" fmla="*/ 249 w 285"/>
                  <a:gd name="T17" fmla="*/ 42 h 259"/>
                  <a:gd name="T18" fmla="*/ 272 w 285"/>
                  <a:gd name="T19" fmla="*/ 31 h 259"/>
                  <a:gd name="T20" fmla="*/ 284 w 285"/>
                  <a:gd name="T21" fmla="*/ 28 h 259"/>
                  <a:gd name="T22" fmla="*/ 265 w 285"/>
                  <a:gd name="T23" fmla="*/ 1 h 259"/>
                  <a:gd name="T24" fmla="*/ 183 w 285"/>
                  <a:gd name="T25" fmla="*/ 73 h 259"/>
                  <a:gd name="T26" fmla="*/ 119 w 285"/>
                  <a:gd name="T27" fmla="*/ 141 h 259"/>
                  <a:gd name="T28" fmla="*/ 1 w 285"/>
                  <a:gd name="T29" fmla="*/ 234 h 259"/>
                  <a:gd name="T30" fmla="*/ 18 w 285"/>
                  <a:gd name="T31" fmla="*/ 259 h 259"/>
                  <a:gd name="T32" fmla="*/ 24 w 285"/>
                  <a:gd name="T33" fmla="*/ 251 h 259"/>
                  <a:gd name="connsiteX0" fmla="*/ 810 w 9936"/>
                  <a:gd name="connsiteY0" fmla="*/ 9653 h 9962"/>
                  <a:gd name="connsiteX1" fmla="*/ 1266 w 9936"/>
                  <a:gd name="connsiteY1" fmla="*/ 9074 h 9962"/>
                  <a:gd name="connsiteX2" fmla="*/ 1863 w 9936"/>
                  <a:gd name="connsiteY2" fmla="*/ 8379 h 9962"/>
                  <a:gd name="connsiteX3" fmla="*/ 3512 w 9936"/>
                  <a:gd name="connsiteY3" fmla="*/ 6835 h 9962"/>
                  <a:gd name="connsiteX4" fmla="*/ 5407 w 9936"/>
                  <a:gd name="connsiteY4" fmla="*/ 5174 h 9962"/>
                  <a:gd name="connsiteX5" fmla="*/ 6249 w 9936"/>
                  <a:gd name="connsiteY5" fmla="*/ 4170 h 9962"/>
                  <a:gd name="connsiteX6" fmla="*/ 7056 w 9936"/>
                  <a:gd name="connsiteY6" fmla="*/ 3167 h 9962"/>
                  <a:gd name="connsiteX7" fmla="*/ 7863 w 9936"/>
                  <a:gd name="connsiteY7" fmla="*/ 2279 h 9962"/>
                  <a:gd name="connsiteX8" fmla="*/ 8705 w 9936"/>
                  <a:gd name="connsiteY8" fmla="*/ 1584 h 9962"/>
                  <a:gd name="connsiteX9" fmla="*/ 9512 w 9936"/>
                  <a:gd name="connsiteY9" fmla="*/ 1159 h 9962"/>
                  <a:gd name="connsiteX10" fmla="*/ 9933 w 9936"/>
                  <a:gd name="connsiteY10" fmla="*/ 1043 h 9962"/>
                  <a:gd name="connsiteX11" fmla="*/ 9266 w 9936"/>
                  <a:gd name="connsiteY11" fmla="*/ 1 h 9962"/>
                  <a:gd name="connsiteX12" fmla="*/ 6389 w 9936"/>
                  <a:gd name="connsiteY12" fmla="*/ 2781 h 9962"/>
                  <a:gd name="connsiteX13" fmla="*/ 4143 w 9936"/>
                  <a:gd name="connsiteY13" fmla="*/ 5406 h 9962"/>
                  <a:gd name="connsiteX14" fmla="*/ 3299 w 9936"/>
                  <a:gd name="connsiteY14" fmla="*/ 5926 h 9962"/>
                  <a:gd name="connsiteX15" fmla="*/ 3 w 9936"/>
                  <a:gd name="connsiteY15" fmla="*/ 8997 h 9962"/>
                  <a:gd name="connsiteX16" fmla="*/ 600 w 9936"/>
                  <a:gd name="connsiteY16" fmla="*/ 9962 h 9962"/>
                  <a:gd name="connsiteX17" fmla="*/ 810 w 9936"/>
                  <a:gd name="connsiteY17" fmla="*/ 9653 h 9962"/>
                  <a:gd name="connsiteX0" fmla="*/ 815 w 10000"/>
                  <a:gd name="connsiteY0" fmla="*/ 9690 h 10000"/>
                  <a:gd name="connsiteX1" fmla="*/ 1274 w 10000"/>
                  <a:gd name="connsiteY1" fmla="*/ 9109 h 10000"/>
                  <a:gd name="connsiteX2" fmla="*/ 1875 w 10000"/>
                  <a:gd name="connsiteY2" fmla="*/ 8411 h 10000"/>
                  <a:gd name="connsiteX3" fmla="*/ 3226 w 10000"/>
                  <a:gd name="connsiteY3" fmla="*/ 7119 h 10000"/>
                  <a:gd name="connsiteX4" fmla="*/ 3535 w 10000"/>
                  <a:gd name="connsiteY4" fmla="*/ 6861 h 10000"/>
                  <a:gd name="connsiteX5" fmla="*/ 5442 w 10000"/>
                  <a:gd name="connsiteY5" fmla="*/ 5194 h 10000"/>
                  <a:gd name="connsiteX6" fmla="*/ 6289 w 10000"/>
                  <a:gd name="connsiteY6" fmla="*/ 4186 h 10000"/>
                  <a:gd name="connsiteX7" fmla="*/ 7101 w 10000"/>
                  <a:gd name="connsiteY7" fmla="*/ 3179 h 10000"/>
                  <a:gd name="connsiteX8" fmla="*/ 7914 w 10000"/>
                  <a:gd name="connsiteY8" fmla="*/ 2288 h 10000"/>
                  <a:gd name="connsiteX9" fmla="*/ 8761 w 10000"/>
                  <a:gd name="connsiteY9" fmla="*/ 1590 h 10000"/>
                  <a:gd name="connsiteX10" fmla="*/ 9573 w 10000"/>
                  <a:gd name="connsiteY10" fmla="*/ 1163 h 10000"/>
                  <a:gd name="connsiteX11" fmla="*/ 9997 w 10000"/>
                  <a:gd name="connsiteY11" fmla="*/ 1047 h 10000"/>
                  <a:gd name="connsiteX12" fmla="*/ 9326 w 10000"/>
                  <a:gd name="connsiteY12" fmla="*/ 1 h 10000"/>
                  <a:gd name="connsiteX13" fmla="*/ 6430 w 10000"/>
                  <a:gd name="connsiteY13" fmla="*/ 2792 h 10000"/>
                  <a:gd name="connsiteX14" fmla="*/ 4170 w 10000"/>
                  <a:gd name="connsiteY14" fmla="*/ 5427 h 10000"/>
                  <a:gd name="connsiteX15" fmla="*/ 3320 w 10000"/>
                  <a:gd name="connsiteY15" fmla="*/ 5949 h 10000"/>
                  <a:gd name="connsiteX16" fmla="*/ 3 w 10000"/>
                  <a:gd name="connsiteY16" fmla="*/ 9031 h 10000"/>
                  <a:gd name="connsiteX17" fmla="*/ 604 w 10000"/>
                  <a:gd name="connsiteY17" fmla="*/ 10000 h 10000"/>
                  <a:gd name="connsiteX18" fmla="*/ 815 w 10000"/>
                  <a:gd name="connsiteY18" fmla="*/ 9690 h 10000"/>
                  <a:gd name="connsiteX0" fmla="*/ 815 w 10000"/>
                  <a:gd name="connsiteY0" fmla="*/ 9690 h 10000"/>
                  <a:gd name="connsiteX1" fmla="*/ 1274 w 10000"/>
                  <a:gd name="connsiteY1" fmla="*/ 9109 h 10000"/>
                  <a:gd name="connsiteX2" fmla="*/ 3226 w 10000"/>
                  <a:gd name="connsiteY2" fmla="*/ 7119 h 10000"/>
                  <a:gd name="connsiteX3" fmla="*/ 3535 w 10000"/>
                  <a:gd name="connsiteY3" fmla="*/ 6861 h 10000"/>
                  <a:gd name="connsiteX4" fmla="*/ 5442 w 10000"/>
                  <a:gd name="connsiteY4" fmla="*/ 5194 h 10000"/>
                  <a:gd name="connsiteX5" fmla="*/ 6289 w 10000"/>
                  <a:gd name="connsiteY5" fmla="*/ 4186 h 10000"/>
                  <a:gd name="connsiteX6" fmla="*/ 7101 w 10000"/>
                  <a:gd name="connsiteY6" fmla="*/ 3179 h 10000"/>
                  <a:gd name="connsiteX7" fmla="*/ 7914 w 10000"/>
                  <a:gd name="connsiteY7" fmla="*/ 2288 h 10000"/>
                  <a:gd name="connsiteX8" fmla="*/ 8761 w 10000"/>
                  <a:gd name="connsiteY8" fmla="*/ 1590 h 10000"/>
                  <a:gd name="connsiteX9" fmla="*/ 9573 w 10000"/>
                  <a:gd name="connsiteY9" fmla="*/ 1163 h 10000"/>
                  <a:gd name="connsiteX10" fmla="*/ 9997 w 10000"/>
                  <a:gd name="connsiteY10" fmla="*/ 1047 h 10000"/>
                  <a:gd name="connsiteX11" fmla="*/ 9326 w 10000"/>
                  <a:gd name="connsiteY11" fmla="*/ 1 h 10000"/>
                  <a:gd name="connsiteX12" fmla="*/ 6430 w 10000"/>
                  <a:gd name="connsiteY12" fmla="*/ 2792 h 10000"/>
                  <a:gd name="connsiteX13" fmla="*/ 4170 w 10000"/>
                  <a:gd name="connsiteY13" fmla="*/ 5427 h 10000"/>
                  <a:gd name="connsiteX14" fmla="*/ 3320 w 10000"/>
                  <a:gd name="connsiteY14" fmla="*/ 5949 h 10000"/>
                  <a:gd name="connsiteX15" fmla="*/ 3 w 10000"/>
                  <a:gd name="connsiteY15" fmla="*/ 9031 h 10000"/>
                  <a:gd name="connsiteX16" fmla="*/ 604 w 10000"/>
                  <a:gd name="connsiteY16" fmla="*/ 10000 h 10000"/>
                  <a:gd name="connsiteX17" fmla="*/ 815 w 10000"/>
                  <a:gd name="connsiteY17" fmla="*/ 9690 h 10000"/>
                  <a:gd name="connsiteX0" fmla="*/ 815 w 10000"/>
                  <a:gd name="connsiteY0" fmla="*/ 969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16" fmla="*/ 815 w 10000"/>
                  <a:gd name="connsiteY16" fmla="*/ 9690 h 10000"/>
                  <a:gd name="connsiteX0" fmla="*/ 604 w 10000"/>
                  <a:gd name="connsiteY0" fmla="*/ 1000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0" fmla="*/ 1 w 9998"/>
                  <a:gd name="connsiteY0" fmla="*/ 9031 h 9046"/>
                  <a:gd name="connsiteX1" fmla="*/ 3224 w 9998"/>
                  <a:gd name="connsiteY1" fmla="*/ 7119 h 9046"/>
                  <a:gd name="connsiteX2" fmla="*/ 3533 w 9998"/>
                  <a:gd name="connsiteY2" fmla="*/ 6861 h 9046"/>
                  <a:gd name="connsiteX3" fmla="*/ 5440 w 9998"/>
                  <a:gd name="connsiteY3" fmla="*/ 5194 h 9046"/>
                  <a:gd name="connsiteX4" fmla="*/ 6287 w 9998"/>
                  <a:gd name="connsiteY4" fmla="*/ 4186 h 9046"/>
                  <a:gd name="connsiteX5" fmla="*/ 7099 w 9998"/>
                  <a:gd name="connsiteY5" fmla="*/ 3179 h 9046"/>
                  <a:gd name="connsiteX6" fmla="*/ 7912 w 9998"/>
                  <a:gd name="connsiteY6" fmla="*/ 2288 h 9046"/>
                  <a:gd name="connsiteX7" fmla="*/ 8759 w 9998"/>
                  <a:gd name="connsiteY7" fmla="*/ 1590 h 9046"/>
                  <a:gd name="connsiteX8" fmla="*/ 9571 w 9998"/>
                  <a:gd name="connsiteY8" fmla="*/ 1163 h 9046"/>
                  <a:gd name="connsiteX9" fmla="*/ 9995 w 9998"/>
                  <a:gd name="connsiteY9" fmla="*/ 1047 h 9046"/>
                  <a:gd name="connsiteX10" fmla="*/ 9324 w 9998"/>
                  <a:gd name="connsiteY10" fmla="*/ 1 h 9046"/>
                  <a:gd name="connsiteX11" fmla="*/ 6428 w 9998"/>
                  <a:gd name="connsiteY11" fmla="*/ 2792 h 9046"/>
                  <a:gd name="connsiteX12" fmla="*/ 4168 w 9998"/>
                  <a:gd name="connsiteY12" fmla="*/ 5427 h 9046"/>
                  <a:gd name="connsiteX13" fmla="*/ 3318 w 9998"/>
                  <a:gd name="connsiteY13" fmla="*/ 5949 h 9046"/>
                  <a:gd name="connsiteX14" fmla="*/ 1 w 9998"/>
                  <a:gd name="connsiteY14" fmla="*/ 9031 h 9046"/>
                  <a:gd name="connsiteX0" fmla="*/ 122 w 6803"/>
                  <a:gd name="connsiteY0" fmla="*/ 6576 h 7870"/>
                  <a:gd name="connsiteX1" fmla="*/ 28 w 6803"/>
                  <a:gd name="connsiteY1" fmla="*/ 7870 h 7870"/>
                  <a:gd name="connsiteX2" fmla="*/ 337 w 6803"/>
                  <a:gd name="connsiteY2" fmla="*/ 7585 h 7870"/>
                  <a:gd name="connsiteX3" fmla="*/ 2244 w 6803"/>
                  <a:gd name="connsiteY3" fmla="*/ 5742 h 7870"/>
                  <a:gd name="connsiteX4" fmla="*/ 3091 w 6803"/>
                  <a:gd name="connsiteY4" fmla="*/ 4627 h 7870"/>
                  <a:gd name="connsiteX5" fmla="*/ 3903 w 6803"/>
                  <a:gd name="connsiteY5" fmla="*/ 3514 h 7870"/>
                  <a:gd name="connsiteX6" fmla="*/ 4717 w 6803"/>
                  <a:gd name="connsiteY6" fmla="*/ 2529 h 7870"/>
                  <a:gd name="connsiteX7" fmla="*/ 5564 w 6803"/>
                  <a:gd name="connsiteY7" fmla="*/ 1758 h 7870"/>
                  <a:gd name="connsiteX8" fmla="*/ 6376 w 6803"/>
                  <a:gd name="connsiteY8" fmla="*/ 1286 h 7870"/>
                  <a:gd name="connsiteX9" fmla="*/ 6800 w 6803"/>
                  <a:gd name="connsiteY9" fmla="*/ 1157 h 7870"/>
                  <a:gd name="connsiteX10" fmla="*/ 6129 w 6803"/>
                  <a:gd name="connsiteY10" fmla="*/ 1 h 7870"/>
                  <a:gd name="connsiteX11" fmla="*/ 3232 w 6803"/>
                  <a:gd name="connsiteY11" fmla="*/ 3086 h 7870"/>
                  <a:gd name="connsiteX12" fmla="*/ 972 w 6803"/>
                  <a:gd name="connsiteY12" fmla="*/ 5999 h 7870"/>
                  <a:gd name="connsiteX13" fmla="*/ 122 w 6803"/>
                  <a:gd name="connsiteY13" fmla="*/ 6576 h 7870"/>
                  <a:gd name="connsiteX0" fmla="*/ 103 w 9924"/>
                  <a:gd name="connsiteY0" fmla="*/ 8356 h 9952"/>
                  <a:gd name="connsiteX1" fmla="*/ 149 w 9924"/>
                  <a:gd name="connsiteY1" fmla="*/ 9952 h 9952"/>
                  <a:gd name="connsiteX2" fmla="*/ 419 w 9924"/>
                  <a:gd name="connsiteY2" fmla="*/ 9638 h 9952"/>
                  <a:gd name="connsiteX3" fmla="*/ 3223 w 9924"/>
                  <a:gd name="connsiteY3" fmla="*/ 7296 h 9952"/>
                  <a:gd name="connsiteX4" fmla="*/ 4468 w 9924"/>
                  <a:gd name="connsiteY4" fmla="*/ 5879 h 9952"/>
                  <a:gd name="connsiteX5" fmla="*/ 5661 w 9924"/>
                  <a:gd name="connsiteY5" fmla="*/ 4465 h 9952"/>
                  <a:gd name="connsiteX6" fmla="*/ 6858 w 9924"/>
                  <a:gd name="connsiteY6" fmla="*/ 3213 h 9952"/>
                  <a:gd name="connsiteX7" fmla="*/ 8103 w 9924"/>
                  <a:gd name="connsiteY7" fmla="*/ 2234 h 9952"/>
                  <a:gd name="connsiteX8" fmla="*/ 9296 w 9924"/>
                  <a:gd name="connsiteY8" fmla="*/ 1634 h 9952"/>
                  <a:gd name="connsiteX9" fmla="*/ 9920 w 9924"/>
                  <a:gd name="connsiteY9" fmla="*/ 1470 h 9952"/>
                  <a:gd name="connsiteX10" fmla="*/ 8933 w 9924"/>
                  <a:gd name="connsiteY10" fmla="*/ 1 h 9952"/>
                  <a:gd name="connsiteX11" fmla="*/ 4675 w 9924"/>
                  <a:gd name="connsiteY11" fmla="*/ 3921 h 9952"/>
                  <a:gd name="connsiteX12" fmla="*/ 1353 w 9924"/>
                  <a:gd name="connsiteY12" fmla="*/ 7623 h 9952"/>
                  <a:gd name="connsiteX13" fmla="*/ 103 w 9924"/>
                  <a:gd name="connsiteY13" fmla="*/ 8356 h 9952"/>
                  <a:gd name="connsiteX0" fmla="*/ 0 w 9896"/>
                  <a:gd name="connsiteY0" fmla="*/ 8396 h 10000"/>
                  <a:gd name="connsiteX1" fmla="*/ 46 w 9896"/>
                  <a:gd name="connsiteY1" fmla="*/ 10000 h 10000"/>
                  <a:gd name="connsiteX2" fmla="*/ 318 w 9896"/>
                  <a:gd name="connsiteY2" fmla="*/ 9684 h 10000"/>
                  <a:gd name="connsiteX3" fmla="*/ 3144 w 9896"/>
                  <a:gd name="connsiteY3" fmla="*/ 7331 h 10000"/>
                  <a:gd name="connsiteX4" fmla="*/ 4398 w 9896"/>
                  <a:gd name="connsiteY4" fmla="*/ 5907 h 10000"/>
                  <a:gd name="connsiteX5" fmla="*/ 5600 w 9896"/>
                  <a:gd name="connsiteY5" fmla="*/ 4487 h 10000"/>
                  <a:gd name="connsiteX6" fmla="*/ 6807 w 9896"/>
                  <a:gd name="connsiteY6" fmla="*/ 3228 h 10000"/>
                  <a:gd name="connsiteX7" fmla="*/ 8061 w 9896"/>
                  <a:gd name="connsiteY7" fmla="*/ 2245 h 10000"/>
                  <a:gd name="connsiteX8" fmla="*/ 9263 w 9896"/>
                  <a:gd name="connsiteY8" fmla="*/ 1642 h 10000"/>
                  <a:gd name="connsiteX9" fmla="*/ 9892 w 9896"/>
                  <a:gd name="connsiteY9" fmla="*/ 1477 h 10000"/>
                  <a:gd name="connsiteX10" fmla="*/ 8897 w 9896"/>
                  <a:gd name="connsiteY10" fmla="*/ 1 h 10000"/>
                  <a:gd name="connsiteX11" fmla="*/ 4607 w 9896"/>
                  <a:gd name="connsiteY11" fmla="*/ 3940 h 10000"/>
                  <a:gd name="connsiteX12" fmla="*/ 1259 w 9896"/>
                  <a:gd name="connsiteY12" fmla="*/ 7660 h 10000"/>
                  <a:gd name="connsiteX13" fmla="*/ 0 w 9896"/>
                  <a:gd name="connsiteY13" fmla="*/ 8396 h 10000"/>
                  <a:gd name="connsiteX0" fmla="*/ 0 w 10000"/>
                  <a:gd name="connsiteY0" fmla="*/ 8396 h 10000"/>
                  <a:gd name="connsiteX1" fmla="*/ 46 w 10000"/>
                  <a:gd name="connsiteY1" fmla="*/ 10000 h 10000"/>
                  <a:gd name="connsiteX2" fmla="*/ 321 w 10000"/>
                  <a:gd name="connsiteY2" fmla="*/ 9684 h 10000"/>
                  <a:gd name="connsiteX3" fmla="*/ 3177 w 10000"/>
                  <a:gd name="connsiteY3" fmla="*/ 7331 h 10000"/>
                  <a:gd name="connsiteX4" fmla="*/ 4444 w 10000"/>
                  <a:gd name="connsiteY4" fmla="*/ 5907 h 10000"/>
                  <a:gd name="connsiteX5" fmla="*/ 5659 w 10000"/>
                  <a:gd name="connsiteY5" fmla="*/ 4487 h 10000"/>
                  <a:gd name="connsiteX6" fmla="*/ 6879 w 10000"/>
                  <a:gd name="connsiteY6" fmla="*/ 3228 h 10000"/>
                  <a:gd name="connsiteX7" fmla="*/ 8146 w 10000"/>
                  <a:gd name="connsiteY7" fmla="*/ 2245 h 10000"/>
                  <a:gd name="connsiteX8" fmla="*/ 9360 w 10000"/>
                  <a:gd name="connsiteY8" fmla="*/ 1642 h 10000"/>
                  <a:gd name="connsiteX9" fmla="*/ 9996 w 10000"/>
                  <a:gd name="connsiteY9" fmla="*/ 1477 h 10000"/>
                  <a:gd name="connsiteX10" fmla="*/ 8991 w 10000"/>
                  <a:gd name="connsiteY10" fmla="*/ 1 h 10000"/>
                  <a:gd name="connsiteX11" fmla="*/ 4655 w 10000"/>
                  <a:gd name="connsiteY11" fmla="*/ 3940 h 10000"/>
                  <a:gd name="connsiteX12" fmla="*/ 1272 w 10000"/>
                  <a:gd name="connsiteY12" fmla="*/ 7660 h 10000"/>
                  <a:gd name="connsiteX13" fmla="*/ 0 w 10000"/>
                  <a:gd name="connsiteY13" fmla="*/ 839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0" y="8396"/>
                    </a:moveTo>
                    <a:cubicBezTo>
                      <a:pt x="94" y="8794"/>
                      <a:pt x="-7" y="9786"/>
                      <a:pt x="46" y="10000"/>
                    </a:cubicBezTo>
                    <a:cubicBezTo>
                      <a:pt x="461" y="9636"/>
                      <a:pt x="-230" y="10137"/>
                      <a:pt x="321" y="9684"/>
                    </a:cubicBezTo>
                    <a:cubicBezTo>
                      <a:pt x="1219" y="8917"/>
                      <a:pt x="2329" y="8205"/>
                      <a:pt x="3177" y="7331"/>
                    </a:cubicBezTo>
                    <a:cubicBezTo>
                      <a:pt x="3651" y="6893"/>
                      <a:pt x="4021" y="6401"/>
                      <a:pt x="4444" y="5907"/>
                    </a:cubicBezTo>
                    <a:cubicBezTo>
                      <a:pt x="4814" y="5417"/>
                      <a:pt x="5237" y="4978"/>
                      <a:pt x="5659" y="4487"/>
                    </a:cubicBezTo>
                    <a:cubicBezTo>
                      <a:pt x="6029" y="4049"/>
                      <a:pt x="6454" y="3612"/>
                      <a:pt x="6879" y="3228"/>
                    </a:cubicBezTo>
                    <a:cubicBezTo>
                      <a:pt x="7299" y="2846"/>
                      <a:pt x="7722" y="2518"/>
                      <a:pt x="8146" y="2245"/>
                    </a:cubicBezTo>
                    <a:cubicBezTo>
                      <a:pt x="8569" y="1970"/>
                      <a:pt x="8991" y="1751"/>
                      <a:pt x="9360" y="1642"/>
                    </a:cubicBezTo>
                    <a:cubicBezTo>
                      <a:pt x="9573" y="1533"/>
                      <a:pt x="9784" y="1477"/>
                      <a:pt x="9996" y="1477"/>
                    </a:cubicBezTo>
                    <a:cubicBezTo>
                      <a:pt x="10047" y="220"/>
                      <a:pt x="9679" y="55"/>
                      <a:pt x="8991" y="1"/>
                    </a:cubicBezTo>
                    <a:cubicBezTo>
                      <a:pt x="8093" y="-53"/>
                      <a:pt x="5659" y="2024"/>
                      <a:pt x="4655" y="3940"/>
                    </a:cubicBezTo>
                    <a:cubicBezTo>
                      <a:pt x="3651" y="5799"/>
                      <a:pt x="3015" y="6730"/>
                      <a:pt x="1272" y="7660"/>
                    </a:cubicBezTo>
                    <a:cubicBezTo>
                      <a:pt x="730" y="8062"/>
                      <a:pt x="235" y="7997"/>
                      <a:pt x="0" y="83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7" name="Freeform 51"/>
              <p:cNvSpPr>
                <a:spLocks/>
              </p:cNvSpPr>
              <p:nvPr userDrawn="1"/>
            </p:nvSpPr>
            <p:spPr bwMode="auto">
              <a:xfrm>
                <a:off x="-7132" y="3658914"/>
                <a:ext cx="160947" cy="274673"/>
              </a:xfrm>
              <a:custGeom>
                <a:avLst/>
                <a:gdLst>
                  <a:gd name="T0" fmla="*/ 30 w 97"/>
                  <a:gd name="T1" fmla="*/ 44 h 102"/>
                  <a:gd name="T2" fmla="*/ 8 w 97"/>
                  <a:gd name="T3" fmla="*/ 63 h 102"/>
                  <a:gd name="T4" fmla="*/ 0 w 97"/>
                  <a:gd name="T5" fmla="*/ 70 h 102"/>
                  <a:gd name="T6" fmla="*/ 2 w 97"/>
                  <a:gd name="T7" fmla="*/ 71 h 102"/>
                  <a:gd name="T8" fmla="*/ 10 w 97"/>
                  <a:gd name="T9" fmla="*/ 79 h 102"/>
                  <a:gd name="T10" fmla="*/ 21 w 97"/>
                  <a:gd name="T11" fmla="*/ 88 h 102"/>
                  <a:gd name="T12" fmla="*/ 35 w 97"/>
                  <a:gd name="T13" fmla="*/ 96 h 102"/>
                  <a:gd name="T14" fmla="*/ 51 w 97"/>
                  <a:gd name="T15" fmla="*/ 102 h 102"/>
                  <a:gd name="T16" fmla="*/ 55 w 97"/>
                  <a:gd name="T17" fmla="*/ 102 h 102"/>
                  <a:gd name="T18" fmla="*/ 58 w 97"/>
                  <a:gd name="T19" fmla="*/ 102 h 102"/>
                  <a:gd name="T20" fmla="*/ 62 w 97"/>
                  <a:gd name="T21" fmla="*/ 101 h 102"/>
                  <a:gd name="T22" fmla="*/ 65 w 97"/>
                  <a:gd name="T23" fmla="*/ 100 h 102"/>
                  <a:gd name="T24" fmla="*/ 70 w 97"/>
                  <a:gd name="T25" fmla="*/ 97 h 102"/>
                  <a:gd name="T26" fmla="*/ 71 w 97"/>
                  <a:gd name="T27" fmla="*/ 97 h 102"/>
                  <a:gd name="T28" fmla="*/ 71 w 97"/>
                  <a:gd name="T29" fmla="*/ 97 h 102"/>
                  <a:gd name="T30" fmla="*/ 71 w 97"/>
                  <a:gd name="T31" fmla="*/ 96 h 102"/>
                  <a:gd name="T32" fmla="*/ 73 w 97"/>
                  <a:gd name="T33" fmla="*/ 95 h 102"/>
                  <a:gd name="T34" fmla="*/ 81 w 97"/>
                  <a:gd name="T35" fmla="*/ 88 h 102"/>
                  <a:gd name="T36" fmla="*/ 93 w 97"/>
                  <a:gd name="T37" fmla="*/ 75 h 102"/>
                  <a:gd name="T38" fmla="*/ 97 w 97"/>
                  <a:gd name="T39" fmla="*/ 59 h 102"/>
                  <a:gd name="T40" fmla="*/ 96 w 97"/>
                  <a:gd name="T41" fmla="*/ 41 h 102"/>
                  <a:gd name="T42" fmla="*/ 94 w 97"/>
                  <a:gd name="T43" fmla="*/ 24 h 102"/>
                  <a:gd name="T44" fmla="*/ 90 w 97"/>
                  <a:gd name="T45" fmla="*/ 0 h 102"/>
                  <a:gd name="T46" fmla="*/ 55 w 97"/>
                  <a:gd name="T47" fmla="*/ 25 h 102"/>
                  <a:gd name="T48" fmla="*/ 30 w 97"/>
                  <a:gd name="T49" fmla="*/ 44 h 102"/>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25" fmla="*/ 3093 w 10000"/>
                  <a:gd name="connsiteY25" fmla="*/ 4314 h 10000"/>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26" fmla="*/ 3093 w 10000"/>
                  <a:gd name="connsiteY26" fmla="*/ 4314 h 10000"/>
                  <a:gd name="connsiteX0" fmla="*/ 4327 w 10000"/>
                  <a:gd name="connsiteY0" fmla="*/ 3316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0" fmla="*/ 4327 w 10000"/>
                  <a:gd name="connsiteY0" fmla="*/ 3316 h 10000"/>
                  <a:gd name="connsiteX1" fmla="*/ 0 w 10000"/>
                  <a:gd name="connsiteY1" fmla="*/ 6863 h 10000"/>
                  <a:gd name="connsiteX2" fmla="*/ 206 w 10000"/>
                  <a:gd name="connsiteY2" fmla="*/ 6961 h 10000"/>
                  <a:gd name="connsiteX3" fmla="*/ 1031 w 10000"/>
                  <a:gd name="connsiteY3" fmla="*/ 7745 h 10000"/>
                  <a:gd name="connsiteX4" fmla="*/ 2165 w 10000"/>
                  <a:gd name="connsiteY4" fmla="*/ 8627 h 10000"/>
                  <a:gd name="connsiteX5" fmla="*/ 3608 w 10000"/>
                  <a:gd name="connsiteY5" fmla="*/ 9412 h 10000"/>
                  <a:gd name="connsiteX6" fmla="*/ 4327 w 10000"/>
                  <a:gd name="connsiteY6" fmla="*/ 9697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0" fmla="*/ 4466 w 10139"/>
                  <a:gd name="connsiteY0" fmla="*/ 3316 h 10000"/>
                  <a:gd name="connsiteX1" fmla="*/ 139 w 10139"/>
                  <a:gd name="connsiteY1" fmla="*/ 6863 h 10000"/>
                  <a:gd name="connsiteX2" fmla="*/ 1170 w 10139"/>
                  <a:gd name="connsiteY2" fmla="*/ 7745 h 10000"/>
                  <a:gd name="connsiteX3" fmla="*/ 2304 w 10139"/>
                  <a:gd name="connsiteY3" fmla="*/ 8627 h 10000"/>
                  <a:gd name="connsiteX4" fmla="*/ 3747 w 10139"/>
                  <a:gd name="connsiteY4" fmla="*/ 9412 h 10000"/>
                  <a:gd name="connsiteX5" fmla="*/ 4466 w 10139"/>
                  <a:gd name="connsiteY5" fmla="*/ 9697 h 10000"/>
                  <a:gd name="connsiteX6" fmla="*/ 5397 w 10139"/>
                  <a:gd name="connsiteY6" fmla="*/ 10000 h 10000"/>
                  <a:gd name="connsiteX7" fmla="*/ 5809 w 10139"/>
                  <a:gd name="connsiteY7" fmla="*/ 10000 h 10000"/>
                  <a:gd name="connsiteX8" fmla="*/ 6118 w 10139"/>
                  <a:gd name="connsiteY8" fmla="*/ 10000 h 10000"/>
                  <a:gd name="connsiteX9" fmla="*/ 6531 w 10139"/>
                  <a:gd name="connsiteY9" fmla="*/ 9902 h 10000"/>
                  <a:gd name="connsiteX10" fmla="*/ 6840 w 10139"/>
                  <a:gd name="connsiteY10" fmla="*/ 9804 h 10000"/>
                  <a:gd name="connsiteX11" fmla="*/ 7355 w 10139"/>
                  <a:gd name="connsiteY11" fmla="*/ 9510 h 10000"/>
                  <a:gd name="connsiteX12" fmla="*/ 7459 w 10139"/>
                  <a:gd name="connsiteY12" fmla="*/ 9510 h 10000"/>
                  <a:gd name="connsiteX13" fmla="*/ 7459 w 10139"/>
                  <a:gd name="connsiteY13" fmla="*/ 9510 h 10000"/>
                  <a:gd name="connsiteX14" fmla="*/ 7459 w 10139"/>
                  <a:gd name="connsiteY14" fmla="*/ 9412 h 10000"/>
                  <a:gd name="connsiteX15" fmla="*/ 7665 w 10139"/>
                  <a:gd name="connsiteY15" fmla="*/ 9314 h 10000"/>
                  <a:gd name="connsiteX16" fmla="*/ 8490 w 10139"/>
                  <a:gd name="connsiteY16" fmla="*/ 8627 h 10000"/>
                  <a:gd name="connsiteX17" fmla="*/ 9727 w 10139"/>
                  <a:gd name="connsiteY17" fmla="*/ 7353 h 10000"/>
                  <a:gd name="connsiteX18" fmla="*/ 10139 w 10139"/>
                  <a:gd name="connsiteY18" fmla="*/ 5784 h 10000"/>
                  <a:gd name="connsiteX19" fmla="*/ 10036 w 10139"/>
                  <a:gd name="connsiteY19" fmla="*/ 4020 h 10000"/>
                  <a:gd name="connsiteX20" fmla="*/ 9830 w 10139"/>
                  <a:gd name="connsiteY20" fmla="*/ 2353 h 10000"/>
                  <a:gd name="connsiteX21" fmla="*/ 9417 w 10139"/>
                  <a:gd name="connsiteY21" fmla="*/ 0 h 10000"/>
                  <a:gd name="connsiteX22" fmla="*/ 5809 w 10139"/>
                  <a:gd name="connsiteY22" fmla="*/ 2451 h 10000"/>
                  <a:gd name="connsiteX23" fmla="*/ 4466 w 10139"/>
                  <a:gd name="connsiteY23" fmla="*/ 3316 h 10000"/>
                  <a:gd name="connsiteX0" fmla="*/ 3369 w 9042"/>
                  <a:gd name="connsiteY0" fmla="*/ 3316 h 10000"/>
                  <a:gd name="connsiteX1" fmla="*/ 73 w 9042"/>
                  <a:gd name="connsiteY1" fmla="*/ 7745 h 10000"/>
                  <a:gd name="connsiteX2" fmla="*/ 1207 w 9042"/>
                  <a:gd name="connsiteY2" fmla="*/ 8627 h 10000"/>
                  <a:gd name="connsiteX3" fmla="*/ 2650 w 9042"/>
                  <a:gd name="connsiteY3" fmla="*/ 9412 h 10000"/>
                  <a:gd name="connsiteX4" fmla="*/ 3369 w 9042"/>
                  <a:gd name="connsiteY4" fmla="*/ 9697 h 10000"/>
                  <a:gd name="connsiteX5" fmla="*/ 4300 w 9042"/>
                  <a:gd name="connsiteY5" fmla="*/ 10000 h 10000"/>
                  <a:gd name="connsiteX6" fmla="*/ 4712 w 9042"/>
                  <a:gd name="connsiteY6" fmla="*/ 10000 h 10000"/>
                  <a:gd name="connsiteX7" fmla="*/ 5021 w 9042"/>
                  <a:gd name="connsiteY7" fmla="*/ 10000 h 10000"/>
                  <a:gd name="connsiteX8" fmla="*/ 5434 w 9042"/>
                  <a:gd name="connsiteY8" fmla="*/ 9902 h 10000"/>
                  <a:gd name="connsiteX9" fmla="*/ 5743 w 9042"/>
                  <a:gd name="connsiteY9" fmla="*/ 9804 h 10000"/>
                  <a:gd name="connsiteX10" fmla="*/ 6258 w 9042"/>
                  <a:gd name="connsiteY10" fmla="*/ 9510 h 10000"/>
                  <a:gd name="connsiteX11" fmla="*/ 6362 w 9042"/>
                  <a:gd name="connsiteY11" fmla="*/ 9510 h 10000"/>
                  <a:gd name="connsiteX12" fmla="*/ 6362 w 9042"/>
                  <a:gd name="connsiteY12" fmla="*/ 9510 h 10000"/>
                  <a:gd name="connsiteX13" fmla="*/ 6362 w 9042"/>
                  <a:gd name="connsiteY13" fmla="*/ 9412 h 10000"/>
                  <a:gd name="connsiteX14" fmla="*/ 6568 w 9042"/>
                  <a:gd name="connsiteY14" fmla="*/ 9314 h 10000"/>
                  <a:gd name="connsiteX15" fmla="*/ 7393 w 9042"/>
                  <a:gd name="connsiteY15" fmla="*/ 8627 h 10000"/>
                  <a:gd name="connsiteX16" fmla="*/ 8630 w 9042"/>
                  <a:gd name="connsiteY16" fmla="*/ 7353 h 10000"/>
                  <a:gd name="connsiteX17" fmla="*/ 9042 w 9042"/>
                  <a:gd name="connsiteY17" fmla="*/ 5784 h 10000"/>
                  <a:gd name="connsiteX18" fmla="*/ 8939 w 9042"/>
                  <a:gd name="connsiteY18" fmla="*/ 4020 h 10000"/>
                  <a:gd name="connsiteX19" fmla="*/ 8733 w 9042"/>
                  <a:gd name="connsiteY19" fmla="*/ 2353 h 10000"/>
                  <a:gd name="connsiteX20" fmla="*/ 8320 w 9042"/>
                  <a:gd name="connsiteY20" fmla="*/ 0 h 10000"/>
                  <a:gd name="connsiteX21" fmla="*/ 4712 w 9042"/>
                  <a:gd name="connsiteY21" fmla="*/ 2451 h 10000"/>
                  <a:gd name="connsiteX22" fmla="*/ 3369 w 9042"/>
                  <a:gd name="connsiteY22" fmla="*/ 3316 h 10000"/>
                  <a:gd name="connsiteX0" fmla="*/ 2401 w 8675"/>
                  <a:gd name="connsiteY0" fmla="*/ 3316 h 10000"/>
                  <a:gd name="connsiteX1" fmla="*/ 10 w 8675"/>
                  <a:gd name="connsiteY1" fmla="*/ 8627 h 10000"/>
                  <a:gd name="connsiteX2" fmla="*/ 1606 w 8675"/>
                  <a:gd name="connsiteY2" fmla="*/ 9412 h 10000"/>
                  <a:gd name="connsiteX3" fmla="*/ 2401 w 8675"/>
                  <a:gd name="connsiteY3" fmla="*/ 9697 h 10000"/>
                  <a:gd name="connsiteX4" fmla="*/ 3431 w 8675"/>
                  <a:gd name="connsiteY4" fmla="*/ 10000 h 10000"/>
                  <a:gd name="connsiteX5" fmla="*/ 3886 w 8675"/>
                  <a:gd name="connsiteY5" fmla="*/ 10000 h 10000"/>
                  <a:gd name="connsiteX6" fmla="*/ 4228 w 8675"/>
                  <a:gd name="connsiteY6" fmla="*/ 10000 h 10000"/>
                  <a:gd name="connsiteX7" fmla="*/ 4685 w 8675"/>
                  <a:gd name="connsiteY7" fmla="*/ 9902 h 10000"/>
                  <a:gd name="connsiteX8" fmla="*/ 5026 w 8675"/>
                  <a:gd name="connsiteY8" fmla="*/ 9804 h 10000"/>
                  <a:gd name="connsiteX9" fmla="*/ 5596 w 8675"/>
                  <a:gd name="connsiteY9" fmla="*/ 9510 h 10000"/>
                  <a:gd name="connsiteX10" fmla="*/ 5711 w 8675"/>
                  <a:gd name="connsiteY10" fmla="*/ 9510 h 10000"/>
                  <a:gd name="connsiteX11" fmla="*/ 5711 w 8675"/>
                  <a:gd name="connsiteY11" fmla="*/ 9510 h 10000"/>
                  <a:gd name="connsiteX12" fmla="*/ 5711 w 8675"/>
                  <a:gd name="connsiteY12" fmla="*/ 9412 h 10000"/>
                  <a:gd name="connsiteX13" fmla="*/ 5939 w 8675"/>
                  <a:gd name="connsiteY13" fmla="*/ 9314 h 10000"/>
                  <a:gd name="connsiteX14" fmla="*/ 6851 w 8675"/>
                  <a:gd name="connsiteY14" fmla="*/ 8627 h 10000"/>
                  <a:gd name="connsiteX15" fmla="*/ 8219 w 8675"/>
                  <a:gd name="connsiteY15" fmla="*/ 7353 h 10000"/>
                  <a:gd name="connsiteX16" fmla="*/ 8675 w 8675"/>
                  <a:gd name="connsiteY16" fmla="*/ 5784 h 10000"/>
                  <a:gd name="connsiteX17" fmla="*/ 8561 w 8675"/>
                  <a:gd name="connsiteY17" fmla="*/ 4020 h 10000"/>
                  <a:gd name="connsiteX18" fmla="*/ 8333 w 8675"/>
                  <a:gd name="connsiteY18" fmla="*/ 2353 h 10000"/>
                  <a:gd name="connsiteX19" fmla="*/ 7877 w 8675"/>
                  <a:gd name="connsiteY19" fmla="*/ 0 h 10000"/>
                  <a:gd name="connsiteX20" fmla="*/ 3886 w 8675"/>
                  <a:gd name="connsiteY20" fmla="*/ 2451 h 10000"/>
                  <a:gd name="connsiteX21" fmla="*/ 2401 w 8675"/>
                  <a:gd name="connsiteY21" fmla="*/ 3316 h 10000"/>
                  <a:gd name="connsiteX0" fmla="*/ 917 w 8149"/>
                  <a:gd name="connsiteY0" fmla="*/ 3316 h 10000"/>
                  <a:gd name="connsiteX1" fmla="*/ 0 w 8149"/>
                  <a:gd name="connsiteY1" fmla="*/ 9412 h 10000"/>
                  <a:gd name="connsiteX2" fmla="*/ 917 w 8149"/>
                  <a:gd name="connsiteY2" fmla="*/ 9697 h 10000"/>
                  <a:gd name="connsiteX3" fmla="*/ 2104 w 8149"/>
                  <a:gd name="connsiteY3" fmla="*/ 10000 h 10000"/>
                  <a:gd name="connsiteX4" fmla="*/ 2629 w 8149"/>
                  <a:gd name="connsiteY4" fmla="*/ 10000 h 10000"/>
                  <a:gd name="connsiteX5" fmla="*/ 3023 w 8149"/>
                  <a:gd name="connsiteY5" fmla="*/ 10000 h 10000"/>
                  <a:gd name="connsiteX6" fmla="*/ 3550 w 8149"/>
                  <a:gd name="connsiteY6" fmla="*/ 9902 h 10000"/>
                  <a:gd name="connsiteX7" fmla="*/ 3943 w 8149"/>
                  <a:gd name="connsiteY7" fmla="*/ 9804 h 10000"/>
                  <a:gd name="connsiteX8" fmla="*/ 4600 w 8149"/>
                  <a:gd name="connsiteY8" fmla="*/ 9510 h 10000"/>
                  <a:gd name="connsiteX9" fmla="*/ 4732 w 8149"/>
                  <a:gd name="connsiteY9" fmla="*/ 9510 h 10000"/>
                  <a:gd name="connsiteX10" fmla="*/ 4732 w 8149"/>
                  <a:gd name="connsiteY10" fmla="*/ 9510 h 10000"/>
                  <a:gd name="connsiteX11" fmla="*/ 4732 w 8149"/>
                  <a:gd name="connsiteY11" fmla="*/ 9412 h 10000"/>
                  <a:gd name="connsiteX12" fmla="*/ 4995 w 8149"/>
                  <a:gd name="connsiteY12" fmla="*/ 9314 h 10000"/>
                  <a:gd name="connsiteX13" fmla="*/ 6046 w 8149"/>
                  <a:gd name="connsiteY13" fmla="*/ 8627 h 10000"/>
                  <a:gd name="connsiteX14" fmla="*/ 7623 w 8149"/>
                  <a:gd name="connsiteY14" fmla="*/ 7353 h 10000"/>
                  <a:gd name="connsiteX15" fmla="*/ 8149 w 8149"/>
                  <a:gd name="connsiteY15" fmla="*/ 5784 h 10000"/>
                  <a:gd name="connsiteX16" fmla="*/ 8018 w 8149"/>
                  <a:gd name="connsiteY16" fmla="*/ 4020 h 10000"/>
                  <a:gd name="connsiteX17" fmla="*/ 7755 w 8149"/>
                  <a:gd name="connsiteY17" fmla="*/ 2353 h 10000"/>
                  <a:gd name="connsiteX18" fmla="*/ 7229 w 8149"/>
                  <a:gd name="connsiteY18" fmla="*/ 0 h 10000"/>
                  <a:gd name="connsiteX19" fmla="*/ 2629 w 8149"/>
                  <a:gd name="connsiteY19" fmla="*/ 2451 h 10000"/>
                  <a:gd name="connsiteX20" fmla="*/ 917 w 8149"/>
                  <a:gd name="connsiteY20" fmla="*/ 3316 h 10000"/>
                  <a:gd name="connsiteX0" fmla="*/ 225 w 9100"/>
                  <a:gd name="connsiteY0" fmla="*/ 3316 h 10000"/>
                  <a:gd name="connsiteX1" fmla="*/ 225 w 9100"/>
                  <a:gd name="connsiteY1" fmla="*/ 9697 h 10000"/>
                  <a:gd name="connsiteX2" fmla="*/ 1682 w 9100"/>
                  <a:gd name="connsiteY2" fmla="*/ 10000 h 10000"/>
                  <a:gd name="connsiteX3" fmla="*/ 2326 w 9100"/>
                  <a:gd name="connsiteY3" fmla="*/ 10000 h 10000"/>
                  <a:gd name="connsiteX4" fmla="*/ 2810 w 9100"/>
                  <a:gd name="connsiteY4" fmla="*/ 10000 h 10000"/>
                  <a:gd name="connsiteX5" fmla="*/ 3456 w 9100"/>
                  <a:gd name="connsiteY5" fmla="*/ 9902 h 10000"/>
                  <a:gd name="connsiteX6" fmla="*/ 3939 w 9100"/>
                  <a:gd name="connsiteY6" fmla="*/ 9804 h 10000"/>
                  <a:gd name="connsiteX7" fmla="*/ 4745 w 9100"/>
                  <a:gd name="connsiteY7" fmla="*/ 9510 h 10000"/>
                  <a:gd name="connsiteX8" fmla="*/ 4907 w 9100"/>
                  <a:gd name="connsiteY8" fmla="*/ 9510 h 10000"/>
                  <a:gd name="connsiteX9" fmla="*/ 4907 w 9100"/>
                  <a:gd name="connsiteY9" fmla="*/ 9510 h 10000"/>
                  <a:gd name="connsiteX10" fmla="*/ 4907 w 9100"/>
                  <a:gd name="connsiteY10" fmla="*/ 9412 h 10000"/>
                  <a:gd name="connsiteX11" fmla="*/ 5230 w 9100"/>
                  <a:gd name="connsiteY11" fmla="*/ 9314 h 10000"/>
                  <a:gd name="connsiteX12" fmla="*/ 6519 w 9100"/>
                  <a:gd name="connsiteY12" fmla="*/ 8627 h 10000"/>
                  <a:gd name="connsiteX13" fmla="*/ 8455 w 9100"/>
                  <a:gd name="connsiteY13" fmla="*/ 7353 h 10000"/>
                  <a:gd name="connsiteX14" fmla="*/ 9100 w 9100"/>
                  <a:gd name="connsiteY14" fmla="*/ 5784 h 10000"/>
                  <a:gd name="connsiteX15" fmla="*/ 8939 w 9100"/>
                  <a:gd name="connsiteY15" fmla="*/ 4020 h 10000"/>
                  <a:gd name="connsiteX16" fmla="*/ 8617 w 9100"/>
                  <a:gd name="connsiteY16" fmla="*/ 2353 h 10000"/>
                  <a:gd name="connsiteX17" fmla="*/ 7971 w 9100"/>
                  <a:gd name="connsiteY17" fmla="*/ 0 h 10000"/>
                  <a:gd name="connsiteX18" fmla="*/ 2326 w 9100"/>
                  <a:gd name="connsiteY18" fmla="*/ 2451 h 10000"/>
                  <a:gd name="connsiteX19" fmla="*/ 225 w 9100"/>
                  <a:gd name="connsiteY19" fmla="*/ 3316 h 10000"/>
                  <a:gd name="connsiteX0" fmla="*/ 102 w 9855"/>
                  <a:gd name="connsiteY0" fmla="*/ 3316 h 10000"/>
                  <a:gd name="connsiteX1" fmla="*/ 102 w 9855"/>
                  <a:gd name="connsiteY1" fmla="*/ 9697 h 10000"/>
                  <a:gd name="connsiteX2" fmla="*/ 1703 w 9855"/>
                  <a:gd name="connsiteY2" fmla="*/ 10000 h 10000"/>
                  <a:gd name="connsiteX3" fmla="*/ 2411 w 9855"/>
                  <a:gd name="connsiteY3" fmla="*/ 10000 h 10000"/>
                  <a:gd name="connsiteX4" fmla="*/ 2943 w 9855"/>
                  <a:gd name="connsiteY4" fmla="*/ 10000 h 10000"/>
                  <a:gd name="connsiteX5" fmla="*/ 3653 w 9855"/>
                  <a:gd name="connsiteY5" fmla="*/ 9902 h 10000"/>
                  <a:gd name="connsiteX6" fmla="*/ 4184 w 9855"/>
                  <a:gd name="connsiteY6" fmla="*/ 9804 h 10000"/>
                  <a:gd name="connsiteX7" fmla="*/ 5069 w 9855"/>
                  <a:gd name="connsiteY7" fmla="*/ 9510 h 10000"/>
                  <a:gd name="connsiteX8" fmla="*/ 5247 w 9855"/>
                  <a:gd name="connsiteY8" fmla="*/ 9510 h 10000"/>
                  <a:gd name="connsiteX9" fmla="*/ 5247 w 9855"/>
                  <a:gd name="connsiteY9" fmla="*/ 9510 h 10000"/>
                  <a:gd name="connsiteX10" fmla="*/ 5247 w 9855"/>
                  <a:gd name="connsiteY10" fmla="*/ 9412 h 10000"/>
                  <a:gd name="connsiteX11" fmla="*/ 5602 w 9855"/>
                  <a:gd name="connsiteY11" fmla="*/ 9314 h 10000"/>
                  <a:gd name="connsiteX12" fmla="*/ 7019 w 9855"/>
                  <a:gd name="connsiteY12" fmla="*/ 8627 h 10000"/>
                  <a:gd name="connsiteX13" fmla="*/ 9146 w 9855"/>
                  <a:gd name="connsiteY13" fmla="*/ 7353 h 10000"/>
                  <a:gd name="connsiteX14" fmla="*/ 9855 w 9855"/>
                  <a:gd name="connsiteY14" fmla="*/ 5784 h 10000"/>
                  <a:gd name="connsiteX15" fmla="*/ 9678 w 9855"/>
                  <a:gd name="connsiteY15" fmla="*/ 4020 h 10000"/>
                  <a:gd name="connsiteX16" fmla="*/ 9324 w 9855"/>
                  <a:gd name="connsiteY16" fmla="*/ 2353 h 10000"/>
                  <a:gd name="connsiteX17" fmla="*/ 8614 w 9855"/>
                  <a:gd name="connsiteY17" fmla="*/ 0 h 10000"/>
                  <a:gd name="connsiteX18" fmla="*/ 2411 w 9855"/>
                  <a:gd name="connsiteY18" fmla="*/ 2451 h 10000"/>
                  <a:gd name="connsiteX19" fmla="*/ 102 w 9855"/>
                  <a:gd name="connsiteY19" fmla="*/ 3316 h 10000"/>
                  <a:gd name="connsiteX0" fmla="*/ 0 w 9896"/>
                  <a:gd name="connsiteY0" fmla="*/ 3316 h 10000"/>
                  <a:gd name="connsiteX1" fmla="*/ 0 w 9896"/>
                  <a:gd name="connsiteY1" fmla="*/ 9697 h 10000"/>
                  <a:gd name="connsiteX2" fmla="*/ 1624 w 9896"/>
                  <a:gd name="connsiteY2" fmla="*/ 10000 h 10000"/>
                  <a:gd name="connsiteX3" fmla="*/ 2342 w 9896"/>
                  <a:gd name="connsiteY3" fmla="*/ 10000 h 10000"/>
                  <a:gd name="connsiteX4" fmla="*/ 2882 w 9896"/>
                  <a:gd name="connsiteY4" fmla="*/ 10000 h 10000"/>
                  <a:gd name="connsiteX5" fmla="*/ 3603 w 9896"/>
                  <a:gd name="connsiteY5" fmla="*/ 9902 h 10000"/>
                  <a:gd name="connsiteX6" fmla="*/ 4142 w 9896"/>
                  <a:gd name="connsiteY6" fmla="*/ 9804 h 10000"/>
                  <a:gd name="connsiteX7" fmla="*/ 5040 w 9896"/>
                  <a:gd name="connsiteY7" fmla="*/ 9510 h 10000"/>
                  <a:gd name="connsiteX8" fmla="*/ 5220 w 9896"/>
                  <a:gd name="connsiteY8" fmla="*/ 9510 h 10000"/>
                  <a:gd name="connsiteX9" fmla="*/ 5220 w 9896"/>
                  <a:gd name="connsiteY9" fmla="*/ 9510 h 10000"/>
                  <a:gd name="connsiteX10" fmla="*/ 5220 w 9896"/>
                  <a:gd name="connsiteY10" fmla="*/ 9412 h 10000"/>
                  <a:gd name="connsiteX11" fmla="*/ 5580 w 9896"/>
                  <a:gd name="connsiteY11" fmla="*/ 9314 h 10000"/>
                  <a:gd name="connsiteX12" fmla="*/ 7018 w 9896"/>
                  <a:gd name="connsiteY12" fmla="*/ 8627 h 10000"/>
                  <a:gd name="connsiteX13" fmla="*/ 9177 w 9896"/>
                  <a:gd name="connsiteY13" fmla="*/ 7353 h 10000"/>
                  <a:gd name="connsiteX14" fmla="*/ 9896 w 9896"/>
                  <a:gd name="connsiteY14" fmla="*/ 5784 h 10000"/>
                  <a:gd name="connsiteX15" fmla="*/ 9716 w 9896"/>
                  <a:gd name="connsiteY15" fmla="*/ 4020 h 10000"/>
                  <a:gd name="connsiteX16" fmla="*/ 9357 w 9896"/>
                  <a:gd name="connsiteY16" fmla="*/ 2353 h 10000"/>
                  <a:gd name="connsiteX17" fmla="*/ 8637 w 9896"/>
                  <a:gd name="connsiteY17" fmla="*/ 0 h 10000"/>
                  <a:gd name="connsiteX18" fmla="*/ 2342 w 9896"/>
                  <a:gd name="connsiteY18" fmla="*/ 2451 h 10000"/>
                  <a:gd name="connsiteX19" fmla="*/ 0 w 9896"/>
                  <a:gd name="connsiteY19"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5639 w 10000"/>
                  <a:gd name="connsiteY11" fmla="*/ 9314 h 10000"/>
                  <a:gd name="connsiteX12" fmla="*/ 9273 w 10000"/>
                  <a:gd name="connsiteY12" fmla="*/ 7353 h 10000"/>
                  <a:gd name="connsiteX13" fmla="*/ 10000 w 10000"/>
                  <a:gd name="connsiteY13" fmla="*/ 5784 h 10000"/>
                  <a:gd name="connsiteX14" fmla="*/ 9818 w 10000"/>
                  <a:gd name="connsiteY14" fmla="*/ 4020 h 10000"/>
                  <a:gd name="connsiteX15" fmla="*/ 9455 w 10000"/>
                  <a:gd name="connsiteY15" fmla="*/ 2353 h 10000"/>
                  <a:gd name="connsiteX16" fmla="*/ 8728 w 10000"/>
                  <a:gd name="connsiteY16" fmla="*/ 0 h 10000"/>
                  <a:gd name="connsiteX17" fmla="*/ 2367 w 10000"/>
                  <a:gd name="connsiteY17" fmla="*/ 2451 h 10000"/>
                  <a:gd name="connsiteX18" fmla="*/ 0 w 10000"/>
                  <a:gd name="connsiteY18"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5275 w 10001"/>
                  <a:gd name="connsiteY9" fmla="*/ 9510 h 10000"/>
                  <a:gd name="connsiteX10" fmla="*/ 9273 w 10001"/>
                  <a:gd name="connsiteY10" fmla="*/ 7353 h 10000"/>
                  <a:gd name="connsiteX11" fmla="*/ 10000 w 10001"/>
                  <a:gd name="connsiteY11" fmla="*/ 5784 h 10000"/>
                  <a:gd name="connsiteX12" fmla="*/ 9818 w 10001"/>
                  <a:gd name="connsiteY12" fmla="*/ 4020 h 10000"/>
                  <a:gd name="connsiteX13" fmla="*/ 9455 w 10001"/>
                  <a:gd name="connsiteY13" fmla="*/ 2353 h 10000"/>
                  <a:gd name="connsiteX14" fmla="*/ 8728 w 10001"/>
                  <a:gd name="connsiteY14" fmla="*/ 0 h 10000"/>
                  <a:gd name="connsiteX15" fmla="*/ 2367 w 10001"/>
                  <a:gd name="connsiteY15" fmla="*/ 2451 h 10000"/>
                  <a:gd name="connsiteX16" fmla="*/ 0 w 10001"/>
                  <a:gd name="connsiteY16"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9273 w 10001"/>
                  <a:gd name="connsiteY9" fmla="*/ 7353 h 10000"/>
                  <a:gd name="connsiteX10" fmla="*/ 10000 w 10001"/>
                  <a:gd name="connsiteY10" fmla="*/ 5784 h 10000"/>
                  <a:gd name="connsiteX11" fmla="*/ 9818 w 10001"/>
                  <a:gd name="connsiteY11" fmla="*/ 4020 h 10000"/>
                  <a:gd name="connsiteX12" fmla="*/ 9455 w 10001"/>
                  <a:gd name="connsiteY12" fmla="*/ 2353 h 10000"/>
                  <a:gd name="connsiteX13" fmla="*/ 8728 w 10001"/>
                  <a:gd name="connsiteY13" fmla="*/ 0 h 10000"/>
                  <a:gd name="connsiteX14" fmla="*/ 2367 w 10001"/>
                  <a:gd name="connsiteY14" fmla="*/ 2451 h 10000"/>
                  <a:gd name="connsiteX15" fmla="*/ 0 w 10001"/>
                  <a:gd name="connsiteY15"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9273 w 10001"/>
                  <a:gd name="connsiteY8" fmla="*/ 7353 h 10000"/>
                  <a:gd name="connsiteX9" fmla="*/ 10000 w 10001"/>
                  <a:gd name="connsiteY9" fmla="*/ 5784 h 10000"/>
                  <a:gd name="connsiteX10" fmla="*/ 9818 w 10001"/>
                  <a:gd name="connsiteY10" fmla="*/ 4020 h 10000"/>
                  <a:gd name="connsiteX11" fmla="*/ 9455 w 10001"/>
                  <a:gd name="connsiteY11" fmla="*/ 2353 h 10000"/>
                  <a:gd name="connsiteX12" fmla="*/ 8728 w 10001"/>
                  <a:gd name="connsiteY12" fmla="*/ 0 h 10000"/>
                  <a:gd name="connsiteX13" fmla="*/ 2367 w 10001"/>
                  <a:gd name="connsiteY13" fmla="*/ 2451 h 10000"/>
                  <a:gd name="connsiteX14" fmla="*/ 0 w 10001"/>
                  <a:gd name="connsiteY14"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9273 w 10001"/>
                  <a:gd name="connsiteY7" fmla="*/ 7353 h 10000"/>
                  <a:gd name="connsiteX8" fmla="*/ 10000 w 10001"/>
                  <a:gd name="connsiteY8" fmla="*/ 5784 h 10000"/>
                  <a:gd name="connsiteX9" fmla="*/ 9818 w 10001"/>
                  <a:gd name="connsiteY9" fmla="*/ 4020 h 10000"/>
                  <a:gd name="connsiteX10" fmla="*/ 9455 w 10001"/>
                  <a:gd name="connsiteY10" fmla="*/ 2353 h 10000"/>
                  <a:gd name="connsiteX11" fmla="*/ 8728 w 10001"/>
                  <a:gd name="connsiteY11" fmla="*/ 0 h 10000"/>
                  <a:gd name="connsiteX12" fmla="*/ 2367 w 10001"/>
                  <a:gd name="connsiteY12" fmla="*/ 2451 h 10000"/>
                  <a:gd name="connsiteX13" fmla="*/ 0 w 10001"/>
                  <a:gd name="connsiteY13" fmla="*/ 3316 h 10000"/>
                  <a:gd name="connsiteX0" fmla="*/ 0 w 10049"/>
                  <a:gd name="connsiteY0" fmla="*/ 3316 h 10000"/>
                  <a:gd name="connsiteX1" fmla="*/ 0 w 10049"/>
                  <a:gd name="connsiteY1" fmla="*/ 9697 h 10000"/>
                  <a:gd name="connsiteX2" fmla="*/ 1641 w 10049"/>
                  <a:gd name="connsiteY2" fmla="*/ 10000 h 10000"/>
                  <a:gd name="connsiteX3" fmla="*/ 2367 w 10049"/>
                  <a:gd name="connsiteY3" fmla="*/ 10000 h 10000"/>
                  <a:gd name="connsiteX4" fmla="*/ 2912 w 10049"/>
                  <a:gd name="connsiteY4" fmla="*/ 10000 h 10000"/>
                  <a:gd name="connsiteX5" fmla="*/ 3641 w 10049"/>
                  <a:gd name="connsiteY5" fmla="*/ 9902 h 10000"/>
                  <a:gd name="connsiteX6" fmla="*/ 9273 w 10049"/>
                  <a:gd name="connsiteY6" fmla="*/ 7353 h 10000"/>
                  <a:gd name="connsiteX7" fmla="*/ 10000 w 10049"/>
                  <a:gd name="connsiteY7" fmla="*/ 5784 h 10000"/>
                  <a:gd name="connsiteX8" fmla="*/ 9818 w 10049"/>
                  <a:gd name="connsiteY8" fmla="*/ 4020 h 10000"/>
                  <a:gd name="connsiteX9" fmla="*/ 9455 w 10049"/>
                  <a:gd name="connsiteY9" fmla="*/ 2353 h 10000"/>
                  <a:gd name="connsiteX10" fmla="*/ 8728 w 10049"/>
                  <a:gd name="connsiteY10" fmla="*/ 0 h 10000"/>
                  <a:gd name="connsiteX11" fmla="*/ 2367 w 10049"/>
                  <a:gd name="connsiteY11" fmla="*/ 2451 h 10000"/>
                  <a:gd name="connsiteX12" fmla="*/ 0 w 10049"/>
                  <a:gd name="connsiteY12"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2912 w 10085"/>
                  <a:gd name="connsiteY4" fmla="*/ 10000 h 10000"/>
                  <a:gd name="connsiteX5" fmla="*/ 9273 w 10085"/>
                  <a:gd name="connsiteY5" fmla="*/ 7353 h 10000"/>
                  <a:gd name="connsiteX6" fmla="*/ 10000 w 10085"/>
                  <a:gd name="connsiteY6" fmla="*/ 5784 h 10000"/>
                  <a:gd name="connsiteX7" fmla="*/ 9818 w 10085"/>
                  <a:gd name="connsiteY7" fmla="*/ 4020 h 10000"/>
                  <a:gd name="connsiteX8" fmla="*/ 9455 w 10085"/>
                  <a:gd name="connsiteY8" fmla="*/ 2353 h 10000"/>
                  <a:gd name="connsiteX9" fmla="*/ 8728 w 10085"/>
                  <a:gd name="connsiteY9" fmla="*/ 0 h 10000"/>
                  <a:gd name="connsiteX10" fmla="*/ 2367 w 10085"/>
                  <a:gd name="connsiteY10" fmla="*/ 2451 h 10000"/>
                  <a:gd name="connsiteX11" fmla="*/ 0 w 10085"/>
                  <a:gd name="connsiteY11"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8728 w 10085"/>
                  <a:gd name="connsiteY7" fmla="*/ 0 h 10000"/>
                  <a:gd name="connsiteX8" fmla="*/ 2367 w 10085"/>
                  <a:gd name="connsiteY8" fmla="*/ 2451 h 10000"/>
                  <a:gd name="connsiteX9" fmla="*/ 0 w 10085"/>
                  <a:gd name="connsiteY9" fmla="*/ 3316 h 10000"/>
                  <a:gd name="connsiteX0" fmla="*/ 0 w 10124"/>
                  <a:gd name="connsiteY0" fmla="*/ 3316 h 10000"/>
                  <a:gd name="connsiteX1" fmla="*/ 0 w 10124"/>
                  <a:gd name="connsiteY1" fmla="*/ 9697 h 10000"/>
                  <a:gd name="connsiteX2" fmla="*/ 1641 w 10124"/>
                  <a:gd name="connsiteY2" fmla="*/ 10000 h 10000"/>
                  <a:gd name="connsiteX3" fmla="*/ 2367 w 10124"/>
                  <a:gd name="connsiteY3" fmla="*/ 10000 h 10000"/>
                  <a:gd name="connsiteX4" fmla="*/ 9273 w 10124"/>
                  <a:gd name="connsiteY4" fmla="*/ 7353 h 10000"/>
                  <a:gd name="connsiteX5" fmla="*/ 10000 w 10124"/>
                  <a:gd name="connsiteY5" fmla="*/ 5784 h 10000"/>
                  <a:gd name="connsiteX6" fmla="*/ 8728 w 10124"/>
                  <a:gd name="connsiteY6" fmla="*/ 0 h 10000"/>
                  <a:gd name="connsiteX7" fmla="*/ 2367 w 10124"/>
                  <a:gd name="connsiteY7" fmla="*/ 2451 h 10000"/>
                  <a:gd name="connsiteX8" fmla="*/ 0 w 10124"/>
                  <a:gd name="connsiteY8" fmla="*/ 3316 h 10000"/>
                  <a:gd name="connsiteX0" fmla="*/ 0 w 9870"/>
                  <a:gd name="connsiteY0" fmla="*/ 3316 h 10000"/>
                  <a:gd name="connsiteX1" fmla="*/ 0 w 9870"/>
                  <a:gd name="connsiteY1" fmla="*/ 9697 h 10000"/>
                  <a:gd name="connsiteX2" fmla="*/ 1641 w 9870"/>
                  <a:gd name="connsiteY2" fmla="*/ 10000 h 10000"/>
                  <a:gd name="connsiteX3" fmla="*/ 2367 w 9870"/>
                  <a:gd name="connsiteY3" fmla="*/ 10000 h 10000"/>
                  <a:gd name="connsiteX4" fmla="*/ 9273 w 9870"/>
                  <a:gd name="connsiteY4" fmla="*/ 7353 h 10000"/>
                  <a:gd name="connsiteX5" fmla="*/ 8728 w 9870"/>
                  <a:gd name="connsiteY5" fmla="*/ 0 h 10000"/>
                  <a:gd name="connsiteX6" fmla="*/ 2367 w 9870"/>
                  <a:gd name="connsiteY6" fmla="*/ 2451 h 10000"/>
                  <a:gd name="connsiteX7" fmla="*/ 0 w 987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1677"/>
                  <a:gd name="connsiteY0" fmla="*/ 3316 h 10183"/>
                  <a:gd name="connsiteX1" fmla="*/ 0 w 11677"/>
                  <a:gd name="connsiteY1" fmla="*/ 9697 h 10183"/>
                  <a:gd name="connsiteX2" fmla="*/ 1663 w 11677"/>
                  <a:gd name="connsiteY2" fmla="*/ 10000 h 10183"/>
                  <a:gd name="connsiteX3" fmla="*/ 2398 w 11677"/>
                  <a:gd name="connsiteY3" fmla="*/ 10000 h 10183"/>
                  <a:gd name="connsiteX4" fmla="*/ 11029 w 11677"/>
                  <a:gd name="connsiteY4" fmla="*/ 7525 h 10183"/>
                  <a:gd name="connsiteX5" fmla="*/ 8843 w 11677"/>
                  <a:gd name="connsiteY5" fmla="*/ 0 h 10183"/>
                  <a:gd name="connsiteX6" fmla="*/ 2398 w 11677"/>
                  <a:gd name="connsiteY6" fmla="*/ 2451 h 10183"/>
                  <a:gd name="connsiteX7" fmla="*/ 0 w 11677"/>
                  <a:gd name="connsiteY7" fmla="*/ 3316 h 10183"/>
                  <a:gd name="connsiteX0" fmla="*/ 0 w 11261"/>
                  <a:gd name="connsiteY0" fmla="*/ 3316 h 10215"/>
                  <a:gd name="connsiteX1" fmla="*/ 0 w 11261"/>
                  <a:gd name="connsiteY1" fmla="*/ 9697 h 10215"/>
                  <a:gd name="connsiteX2" fmla="*/ 1663 w 11261"/>
                  <a:gd name="connsiteY2" fmla="*/ 10000 h 10215"/>
                  <a:gd name="connsiteX3" fmla="*/ 2398 w 11261"/>
                  <a:gd name="connsiteY3" fmla="*/ 10000 h 10215"/>
                  <a:gd name="connsiteX4" fmla="*/ 10376 w 11261"/>
                  <a:gd name="connsiteY4" fmla="*/ 7094 h 10215"/>
                  <a:gd name="connsiteX5" fmla="*/ 8843 w 11261"/>
                  <a:gd name="connsiteY5" fmla="*/ 0 h 10215"/>
                  <a:gd name="connsiteX6" fmla="*/ 2398 w 11261"/>
                  <a:gd name="connsiteY6" fmla="*/ 2451 h 10215"/>
                  <a:gd name="connsiteX7" fmla="*/ 0 w 11261"/>
                  <a:gd name="connsiteY7" fmla="*/ 3316 h 10215"/>
                  <a:gd name="connsiteX0" fmla="*/ 0 w 10850"/>
                  <a:gd name="connsiteY0" fmla="*/ 3316 h 10234"/>
                  <a:gd name="connsiteX1" fmla="*/ 0 w 10850"/>
                  <a:gd name="connsiteY1" fmla="*/ 9697 h 10234"/>
                  <a:gd name="connsiteX2" fmla="*/ 1663 w 10850"/>
                  <a:gd name="connsiteY2" fmla="*/ 10000 h 10234"/>
                  <a:gd name="connsiteX3" fmla="*/ 2398 w 10850"/>
                  <a:gd name="connsiteY3" fmla="*/ 10000 h 10234"/>
                  <a:gd name="connsiteX4" fmla="*/ 9559 w 10850"/>
                  <a:gd name="connsiteY4" fmla="*/ 6835 h 10234"/>
                  <a:gd name="connsiteX5" fmla="*/ 8843 w 10850"/>
                  <a:gd name="connsiteY5" fmla="*/ 0 h 10234"/>
                  <a:gd name="connsiteX6" fmla="*/ 2398 w 10850"/>
                  <a:gd name="connsiteY6" fmla="*/ 2451 h 10234"/>
                  <a:gd name="connsiteX7" fmla="*/ 0 w 10850"/>
                  <a:gd name="connsiteY7" fmla="*/ 3316 h 10234"/>
                  <a:gd name="connsiteX0" fmla="*/ 0 w 10923"/>
                  <a:gd name="connsiteY0" fmla="*/ 3316 h 10189"/>
                  <a:gd name="connsiteX1" fmla="*/ 0 w 10923"/>
                  <a:gd name="connsiteY1" fmla="*/ 9697 h 10189"/>
                  <a:gd name="connsiteX2" fmla="*/ 1663 w 10923"/>
                  <a:gd name="connsiteY2" fmla="*/ 10000 h 10189"/>
                  <a:gd name="connsiteX3" fmla="*/ 2398 w 10923"/>
                  <a:gd name="connsiteY3" fmla="*/ 10000 h 10189"/>
                  <a:gd name="connsiteX4" fmla="*/ 9722 w 10923"/>
                  <a:gd name="connsiteY4" fmla="*/ 7439 h 10189"/>
                  <a:gd name="connsiteX5" fmla="*/ 8843 w 10923"/>
                  <a:gd name="connsiteY5" fmla="*/ 0 h 10189"/>
                  <a:gd name="connsiteX6" fmla="*/ 2398 w 10923"/>
                  <a:gd name="connsiteY6" fmla="*/ 2451 h 10189"/>
                  <a:gd name="connsiteX7" fmla="*/ 0 w 10923"/>
                  <a:gd name="connsiteY7" fmla="*/ 3316 h 10189"/>
                  <a:gd name="connsiteX0" fmla="*/ 0 w 11164"/>
                  <a:gd name="connsiteY0" fmla="*/ 3316 h 10189"/>
                  <a:gd name="connsiteX1" fmla="*/ 0 w 11164"/>
                  <a:gd name="connsiteY1" fmla="*/ 9697 h 10189"/>
                  <a:gd name="connsiteX2" fmla="*/ 1663 w 11164"/>
                  <a:gd name="connsiteY2" fmla="*/ 10000 h 10189"/>
                  <a:gd name="connsiteX3" fmla="*/ 2398 w 11164"/>
                  <a:gd name="connsiteY3" fmla="*/ 10000 h 10189"/>
                  <a:gd name="connsiteX4" fmla="*/ 9722 w 11164"/>
                  <a:gd name="connsiteY4" fmla="*/ 7439 h 10189"/>
                  <a:gd name="connsiteX5" fmla="*/ 8843 w 11164"/>
                  <a:gd name="connsiteY5" fmla="*/ 0 h 10189"/>
                  <a:gd name="connsiteX6" fmla="*/ 2398 w 11164"/>
                  <a:gd name="connsiteY6" fmla="*/ 2451 h 10189"/>
                  <a:gd name="connsiteX7" fmla="*/ 0 w 11164"/>
                  <a:gd name="connsiteY7" fmla="*/ 3316 h 10189"/>
                  <a:gd name="connsiteX0" fmla="*/ 0 w 11164"/>
                  <a:gd name="connsiteY0" fmla="*/ 3316 h 10000"/>
                  <a:gd name="connsiteX1" fmla="*/ 0 w 11164"/>
                  <a:gd name="connsiteY1" fmla="*/ 9697 h 10000"/>
                  <a:gd name="connsiteX2" fmla="*/ 1663 w 11164"/>
                  <a:gd name="connsiteY2" fmla="*/ 10000 h 10000"/>
                  <a:gd name="connsiteX3" fmla="*/ 9722 w 11164"/>
                  <a:gd name="connsiteY3" fmla="*/ 7439 h 10000"/>
                  <a:gd name="connsiteX4" fmla="*/ 8843 w 11164"/>
                  <a:gd name="connsiteY4" fmla="*/ 0 h 10000"/>
                  <a:gd name="connsiteX5" fmla="*/ 2398 w 11164"/>
                  <a:gd name="connsiteY5" fmla="*/ 2451 h 10000"/>
                  <a:gd name="connsiteX6" fmla="*/ 0 w 11164"/>
                  <a:gd name="connsiteY6" fmla="*/ 3316 h 10000"/>
                  <a:gd name="connsiteX0" fmla="*/ 0 w 11041"/>
                  <a:gd name="connsiteY0" fmla="*/ 3316 h 10000"/>
                  <a:gd name="connsiteX1" fmla="*/ 0 w 11041"/>
                  <a:gd name="connsiteY1" fmla="*/ 9697 h 10000"/>
                  <a:gd name="connsiteX2" fmla="*/ 1663 w 11041"/>
                  <a:gd name="connsiteY2" fmla="*/ 10000 h 10000"/>
                  <a:gd name="connsiteX3" fmla="*/ 9722 w 11041"/>
                  <a:gd name="connsiteY3" fmla="*/ 7439 h 10000"/>
                  <a:gd name="connsiteX4" fmla="*/ 8843 w 11041"/>
                  <a:gd name="connsiteY4" fmla="*/ 0 h 10000"/>
                  <a:gd name="connsiteX5" fmla="*/ 2398 w 11041"/>
                  <a:gd name="connsiteY5" fmla="*/ 2451 h 10000"/>
                  <a:gd name="connsiteX6" fmla="*/ 0 w 11041"/>
                  <a:gd name="connsiteY6" fmla="*/ 3316 h 10000"/>
                  <a:gd name="connsiteX0" fmla="*/ 0 w 11041"/>
                  <a:gd name="connsiteY0" fmla="*/ 3316 h 9882"/>
                  <a:gd name="connsiteX1" fmla="*/ 0 w 11041"/>
                  <a:gd name="connsiteY1" fmla="*/ 9697 h 9882"/>
                  <a:gd name="connsiteX2" fmla="*/ 9722 w 11041"/>
                  <a:gd name="connsiteY2" fmla="*/ 7439 h 9882"/>
                  <a:gd name="connsiteX3" fmla="*/ 8843 w 11041"/>
                  <a:gd name="connsiteY3" fmla="*/ 0 h 9882"/>
                  <a:gd name="connsiteX4" fmla="*/ 2398 w 11041"/>
                  <a:gd name="connsiteY4" fmla="*/ 2451 h 9882"/>
                  <a:gd name="connsiteX5" fmla="*/ 0 w 11041"/>
                  <a:gd name="connsiteY5" fmla="*/ 3316 h 9882"/>
                  <a:gd name="connsiteX0" fmla="*/ 0 w 10000"/>
                  <a:gd name="connsiteY0" fmla="*/ 3356 h 10066"/>
                  <a:gd name="connsiteX1" fmla="*/ 0 w 10000"/>
                  <a:gd name="connsiteY1" fmla="*/ 9813 h 10066"/>
                  <a:gd name="connsiteX2" fmla="*/ 8805 w 10000"/>
                  <a:gd name="connsiteY2" fmla="*/ 7528 h 10066"/>
                  <a:gd name="connsiteX3" fmla="*/ 8009 w 10000"/>
                  <a:gd name="connsiteY3" fmla="*/ 0 h 10066"/>
                  <a:gd name="connsiteX4" fmla="*/ 2172 w 10000"/>
                  <a:gd name="connsiteY4" fmla="*/ 2480 h 10066"/>
                  <a:gd name="connsiteX5" fmla="*/ 0 w 10000"/>
                  <a:gd name="connsiteY5" fmla="*/ 335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66">
                    <a:moveTo>
                      <a:pt x="0" y="3356"/>
                    </a:moveTo>
                    <a:cubicBezTo>
                      <a:pt x="82" y="5014"/>
                      <a:pt x="45" y="8162"/>
                      <a:pt x="0" y="9813"/>
                    </a:cubicBezTo>
                    <a:cubicBezTo>
                      <a:pt x="2207" y="10683"/>
                      <a:pt x="7470" y="9163"/>
                      <a:pt x="8805" y="7528"/>
                    </a:cubicBezTo>
                    <a:cubicBezTo>
                      <a:pt x="10073" y="6453"/>
                      <a:pt x="10989" y="5452"/>
                      <a:pt x="8009" y="0"/>
                    </a:cubicBezTo>
                    <a:cubicBezTo>
                      <a:pt x="6007" y="893"/>
                      <a:pt x="4004" y="1687"/>
                      <a:pt x="2172" y="2480"/>
                    </a:cubicBezTo>
                    <a:cubicBezTo>
                      <a:pt x="837" y="3040"/>
                      <a:pt x="1307" y="2727"/>
                      <a:pt x="0" y="3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8" name="Freeform 56"/>
              <p:cNvSpPr>
                <a:spLocks/>
              </p:cNvSpPr>
              <p:nvPr userDrawn="1"/>
            </p:nvSpPr>
            <p:spPr bwMode="auto">
              <a:xfrm>
                <a:off x="-7195" y="2813337"/>
                <a:ext cx="287133" cy="577566"/>
              </a:xfrm>
              <a:custGeom>
                <a:avLst/>
                <a:gdLst>
                  <a:gd name="T0" fmla="*/ 34 w 258"/>
                  <a:gd name="T1" fmla="*/ 54 h 247"/>
                  <a:gd name="T2" fmla="*/ 35 w 258"/>
                  <a:gd name="T3" fmla="*/ 161 h 247"/>
                  <a:gd name="T4" fmla="*/ 38 w 258"/>
                  <a:gd name="T5" fmla="*/ 167 h 247"/>
                  <a:gd name="T6" fmla="*/ 58 w 258"/>
                  <a:gd name="T7" fmla="*/ 205 h 247"/>
                  <a:gd name="T8" fmla="*/ 63 w 258"/>
                  <a:gd name="T9" fmla="*/ 213 h 247"/>
                  <a:gd name="T10" fmla="*/ 64 w 258"/>
                  <a:gd name="T11" fmla="*/ 215 h 247"/>
                  <a:gd name="T12" fmla="*/ 68 w 258"/>
                  <a:gd name="T13" fmla="*/ 222 h 247"/>
                  <a:gd name="T14" fmla="*/ 70 w 258"/>
                  <a:gd name="T15" fmla="*/ 224 h 247"/>
                  <a:gd name="T16" fmla="*/ 75 w 258"/>
                  <a:gd name="T17" fmla="*/ 231 h 247"/>
                  <a:gd name="T18" fmla="*/ 76 w 258"/>
                  <a:gd name="T19" fmla="*/ 233 h 247"/>
                  <a:gd name="T20" fmla="*/ 82 w 258"/>
                  <a:gd name="T21" fmla="*/ 241 h 247"/>
                  <a:gd name="T22" fmla="*/ 86 w 258"/>
                  <a:gd name="T23" fmla="*/ 247 h 247"/>
                  <a:gd name="T24" fmla="*/ 210 w 258"/>
                  <a:gd name="T25" fmla="*/ 219 h 247"/>
                  <a:gd name="T26" fmla="*/ 258 w 258"/>
                  <a:gd name="T27" fmla="*/ 173 h 247"/>
                  <a:gd name="T28" fmla="*/ 242 w 258"/>
                  <a:gd name="T29" fmla="*/ 152 h 247"/>
                  <a:gd name="T30" fmla="*/ 242 w 258"/>
                  <a:gd name="T31" fmla="*/ 150 h 247"/>
                  <a:gd name="T32" fmla="*/ 231 w 258"/>
                  <a:gd name="T33" fmla="*/ 102 h 247"/>
                  <a:gd name="T34" fmla="*/ 231 w 258"/>
                  <a:gd name="T35" fmla="*/ 100 h 247"/>
                  <a:gd name="T36" fmla="*/ 231 w 258"/>
                  <a:gd name="T37" fmla="*/ 82 h 247"/>
                  <a:gd name="T38" fmla="*/ 208 w 258"/>
                  <a:gd name="T39" fmla="*/ 74 h 247"/>
                  <a:gd name="T40" fmla="*/ 206 w 258"/>
                  <a:gd name="T41" fmla="*/ 73 h 247"/>
                  <a:gd name="T42" fmla="*/ 207 w 258"/>
                  <a:gd name="T43" fmla="*/ 71 h 247"/>
                  <a:gd name="T44" fmla="*/ 214 w 258"/>
                  <a:gd name="T45" fmla="*/ 48 h 247"/>
                  <a:gd name="T46" fmla="*/ 197 w 258"/>
                  <a:gd name="T47" fmla="*/ 23 h 247"/>
                  <a:gd name="T48" fmla="*/ 97 w 258"/>
                  <a:gd name="T49" fmla="*/ 73 h 247"/>
                  <a:gd name="T50" fmla="*/ 92 w 258"/>
                  <a:gd name="T51" fmla="*/ 72 h 247"/>
                  <a:gd name="T52" fmla="*/ 91 w 258"/>
                  <a:gd name="T53" fmla="*/ 71 h 247"/>
                  <a:gd name="T54" fmla="*/ 38 w 258"/>
                  <a:gd name="T55" fmla="*/ 1 h 247"/>
                  <a:gd name="T56" fmla="*/ 0 w 258"/>
                  <a:gd name="T57" fmla="*/ 7 h 247"/>
                  <a:gd name="T58" fmla="*/ 34 w 258"/>
                  <a:gd name="T59" fmla="*/ 54 h 247"/>
                  <a:gd name="connsiteX0" fmla="*/ 1318 w 10000"/>
                  <a:gd name="connsiteY0" fmla="*/ 2156 h 9970"/>
                  <a:gd name="connsiteX1" fmla="*/ 1357 w 10000"/>
                  <a:gd name="connsiteY1" fmla="*/ 6488 h 9970"/>
                  <a:gd name="connsiteX2" fmla="*/ 1473 w 10000"/>
                  <a:gd name="connsiteY2" fmla="*/ 6731 h 9970"/>
                  <a:gd name="connsiteX3" fmla="*/ 2248 w 10000"/>
                  <a:gd name="connsiteY3" fmla="*/ 8270 h 9970"/>
                  <a:gd name="connsiteX4" fmla="*/ 2442 w 10000"/>
                  <a:gd name="connsiteY4" fmla="*/ 8593 h 9970"/>
                  <a:gd name="connsiteX5" fmla="*/ 2481 w 10000"/>
                  <a:gd name="connsiteY5" fmla="*/ 8674 h 9970"/>
                  <a:gd name="connsiteX6" fmla="*/ 2636 w 10000"/>
                  <a:gd name="connsiteY6" fmla="*/ 8958 h 9970"/>
                  <a:gd name="connsiteX7" fmla="*/ 2713 w 10000"/>
                  <a:gd name="connsiteY7" fmla="*/ 9039 h 9970"/>
                  <a:gd name="connsiteX8" fmla="*/ 2907 w 10000"/>
                  <a:gd name="connsiteY8" fmla="*/ 9322 h 9970"/>
                  <a:gd name="connsiteX9" fmla="*/ 2946 w 10000"/>
                  <a:gd name="connsiteY9" fmla="*/ 9403 h 9970"/>
                  <a:gd name="connsiteX10" fmla="*/ 3178 w 10000"/>
                  <a:gd name="connsiteY10" fmla="*/ 9727 h 9970"/>
                  <a:gd name="connsiteX11" fmla="*/ 3333 w 10000"/>
                  <a:gd name="connsiteY11" fmla="*/ 9970 h 9970"/>
                  <a:gd name="connsiteX12" fmla="*/ 8140 w 10000"/>
                  <a:gd name="connsiteY12" fmla="*/ 8836 h 9970"/>
                  <a:gd name="connsiteX13" fmla="*/ 10000 w 10000"/>
                  <a:gd name="connsiteY13" fmla="*/ 6974 h 9970"/>
                  <a:gd name="connsiteX14" fmla="*/ 9380 w 10000"/>
                  <a:gd name="connsiteY14" fmla="*/ 6124 h 9970"/>
                  <a:gd name="connsiteX15" fmla="*/ 9380 w 10000"/>
                  <a:gd name="connsiteY15" fmla="*/ 6043 h 9970"/>
                  <a:gd name="connsiteX16" fmla="*/ 8953 w 10000"/>
                  <a:gd name="connsiteY16" fmla="*/ 4100 h 9970"/>
                  <a:gd name="connsiteX17" fmla="*/ 8953 w 10000"/>
                  <a:gd name="connsiteY17" fmla="*/ 4019 h 9970"/>
                  <a:gd name="connsiteX18" fmla="*/ 8953 w 10000"/>
                  <a:gd name="connsiteY18" fmla="*/ 3290 h 9970"/>
                  <a:gd name="connsiteX19" fmla="*/ 8062 w 10000"/>
                  <a:gd name="connsiteY19" fmla="*/ 2966 h 9970"/>
                  <a:gd name="connsiteX20" fmla="*/ 7984 w 10000"/>
                  <a:gd name="connsiteY20" fmla="*/ 2925 h 9970"/>
                  <a:gd name="connsiteX21" fmla="*/ 8023 w 10000"/>
                  <a:gd name="connsiteY21" fmla="*/ 2844 h 9970"/>
                  <a:gd name="connsiteX22" fmla="*/ 8295 w 10000"/>
                  <a:gd name="connsiteY22" fmla="*/ 1913 h 9970"/>
                  <a:gd name="connsiteX23" fmla="*/ 7636 w 10000"/>
                  <a:gd name="connsiteY23" fmla="*/ 901 h 9970"/>
                  <a:gd name="connsiteX24" fmla="*/ 5865 w 10000"/>
                  <a:gd name="connsiteY24" fmla="*/ 2286 h 9970"/>
                  <a:gd name="connsiteX25" fmla="*/ 3760 w 10000"/>
                  <a:gd name="connsiteY25" fmla="*/ 2925 h 9970"/>
                  <a:gd name="connsiteX26" fmla="*/ 3566 w 10000"/>
                  <a:gd name="connsiteY26" fmla="*/ 2885 h 9970"/>
                  <a:gd name="connsiteX27" fmla="*/ 3527 w 10000"/>
                  <a:gd name="connsiteY27" fmla="*/ 2844 h 9970"/>
                  <a:gd name="connsiteX28" fmla="*/ 1473 w 10000"/>
                  <a:gd name="connsiteY28" fmla="*/ 10 h 9970"/>
                  <a:gd name="connsiteX29" fmla="*/ 0 w 10000"/>
                  <a:gd name="connsiteY29" fmla="*/ 253 h 9970"/>
                  <a:gd name="connsiteX30" fmla="*/ 1318 w 10000"/>
                  <a:gd name="connsiteY30" fmla="*/ 2156 h 9970"/>
                  <a:gd name="connsiteX0" fmla="*/ 1318 w 10000"/>
                  <a:gd name="connsiteY0" fmla="*/ 2162 h 10000"/>
                  <a:gd name="connsiteX1" fmla="*/ 1357 w 10000"/>
                  <a:gd name="connsiteY1" fmla="*/ 6508 h 10000"/>
                  <a:gd name="connsiteX2" fmla="*/ 1473 w 10000"/>
                  <a:gd name="connsiteY2" fmla="*/ 6751 h 10000"/>
                  <a:gd name="connsiteX3" fmla="*/ 2248 w 10000"/>
                  <a:gd name="connsiteY3" fmla="*/ 8295 h 10000"/>
                  <a:gd name="connsiteX4" fmla="*/ 2442 w 10000"/>
                  <a:gd name="connsiteY4" fmla="*/ 8619 h 10000"/>
                  <a:gd name="connsiteX5" fmla="*/ 2481 w 10000"/>
                  <a:gd name="connsiteY5" fmla="*/ 8700 h 10000"/>
                  <a:gd name="connsiteX6" fmla="*/ 2636 w 10000"/>
                  <a:gd name="connsiteY6" fmla="*/ 8985 h 10000"/>
                  <a:gd name="connsiteX7" fmla="*/ 2713 w 10000"/>
                  <a:gd name="connsiteY7" fmla="*/ 9066 h 10000"/>
                  <a:gd name="connsiteX8" fmla="*/ 2907 w 10000"/>
                  <a:gd name="connsiteY8" fmla="*/ 9350 h 10000"/>
                  <a:gd name="connsiteX9" fmla="*/ 2946 w 10000"/>
                  <a:gd name="connsiteY9" fmla="*/ 9431 h 10000"/>
                  <a:gd name="connsiteX10" fmla="*/ 3178 w 10000"/>
                  <a:gd name="connsiteY10" fmla="*/ 9756 h 10000"/>
                  <a:gd name="connsiteX11" fmla="*/ 3333 w 10000"/>
                  <a:gd name="connsiteY11" fmla="*/ 10000 h 10000"/>
                  <a:gd name="connsiteX12" fmla="*/ 5899 w 10000"/>
                  <a:gd name="connsiteY12" fmla="*/ 9645 h 10000"/>
                  <a:gd name="connsiteX13" fmla="*/ 8140 w 10000"/>
                  <a:gd name="connsiteY13" fmla="*/ 8863 h 10000"/>
                  <a:gd name="connsiteX14" fmla="*/ 10000 w 10000"/>
                  <a:gd name="connsiteY14" fmla="*/ 6995 h 10000"/>
                  <a:gd name="connsiteX15" fmla="*/ 9380 w 10000"/>
                  <a:gd name="connsiteY15" fmla="*/ 6142 h 10000"/>
                  <a:gd name="connsiteX16" fmla="*/ 9380 w 10000"/>
                  <a:gd name="connsiteY16" fmla="*/ 6061 h 10000"/>
                  <a:gd name="connsiteX17" fmla="*/ 8953 w 10000"/>
                  <a:gd name="connsiteY17" fmla="*/ 4112 h 10000"/>
                  <a:gd name="connsiteX18" fmla="*/ 8953 w 10000"/>
                  <a:gd name="connsiteY18" fmla="*/ 4031 h 10000"/>
                  <a:gd name="connsiteX19" fmla="*/ 8953 w 10000"/>
                  <a:gd name="connsiteY19" fmla="*/ 3300 h 10000"/>
                  <a:gd name="connsiteX20" fmla="*/ 8062 w 10000"/>
                  <a:gd name="connsiteY20" fmla="*/ 2975 h 10000"/>
                  <a:gd name="connsiteX21" fmla="*/ 7984 w 10000"/>
                  <a:gd name="connsiteY21" fmla="*/ 2934 h 10000"/>
                  <a:gd name="connsiteX22" fmla="*/ 8023 w 10000"/>
                  <a:gd name="connsiteY22" fmla="*/ 2853 h 10000"/>
                  <a:gd name="connsiteX23" fmla="*/ 8295 w 10000"/>
                  <a:gd name="connsiteY23" fmla="*/ 1919 h 10000"/>
                  <a:gd name="connsiteX24" fmla="*/ 7636 w 10000"/>
                  <a:gd name="connsiteY24" fmla="*/ 904 h 10000"/>
                  <a:gd name="connsiteX25" fmla="*/ 5865 w 10000"/>
                  <a:gd name="connsiteY25" fmla="*/ 2293 h 10000"/>
                  <a:gd name="connsiteX26" fmla="*/ 3760 w 10000"/>
                  <a:gd name="connsiteY26" fmla="*/ 2934 h 10000"/>
                  <a:gd name="connsiteX27" fmla="*/ 3566 w 10000"/>
                  <a:gd name="connsiteY27" fmla="*/ 2894 h 10000"/>
                  <a:gd name="connsiteX28" fmla="*/ 3527 w 10000"/>
                  <a:gd name="connsiteY28" fmla="*/ 2853 h 10000"/>
                  <a:gd name="connsiteX29" fmla="*/ 1473 w 10000"/>
                  <a:gd name="connsiteY29" fmla="*/ 10 h 10000"/>
                  <a:gd name="connsiteX30" fmla="*/ 0 w 10000"/>
                  <a:gd name="connsiteY30" fmla="*/ 254 h 10000"/>
                  <a:gd name="connsiteX31" fmla="*/ 1318 w 10000"/>
                  <a:gd name="connsiteY31" fmla="*/ 2162 h 10000"/>
                  <a:gd name="connsiteX0" fmla="*/ 55 w 8737"/>
                  <a:gd name="connsiteY0" fmla="*/ 2160 h 9998"/>
                  <a:gd name="connsiteX1" fmla="*/ 94 w 8737"/>
                  <a:gd name="connsiteY1" fmla="*/ 6506 h 9998"/>
                  <a:gd name="connsiteX2" fmla="*/ 210 w 8737"/>
                  <a:gd name="connsiteY2" fmla="*/ 6749 h 9998"/>
                  <a:gd name="connsiteX3" fmla="*/ 985 w 8737"/>
                  <a:gd name="connsiteY3" fmla="*/ 8293 h 9998"/>
                  <a:gd name="connsiteX4" fmla="*/ 1179 w 8737"/>
                  <a:gd name="connsiteY4" fmla="*/ 8617 h 9998"/>
                  <a:gd name="connsiteX5" fmla="*/ 1218 w 8737"/>
                  <a:gd name="connsiteY5" fmla="*/ 8698 h 9998"/>
                  <a:gd name="connsiteX6" fmla="*/ 1373 w 8737"/>
                  <a:gd name="connsiteY6" fmla="*/ 8983 h 9998"/>
                  <a:gd name="connsiteX7" fmla="*/ 1450 w 8737"/>
                  <a:gd name="connsiteY7" fmla="*/ 9064 h 9998"/>
                  <a:gd name="connsiteX8" fmla="*/ 1644 w 8737"/>
                  <a:gd name="connsiteY8" fmla="*/ 9348 h 9998"/>
                  <a:gd name="connsiteX9" fmla="*/ 1683 w 8737"/>
                  <a:gd name="connsiteY9" fmla="*/ 9429 h 9998"/>
                  <a:gd name="connsiteX10" fmla="*/ 1915 w 8737"/>
                  <a:gd name="connsiteY10" fmla="*/ 9754 h 9998"/>
                  <a:gd name="connsiteX11" fmla="*/ 2070 w 8737"/>
                  <a:gd name="connsiteY11" fmla="*/ 9998 h 9998"/>
                  <a:gd name="connsiteX12" fmla="*/ 4636 w 8737"/>
                  <a:gd name="connsiteY12" fmla="*/ 9643 h 9998"/>
                  <a:gd name="connsiteX13" fmla="*/ 6877 w 8737"/>
                  <a:gd name="connsiteY13" fmla="*/ 8861 h 9998"/>
                  <a:gd name="connsiteX14" fmla="*/ 8737 w 8737"/>
                  <a:gd name="connsiteY14" fmla="*/ 6993 h 9998"/>
                  <a:gd name="connsiteX15" fmla="*/ 8117 w 8737"/>
                  <a:gd name="connsiteY15" fmla="*/ 6140 h 9998"/>
                  <a:gd name="connsiteX16" fmla="*/ 8117 w 8737"/>
                  <a:gd name="connsiteY16" fmla="*/ 6059 h 9998"/>
                  <a:gd name="connsiteX17" fmla="*/ 7690 w 8737"/>
                  <a:gd name="connsiteY17" fmla="*/ 4110 h 9998"/>
                  <a:gd name="connsiteX18" fmla="*/ 7690 w 8737"/>
                  <a:gd name="connsiteY18" fmla="*/ 4029 h 9998"/>
                  <a:gd name="connsiteX19" fmla="*/ 7690 w 8737"/>
                  <a:gd name="connsiteY19" fmla="*/ 3298 h 9998"/>
                  <a:gd name="connsiteX20" fmla="*/ 6799 w 8737"/>
                  <a:gd name="connsiteY20" fmla="*/ 2973 h 9998"/>
                  <a:gd name="connsiteX21" fmla="*/ 6721 w 8737"/>
                  <a:gd name="connsiteY21" fmla="*/ 2932 h 9998"/>
                  <a:gd name="connsiteX22" fmla="*/ 6760 w 8737"/>
                  <a:gd name="connsiteY22" fmla="*/ 2851 h 9998"/>
                  <a:gd name="connsiteX23" fmla="*/ 7032 w 8737"/>
                  <a:gd name="connsiteY23" fmla="*/ 1917 h 9998"/>
                  <a:gd name="connsiteX24" fmla="*/ 6373 w 8737"/>
                  <a:gd name="connsiteY24" fmla="*/ 902 h 9998"/>
                  <a:gd name="connsiteX25" fmla="*/ 4602 w 8737"/>
                  <a:gd name="connsiteY25" fmla="*/ 2291 h 9998"/>
                  <a:gd name="connsiteX26" fmla="*/ 2497 w 8737"/>
                  <a:gd name="connsiteY26" fmla="*/ 2932 h 9998"/>
                  <a:gd name="connsiteX27" fmla="*/ 2303 w 8737"/>
                  <a:gd name="connsiteY27" fmla="*/ 2892 h 9998"/>
                  <a:gd name="connsiteX28" fmla="*/ 2264 w 8737"/>
                  <a:gd name="connsiteY28" fmla="*/ 2851 h 9998"/>
                  <a:gd name="connsiteX29" fmla="*/ 210 w 8737"/>
                  <a:gd name="connsiteY29" fmla="*/ 8 h 9998"/>
                  <a:gd name="connsiteX30" fmla="*/ 55 w 8737"/>
                  <a:gd name="connsiteY30" fmla="*/ 2160 h 9998"/>
                  <a:gd name="connsiteX0" fmla="*/ 0 w 9937"/>
                  <a:gd name="connsiteY0" fmla="*/ 1258 h 9098"/>
                  <a:gd name="connsiteX1" fmla="*/ 45 w 9937"/>
                  <a:gd name="connsiteY1" fmla="*/ 5605 h 9098"/>
                  <a:gd name="connsiteX2" fmla="*/ 177 w 9937"/>
                  <a:gd name="connsiteY2" fmla="*/ 5848 h 9098"/>
                  <a:gd name="connsiteX3" fmla="*/ 1064 w 9937"/>
                  <a:gd name="connsiteY3" fmla="*/ 7393 h 9098"/>
                  <a:gd name="connsiteX4" fmla="*/ 1286 w 9937"/>
                  <a:gd name="connsiteY4" fmla="*/ 7717 h 9098"/>
                  <a:gd name="connsiteX5" fmla="*/ 1331 w 9937"/>
                  <a:gd name="connsiteY5" fmla="*/ 7798 h 9098"/>
                  <a:gd name="connsiteX6" fmla="*/ 1508 w 9937"/>
                  <a:gd name="connsiteY6" fmla="*/ 8083 h 9098"/>
                  <a:gd name="connsiteX7" fmla="*/ 1597 w 9937"/>
                  <a:gd name="connsiteY7" fmla="*/ 8164 h 9098"/>
                  <a:gd name="connsiteX8" fmla="*/ 1819 w 9937"/>
                  <a:gd name="connsiteY8" fmla="*/ 8448 h 9098"/>
                  <a:gd name="connsiteX9" fmla="*/ 1863 w 9937"/>
                  <a:gd name="connsiteY9" fmla="*/ 8529 h 9098"/>
                  <a:gd name="connsiteX10" fmla="*/ 2129 w 9937"/>
                  <a:gd name="connsiteY10" fmla="*/ 8854 h 9098"/>
                  <a:gd name="connsiteX11" fmla="*/ 2306 w 9937"/>
                  <a:gd name="connsiteY11" fmla="*/ 9098 h 9098"/>
                  <a:gd name="connsiteX12" fmla="*/ 5243 w 9937"/>
                  <a:gd name="connsiteY12" fmla="*/ 8743 h 9098"/>
                  <a:gd name="connsiteX13" fmla="*/ 7808 w 9937"/>
                  <a:gd name="connsiteY13" fmla="*/ 7961 h 9098"/>
                  <a:gd name="connsiteX14" fmla="*/ 9937 w 9937"/>
                  <a:gd name="connsiteY14" fmla="*/ 6092 h 9098"/>
                  <a:gd name="connsiteX15" fmla="*/ 9227 w 9937"/>
                  <a:gd name="connsiteY15" fmla="*/ 5239 h 9098"/>
                  <a:gd name="connsiteX16" fmla="*/ 9227 w 9937"/>
                  <a:gd name="connsiteY16" fmla="*/ 5158 h 9098"/>
                  <a:gd name="connsiteX17" fmla="*/ 8739 w 9937"/>
                  <a:gd name="connsiteY17" fmla="*/ 3209 h 9098"/>
                  <a:gd name="connsiteX18" fmla="*/ 8739 w 9937"/>
                  <a:gd name="connsiteY18" fmla="*/ 3128 h 9098"/>
                  <a:gd name="connsiteX19" fmla="*/ 8739 w 9937"/>
                  <a:gd name="connsiteY19" fmla="*/ 2397 h 9098"/>
                  <a:gd name="connsiteX20" fmla="*/ 7719 w 9937"/>
                  <a:gd name="connsiteY20" fmla="*/ 2072 h 9098"/>
                  <a:gd name="connsiteX21" fmla="*/ 7630 w 9937"/>
                  <a:gd name="connsiteY21" fmla="*/ 2031 h 9098"/>
                  <a:gd name="connsiteX22" fmla="*/ 7674 w 9937"/>
                  <a:gd name="connsiteY22" fmla="*/ 1950 h 9098"/>
                  <a:gd name="connsiteX23" fmla="*/ 7986 w 9937"/>
                  <a:gd name="connsiteY23" fmla="*/ 1015 h 9098"/>
                  <a:gd name="connsiteX24" fmla="*/ 7231 w 9937"/>
                  <a:gd name="connsiteY24" fmla="*/ 0 h 9098"/>
                  <a:gd name="connsiteX25" fmla="*/ 5204 w 9937"/>
                  <a:gd name="connsiteY25" fmla="*/ 1389 h 9098"/>
                  <a:gd name="connsiteX26" fmla="*/ 2795 w 9937"/>
                  <a:gd name="connsiteY26" fmla="*/ 2031 h 9098"/>
                  <a:gd name="connsiteX27" fmla="*/ 2573 w 9937"/>
                  <a:gd name="connsiteY27" fmla="*/ 1991 h 9098"/>
                  <a:gd name="connsiteX28" fmla="*/ 2528 w 9937"/>
                  <a:gd name="connsiteY28" fmla="*/ 1950 h 9098"/>
                  <a:gd name="connsiteX29" fmla="*/ 0 w 9937"/>
                  <a:gd name="connsiteY29" fmla="*/ 1258 h 9098"/>
                  <a:gd name="connsiteX0" fmla="*/ 2499 w 9955"/>
                  <a:gd name="connsiteY0" fmla="*/ 2143 h 10000"/>
                  <a:gd name="connsiteX1" fmla="*/ 0 w 9955"/>
                  <a:gd name="connsiteY1" fmla="*/ 6161 h 10000"/>
                  <a:gd name="connsiteX2" fmla="*/ 133 w 9955"/>
                  <a:gd name="connsiteY2" fmla="*/ 6428 h 10000"/>
                  <a:gd name="connsiteX3" fmla="*/ 1026 w 9955"/>
                  <a:gd name="connsiteY3" fmla="*/ 8126 h 10000"/>
                  <a:gd name="connsiteX4" fmla="*/ 1249 w 9955"/>
                  <a:gd name="connsiteY4" fmla="*/ 8482 h 10000"/>
                  <a:gd name="connsiteX5" fmla="*/ 1294 w 9955"/>
                  <a:gd name="connsiteY5" fmla="*/ 8571 h 10000"/>
                  <a:gd name="connsiteX6" fmla="*/ 1473 w 9955"/>
                  <a:gd name="connsiteY6" fmla="*/ 8884 h 10000"/>
                  <a:gd name="connsiteX7" fmla="*/ 1562 w 9955"/>
                  <a:gd name="connsiteY7" fmla="*/ 8973 h 10000"/>
                  <a:gd name="connsiteX8" fmla="*/ 1786 w 9955"/>
                  <a:gd name="connsiteY8" fmla="*/ 9286 h 10000"/>
                  <a:gd name="connsiteX9" fmla="*/ 1830 w 9955"/>
                  <a:gd name="connsiteY9" fmla="*/ 9375 h 10000"/>
                  <a:gd name="connsiteX10" fmla="*/ 2097 w 9955"/>
                  <a:gd name="connsiteY10" fmla="*/ 9732 h 10000"/>
                  <a:gd name="connsiteX11" fmla="*/ 2276 w 9955"/>
                  <a:gd name="connsiteY11" fmla="*/ 10000 h 10000"/>
                  <a:gd name="connsiteX12" fmla="*/ 5231 w 9955"/>
                  <a:gd name="connsiteY12" fmla="*/ 9610 h 10000"/>
                  <a:gd name="connsiteX13" fmla="*/ 7813 w 9955"/>
                  <a:gd name="connsiteY13" fmla="*/ 8750 h 10000"/>
                  <a:gd name="connsiteX14" fmla="*/ 9955 w 9955"/>
                  <a:gd name="connsiteY14" fmla="*/ 6696 h 10000"/>
                  <a:gd name="connsiteX15" fmla="*/ 9240 w 9955"/>
                  <a:gd name="connsiteY15" fmla="*/ 5758 h 10000"/>
                  <a:gd name="connsiteX16" fmla="*/ 9240 w 9955"/>
                  <a:gd name="connsiteY16" fmla="*/ 5669 h 10000"/>
                  <a:gd name="connsiteX17" fmla="*/ 8749 w 9955"/>
                  <a:gd name="connsiteY17" fmla="*/ 3527 h 10000"/>
                  <a:gd name="connsiteX18" fmla="*/ 8749 w 9955"/>
                  <a:gd name="connsiteY18" fmla="*/ 3438 h 10000"/>
                  <a:gd name="connsiteX19" fmla="*/ 8749 w 9955"/>
                  <a:gd name="connsiteY19" fmla="*/ 2635 h 10000"/>
                  <a:gd name="connsiteX20" fmla="*/ 7723 w 9955"/>
                  <a:gd name="connsiteY20" fmla="*/ 2277 h 10000"/>
                  <a:gd name="connsiteX21" fmla="*/ 7633 w 9955"/>
                  <a:gd name="connsiteY21" fmla="*/ 2232 h 10000"/>
                  <a:gd name="connsiteX22" fmla="*/ 7678 w 9955"/>
                  <a:gd name="connsiteY22" fmla="*/ 2143 h 10000"/>
                  <a:gd name="connsiteX23" fmla="*/ 7992 w 9955"/>
                  <a:gd name="connsiteY23" fmla="*/ 1116 h 10000"/>
                  <a:gd name="connsiteX24" fmla="*/ 7232 w 9955"/>
                  <a:gd name="connsiteY24" fmla="*/ 0 h 10000"/>
                  <a:gd name="connsiteX25" fmla="*/ 5192 w 9955"/>
                  <a:gd name="connsiteY25" fmla="*/ 1527 h 10000"/>
                  <a:gd name="connsiteX26" fmla="*/ 2768 w 9955"/>
                  <a:gd name="connsiteY26" fmla="*/ 2232 h 10000"/>
                  <a:gd name="connsiteX27" fmla="*/ 2544 w 9955"/>
                  <a:gd name="connsiteY27" fmla="*/ 2188 h 10000"/>
                  <a:gd name="connsiteX28" fmla="*/ 2499 w 9955"/>
                  <a:gd name="connsiteY28" fmla="*/ 2143 h 10000"/>
                  <a:gd name="connsiteX0" fmla="*/ 2555 w 10000"/>
                  <a:gd name="connsiteY0" fmla="*/ 2188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27" fmla="*/ 2555 w 10000"/>
                  <a:gd name="connsiteY27" fmla="*/ 2188 h 10000"/>
                  <a:gd name="connsiteX0" fmla="*/ 2781 w 10000"/>
                  <a:gd name="connsiteY0" fmla="*/ 2232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0" fmla="*/ 5215 w 10000"/>
                  <a:gd name="connsiteY0" fmla="*/ 1527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0" fmla="*/ 5396 w 10181"/>
                  <a:gd name="connsiteY0" fmla="*/ 1527 h 10000"/>
                  <a:gd name="connsiteX1" fmla="*/ 181 w 10181"/>
                  <a:gd name="connsiteY1" fmla="*/ 6161 h 10000"/>
                  <a:gd name="connsiteX2" fmla="*/ 1212 w 10181"/>
                  <a:gd name="connsiteY2" fmla="*/ 8126 h 10000"/>
                  <a:gd name="connsiteX3" fmla="*/ 1436 w 10181"/>
                  <a:gd name="connsiteY3" fmla="*/ 8482 h 10000"/>
                  <a:gd name="connsiteX4" fmla="*/ 1481 w 10181"/>
                  <a:gd name="connsiteY4" fmla="*/ 8571 h 10000"/>
                  <a:gd name="connsiteX5" fmla="*/ 1661 w 10181"/>
                  <a:gd name="connsiteY5" fmla="*/ 8884 h 10000"/>
                  <a:gd name="connsiteX6" fmla="*/ 1750 w 10181"/>
                  <a:gd name="connsiteY6" fmla="*/ 8973 h 10000"/>
                  <a:gd name="connsiteX7" fmla="*/ 1975 w 10181"/>
                  <a:gd name="connsiteY7" fmla="*/ 9286 h 10000"/>
                  <a:gd name="connsiteX8" fmla="*/ 2019 w 10181"/>
                  <a:gd name="connsiteY8" fmla="*/ 9375 h 10000"/>
                  <a:gd name="connsiteX9" fmla="*/ 2287 w 10181"/>
                  <a:gd name="connsiteY9" fmla="*/ 9732 h 10000"/>
                  <a:gd name="connsiteX10" fmla="*/ 2467 w 10181"/>
                  <a:gd name="connsiteY10" fmla="*/ 10000 h 10000"/>
                  <a:gd name="connsiteX11" fmla="*/ 5436 w 10181"/>
                  <a:gd name="connsiteY11" fmla="*/ 9610 h 10000"/>
                  <a:gd name="connsiteX12" fmla="*/ 8029 w 10181"/>
                  <a:gd name="connsiteY12" fmla="*/ 8750 h 10000"/>
                  <a:gd name="connsiteX13" fmla="*/ 10181 w 10181"/>
                  <a:gd name="connsiteY13" fmla="*/ 6696 h 10000"/>
                  <a:gd name="connsiteX14" fmla="*/ 9463 w 10181"/>
                  <a:gd name="connsiteY14" fmla="*/ 5758 h 10000"/>
                  <a:gd name="connsiteX15" fmla="*/ 9463 w 10181"/>
                  <a:gd name="connsiteY15" fmla="*/ 5669 h 10000"/>
                  <a:gd name="connsiteX16" fmla="*/ 8970 w 10181"/>
                  <a:gd name="connsiteY16" fmla="*/ 3527 h 10000"/>
                  <a:gd name="connsiteX17" fmla="*/ 8970 w 10181"/>
                  <a:gd name="connsiteY17" fmla="*/ 3438 h 10000"/>
                  <a:gd name="connsiteX18" fmla="*/ 8970 w 10181"/>
                  <a:gd name="connsiteY18" fmla="*/ 2635 h 10000"/>
                  <a:gd name="connsiteX19" fmla="*/ 7939 w 10181"/>
                  <a:gd name="connsiteY19" fmla="*/ 2277 h 10000"/>
                  <a:gd name="connsiteX20" fmla="*/ 7849 w 10181"/>
                  <a:gd name="connsiteY20" fmla="*/ 2232 h 10000"/>
                  <a:gd name="connsiteX21" fmla="*/ 7894 w 10181"/>
                  <a:gd name="connsiteY21" fmla="*/ 2143 h 10000"/>
                  <a:gd name="connsiteX22" fmla="*/ 8209 w 10181"/>
                  <a:gd name="connsiteY22" fmla="*/ 1116 h 10000"/>
                  <a:gd name="connsiteX23" fmla="*/ 7446 w 10181"/>
                  <a:gd name="connsiteY23" fmla="*/ 0 h 10000"/>
                  <a:gd name="connsiteX24" fmla="*/ 5396 w 10181"/>
                  <a:gd name="connsiteY24" fmla="*/ 1527 h 10000"/>
                  <a:gd name="connsiteX0" fmla="*/ 4184 w 8969"/>
                  <a:gd name="connsiteY0" fmla="*/ 1527 h 10000"/>
                  <a:gd name="connsiteX1" fmla="*/ 0 w 8969"/>
                  <a:gd name="connsiteY1" fmla="*/ 8126 h 10000"/>
                  <a:gd name="connsiteX2" fmla="*/ 224 w 8969"/>
                  <a:gd name="connsiteY2" fmla="*/ 8482 h 10000"/>
                  <a:gd name="connsiteX3" fmla="*/ 269 w 8969"/>
                  <a:gd name="connsiteY3" fmla="*/ 8571 h 10000"/>
                  <a:gd name="connsiteX4" fmla="*/ 449 w 8969"/>
                  <a:gd name="connsiteY4" fmla="*/ 8884 h 10000"/>
                  <a:gd name="connsiteX5" fmla="*/ 538 w 8969"/>
                  <a:gd name="connsiteY5" fmla="*/ 8973 h 10000"/>
                  <a:gd name="connsiteX6" fmla="*/ 763 w 8969"/>
                  <a:gd name="connsiteY6" fmla="*/ 9286 h 10000"/>
                  <a:gd name="connsiteX7" fmla="*/ 807 w 8969"/>
                  <a:gd name="connsiteY7" fmla="*/ 9375 h 10000"/>
                  <a:gd name="connsiteX8" fmla="*/ 1075 w 8969"/>
                  <a:gd name="connsiteY8" fmla="*/ 9732 h 10000"/>
                  <a:gd name="connsiteX9" fmla="*/ 1255 w 8969"/>
                  <a:gd name="connsiteY9" fmla="*/ 10000 h 10000"/>
                  <a:gd name="connsiteX10" fmla="*/ 4224 w 8969"/>
                  <a:gd name="connsiteY10" fmla="*/ 9610 h 10000"/>
                  <a:gd name="connsiteX11" fmla="*/ 6817 w 8969"/>
                  <a:gd name="connsiteY11" fmla="*/ 8750 h 10000"/>
                  <a:gd name="connsiteX12" fmla="*/ 8969 w 8969"/>
                  <a:gd name="connsiteY12" fmla="*/ 6696 h 10000"/>
                  <a:gd name="connsiteX13" fmla="*/ 8251 w 8969"/>
                  <a:gd name="connsiteY13" fmla="*/ 5758 h 10000"/>
                  <a:gd name="connsiteX14" fmla="*/ 8251 w 8969"/>
                  <a:gd name="connsiteY14" fmla="*/ 5669 h 10000"/>
                  <a:gd name="connsiteX15" fmla="*/ 7758 w 8969"/>
                  <a:gd name="connsiteY15" fmla="*/ 3527 h 10000"/>
                  <a:gd name="connsiteX16" fmla="*/ 7758 w 8969"/>
                  <a:gd name="connsiteY16" fmla="*/ 3438 h 10000"/>
                  <a:gd name="connsiteX17" fmla="*/ 7758 w 8969"/>
                  <a:gd name="connsiteY17" fmla="*/ 2635 h 10000"/>
                  <a:gd name="connsiteX18" fmla="*/ 6727 w 8969"/>
                  <a:gd name="connsiteY18" fmla="*/ 2277 h 10000"/>
                  <a:gd name="connsiteX19" fmla="*/ 6637 w 8969"/>
                  <a:gd name="connsiteY19" fmla="*/ 2232 h 10000"/>
                  <a:gd name="connsiteX20" fmla="*/ 6682 w 8969"/>
                  <a:gd name="connsiteY20" fmla="*/ 2143 h 10000"/>
                  <a:gd name="connsiteX21" fmla="*/ 6997 w 8969"/>
                  <a:gd name="connsiteY21" fmla="*/ 1116 h 10000"/>
                  <a:gd name="connsiteX22" fmla="*/ 6234 w 8969"/>
                  <a:gd name="connsiteY22" fmla="*/ 0 h 10000"/>
                  <a:gd name="connsiteX23" fmla="*/ 4184 w 8969"/>
                  <a:gd name="connsiteY23" fmla="*/ 1527 h 10000"/>
                  <a:gd name="connsiteX0" fmla="*/ 4415 w 9750"/>
                  <a:gd name="connsiteY0" fmla="*/ 1527 h 10000"/>
                  <a:gd name="connsiteX1" fmla="*/ 0 w 9750"/>
                  <a:gd name="connsiteY1" fmla="*/ 8482 h 10000"/>
                  <a:gd name="connsiteX2" fmla="*/ 50 w 9750"/>
                  <a:gd name="connsiteY2" fmla="*/ 8571 h 10000"/>
                  <a:gd name="connsiteX3" fmla="*/ 251 w 9750"/>
                  <a:gd name="connsiteY3" fmla="*/ 8884 h 10000"/>
                  <a:gd name="connsiteX4" fmla="*/ 350 w 9750"/>
                  <a:gd name="connsiteY4" fmla="*/ 8973 h 10000"/>
                  <a:gd name="connsiteX5" fmla="*/ 601 w 9750"/>
                  <a:gd name="connsiteY5" fmla="*/ 9286 h 10000"/>
                  <a:gd name="connsiteX6" fmla="*/ 650 w 9750"/>
                  <a:gd name="connsiteY6" fmla="*/ 9375 h 10000"/>
                  <a:gd name="connsiteX7" fmla="*/ 949 w 9750"/>
                  <a:gd name="connsiteY7" fmla="*/ 9732 h 10000"/>
                  <a:gd name="connsiteX8" fmla="*/ 1149 w 9750"/>
                  <a:gd name="connsiteY8" fmla="*/ 10000 h 10000"/>
                  <a:gd name="connsiteX9" fmla="*/ 4460 w 9750"/>
                  <a:gd name="connsiteY9" fmla="*/ 9610 h 10000"/>
                  <a:gd name="connsiteX10" fmla="*/ 7351 w 9750"/>
                  <a:gd name="connsiteY10" fmla="*/ 8750 h 10000"/>
                  <a:gd name="connsiteX11" fmla="*/ 9750 w 9750"/>
                  <a:gd name="connsiteY11" fmla="*/ 6696 h 10000"/>
                  <a:gd name="connsiteX12" fmla="*/ 8949 w 9750"/>
                  <a:gd name="connsiteY12" fmla="*/ 5758 h 10000"/>
                  <a:gd name="connsiteX13" fmla="*/ 8949 w 9750"/>
                  <a:gd name="connsiteY13" fmla="*/ 5669 h 10000"/>
                  <a:gd name="connsiteX14" fmla="*/ 8400 w 9750"/>
                  <a:gd name="connsiteY14" fmla="*/ 3527 h 10000"/>
                  <a:gd name="connsiteX15" fmla="*/ 8400 w 9750"/>
                  <a:gd name="connsiteY15" fmla="*/ 3438 h 10000"/>
                  <a:gd name="connsiteX16" fmla="*/ 8400 w 9750"/>
                  <a:gd name="connsiteY16" fmla="*/ 2635 h 10000"/>
                  <a:gd name="connsiteX17" fmla="*/ 7250 w 9750"/>
                  <a:gd name="connsiteY17" fmla="*/ 2277 h 10000"/>
                  <a:gd name="connsiteX18" fmla="*/ 7150 w 9750"/>
                  <a:gd name="connsiteY18" fmla="*/ 2232 h 10000"/>
                  <a:gd name="connsiteX19" fmla="*/ 7200 w 9750"/>
                  <a:gd name="connsiteY19" fmla="*/ 2143 h 10000"/>
                  <a:gd name="connsiteX20" fmla="*/ 7551 w 9750"/>
                  <a:gd name="connsiteY20" fmla="*/ 1116 h 10000"/>
                  <a:gd name="connsiteX21" fmla="*/ 6701 w 9750"/>
                  <a:gd name="connsiteY21" fmla="*/ 0 h 10000"/>
                  <a:gd name="connsiteX22" fmla="*/ 4415 w 9750"/>
                  <a:gd name="connsiteY22" fmla="*/ 1527 h 10000"/>
                  <a:gd name="connsiteX0" fmla="*/ 4799 w 10271"/>
                  <a:gd name="connsiteY0" fmla="*/ 1527 h 10000"/>
                  <a:gd name="connsiteX1" fmla="*/ 271 w 10271"/>
                  <a:gd name="connsiteY1" fmla="*/ 8482 h 10000"/>
                  <a:gd name="connsiteX2" fmla="*/ 528 w 10271"/>
                  <a:gd name="connsiteY2" fmla="*/ 8884 h 10000"/>
                  <a:gd name="connsiteX3" fmla="*/ 630 w 10271"/>
                  <a:gd name="connsiteY3" fmla="*/ 8973 h 10000"/>
                  <a:gd name="connsiteX4" fmla="*/ 887 w 10271"/>
                  <a:gd name="connsiteY4" fmla="*/ 9286 h 10000"/>
                  <a:gd name="connsiteX5" fmla="*/ 938 w 10271"/>
                  <a:gd name="connsiteY5" fmla="*/ 9375 h 10000"/>
                  <a:gd name="connsiteX6" fmla="*/ 1244 w 10271"/>
                  <a:gd name="connsiteY6" fmla="*/ 9732 h 10000"/>
                  <a:gd name="connsiteX7" fmla="*/ 1449 w 10271"/>
                  <a:gd name="connsiteY7" fmla="*/ 10000 h 10000"/>
                  <a:gd name="connsiteX8" fmla="*/ 4845 w 10271"/>
                  <a:gd name="connsiteY8" fmla="*/ 9610 h 10000"/>
                  <a:gd name="connsiteX9" fmla="*/ 7810 w 10271"/>
                  <a:gd name="connsiteY9" fmla="*/ 8750 h 10000"/>
                  <a:gd name="connsiteX10" fmla="*/ 10271 w 10271"/>
                  <a:gd name="connsiteY10" fmla="*/ 6696 h 10000"/>
                  <a:gd name="connsiteX11" fmla="*/ 9449 w 10271"/>
                  <a:gd name="connsiteY11" fmla="*/ 5758 h 10000"/>
                  <a:gd name="connsiteX12" fmla="*/ 9449 w 10271"/>
                  <a:gd name="connsiteY12" fmla="*/ 5669 h 10000"/>
                  <a:gd name="connsiteX13" fmla="*/ 8886 w 10271"/>
                  <a:gd name="connsiteY13" fmla="*/ 3527 h 10000"/>
                  <a:gd name="connsiteX14" fmla="*/ 8886 w 10271"/>
                  <a:gd name="connsiteY14" fmla="*/ 3438 h 10000"/>
                  <a:gd name="connsiteX15" fmla="*/ 8886 w 10271"/>
                  <a:gd name="connsiteY15" fmla="*/ 2635 h 10000"/>
                  <a:gd name="connsiteX16" fmla="*/ 7707 w 10271"/>
                  <a:gd name="connsiteY16" fmla="*/ 2277 h 10000"/>
                  <a:gd name="connsiteX17" fmla="*/ 7604 w 10271"/>
                  <a:gd name="connsiteY17" fmla="*/ 2232 h 10000"/>
                  <a:gd name="connsiteX18" fmla="*/ 7656 w 10271"/>
                  <a:gd name="connsiteY18" fmla="*/ 2143 h 10000"/>
                  <a:gd name="connsiteX19" fmla="*/ 8016 w 10271"/>
                  <a:gd name="connsiteY19" fmla="*/ 1116 h 10000"/>
                  <a:gd name="connsiteX20" fmla="*/ 7144 w 10271"/>
                  <a:gd name="connsiteY20" fmla="*/ 0 h 10000"/>
                  <a:gd name="connsiteX21" fmla="*/ 4799 w 10271"/>
                  <a:gd name="connsiteY21" fmla="*/ 1527 h 10000"/>
                  <a:gd name="connsiteX0" fmla="*/ 4271 w 9743"/>
                  <a:gd name="connsiteY0" fmla="*/ 1527 h 10000"/>
                  <a:gd name="connsiteX1" fmla="*/ 0 w 9743"/>
                  <a:gd name="connsiteY1" fmla="*/ 8884 h 10000"/>
                  <a:gd name="connsiteX2" fmla="*/ 102 w 9743"/>
                  <a:gd name="connsiteY2" fmla="*/ 8973 h 10000"/>
                  <a:gd name="connsiteX3" fmla="*/ 359 w 9743"/>
                  <a:gd name="connsiteY3" fmla="*/ 9286 h 10000"/>
                  <a:gd name="connsiteX4" fmla="*/ 410 w 9743"/>
                  <a:gd name="connsiteY4" fmla="*/ 9375 h 10000"/>
                  <a:gd name="connsiteX5" fmla="*/ 716 w 9743"/>
                  <a:gd name="connsiteY5" fmla="*/ 9732 h 10000"/>
                  <a:gd name="connsiteX6" fmla="*/ 921 w 9743"/>
                  <a:gd name="connsiteY6" fmla="*/ 10000 h 10000"/>
                  <a:gd name="connsiteX7" fmla="*/ 4317 w 9743"/>
                  <a:gd name="connsiteY7" fmla="*/ 9610 h 10000"/>
                  <a:gd name="connsiteX8" fmla="*/ 7282 w 9743"/>
                  <a:gd name="connsiteY8" fmla="*/ 8750 h 10000"/>
                  <a:gd name="connsiteX9" fmla="*/ 9743 w 9743"/>
                  <a:gd name="connsiteY9" fmla="*/ 6696 h 10000"/>
                  <a:gd name="connsiteX10" fmla="*/ 8921 w 9743"/>
                  <a:gd name="connsiteY10" fmla="*/ 5758 h 10000"/>
                  <a:gd name="connsiteX11" fmla="*/ 8921 w 9743"/>
                  <a:gd name="connsiteY11" fmla="*/ 5669 h 10000"/>
                  <a:gd name="connsiteX12" fmla="*/ 8358 w 9743"/>
                  <a:gd name="connsiteY12" fmla="*/ 3527 h 10000"/>
                  <a:gd name="connsiteX13" fmla="*/ 8358 w 9743"/>
                  <a:gd name="connsiteY13" fmla="*/ 3438 h 10000"/>
                  <a:gd name="connsiteX14" fmla="*/ 8358 w 9743"/>
                  <a:gd name="connsiteY14" fmla="*/ 2635 h 10000"/>
                  <a:gd name="connsiteX15" fmla="*/ 7179 w 9743"/>
                  <a:gd name="connsiteY15" fmla="*/ 2277 h 10000"/>
                  <a:gd name="connsiteX16" fmla="*/ 7076 w 9743"/>
                  <a:gd name="connsiteY16" fmla="*/ 2232 h 10000"/>
                  <a:gd name="connsiteX17" fmla="*/ 7128 w 9743"/>
                  <a:gd name="connsiteY17" fmla="*/ 2143 h 10000"/>
                  <a:gd name="connsiteX18" fmla="*/ 7488 w 9743"/>
                  <a:gd name="connsiteY18" fmla="*/ 1116 h 10000"/>
                  <a:gd name="connsiteX19" fmla="*/ 6616 w 9743"/>
                  <a:gd name="connsiteY19" fmla="*/ 0 h 10000"/>
                  <a:gd name="connsiteX20" fmla="*/ 4271 w 9743"/>
                  <a:gd name="connsiteY20" fmla="*/ 1527 h 10000"/>
                  <a:gd name="connsiteX0" fmla="*/ 4618 w 10234"/>
                  <a:gd name="connsiteY0" fmla="*/ 1527 h 10000"/>
                  <a:gd name="connsiteX1" fmla="*/ 234 w 10234"/>
                  <a:gd name="connsiteY1" fmla="*/ 8884 h 10000"/>
                  <a:gd name="connsiteX2" fmla="*/ 602 w 10234"/>
                  <a:gd name="connsiteY2" fmla="*/ 9286 h 10000"/>
                  <a:gd name="connsiteX3" fmla="*/ 655 w 10234"/>
                  <a:gd name="connsiteY3" fmla="*/ 9375 h 10000"/>
                  <a:gd name="connsiteX4" fmla="*/ 969 w 10234"/>
                  <a:gd name="connsiteY4" fmla="*/ 9732 h 10000"/>
                  <a:gd name="connsiteX5" fmla="*/ 1179 w 10234"/>
                  <a:gd name="connsiteY5" fmla="*/ 10000 h 10000"/>
                  <a:gd name="connsiteX6" fmla="*/ 4665 w 10234"/>
                  <a:gd name="connsiteY6" fmla="*/ 9610 h 10000"/>
                  <a:gd name="connsiteX7" fmla="*/ 7708 w 10234"/>
                  <a:gd name="connsiteY7" fmla="*/ 8750 h 10000"/>
                  <a:gd name="connsiteX8" fmla="*/ 10234 w 10234"/>
                  <a:gd name="connsiteY8" fmla="*/ 6696 h 10000"/>
                  <a:gd name="connsiteX9" fmla="*/ 9390 w 10234"/>
                  <a:gd name="connsiteY9" fmla="*/ 5758 h 10000"/>
                  <a:gd name="connsiteX10" fmla="*/ 9390 w 10234"/>
                  <a:gd name="connsiteY10" fmla="*/ 5669 h 10000"/>
                  <a:gd name="connsiteX11" fmla="*/ 8812 w 10234"/>
                  <a:gd name="connsiteY11" fmla="*/ 3527 h 10000"/>
                  <a:gd name="connsiteX12" fmla="*/ 8812 w 10234"/>
                  <a:gd name="connsiteY12" fmla="*/ 3438 h 10000"/>
                  <a:gd name="connsiteX13" fmla="*/ 8812 w 10234"/>
                  <a:gd name="connsiteY13" fmla="*/ 2635 h 10000"/>
                  <a:gd name="connsiteX14" fmla="*/ 7602 w 10234"/>
                  <a:gd name="connsiteY14" fmla="*/ 2277 h 10000"/>
                  <a:gd name="connsiteX15" fmla="*/ 7497 w 10234"/>
                  <a:gd name="connsiteY15" fmla="*/ 2232 h 10000"/>
                  <a:gd name="connsiteX16" fmla="*/ 7550 w 10234"/>
                  <a:gd name="connsiteY16" fmla="*/ 2143 h 10000"/>
                  <a:gd name="connsiteX17" fmla="*/ 7920 w 10234"/>
                  <a:gd name="connsiteY17" fmla="*/ 1116 h 10000"/>
                  <a:gd name="connsiteX18" fmla="*/ 7025 w 10234"/>
                  <a:gd name="connsiteY18" fmla="*/ 0 h 10000"/>
                  <a:gd name="connsiteX19" fmla="*/ 4618 w 10234"/>
                  <a:gd name="connsiteY19" fmla="*/ 1527 h 10000"/>
                  <a:gd name="connsiteX0" fmla="*/ 4016 w 9632"/>
                  <a:gd name="connsiteY0" fmla="*/ 1527 h 10000"/>
                  <a:gd name="connsiteX1" fmla="*/ 0 w 9632"/>
                  <a:gd name="connsiteY1" fmla="*/ 9286 h 10000"/>
                  <a:gd name="connsiteX2" fmla="*/ 53 w 9632"/>
                  <a:gd name="connsiteY2" fmla="*/ 9375 h 10000"/>
                  <a:gd name="connsiteX3" fmla="*/ 367 w 9632"/>
                  <a:gd name="connsiteY3" fmla="*/ 9732 h 10000"/>
                  <a:gd name="connsiteX4" fmla="*/ 577 w 9632"/>
                  <a:gd name="connsiteY4" fmla="*/ 10000 h 10000"/>
                  <a:gd name="connsiteX5" fmla="*/ 4063 w 9632"/>
                  <a:gd name="connsiteY5" fmla="*/ 9610 h 10000"/>
                  <a:gd name="connsiteX6" fmla="*/ 7106 w 9632"/>
                  <a:gd name="connsiteY6" fmla="*/ 8750 h 10000"/>
                  <a:gd name="connsiteX7" fmla="*/ 9632 w 9632"/>
                  <a:gd name="connsiteY7" fmla="*/ 6696 h 10000"/>
                  <a:gd name="connsiteX8" fmla="*/ 8788 w 9632"/>
                  <a:gd name="connsiteY8" fmla="*/ 5758 h 10000"/>
                  <a:gd name="connsiteX9" fmla="*/ 8788 w 9632"/>
                  <a:gd name="connsiteY9" fmla="*/ 5669 h 10000"/>
                  <a:gd name="connsiteX10" fmla="*/ 8210 w 9632"/>
                  <a:gd name="connsiteY10" fmla="*/ 3527 h 10000"/>
                  <a:gd name="connsiteX11" fmla="*/ 8210 w 9632"/>
                  <a:gd name="connsiteY11" fmla="*/ 3438 h 10000"/>
                  <a:gd name="connsiteX12" fmla="*/ 8210 w 9632"/>
                  <a:gd name="connsiteY12" fmla="*/ 2635 h 10000"/>
                  <a:gd name="connsiteX13" fmla="*/ 7000 w 9632"/>
                  <a:gd name="connsiteY13" fmla="*/ 2277 h 10000"/>
                  <a:gd name="connsiteX14" fmla="*/ 6895 w 9632"/>
                  <a:gd name="connsiteY14" fmla="*/ 2232 h 10000"/>
                  <a:gd name="connsiteX15" fmla="*/ 6948 w 9632"/>
                  <a:gd name="connsiteY15" fmla="*/ 2143 h 10000"/>
                  <a:gd name="connsiteX16" fmla="*/ 7318 w 9632"/>
                  <a:gd name="connsiteY16" fmla="*/ 1116 h 10000"/>
                  <a:gd name="connsiteX17" fmla="*/ 6423 w 9632"/>
                  <a:gd name="connsiteY17" fmla="*/ 0 h 10000"/>
                  <a:gd name="connsiteX18" fmla="*/ 4016 w 9632"/>
                  <a:gd name="connsiteY18" fmla="*/ 1527 h 10000"/>
                  <a:gd name="connsiteX0" fmla="*/ 4389 w 10220"/>
                  <a:gd name="connsiteY0" fmla="*/ 1527 h 10000"/>
                  <a:gd name="connsiteX1" fmla="*/ 220 w 10220"/>
                  <a:gd name="connsiteY1" fmla="*/ 9286 h 10000"/>
                  <a:gd name="connsiteX2" fmla="*/ 601 w 10220"/>
                  <a:gd name="connsiteY2" fmla="*/ 9732 h 10000"/>
                  <a:gd name="connsiteX3" fmla="*/ 819 w 10220"/>
                  <a:gd name="connsiteY3" fmla="*/ 10000 h 10000"/>
                  <a:gd name="connsiteX4" fmla="*/ 4438 w 10220"/>
                  <a:gd name="connsiteY4" fmla="*/ 9610 h 10000"/>
                  <a:gd name="connsiteX5" fmla="*/ 7597 w 10220"/>
                  <a:gd name="connsiteY5" fmla="*/ 8750 h 10000"/>
                  <a:gd name="connsiteX6" fmla="*/ 10220 w 10220"/>
                  <a:gd name="connsiteY6" fmla="*/ 6696 h 10000"/>
                  <a:gd name="connsiteX7" fmla="*/ 9344 w 10220"/>
                  <a:gd name="connsiteY7" fmla="*/ 5758 h 10000"/>
                  <a:gd name="connsiteX8" fmla="*/ 9344 w 10220"/>
                  <a:gd name="connsiteY8" fmla="*/ 5669 h 10000"/>
                  <a:gd name="connsiteX9" fmla="*/ 8744 w 10220"/>
                  <a:gd name="connsiteY9" fmla="*/ 3527 h 10000"/>
                  <a:gd name="connsiteX10" fmla="*/ 8744 w 10220"/>
                  <a:gd name="connsiteY10" fmla="*/ 3438 h 10000"/>
                  <a:gd name="connsiteX11" fmla="*/ 8744 w 10220"/>
                  <a:gd name="connsiteY11" fmla="*/ 2635 h 10000"/>
                  <a:gd name="connsiteX12" fmla="*/ 7487 w 10220"/>
                  <a:gd name="connsiteY12" fmla="*/ 2277 h 10000"/>
                  <a:gd name="connsiteX13" fmla="*/ 7378 w 10220"/>
                  <a:gd name="connsiteY13" fmla="*/ 2232 h 10000"/>
                  <a:gd name="connsiteX14" fmla="*/ 7433 w 10220"/>
                  <a:gd name="connsiteY14" fmla="*/ 2143 h 10000"/>
                  <a:gd name="connsiteX15" fmla="*/ 7818 w 10220"/>
                  <a:gd name="connsiteY15" fmla="*/ 1116 h 10000"/>
                  <a:gd name="connsiteX16" fmla="*/ 6888 w 10220"/>
                  <a:gd name="connsiteY16" fmla="*/ 0 h 10000"/>
                  <a:gd name="connsiteX17" fmla="*/ 4389 w 10220"/>
                  <a:gd name="connsiteY17" fmla="*/ 1527 h 10000"/>
                  <a:gd name="connsiteX0" fmla="*/ 3788 w 9619"/>
                  <a:gd name="connsiteY0" fmla="*/ 1527 h 10000"/>
                  <a:gd name="connsiteX1" fmla="*/ 0 w 9619"/>
                  <a:gd name="connsiteY1" fmla="*/ 9732 h 10000"/>
                  <a:gd name="connsiteX2" fmla="*/ 218 w 9619"/>
                  <a:gd name="connsiteY2" fmla="*/ 10000 h 10000"/>
                  <a:gd name="connsiteX3" fmla="*/ 3837 w 9619"/>
                  <a:gd name="connsiteY3" fmla="*/ 9610 h 10000"/>
                  <a:gd name="connsiteX4" fmla="*/ 6996 w 9619"/>
                  <a:gd name="connsiteY4" fmla="*/ 8750 h 10000"/>
                  <a:gd name="connsiteX5" fmla="*/ 9619 w 9619"/>
                  <a:gd name="connsiteY5" fmla="*/ 6696 h 10000"/>
                  <a:gd name="connsiteX6" fmla="*/ 8743 w 9619"/>
                  <a:gd name="connsiteY6" fmla="*/ 5758 h 10000"/>
                  <a:gd name="connsiteX7" fmla="*/ 8743 w 9619"/>
                  <a:gd name="connsiteY7" fmla="*/ 5669 h 10000"/>
                  <a:gd name="connsiteX8" fmla="*/ 8143 w 9619"/>
                  <a:gd name="connsiteY8" fmla="*/ 3527 h 10000"/>
                  <a:gd name="connsiteX9" fmla="*/ 8143 w 9619"/>
                  <a:gd name="connsiteY9" fmla="*/ 3438 h 10000"/>
                  <a:gd name="connsiteX10" fmla="*/ 8143 w 9619"/>
                  <a:gd name="connsiteY10" fmla="*/ 2635 h 10000"/>
                  <a:gd name="connsiteX11" fmla="*/ 6886 w 9619"/>
                  <a:gd name="connsiteY11" fmla="*/ 2277 h 10000"/>
                  <a:gd name="connsiteX12" fmla="*/ 6777 w 9619"/>
                  <a:gd name="connsiteY12" fmla="*/ 2232 h 10000"/>
                  <a:gd name="connsiteX13" fmla="*/ 6832 w 9619"/>
                  <a:gd name="connsiteY13" fmla="*/ 2143 h 10000"/>
                  <a:gd name="connsiteX14" fmla="*/ 7217 w 9619"/>
                  <a:gd name="connsiteY14" fmla="*/ 1116 h 10000"/>
                  <a:gd name="connsiteX15" fmla="*/ 6287 w 9619"/>
                  <a:gd name="connsiteY15" fmla="*/ 0 h 10000"/>
                  <a:gd name="connsiteX16" fmla="*/ 3788 w 9619"/>
                  <a:gd name="connsiteY16" fmla="*/ 1527 h 10000"/>
                  <a:gd name="connsiteX0" fmla="*/ 3938 w 10000"/>
                  <a:gd name="connsiteY0" fmla="*/ 1527 h 10335"/>
                  <a:gd name="connsiteX1" fmla="*/ 0 w 10000"/>
                  <a:gd name="connsiteY1" fmla="*/ 9732 h 10335"/>
                  <a:gd name="connsiteX2" fmla="*/ 3989 w 10000"/>
                  <a:gd name="connsiteY2" fmla="*/ 9610 h 10335"/>
                  <a:gd name="connsiteX3" fmla="*/ 7273 w 10000"/>
                  <a:gd name="connsiteY3" fmla="*/ 8750 h 10335"/>
                  <a:gd name="connsiteX4" fmla="*/ 10000 w 10000"/>
                  <a:gd name="connsiteY4" fmla="*/ 6696 h 10335"/>
                  <a:gd name="connsiteX5" fmla="*/ 9089 w 10000"/>
                  <a:gd name="connsiteY5" fmla="*/ 5758 h 10335"/>
                  <a:gd name="connsiteX6" fmla="*/ 9089 w 10000"/>
                  <a:gd name="connsiteY6" fmla="*/ 5669 h 10335"/>
                  <a:gd name="connsiteX7" fmla="*/ 8466 w 10000"/>
                  <a:gd name="connsiteY7" fmla="*/ 3527 h 10335"/>
                  <a:gd name="connsiteX8" fmla="*/ 8466 w 10000"/>
                  <a:gd name="connsiteY8" fmla="*/ 3438 h 10335"/>
                  <a:gd name="connsiteX9" fmla="*/ 8466 w 10000"/>
                  <a:gd name="connsiteY9" fmla="*/ 2635 h 10335"/>
                  <a:gd name="connsiteX10" fmla="*/ 7159 w 10000"/>
                  <a:gd name="connsiteY10" fmla="*/ 2277 h 10335"/>
                  <a:gd name="connsiteX11" fmla="*/ 7045 w 10000"/>
                  <a:gd name="connsiteY11" fmla="*/ 2232 h 10335"/>
                  <a:gd name="connsiteX12" fmla="*/ 7103 w 10000"/>
                  <a:gd name="connsiteY12" fmla="*/ 2143 h 10335"/>
                  <a:gd name="connsiteX13" fmla="*/ 7503 w 10000"/>
                  <a:gd name="connsiteY13" fmla="*/ 1116 h 10335"/>
                  <a:gd name="connsiteX14" fmla="*/ 6536 w 10000"/>
                  <a:gd name="connsiteY14" fmla="*/ 0 h 10335"/>
                  <a:gd name="connsiteX15" fmla="*/ 3938 w 10000"/>
                  <a:gd name="connsiteY15" fmla="*/ 1527 h 10335"/>
                  <a:gd name="connsiteX0" fmla="*/ 343 w 6405"/>
                  <a:gd name="connsiteY0" fmla="*/ 1527 h 9610"/>
                  <a:gd name="connsiteX1" fmla="*/ 394 w 6405"/>
                  <a:gd name="connsiteY1" fmla="*/ 9610 h 9610"/>
                  <a:gd name="connsiteX2" fmla="*/ 3678 w 6405"/>
                  <a:gd name="connsiteY2" fmla="*/ 8750 h 9610"/>
                  <a:gd name="connsiteX3" fmla="*/ 6405 w 6405"/>
                  <a:gd name="connsiteY3" fmla="*/ 6696 h 9610"/>
                  <a:gd name="connsiteX4" fmla="*/ 5494 w 6405"/>
                  <a:gd name="connsiteY4" fmla="*/ 5758 h 9610"/>
                  <a:gd name="connsiteX5" fmla="*/ 5494 w 6405"/>
                  <a:gd name="connsiteY5" fmla="*/ 5669 h 9610"/>
                  <a:gd name="connsiteX6" fmla="*/ 4871 w 6405"/>
                  <a:gd name="connsiteY6" fmla="*/ 3527 h 9610"/>
                  <a:gd name="connsiteX7" fmla="*/ 4871 w 6405"/>
                  <a:gd name="connsiteY7" fmla="*/ 3438 h 9610"/>
                  <a:gd name="connsiteX8" fmla="*/ 4871 w 6405"/>
                  <a:gd name="connsiteY8" fmla="*/ 2635 h 9610"/>
                  <a:gd name="connsiteX9" fmla="*/ 3564 w 6405"/>
                  <a:gd name="connsiteY9" fmla="*/ 2277 h 9610"/>
                  <a:gd name="connsiteX10" fmla="*/ 3450 w 6405"/>
                  <a:gd name="connsiteY10" fmla="*/ 2232 h 9610"/>
                  <a:gd name="connsiteX11" fmla="*/ 3508 w 6405"/>
                  <a:gd name="connsiteY11" fmla="*/ 2143 h 9610"/>
                  <a:gd name="connsiteX12" fmla="*/ 3908 w 6405"/>
                  <a:gd name="connsiteY12" fmla="*/ 1116 h 9610"/>
                  <a:gd name="connsiteX13" fmla="*/ 2941 w 6405"/>
                  <a:gd name="connsiteY13" fmla="*/ 0 h 9610"/>
                  <a:gd name="connsiteX14" fmla="*/ 343 w 6405"/>
                  <a:gd name="connsiteY14" fmla="*/ 1527 h 9610"/>
                  <a:gd name="connsiteX0" fmla="*/ 262 w 9726"/>
                  <a:gd name="connsiteY0" fmla="*/ 1589 h 10000"/>
                  <a:gd name="connsiteX1" fmla="*/ 341 w 9726"/>
                  <a:gd name="connsiteY1" fmla="*/ 10000 h 10000"/>
                  <a:gd name="connsiteX2" fmla="*/ 5468 w 9726"/>
                  <a:gd name="connsiteY2" fmla="*/ 9105 h 10000"/>
                  <a:gd name="connsiteX3" fmla="*/ 9726 w 9726"/>
                  <a:gd name="connsiteY3" fmla="*/ 6968 h 10000"/>
                  <a:gd name="connsiteX4" fmla="*/ 8304 w 9726"/>
                  <a:gd name="connsiteY4" fmla="*/ 5992 h 10000"/>
                  <a:gd name="connsiteX5" fmla="*/ 8304 w 9726"/>
                  <a:gd name="connsiteY5" fmla="*/ 5899 h 10000"/>
                  <a:gd name="connsiteX6" fmla="*/ 7331 w 9726"/>
                  <a:gd name="connsiteY6" fmla="*/ 3670 h 10000"/>
                  <a:gd name="connsiteX7" fmla="*/ 7331 w 9726"/>
                  <a:gd name="connsiteY7" fmla="*/ 3578 h 10000"/>
                  <a:gd name="connsiteX8" fmla="*/ 7331 w 9726"/>
                  <a:gd name="connsiteY8" fmla="*/ 2742 h 10000"/>
                  <a:gd name="connsiteX9" fmla="*/ 5290 w 9726"/>
                  <a:gd name="connsiteY9" fmla="*/ 2369 h 10000"/>
                  <a:gd name="connsiteX10" fmla="*/ 5112 w 9726"/>
                  <a:gd name="connsiteY10" fmla="*/ 2323 h 10000"/>
                  <a:gd name="connsiteX11" fmla="*/ 5203 w 9726"/>
                  <a:gd name="connsiteY11" fmla="*/ 2230 h 10000"/>
                  <a:gd name="connsiteX12" fmla="*/ 5827 w 9726"/>
                  <a:gd name="connsiteY12" fmla="*/ 1161 h 10000"/>
                  <a:gd name="connsiteX13" fmla="*/ 4318 w 9726"/>
                  <a:gd name="connsiteY13" fmla="*/ 0 h 10000"/>
                  <a:gd name="connsiteX14" fmla="*/ 262 w 9726"/>
                  <a:gd name="connsiteY14" fmla="*/ 1589 h 10000"/>
                  <a:gd name="connsiteX0" fmla="*/ 0 w 9731"/>
                  <a:gd name="connsiteY0" fmla="*/ 1589 h 10000"/>
                  <a:gd name="connsiteX1" fmla="*/ 82 w 9731"/>
                  <a:gd name="connsiteY1" fmla="*/ 10000 h 10000"/>
                  <a:gd name="connsiteX2" fmla="*/ 5353 w 9731"/>
                  <a:gd name="connsiteY2" fmla="*/ 9105 h 10000"/>
                  <a:gd name="connsiteX3" fmla="*/ 9731 w 9731"/>
                  <a:gd name="connsiteY3" fmla="*/ 6968 h 10000"/>
                  <a:gd name="connsiteX4" fmla="*/ 8269 w 9731"/>
                  <a:gd name="connsiteY4" fmla="*/ 5992 h 10000"/>
                  <a:gd name="connsiteX5" fmla="*/ 8269 w 9731"/>
                  <a:gd name="connsiteY5" fmla="*/ 5899 h 10000"/>
                  <a:gd name="connsiteX6" fmla="*/ 7269 w 9731"/>
                  <a:gd name="connsiteY6" fmla="*/ 3670 h 10000"/>
                  <a:gd name="connsiteX7" fmla="*/ 7269 w 9731"/>
                  <a:gd name="connsiteY7" fmla="*/ 3578 h 10000"/>
                  <a:gd name="connsiteX8" fmla="*/ 7269 w 9731"/>
                  <a:gd name="connsiteY8" fmla="*/ 2742 h 10000"/>
                  <a:gd name="connsiteX9" fmla="*/ 5170 w 9731"/>
                  <a:gd name="connsiteY9" fmla="*/ 2369 h 10000"/>
                  <a:gd name="connsiteX10" fmla="*/ 4987 w 9731"/>
                  <a:gd name="connsiteY10" fmla="*/ 2323 h 10000"/>
                  <a:gd name="connsiteX11" fmla="*/ 5081 w 9731"/>
                  <a:gd name="connsiteY11" fmla="*/ 2230 h 10000"/>
                  <a:gd name="connsiteX12" fmla="*/ 5722 w 9731"/>
                  <a:gd name="connsiteY12" fmla="*/ 1161 h 10000"/>
                  <a:gd name="connsiteX13" fmla="*/ 4171 w 9731"/>
                  <a:gd name="connsiteY13" fmla="*/ 0 h 10000"/>
                  <a:gd name="connsiteX14" fmla="*/ 0 w 9731"/>
                  <a:gd name="connsiteY14" fmla="*/ 15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31" h="10000">
                    <a:moveTo>
                      <a:pt x="0" y="1589"/>
                    </a:moveTo>
                    <a:cubicBezTo>
                      <a:pt x="46" y="3215"/>
                      <a:pt x="158" y="8623"/>
                      <a:pt x="82" y="10000"/>
                    </a:cubicBezTo>
                    <a:cubicBezTo>
                      <a:pt x="1968" y="9783"/>
                      <a:pt x="3748" y="9611"/>
                      <a:pt x="5353" y="9105"/>
                    </a:cubicBezTo>
                    <a:cubicBezTo>
                      <a:pt x="8181" y="8363"/>
                      <a:pt x="9731" y="7619"/>
                      <a:pt x="9731" y="6968"/>
                    </a:cubicBezTo>
                    <a:cubicBezTo>
                      <a:pt x="9731" y="6364"/>
                      <a:pt x="8367" y="5992"/>
                      <a:pt x="8269" y="5992"/>
                    </a:cubicBezTo>
                    <a:cubicBezTo>
                      <a:pt x="8269" y="5992"/>
                      <a:pt x="8181" y="5945"/>
                      <a:pt x="8269" y="5899"/>
                    </a:cubicBezTo>
                    <a:cubicBezTo>
                      <a:pt x="8269" y="5899"/>
                      <a:pt x="9096" y="4460"/>
                      <a:pt x="7269" y="3670"/>
                    </a:cubicBezTo>
                    <a:lnTo>
                      <a:pt x="7269" y="3578"/>
                    </a:lnTo>
                    <a:cubicBezTo>
                      <a:pt x="7269" y="3578"/>
                      <a:pt x="7635" y="3113"/>
                      <a:pt x="7269" y="2742"/>
                    </a:cubicBezTo>
                    <a:cubicBezTo>
                      <a:pt x="6902" y="2508"/>
                      <a:pt x="6265" y="2369"/>
                      <a:pt x="5170" y="2369"/>
                    </a:cubicBezTo>
                    <a:cubicBezTo>
                      <a:pt x="5081" y="2369"/>
                      <a:pt x="5081" y="2369"/>
                      <a:pt x="4987" y="2323"/>
                    </a:cubicBezTo>
                    <a:cubicBezTo>
                      <a:pt x="4987" y="2323"/>
                      <a:pt x="4987" y="2277"/>
                      <a:pt x="5081" y="2230"/>
                    </a:cubicBezTo>
                    <a:cubicBezTo>
                      <a:pt x="5081" y="2230"/>
                      <a:pt x="5902" y="1765"/>
                      <a:pt x="5722" y="1161"/>
                    </a:cubicBezTo>
                    <a:cubicBezTo>
                      <a:pt x="5627" y="743"/>
                      <a:pt x="5081" y="371"/>
                      <a:pt x="4171" y="0"/>
                    </a:cubicBezTo>
                    <a:cubicBezTo>
                      <a:pt x="3215" y="71"/>
                      <a:pt x="2464" y="520"/>
                      <a:pt x="0" y="15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69" name="Freeform 58"/>
              <p:cNvSpPr>
                <a:spLocks/>
              </p:cNvSpPr>
              <p:nvPr userDrawn="1"/>
            </p:nvSpPr>
            <p:spPr bwMode="auto">
              <a:xfrm>
                <a:off x="869012" y="208616"/>
                <a:ext cx="702158" cy="641671"/>
              </a:xfrm>
              <a:custGeom>
                <a:avLst/>
                <a:gdLst>
                  <a:gd name="T0" fmla="*/ 130 w 261"/>
                  <a:gd name="T1" fmla="*/ 118 h 238"/>
                  <a:gd name="T2" fmla="*/ 84 w 261"/>
                  <a:gd name="T3" fmla="*/ 115 h 238"/>
                  <a:gd name="T4" fmla="*/ 89 w 261"/>
                  <a:gd name="T5" fmla="*/ 103 h 238"/>
                  <a:gd name="T6" fmla="*/ 78 w 261"/>
                  <a:gd name="T7" fmla="*/ 71 h 238"/>
                  <a:gd name="T8" fmla="*/ 56 w 261"/>
                  <a:gd name="T9" fmla="*/ 100 h 238"/>
                  <a:gd name="T10" fmla="*/ 57 w 261"/>
                  <a:gd name="T11" fmla="*/ 110 h 238"/>
                  <a:gd name="T12" fmla="*/ 33 w 261"/>
                  <a:gd name="T13" fmla="*/ 95 h 238"/>
                  <a:gd name="T14" fmla="*/ 68 w 261"/>
                  <a:gd name="T15" fmla="*/ 53 h 238"/>
                  <a:gd name="T16" fmla="*/ 165 w 261"/>
                  <a:gd name="T17" fmla="*/ 89 h 238"/>
                  <a:gd name="T18" fmla="*/ 261 w 261"/>
                  <a:gd name="T19" fmla="*/ 58 h 238"/>
                  <a:gd name="T20" fmla="*/ 242 w 261"/>
                  <a:gd name="T21" fmla="*/ 54 h 238"/>
                  <a:gd name="T22" fmla="*/ 209 w 261"/>
                  <a:gd name="T23" fmla="*/ 50 h 238"/>
                  <a:gd name="T24" fmla="*/ 185 w 261"/>
                  <a:gd name="T25" fmla="*/ 50 h 238"/>
                  <a:gd name="T26" fmla="*/ 176 w 261"/>
                  <a:gd name="T27" fmla="*/ 51 h 238"/>
                  <a:gd name="T28" fmla="*/ 174 w 261"/>
                  <a:gd name="T29" fmla="*/ 44 h 238"/>
                  <a:gd name="T30" fmla="*/ 177 w 261"/>
                  <a:gd name="T31" fmla="*/ 43 h 238"/>
                  <a:gd name="T32" fmla="*/ 209 w 261"/>
                  <a:gd name="T33" fmla="*/ 38 h 238"/>
                  <a:gd name="T34" fmla="*/ 244 w 261"/>
                  <a:gd name="T35" fmla="*/ 39 h 238"/>
                  <a:gd name="T36" fmla="*/ 255 w 261"/>
                  <a:gd name="T37" fmla="*/ 0 h 238"/>
                  <a:gd name="T38" fmla="*/ 142 w 261"/>
                  <a:gd name="T39" fmla="*/ 32 h 238"/>
                  <a:gd name="T40" fmla="*/ 139 w 261"/>
                  <a:gd name="T41" fmla="*/ 32 h 238"/>
                  <a:gd name="T42" fmla="*/ 63 w 261"/>
                  <a:gd name="T43" fmla="*/ 28 h 238"/>
                  <a:gd name="T44" fmla="*/ 10 w 261"/>
                  <a:gd name="T45" fmla="*/ 113 h 238"/>
                  <a:gd name="T46" fmla="*/ 51 w 261"/>
                  <a:gd name="T47" fmla="*/ 137 h 238"/>
                  <a:gd name="T48" fmla="*/ 46 w 261"/>
                  <a:gd name="T49" fmla="*/ 146 h 238"/>
                  <a:gd name="T50" fmla="*/ 57 w 261"/>
                  <a:gd name="T51" fmla="*/ 184 h 238"/>
                  <a:gd name="T52" fmla="*/ 75 w 261"/>
                  <a:gd name="T53" fmla="*/ 188 h 238"/>
                  <a:gd name="T54" fmla="*/ 80 w 261"/>
                  <a:gd name="T55" fmla="*/ 159 h 238"/>
                  <a:gd name="T56" fmla="*/ 78 w 261"/>
                  <a:gd name="T57" fmla="*/ 142 h 238"/>
                  <a:gd name="T58" fmla="*/ 116 w 261"/>
                  <a:gd name="T59" fmla="*/ 146 h 238"/>
                  <a:gd name="T60" fmla="*/ 185 w 261"/>
                  <a:gd name="T61" fmla="*/ 180 h 238"/>
                  <a:gd name="T62" fmla="*/ 165 w 261"/>
                  <a:gd name="T63" fmla="*/ 211 h 238"/>
                  <a:gd name="T64" fmla="*/ 112 w 261"/>
                  <a:gd name="T65" fmla="*/ 201 h 238"/>
                  <a:gd name="T66" fmla="*/ 106 w 261"/>
                  <a:gd name="T67" fmla="*/ 215 h 238"/>
                  <a:gd name="T68" fmla="*/ 160 w 261"/>
                  <a:gd name="T69" fmla="*/ 237 h 238"/>
                  <a:gd name="T70" fmla="*/ 209 w 261"/>
                  <a:gd name="T71" fmla="*/ 16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1" h="238">
                    <a:moveTo>
                      <a:pt x="181" y="133"/>
                    </a:moveTo>
                    <a:cubicBezTo>
                      <a:pt x="167" y="124"/>
                      <a:pt x="149" y="119"/>
                      <a:pt x="130" y="118"/>
                    </a:cubicBezTo>
                    <a:cubicBezTo>
                      <a:pt x="117" y="118"/>
                      <a:pt x="103" y="117"/>
                      <a:pt x="89" y="116"/>
                    </a:cubicBezTo>
                    <a:cubicBezTo>
                      <a:pt x="88" y="115"/>
                      <a:pt x="86" y="115"/>
                      <a:pt x="84" y="115"/>
                    </a:cubicBezTo>
                    <a:cubicBezTo>
                      <a:pt x="82" y="115"/>
                      <a:pt x="82" y="114"/>
                      <a:pt x="81" y="114"/>
                    </a:cubicBezTo>
                    <a:cubicBezTo>
                      <a:pt x="81" y="112"/>
                      <a:pt x="86" y="107"/>
                      <a:pt x="89" y="103"/>
                    </a:cubicBezTo>
                    <a:cubicBezTo>
                      <a:pt x="96" y="95"/>
                      <a:pt x="103" y="86"/>
                      <a:pt x="99" y="79"/>
                    </a:cubicBezTo>
                    <a:cubicBezTo>
                      <a:pt x="97" y="74"/>
                      <a:pt x="90" y="71"/>
                      <a:pt x="78" y="71"/>
                    </a:cubicBezTo>
                    <a:cubicBezTo>
                      <a:pt x="64" y="70"/>
                      <a:pt x="56" y="73"/>
                      <a:pt x="53" y="79"/>
                    </a:cubicBezTo>
                    <a:cubicBezTo>
                      <a:pt x="49" y="85"/>
                      <a:pt x="53" y="94"/>
                      <a:pt x="56" y="100"/>
                    </a:cubicBezTo>
                    <a:cubicBezTo>
                      <a:pt x="57" y="103"/>
                      <a:pt x="59" y="108"/>
                      <a:pt x="58" y="109"/>
                    </a:cubicBezTo>
                    <a:cubicBezTo>
                      <a:pt x="58" y="109"/>
                      <a:pt x="58" y="109"/>
                      <a:pt x="57" y="110"/>
                    </a:cubicBezTo>
                    <a:cubicBezTo>
                      <a:pt x="57" y="110"/>
                      <a:pt x="57" y="110"/>
                      <a:pt x="57" y="110"/>
                    </a:cubicBezTo>
                    <a:cubicBezTo>
                      <a:pt x="46" y="106"/>
                      <a:pt x="37" y="102"/>
                      <a:pt x="33" y="95"/>
                    </a:cubicBezTo>
                    <a:cubicBezTo>
                      <a:pt x="29" y="89"/>
                      <a:pt x="29" y="82"/>
                      <a:pt x="33" y="74"/>
                    </a:cubicBezTo>
                    <a:cubicBezTo>
                      <a:pt x="37" y="62"/>
                      <a:pt x="49" y="55"/>
                      <a:pt x="68" y="53"/>
                    </a:cubicBezTo>
                    <a:cubicBezTo>
                      <a:pt x="94" y="50"/>
                      <a:pt x="123" y="57"/>
                      <a:pt x="129" y="59"/>
                    </a:cubicBezTo>
                    <a:cubicBezTo>
                      <a:pt x="132" y="60"/>
                      <a:pt x="149" y="75"/>
                      <a:pt x="165" y="89"/>
                    </a:cubicBezTo>
                    <a:cubicBezTo>
                      <a:pt x="200" y="119"/>
                      <a:pt x="234" y="151"/>
                      <a:pt x="247" y="157"/>
                    </a:cubicBezTo>
                    <a:cubicBezTo>
                      <a:pt x="257" y="117"/>
                      <a:pt x="261" y="84"/>
                      <a:pt x="261" y="58"/>
                    </a:cubicBezTo>
                    <a:cubicBezTo>
                      <a:pt x="261" y="58"/>
                      <a:pt x="261" y="58"/>
                      <a:pt x="261" y="58"/>
                    </a:cubicBezTo>
                    <a:cubicBezTo>
                      <a:pt x="254" y="56"/>
                      <a:pt x="248" y="55"/>
                      <a:pt x="242" y="54"/>
                    </a:cubicBezTo>
                    <a:cubicBezTo>
                      <a:pt x="236" y="53"/>
                      <a:pt x="230" y="52"/>
                      <a:pt x="224" y="51"/>
                    </a:cubicBezTo>
                    <a:cubicBezTo>
                      <a:pt x="219" y="51"/>
                      <a:pt x="213" y="50"/>
                      <a:pt x="209" y="50"/>
                    </a:cubicBezTo>
                    <a:cubicBezTo>
                      <a:pt x="204" y="50"/>
                      <a:pt x="199" y="50"/>
                      <a:pt x="195" y="49"/>
                    </a:cubicBezTo>
                    <a:cubicBezTo>
                      <a:pt x="191" y="50"/>
                      <a:pt x="188" y="50"/>
                      <a:pt x="185" y="50"/>
                    </a:cubicBezTo>
                    <a:cubicBezTo>
                      <a:pt x="182" y="50"/>
                      <a:pt x="180" y="50"/>
                      <a:pt x="179" y="51"/>
                    </a:cubicBezTo>
                    <a:cubicBezTo>
                      <a:pt x="177" y="51"/>
                      <a:pt x="176" y="51"/>
                      <a:pt x="176" y="51"/>
                    </a:cubicBezTo>
                    <a:cubicBezTo>
                      <a:pt x="175" y="51"/>
                      <a:pt x="173" y="50"/>
                      <a:pt x="172" y="48"/>
                    </a:cubicBezTo>
                    <a:cubicBezTo>
                      <a:pt x="172" y="47"/>
                      <a:pt x="173" y="45"/>
                      <a:pt x="174" y="44"/>
                    </a:cubicBezTo>
                    <a:cubicBezTo>
                      <a:pt x="174" y="44"/>
                      <a:pt x="174" y="44"/>
                      <a:pt x="174" y="44"/>
                    </a:cubicBezTo>
                    <a:cubicBezTo>
                      <a:pt x="174" y="44"/>
                      <a:pt x="175" y="44"/>
                      <a:pt x="177" y="43"/>
                    </a:cubicBezTo>
                    <a:cubicBezTo>
                      <a:pt x="178" y="43"/>
                      <a:pt x="181" y="42"/>
                      <a:pt x="184" y="41"/>
                    </a:cubicBezTo>
                    <a:cubicBezTo>
                      <a:pt x="190" y="40"/>
                      <a:pt x="198" y="38"/>
                      <a:pt x="209" y="38"/>
                    </a:cubicBezTo>
                    <a:cubicBezTo>
                      <a:pt x="214" y="37"/>
                      <a:pt x="219" y="38"/>
                      <a:pt x="225" y="38"/>
                    </a:cubicBezTo>
                    <a:cubicBezTo>
                      <a:pt x="231" y="38"/>
                      <a:pt x="238" y="38"/>
                      <a:pt x="244" y="39"/>
                    </a:cubicBezTo>
                    <a:cubicBezTo>
                      <a:pt x="250" y="40"/>
                      <a:pt x="255" y="41"/>
                      <a:pt x="261" y="42"/>
                    </a:cubicBezTo>
                    <a:cubicBezTo>
                      <a:pt x="260" y="22"/>
                      <a:pt x="257" y="8"/>
                      <a:pt x="255" y="0"/>
                    </a:cubicBezTo>
                    <a:cubicBezTo>
                      <a:pt x="244" y="1"/>
                      <a:pt x="216" y="9"/>
                      <a:pt x="194" y="16"/>
                    </a:cubicBezTo>
                    <a:cubicBezTo>
                      <a:pt x="174" y="23"/>
                      <a:pt x="152" y="31"/>
                      <a:pt x="142" y="32"/>
                    </a:cubicBezTo>
                    <a:cubicBezTo>
                      <a:pt x="142" y="32"/>
                      <a:pt x="142" y="32"/>
                      <a:pt x="142" y="32"/>
                    </a:cubicBezTo>
                    <a:cubicBezTo>
                      <a:pt x="141" y="32"/>
                      <a:pt x="140" y="32"/>
                      <a:pt x="139" y="32"/>
                    </a:cubicBezTo>
                    <a:cubicBezTo>
                      <a:pt x="136" y="32"/>
                      <a:pt x="133" y="31"/>
                      <a:pt x="128" y="31"/>
                    </a:cubicBezTo>
                    <a:cubicBezTo>
                      <a:pt x="113" y="28"/>
                      <a:pt x="87" y="25"/>
                      <a:pt x="63" y="28"/>
                    </a:cubicBezTo>
                    <a:cubicBezTo>
                      <a:pt x="28" y="32"/>
                      <a:pt x="8" y="47"/>
                      <a:pt x="3" y="74"/>
                    </a:cubicBezTo>
                    <a:cubicBezTo>
                      <a:pt x="0" y="89"/>
                      <a:pt x="2" y="103"/>
                      <a:pt x="10" y="113"/>
                    </a:cubicBezTo>
                    <a:cubicBezTo>
                      <a:pt x="19" y="125"/>
                      <a:pt x="34" y="132"/>
                      <a:pt x="51" y="137"/>
                    </a:cubicBezTo>
                    <a:cubicBezTo>
                      <a:pt x="51" y="137"/>
                      <a:pt x="51" y="137"/>
                      <a:pt x="51" y="137"/>
                    </a:cubicBezTo>
                    <a:cubicBezTo>
                      <a:pt x="52" y="137"/>
                      <a:pt x="53" y="138"/>
                      <a:pt x="53" y="138"/>
                    </a:cubicBezTo>
                    <a:cubicBezTo>
                      <a:pt x="53" y="139"/>
                      <a:pt x="49" y="143"/>
                      <a:pt x="46" y="146"/>
                    </a:cubicBezTo>
                    <a:cubicBezTo>
                      <a:pt x="40" y="152"/>
                      <a:pt x="33" y="159"/>
                      <a:pt x="35" y="167"/>
                    </a:cubicBezTo>
                    <a:cubicBezTo>
                      <a:pt x="36" y="174"/>
                      <a:pt x="43" y="179"/>
                      <a:pt x="57" y="184"/>
                    </a:cubicBezTo>
                    <a:cubicBezTo>
                      <a:pt x="65" y="187"/>
                      <a:pt x="71" y="188"/>
                      <a:pt x="75" y="188"/>
                    </a:cubicBezTo>
                    <a:cubicBezTo>
                      <a:pt x="75" y="188"/>
                      <a:pt x="75" y="188"/>
                      <a:pt x="75" y="188"/>
                    </a:cubicBezTo>
                    <a:cubicBezTo>
                      <a:pt x="78" y="187"/>
                      <a:pt x="81" y="186"/>
                      <a:pt x="82" y="183"/>
                    </a:cubicBezTo>
                    <a:cubicBezTo>
                      <a:pt x="86" y="178"/>
                      <a:pt x="83" y="168"/>
                      <a:pt x="80" y="159"/>
                    </a:cubicBezTo>
                    <a:cubicBezTo>
                      <a:pt x="78" y="153"/>
                      <a:pt x="76" y="145"/>
                      <a:pt x="77" y="143"/>
                    </a:cubicBezTo>
                    <a:cubicBezTo>
                      <a:pt x="77" y="143"/>
                      <a:pt x="77" y="142"/>
                      <a:pt x="78" y="142"/>
                    </a:cubicBezTo>
                    <a:cubicBezTo>
                      <a:pt x="79" y="142"/>
                      <a:pt x="79" y="142"/>
                      <a:pt x="79" y="142"/>
                    </a:cubicBezTo>
                    <a:cubicBezTo>
                      <a:pt x="92" y="144"/>
                      <a:pt x="104" y="145"/>
                      <a:pt x="116" y="146"/>
                    </a:cubicBezTo>
                    <a:cubicBezTo>
                      <a:pt x="122" y="147"/>
                      <a:pt x="127" y="147"/>
                      <a:pt x="132" y="147"/>
                    </a:cubicBezTo>
                    <a:cubicBezTo>
                      <a:pt x="158" y="150"/>
                      <a:pt x="179" y="163"/>
                      <a:pt x="185" y="180"/>
                    </a:cubicBezTo>
                    <a:cubicBezTo>
                      <a:pt x="188" y="189"/>
                      <a:pt x="185" y="199"/>
                      <a:pt x="178" y="206"/>
                    </a:cubicBezTo>
                    <a:cubicBezTo>
                      <a:pt x="175" y="209"/>
                      <a:pt x="171" y="211"/>
                      <a:pt x="165" y="211"/>
                    </a:cubicBezTo>
                    <a:cubicBezTo>
                      <a:pt x="155" y="213"/>
                      <a:pt x="143" y="209"/>
                      <a:pt x="132" y="205"/>
                    </a:cubicBezTo>
                    <a:cubicBezTo>
                      <a:pt x="124" y="203"/>
                      <a:pt x="117" y="200"/>
                      <a:pt x="112" y="201"/>
                    </a:cubicBezTo>
                    <a:cubicBezTo>
                      <a:pt x="109" y="201"/>
                      <a:pt x="107" y="203"/>
                      <a:pt x="105" y="204"/>
                    </a:cubicBezTo>
                    <a:cubicBezTo>
                      <a:pt x="104" y="206"/>
                      <a:pt x="103" y="209"/>
                      <a:pt x="106" y="215"/>
                    </a:cubicBezTo>
                    <a:cubicBezTo>
                      <a:pt x="109" y="221"/>
                      <a:pt x="117" y="227"/>
                      <a:pt x="126" y="231"/>
                    </a:cubicBezTo>
                    <a:cubicBezTo>
                      <a:pt x="134" y="235"/>
                      <a:pt x="146" y="238"/>
                      <a:pt x="160" y="237"/>
                    </a:cubicBezTo>
                    <a:cubicBezTo>
                      <a:pt x="172" y="235"/>
                      <a:pt x="182" y="231"/>
                      <a:pt x="191" y="223"/>
                    </a:cubicBezTo>
                    <a:cubicBezTo>
                      <a:pt x="210" y="208"/>
                      <a:pt x="216" y="188"/>
                      <a:pt x="209" y="167"/>
                    </a:cubicBezTo>
                    <a:cubicBezTo>
                      <a:pt x="205" y="154"/>
                      <a:pt x="195" y="142"/>
                      <a:pt x="181"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0" name="Freeform 59"/>
              <p:cNvSpPr>
                <a:spLocks/>
              </p:cNvSpPr>
              <p:nvPr userDrawn="1"/>
            </p:nvSpPr>
            <p:spPr bwMode="auto">
              <a:xfrm>
                <a:off x="1576427" y="208616"/>
                <a:ext cx="305057" cy="228793"/>
              </a:xfrm>
              <a:custGeom>
                <a:avLst/>
                <a:gdLst>
                  <a:gd name="T0" fmla="*/ 5 w 114"/>
                  <a:gd name="T1" fmla="*/ 44 h 85"/>
                  <a:gd name="T2" fmla="*/ 21 w 114"/>
                  <a:gd name="T3" fmla="*/ 47 h 85"/>
                  <a:gd name="T4" fmla="*/ 40 w 114"/>
                  <a:gd name="T5" fmla="*/ 53 h 85"/>
                  <a:gd name="T6" fmla="*/ 59 w 114"/>
                  <a:gd name="T7" fmla="*/ 60 h 85"/>
                  <a:gd name="T8" fmla="*/ 76 w 114"/>
                  <a:gd name="T9" fmla="*/ 67 h 85"/>
                  <a:gd name="T10" fmla="*/ 91 w 114"/>
                  <a:gd name="T11" fmla="*/ 74 h 85"/>
                  <a:gd name="T12" fmla="*/ 103 w 114"/>
                  <a:gd name="T13" fmla="*/ 80 h 85"/>
                  <a:gd name="T14" fmla="*/ 113 w 114"/>
                  <a:gd name="T15" fmla="*/ 85 h 85"/>
                  <a:gd name="T16" fmla="*/ 113 w 114"/>
                  <a:gd name="T17" fmla="*/ 85 h 85"/>
                  <a:gd name="T18" fmla="*/ 114 w 114"/>
                  <a:gd name="T19" fmla="*/ 83 h 85"/>
                  <a:gd name="T20" fmla="*/ 110 w 114"/>
                  <a:gd name="T21" fmla="*/ 76 h 85"/>
                  <a:gd name="T22" fmla="*/ 47 w 114"/>
                  <a:gd name="T23" fmla="*/ 25 h 85"/>
                  <a:gd name="T24" fmla="*/ 0 w 114"/>
                  <a:gd name="T25" fmla="*/ 0 h 85"/>
                  <a:gd name="T26" fmla="*/ 5 w 114"/>
                  <a:gd name="T27" fmla="*/ 4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85">
                    <a:moveTo>
                      <a:pt x="5" y="44"/>
                    </a:moveTo>
                    <a:cubicBezTo>
                      <a:pt x="10" y="45"/>
                      <a:pt x="15" y="46"/>
                      <a:pt x="21" y="47"/>
                    </a:cubicBezTo>
                    <a:cubicBezTo>
                      <a:pt x="27" y="49"/>
                      <a:pt x="34" y="51"/>
                      <a:pt x="40" y="53"/>
                    </a:cubicBezTo>
                    <a:cubicBezTo>
                      <a:pt x="47" y="55"/>
                      <a:pt x="53" y="58"/>
                      <a:pt x="59" y="60"/>
                    </a:cubicBezTo>
                    <a:cubicBezTo>
                      <a:pt x="65" y="62"/>
                      <a:pt x="70" y="64"/>
                      <a:pt x="76" y="67"/>
                    </a:cubicBezTo>
                    <a:cubicBezTo>
                      <a:pt x="81" y="69"/>
                      <a:pt x="86" y="72"/>
                      <a:pt x="91" y="74"/>
                    </a:cubicBezTo>
                    <a:cubicBezTo>
                      <a:pt x="95" y="76"/>
                      <a:pt x="99" y="78"/>
                      <a:pt x="103" y="80"/>
                    </a:cubicBezTo>
                    <a:cubicBezTo>
                      <a:pt x="107" y="82"/>
                      <a:pt x="110" y="84"/>
                      <a:pt x="113" y="85"/>
                    </a:cubicBezTo>
                    <a:cubicBezTo>
                      <a:pt x="113" y="85"/>
                      <a:pt x="113" y="85"/>
                      <a:pt x="113" y="85"/>
                    </a:cubicBezTo>
                    <a:cubicBezTo>
                      <a:pt x="114" y="85"/>
                      <a:pt x="114" y="84"/>
                      <a:pt x="114" y="83"/>
                    </a:cubicBezTo>
                    <a:cubicBezTo>
                      <a:pt x="114" y="81"/>
                      <a:pt x="113" y="79"/>
                      <a:pt x="110" y="76"/>
                    </a:cubicBezTo>
                    <a:cubicBezTo>
                      <a:pt x="101" y="66"/>
                      <a:pt x="66" y="37"/>
                      <a:pt x="47" y="25"/>
                    </a:cubicBezTo>
                    <a:cubicBezTo>
                      <a:pt x="38" y="20"/>
                      <a:pt x="11" y="3"/>
                      <a:pt x="0" y="0"/>
                    </a:cubicBezTo>
                    <a:cubicBezTo>
                      <a:pt x="2" y="9"/>
                      <a:pt x="4" y="23"/>
                      <a:pt x="5"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1" name="Freeform 60"/>
              <p:cNvSpPr>
                <a:spLocks/>
              </p:cNvSpPr>
              <p:nvPr userDrawn="1"/>
            </p:nvSpPr>
            <p:spPr bwMode="auto">
              <a:xfrm>
                <a:off x="1552760" y="366404"/>
                <a:ext cx="305057" cy="265611"/>
              </a:xfrm>
              <a:custGeom>
                <a:avLst/>
                <a:gdLst>
                  <a:gd name="T0" fmla="*/ 95 w 114"/>
                  <a:gd name="T1" fmla="*/ 25 h 98"/>
                  <a:gd name="T2" fmla="*/ 80 w 114"/>
                  <a:gd name="T3" fmla="*/ 20 h 98"/>
                  <a:gd name="T4" fmla="*/ 63 w 114"/>
                  <a:gd name="T5" fmla="*/ 14 h 98"/>
                  <a:gd name="T6" fmla="*/ 45 w 114"/>
                  <a:gd name="T7" fmla="*/ 8 h 98"/>
                  <a:gd name="T8" fmla="*/ 26 w 114"/>
                  <a:gd name="T9" fmla="*/ 3 h 98"/>
                  <a:gd name="T10" fmla="*/ 14 w 114"/>
                  <a:gd name="T11" fmla="*/ 0 h 98"/>
                  <a:gd name="T12" fmla="*/ 0 w 114"/>
                  <a:gd name="T13" fmla="*/ 98 h 98"/>
                  <a:gd name="T14" fmla="*/ 63 w 114"/>
                  <a:gd name="T15" fmla="*/ 66 h 98"/>
                  <a:gd name="T16" fmla="*/ 98 w 114"/>
                  <a:gd name="T17" fmla="*/ 42 h 98"/>
                  <a:gd name="T18" fmla="*/ 114 w 114"/>
                  <a:gd name="T19" fmla="*/ 32 h 98"/>
                  <a:gd name="T20" fmla="*/ 95 w 114"/>
                  <a:gd name="T21"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8">
                    <a:moveTo>
                      <a:pt x="95" y="25"/>
                    </a:moveTo>
                    <a:cubicBezTo>
                      <a:pt x="91" y="23"/>
                      <a:pt x="86" y="22"/>
                      <a:pt x="80" y="20"/>
                    </a:cubicBezTo>
                    <a:cubicBezTo>
                      <a:pt x="75" y="18"/>
                      <a:pt x="69" y="16"/>
                      <a:pt x="63" y="14"/>
                    </a:cubicBezTo>
                    <a:cubicBezTo>
                      <a:pt x="57" y="12"/>
                      <a:pt x="51" y="10"/>
                      <a:pt x="45" y="8"/>
                    </a:cubicBezTo>
                    <a:cubicBezTo>
                      <a:pt x="38" y="7"/>
                      <a:pt x="32" y="5"/>
                      <a:pt x="26" y="3"/>
                    </a:cubicBezTo>
                    <a:cubicBezTo>
                      <a:pt x="22" y="2"/>
                      <a:pt x="18" y="1"/>
                      <a:pt x="14" y="0"/>
                    </a:cubicBezTo>
                    <a:cubicBezTo>
                      <a:pt x="13" y="26"/>
                      <a:pt x="10" y="59"/>
                      <a:pt x="0" y="98"/>
                    </a:cubicBezTo>
                    <a:cubicBezTo>
                      <a:pt x="11" y="95"/>
                      <a:pt x="39" y="80"/>
                      <a:pt x="63" y="66"/>
                    </a:cubicBezTo>
                    <a:cubicBezTo>
                      <a:pt x="77" y="58"/>
                      <a:pt x="89" y="49"/>
                      <a:pt x="98" y="42"/>
                    </a:cubicBezTo>
                    <a:cubicBezTo>
                      <a:pt x="104" y="38"/>
                      <a:pt x="110" y="34"/>
                      <a:pt x="114" y="32"/>
                    </a:cubicBezTo>
                    <a:cubicBezTo>
                      <a:pt x="109" y="30"/>
                      <a:pt x="103" y="28"/>
                      <a:pt x="9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2" name="Freeform 63"/>
              <p:cNvSpPr>
                <a:spLocks noEditPoints="1"/>
              </p:cNvSpPr>
              <p:nvPr userDrawn="1"/>
            </p:nvSpPr>
            <p:spPr bwMode="auto">
              <a:xfrm>
                <a:off x="324642" y="908143"/>
                <a:ext cx="712677" cy="1953942"/>
              </a:xfrm>
              <a:custGeom>
                <a:avLst/>
                <a:gdLst>
                  <a:gd name="T0" fmla="*/ 202 w 265"/>
                  <a:gd name="T1" fmla="*/ 594 h 726"/>
                  <a:gd name="T2" fmla="*/ 167 w 265"/>
                  <a:gd name="T3" fmla="*/ 118 h 726"/>
                  <a:gd name="T4" fmla="*/ 141 w 265"/>
                  <a:gd name="T5" fmla="*/ 0 h 726"/>
                  <a:gd name="T6" fmla="*/ 119 w 265"/>
                  <a:gd name="T7" fmla="*/ 132 h 726"/>
                  <a:gd name="T8" fmla="*/ 87 w 265"/>
                  <a:gd name="T9" fmla="*/ 597 h 726"/>
                  <a:gd name="T10" fmla="*/ 0 w 265"/>
                  <a:gd name="T11" fmla="*/ 694 h 726"/>
                  <a:gd name="T12" fmla="*/ 265 w 265"/>
                  <a:gd name="T13" fmla="*/ 718 h 726"/>
                  <a:gd name="T14" fmla="*/ 126 w 265"/>
                  <a:gd name="T15" fmla="*/ 316 h 726"/>
                  <a:gd name="T16" fmla="*/ 129 w 265"/>
                  <a:gd name="T17" fmla="*/ 310 h 726"/>
                  <a:gd name="T18" fmla="*/ 139 w 265"/>
                  <a:gd name="T19" fmla="*/ 309 h 726"/>
                  <a:gd name="T20" fmla="*/ 142 w 265"/>
                  <a:gd name="T21" fmla="*/ 323 h 726"/>
                  <a:gd name="T22" fmla="*/ 137 w 265"/>
                  <a:gd name="T23" fmla="*/ 353 h 726"/>
                  <a:gd name="T24" fmla="*/ 128 w 265"/>
                  <a:gd name="T25" fmla="*/ 345 h 726"/>
                  <a:gd name="T26" fmla="*/ 126 w 265"/>
                  <a:gd name="T27" fmla="*/ 316 h 726"/>
                  <a:gd name="T28" fmla="*/ 116 w 265"/>
                  <a:gd name="T29" fmla="*/ 186 h 726"/>
                  <a:gd name="T30" fmla="*/ 123 w 265"/>
                  <a:gd name="T31" fmla="*/ 215 h 726"/>
                  <a:gd name="T32" fmla="*/ 121 w 265"/>
                  <a:gd name="T33" fmla="*/ 240 h 726"/>
                  <a:gd name="T34" fmla="*/ 110 w 265"/>
                  <a:gd name="T35" fmla="*/ 232 h 726"/>
                  <a:gd name="T36" fmla="*/ 104 w 265"/>
                  <a:gd name="T37" fmla="*/ 348 h 726"/>
                  <a:gd name="T38" fmla="*/ 104 w 265"/>
                  <a:gd name="T39" fmla="*/ 318 h 726"/>
                  <a:gd name="T40" fmla="*/ 113 w 265"/>
                  <a:gd name="T41" fmla="*/ 312 h 726"/>
                  <a:gd name="T42" fmla="*/ 115 w 265"/>
                  <a:gd name="T43" fmla="*/ 343 h 726"/>
                  <a:gd name="T44" fmla="*/ 104 w 265"/>
                  <a:gd name="T45" fmla="*/ 348 h 726"/>
                  <a:gd name="T46" fmla="*/ 122 w 265"/>
                  <a:gd name="T47" fmla="*/ 556 h 726"/>
                  <a:gd name="T48" fmla="*/ 108 w 265"/>
                  <a:gd name="T49" fmla="*/ 551 h 726"/>
                  <a:gd name="T50" fmla="*/ 108 w 265"/>
                  <a:gd name="T51" fmla="*/ 514 h 726"/>
                  <a:gd name="T52" fmla="*/ 117 w 265"/>
                  <a:gd name="T53" fmla="*/ 512 h 726"/>
                  <a:gd name="T54" fmla="*/ 126 w 265"/>
                  <a:gd name="T55" fmla="*/ 548 h 726"/>
                  <a:gd name="T56" fmla="*/ 128 w 265"/>
                  <a:gd name="T57" fmla="*/ 470 h 726"/>
                  <a:gd name="T58" fmla="*/ 126 w 265"/>
                  <a:gd name="T59" fmla="*/ 432 h 726"/>
                  <a:gd name="T60" fmla="*/ 140 w 265"/>
                  <a:gd name="T61" fmla="*/ 433 h 726"/>
                  <a:gd name="T62" fmla="*/ 138 w 265"/>
                  <a:gd name="T63" fmla="*/ 476 h 726"/>
                  <a:gd name="T64" fmla="*/ 130 w 265"/>
                  <a:gd name="T65" fmla="*/ 478 h 726"/>
                  <a:gd name="T66" fmla="*/ 145 w 265"/>
                  <a:gd name="T67" fmla="*/ 589 h 726"/>
                  <a:gd name="T68" fmla="*/ 137 w 265"/>
                  <a:gd name="T69" fmla="*/ 564 h 726"/>
                  <a:gd name="T70" fmla="*/ 137 w 265"/>
                  <a:gd name="T71" fmla="*/ 543 h 726"/>
                  <a:gd name="T72" fmla="*/ 147 w 265"/>
                  <a:gd name="T73" fmla="*/ 543 h 726"/>
                  <a:gd name="T74" fmla="*/ 151 w 265"/>
                  <a:gd name="T75" fmla="*/ 578 h 726"/>
                  <a:gd name="T76" fmla="*/ 165 w 265"/>
                  <a:gd name="T77" fmla="*/ 230 h 726"/>
                  <a:gd name="T78" fmla="*/ 171 w 265"/>
                  <a:gd name="T79" fmla="*/ 263 h 726"/>
                  <a:gd name="T80" fmla="*/ 168 w 265"/>
                  <a:gd name="T81" fmla="*/ 292 h 726"/>
                  <a:gd name="T82" fmla="*/ 159 w 265"/>
                  <a:gd name="T83" fmla="*/ 290 h 726"/>
                  <a:gd name="T84" fmla="*/ 158 w 265"/>
                  <a:gd name="T85" fmla="*/ 242 h 726"/>
                  <a:gd name="T86" fmla="*/ 163 w 265"/>
                  <a:gd name="T87" fmla="*/ 481 h 726"/>
                  <a:gd name="T88" fmla="*/ 155 w 265"/>
                  <a:gd name="T89" fmla="*/ 456 h 726"/>
                  <a:gd name="T90" fmla="*/ 154 w 265"/>
                  <a:gd name="T91" fmla="*/ 435 h 726"/>
                  <a:gd name="T92" fmla="*/ 164 w 265"/>
                  <a:gd name="T93" fmla="*/ 435 h 726"/>
                  <a:gd name="T94" fmla="*/ 168 w 265"/>
                  <a:gd name="T95" fmla="*/ 470 h 726"/>
                  <a:gd name="T96" fmla="*/ 173 w 265"/>
                  <a:gd name="T97" fmla="*/ 410 h 726"/>
                  <a:gd name="T98" fmla="*/ 167 w 265"/>
                  <a:gd name="T99" fmla="*/ 394 h 726"/>
                  <a:gd name="T100" fmla="*/ 169 w 265"/>
                  <a:gd name="T101" fmla="*/ 360 h 726"/>
                  <a:gd name="T102" fmla="*/ 178 w 265"/>
                  <a:gd name="T103" fmla="*/ 361 h 726"/>
                  <a:gd name="T104" fmla="*/ 184 w 265"/>
                  <a:gd name="T105" fmla="*/ 39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5" h="726">
                    <a:moveTo>
                      <a:pt x="239" y="665"/>
                    </a:moveTo>
                    <a:cubicBezTo>
                      <a:pt x="239" y="594"/>
                      <a:pt x="239" y="594"/>
                      <a:pt x="239" y="594"/>
                    </a:cubicBezTo>
                    <a:cubicBezTo>
                      <a:pt x="202" y="594"/>
                      <a:pt x="202" y="594"/>
                      <a:pt x="202" y="594"/>
                    </a:cubicBezTo>
                    <a:cubicBezTo>
                      <a:pt x="198" y="168"/>
                      <a:pt x="198" y="168"/>
                      <a:pt x="198" y="168"/>
                    </a:cubicBezTo>
                    <a:cubicBezTo>
                      <a:pt x="183" y="168"/>
                      <a:pt x="183" y="168"/>
                      <a:pt x="183" y="168"/>
                    </a:cubicBezTo>
                    <a:cubicBezTo>
                      <a:pt x="167" y="118"/>
                      <a:pt x="167" y="118"/>
                      <a:pt x="167" y="118"/>
                    </a:cubicBezTo>
                    <a:cubicBezTo>
                      <a:pt x="167" y="84"/>
                      <a:pt x="167" y="84"/>
                      <a:pt x="167" y="84"/>
                    </a:cubicBezTo>
                    <a:cubicBezTo>
                      <a:pt x="153" y="85"/>
                      <a:pt x="153" y="85"/>
                      <a:pt x="153" y="85"/>
                    </a:cubicBezTo>
                    <a:cubicBezTo>
                      <a:pt x="141" y="0"/>
                      <a:pt x="141" y="0"/>
                      <a:pt x="141" y="0"/>
                    </a:cubicBezTo>
                    <a:cubicBezTo>
                      <a:pt x="129" y="85"/>
                      <a:pt x="129" y="85"/>
                      <a:pt x="129" y="85"/>
                    </a:cubicBezTo>
                    <a:cubicBezTo>
                      <a:pt x="119" y="85"/>
                      <a:pt x="119" y="85"/>
                      <a:pt x="119" y="85"/>
                    </a:cubicBezTo>
                    <a:cubicBezTo>
                      <a:pt x="119" y="132"/>
                      <a:pt x="119" y="132"/>
                      <a:pt x="119" y="132"/>
                    </a:cubicBezTo>
                    <a:cubicBezTo>
                      <a:pt x="98" y="168"/>
                      <a:pt x="98" y="168"/>
                      <a:pt x="98" y="168"/>
                    </a:cubicBezTo>
                    <a:cubicBezTo>
                      <a:pt x="76" y="169"/>
                      <a:pt x="76" y="169"/>
                      <a:pt x="76" y="169"/>
                    </a:cubicBezTo>
                    <a:cubicBezTo>
                      <a:pt x="87" y="597"/>
                      <a:pt x="87" y="597"/>
                      <a:pt x="87" y="597"/>
                    </a:cubicBezTo>
                    <a:cubicBezTo>
                      <a:pt x="50" y="597"/>
                      <a:pt x="50" y="597"/>
                      <a:pt x="50" y="597"/>
                    </a:cubicBezTo>
                    <a:cubicBezTo>
                      <a:pt x="56" y="674"/>
                      <a:pt x="56" y="674"/>
                      <a:pt x="56" y="674"/>
                    </a:cubicBezTo>
                    <a:cubicBezTo>
                      <a:pt x="0" y="694"/>
                      <a:pt x="0" y="694"/>
                      <a:pt x="0" y="694"/>
                    </a:cubicBezTo>
                    <a:cubicBezTo>
                      <a:pt x="0" y="726"/>
                      <a:pt x="0" y="726"/>
                      <a:pt x="0" y="726"/>
                    </a:cubicBezTo>
                    <a:cubicBezTo>
                      <a:pt x="131" y="709"/>
                      <a:pt x="131" y="709"/>
                      <a:pt x="131" y="709"/>
                    </a:cubicBezTo>
                    <a:cubicBezTo>
                      <a:pt x="265" y="718"/>
                      <a:pt x="265" y="718"/>
                      <a:pt x="265" y="718"/>
                    </a:cubicBezTo>
                    <a:cubicBezTo>
                      <a:pt x="265" y="678"/>
                      <a:pt x="265" y="678"/>
                      <a:pt x="265" y="678"/>
                    </a:cubicBezTo>
                    <a:lnTo>
                      <a:pt x="239" y="665"/>
                    </a:lnTo>
                    <a:close/>
                    <a:moveTo>
                      <a:pt x="126" y="316"/>
                    </a:moveTo>
                    <a:cubicBezTo>
                      <a:pt x="126" y="315"/>
                      <a:pt x="126" y="314"/>
                      <a:pt x="127" y="313"/>
                    </a:cubicBezTo>
                    <a:cubicBezTo>
                      <a:pt x="127" y="313"/>
                      <a:pt x="127" y="312"/>
                      <a:pt x="128" y="312"/>
                    </a:cubicBezTo>
                    <a:cubicBezTo>
                      <a:pt x="128" y="311"/>
                      <a:pt x="129" y="310"/>
                      <a:pt x="129" y="310"/>
                    </a:cubicBezTo>
                    <a:cubicBezTo>
                      <a:pt x="131" y="307"/>
                      <a:pt x="134" y="306"/>
                      <a:pt x="137" y="308"/>
                    </a:cubicBezTo>
                    <a:cubicBezTo>
                      <a:pt x="137" y="308"/>
                      <a:pt x="137" y="308"/>
                      <a:pt x="137" y="308"/>
                    </a:cubicBezTo>
                    <a:cubicBezTo>
                      <a:pt x="137" y="308"/>
                      <a:pt x="138" y="308"/>
                      <a:pt x="139" y="309"/>
                    </a:cubicBezTo>
                    <a:cubicBezTo>
                      <a:pt x="140" y="310"/>
                      <a:pt x="140" y="311"/>
                      <a:pt x="141" y="312"/>
                    </a:cubicBezTo>
                    <a:cubicBezTo>
                      <a:pt x="141" y="313"/>
                      <a:pt x="141" y="314"/>
                      <a:pt x="142" y="315"/>
                    </a:cubicBezTo>
                    <a:cubicBezTo>
                      <a:pt x="142" y="317"/>
                      <a:pt x="142" y="320"/>
                      <a:pt x="142" y="323"/>
                    </a:cubicBezTo>
                    <a:cubicBezTo>
                      <a:pt x="142" y="325"/>
                      <a:pt x="142" y="328"/>
                      <a:pt x="141" y="331"/>
                    </a:cubicBezTo>
                    <a:cubicBezTo>
                      <a:pt x="141" y="336"/>
                      <a:pt x="140" y="342"/>
                      <a:pt x="139" y="346"/>
                    </a:cubicBezTo>
                    <a:cubicBezTo>
                      <a:pt x="138" y="350"/>
                      <a:pt x="137" y="353"/>
                      <a:pt x="137" y="353"/>
                    </a:cubicBezTo>
                    <a:cubicBezTo>
                      <a:pt x="137" y="355"/>
                      <a:pt x="134" y="356"/>
                      <a:pt x="132" y="356"/>
                    </a:cubicBezTo>
                    <a:cubicBezTo>
                      <a:pt x="130" y="355"/>
                      <a:pt x="129" y="354"/>
                      <a:pt x="129" y="352"/>
                    </a:cubicBezTo>
                    <a:cubicBezTo>
                      <a:pt x="129" y="352"/>
                      <a:pt x="128" y="349"/>
                      <a:pt x="128" y="345"/>
                    </a:cubicBezTo>
                    <a:cubicBezTo>
                      <a:pt x="127" y="341"/>
                      <a:pt x="127" y="336"/>
                      <a:pt x="126" y="330"/>
                    </a:cubicBezTo>
                    <a:cubicBezTo>
                      <a:pt x="126" y="328"/>
                      <a:pt x="126" y="325"/>
                      <a:pt x="126" y="323"/>
                    </a:cubicBezTo>
                    <a:cubicBezTo>
                      <a:pt x="126" y="320"/>
                      <a:pt x="126" y="318"/>
                      <a:pt x="126" y="316"/>
                    </a:cubicBezTo>
                    <a:close/>
                    <a:moveTo>
                      <a:pt x="110" y="198"/>
                    </a:moveTo>
                    <a:cubicBezTo>
                      <a:pt x="110" y="193"/>
                      <a:pt x="111" y="190"/>
                      <a:pt x="111" y="190"/>
                    </a:cubicBezTo>
                    <a:cubicBezTo>
                      <a:pt x="111" y="188"/>
                      <a:pt x="113" y="186"/>
                      <a:pt x="116" y="186"/>
                    </a:cubicBezTo>
                    <a:cubicBezTo>
                      <a:pt x="118" y="187"/>
                      <a:pt x="119" y="188"/>
                      <a:pt x="119" y="190"/>
                    </a:cubicBezTo>
                    <a:cubicBezTo>
                      <a:pt x="119" y="190"/>
                      <a:pt x="120" y="193"/>
                      <a:pt x="121" y="197"/>
                    </a:cubicBezTo>
                    <a:cubicBezTo>
                      <a:pt x="121" y="202"/>
                      <a:pt x="122" y="208"/>
                      <a:pt x="123" y="215"/>
                    </a:cubicBezTo>
                    <a:cubicBezTo>
                      <a:pt x="123" y="221"/>
                      <a:pt x="124" y="227"/>
                      <a:pt x="123" y="231"/>
                    </a:cubicBezTo>
                    <a:cubicBezTo>
                      <a:pt x="123" y="236"/>
                      <a:pt x="122" y="239"/>
                      <a:pt x="122" y="239"/>
                    </a:cubicBezTo>
                    <a:cubicBezTo>
                      <a:pt x="121" y="240"/>
                      <a:pt x="121" y="240"/>
                      <a:pt x="121" y="240"/>
                    </a:cubicBezTo>
                    <a:cubicBezTo>
                      <a:pt x="120" y="242"/>
                      <a:pt x="117" y="243"/>
                      <a:pt x="115" y="242"/>
                    </a:cubicBezTo>
                    <a:cubicBezTo>
                      <a:pt x="114" y="242"/>
                      <a:pt x="113" y="241"/>
                      <a:pt x="113" y="240"/>
                    </a:cubicBezTo>
                    <a:cubicBezTo>
                      <a:pt x="113" y="240"/>
                      <a:pt x="111" y="237"/>
                      <a:pt x="110" y="232"/>
                    </a:cubicBezTo>
                    <a:cubicBezTo>
                      <a:pt x="109" y="228"/>
                      <a:pt x="109" y="221"/>
                      <a:pt x="109" y="215"/>
                    </a:cubicBezTo>
                    <a:cubicBezTo>
                      <a:pt x="109" y="209"/>
                      <a:pt x="109" y="202"/>
                      <a:pt x="110" y="198"/>
                    </a:cubicBezTo>
                    <a:close/>
                    <a:moveTo>
                      <a:pt x="104" y="348"/>
                    </a:moveTo>
                    <a:cubicBezTo>
                      <a:pt x="104" y="348"/>
                      <a:pt x="103" y="346"/>
                      <a:pt x="103" y="343"/>
                    </a:cubicBezTo>
                    <a:cubicBezTo>
                      <a:pt x="102" y="340"/>
                      <a:pt x="103" y="335"/>
                      <a:pt x="103" y="330"/>
                    </a:cubicBezTo>
                    <a:cubicBezTo>
                      <a:pt x="103" y="326"/>
                      <a:pt x="103" y="321"/>
                      <a:pt x="104" y="318"/>
                    </a:cubicBezTo>
                    <a:cubicBezTo>
                      <a:pt x="104" y="314"/>
                      <a:pt x="104" y="312"/>
                      <a:pt x="104" y="312"/>
                    </a:cubicBezTo>
                    <a:cubicBezTo>
                      <a:pt x="105" y="310"/>
                      <a:pt x="107" y="308"/>
                      <a:pt x="110" y="309"/>
                    </a:cubicBezTo>
                    <a:cubicBezTo>
                      <a:pt x="111" y="309"/>
                      <a:pt x="113" y="310"/>
                      <a:pt x="113" y="312"/>
                    </a:cubicBezTo>
                    <a:cubicBezTo>
                      <a:pt x="113" y="312"/>
                      <a:pt x="114" y="314"/>
                      <a:pt x="114" y="317"/>
                    </a:cubicBezTo>
                    <a:cubicBezTo>
                      <a:pt x="115" y="321"/>
                      <a:pt x="116" y="326"/>
                      <a:pt x="116" y="330"/>
                    </a:cubicBezTo>
                    <a:cubicBezTo>
                      <a:pt x="116" y="335"/>
                      <a:pt x="116" y="340"/>
                      <a:pt x="115" y="343"/>
                    </a:cubicBezTo>
                    <a:cubicBezTo>
                      <a:pt x="115" y="347"/>
                      <a:pt x="113" y="349"/>
                      <a:pt x="113" y="350"/>
                    </a:cubicBezTo>
                    <a:cubicBezTo>
                      <a:pt x="113" y="352"/>
                      <a:pt x="110" y="354"/>
                      <a:pt x="108" y="353"/>
                    </a:cubicBezTo>
                    <a:cubicBezTo>
                      <a:pt x="106" y="353"/>
                      <a:pt x="104" y="351"/>
                      <a:pt x="104" y="348"/>
                    </a:cubicBezTo>
                    <a:close/>
                    <a:moveTo>
                      <a:pt x="124" y="553"/>
                    </a:moveTo>
                    <a:cubicBezTo>
                      <a:pt x="123" y="555"/>
                      <a:pt x="122" y="556"/>
                      <a:pt x="122" y="556"/>
                    </a:cubicBezTo>
                    <a:cubicBezTo>
                      <a:pt x="122" y="556"/>
                      <a:pt x="122" y="556"/>
                      <a:pt x="122" y="556"/>
                    </a:cubicBezTo>
                    <a:cubicBezTo>
                      <a:pt x="119" y="557"/>
                      <a:pt x="116" y="558"/>
                      <a:pt x="113" y="557"/>
                    </a:cubicBezTo>
                    <a:cubicBezTo>
                      <a:pt x="113" y="557"/>
                      <a:pt x="112" y="556"/>
                      <a:pt x="110" y="555"/>
                    </a:cubicBezTo>
                    <a:cubicBezTo>
                      <a:pt x="109" y="554"/>
                      <a:pt x="108" y="553"/>
                      <a:pt x="108" y="551"/>
                    </a:cubicBezTo>
                    <a:cubicBezTo>
                      <a:pt x="107" y="547"/>
                      <a:pt x="107" y="541"/>
                      <a:pt x="107" y="536"/>
                    </a:cubicBezTo>
                    <a:cubicBezTo>
                      <a:pt x="107" y="530"/>
                      <a:pt x="107" y="525"/>
                      <a:pt x="107" y="521"/>
                    </a:cubicBezTo>
                    <a:cubicBezTo>
                      <a:pt x="108" y="516"/>
                      <a:pt x="108" y="514"/>
                      <a:pt x="108" y="514"/>
                    </a:cubicBezTo>
                    <a:cubicBezTo>
                      <a:pt x="108" y="513"/>
                      <a:pt x="108" y="513"/>
                      <a:pt x="108" y="513"/>
                    </a:cubicBezTo>
                    <a:cubicBezTo>
                      <a:pt x="109" y="511"/>
                      <a:pt x="111" y="509"/>
                      <a:pt x="114" y="510"/>
                    </a:cubicBezTo>
                    <a:cubicBezTo>
                      <a:pt x="115" y="510"/>
                      <a:pt x="116" y="511"/>
                      <a:pt x="117" y="512"/>
                    </a:cubicBezTo>
                    <a:cubicBezTo>
                      <a:pt x="117" y="512"/>
                      <a:pt x="118" y="515"/>
                      <a:pt x="120" y="519"/>
                    </a:cubicBezTo>
                    <a:cubicBezTo>
                      <a:pt x="121" y="523"/>
                      <a:pt x="122" y="528"/>
                      <a:pt x="123" y="533"/>
                    </a:cubicBezTo>
                    <a:cubicBezTo>
                      <a:pt x="124" y="539"/>
                      <a:pt x="125" y="544"/>
                      <a:pt x="126" y="548"/>
                    </a:cubicBezTo>
                    <a:cubicBezTo>
                      <a:pt x="126" y="550"/>
                      <a:pt x="125" y="552"/>
                      <a:pt x="124" y="553"/>
                    </a:cubicBezTo>
                    <a:close/>
                    <a:moveTo>
                      <a:pt x="130" y="478"/>
                    </a:moveTo>
                    <a:cubicBezTo>
                      <a:pt x="130" y="478"/>
                      <a:pt x="129" y="475"/>
                      <a:pt x="128" y="470"/>
                    </a:cubicBezTo>
                    <a:cubicBezTo>
                      <a:pt x="127" y="466"/>
                      <a:pt x="126" y="460"/>
                      <a:pt x="126" y="454"/>
                    </a:cubicBezTo>
                    <a:cubicBezTo>
                      <a:pt x="126" y="448"/>
                      <a:pt x="125" y="442"/>
                      <a:pt x="125" y="438"/>
                    </a:cubicBezTo>
                    <a:cubicBezTo>
                      <a:pt x="126" y="436"/>
                      <a:pt x="125" y="434"/>
                      <a:pt x="126" y="432"/>
                    </a:cubicBezTo>
                    <a:cubicBezTo>
                      <a:pt x="127" y="431"/>
                      <a:pt x="129" y="431"/>
                      <a:pt x="129" y="431"/>
                    </a:cubicBezTo>
                    <a:cubicBezTo>
                      <a:pt x="132" y="429"/>
                      <a:pt x="135" y="430"/>
                      <a:pt x="137" y="431"/>
                    </a:cubicBezTo>
                    <a:cubicBezTo>
                      <a:pt x="137" y="431"/>
                      <a:pt x="139" y="431"/>
                      <a:pt x="140" y="433"/>
                    </a:cubicBezTo>
                    <a:cubicBezTo>
                      <a:pt x="141" y="434"/>
                      <a:pt x="140" y="436"/>
                      <a:pt x="140" y="438"/>
                    </a:cubicBezTo>
                    <a:cubicBezTo>
                      <a:pt x="140" y="442"/>
                      <a:pt x="140" y="448"/>
                      <a:pt x="140" y="454"/>
                    </a:cubicBezTo>
                    <a:cubicBezTo>
                      <a:pt x="139" y="465"/>
                      <a:pt x="138" y="476"/>
                      <a:pt x="138" y="476"/>
                    </a:cubicBezTo>
                    <a:cubicBezTo>
                      <a:pt x="138" y="477"/>
                      <a:pt x="138" y="477"/>
                      <a:pt x="138" y="477"/>
                    </a:cubicBezTo>
                    <a:cubicBezTo>
                      <a:pt x="138" y="479"/>
                      <a:pt x="136" y="481"/>
                      <a:pt x="134" y="481"/>
                    </a:cubicBezTo>
                    <a:cubicBezTo>
                      <a:pt x="132" y="481"/>
                      <a:pt x="130" y="480"/>
                      <a:pt x="130" y="478"/>
                    </a:cubicBezTo>
                    <a:close/>
                    <a:moveTo>
                      <a:pt x="151" y="578"/>
                    </a:moveTo>
                    <a:cubicBezTo>
                      <a:pt x="151" y="582"/>
                      <a:pt x="150" y="585"/>
                      <a:pt x="150" y="585"/>
                    </a:cubicBezTo>
                    <a:cubicBezTo>
                      <a:pt x="150" y="587"/>
                      <a:pt x="148" y="589"/>
                      <a:pt x="145" y="589"/>
                    </a:cubicBezTo>
                    <a:cubicBezTo>
                      <a:pt x="143" y="588"/>
                      <a:pt x="142" y="587"/>
                      <a:pt x="141" y="585"/>
                    </a:cubicBezTo>
                    <a:cubicBezTo>
                      <a:pt x="141" y="585"/>
                      <a:pt x="141" y="583"/>
                      <a:pt x="140" y="579"/>
                    </a:cubicBezTo>
                    <a:cubicBezTo>
                      <a:pt x="139" y="575"/>
                      <a:pt x="138" y="570"/>
                      <a:pt x="137" y="564"/>
                    </a:cubicBezTo>
                    <a:cubicBezTo>
                      <a:pt x="137" y="559"/>
                      <a:pt x="136" y="554"/>
                      <a:pt x="136" y="550"/>
                    </a:cubicBezTo>
                    <a:cubicBezTo>
                      <a:pt x="136" y="548"/>
                      <a:pt x="136" y="547"/>
                      <a:pt x="136" y="545"/>
                    </a:cubicBezTo>
                    <a:cubicBezTo>
                      <a:pt x="137" y="544"/>
                      <a:pt x="137" y="543"/>
                      <a:pt x="137" y="543"/>
                    </a:cubicBezTo>
                    <a:cubicBezTo>
                      <a:pt x="138" y="541"/>
                      <a:pt x="141" y="539"/>
                      <a:pt x="144" y="540"/>
                    </a:cubicBezTo>
                    <a:cubicBezTo>
                      <a:pt x="144" y="541"/>
                      <a:pt x="145" y="541"/>
                      <a:pt x="145" y="542"/>
                    </a:cubicBezTo>
                    <a:cubicBezTo>
                      <a:pt x="145" y="542"/>
                      <a:pt x="146" y="542"/>
                      <a:pt x="147" y="543"/>
                    </a:cubicBezTo>
                    <a:cubicBezTo>
                      <a:pt x="147" y="544"/>
                      <a:pt x="148" y="546"/>
                      <a:pt x="149" y="548"/>
                    </a:cubicBezTo>
                    <a:cubicBezTo>
                      <a:pt x="150" y="552"/>
                      <a:pt x="150" y="558"/>
                      <a:pt x="151" y="563"/>
                    </a:cubicBezTo>
                    <a:cubicBezTo>
                      <a:pt x="151" y="568"/>
                      <a:pt x="151" y="574"/>
                      <a:pt x="151" y="578"/>
                    </a:cubicBezTo>
                    <a:close/>
                    <a:moveTo>
                      <a:pt x="158" y="242"/>
                    </a:moveTo>
                    <a:cubicBezTo>
                      <a:pt x="159" y="237"/>
                      <a:pt x="160" y="233"/>
                      <a:pt x="160" y="233"/>
                    </a:cubicBezTo>
                    <a:cubicBezTo>
                      <a:pt x="160" y="230"/>
                      <a:pt x="163" y="229"/>
                      <a:pt x="165" y="230"/>
                    </a:cubicBezTo>
                    <a:cubicBezTo>
                      <a:pt x="167" y="230"/>
                      <a:pt x="168" y="232"/>
                      <a:pt x="168" y="233"/>
                    </a:cubicBezTo>
                    <a:cubicBezTo>
                      <a:pt x="168" y="233"/>
                      <a:pt x="169" y="237"/>
                      <a:pt x="170" y="242"/>
                    </a:cubicBezTo>
                    <a:cubicBezTo>
                      <a:pt x="170" y="248"/>
                      <a:pt x="171" y="255"/>
                      <a:pt x="171" y="263"/>
                    </a:cubicBezTo>
                    <a:cubicBezTo>
                      <a:pt x="171" y="270"/>
                      <a:pt x="170" y="278"/>
                      <a:pt x="169" y="283"/>
                    </a:cubicBezTo>
                    <a:cubicBezTo>
                      <a:pt x="169" y="289"/>
                      <a:pt x="168" y="292"/>
                      <a:pt x="168" y="292"/>
                    </a:cubicBezTo>
                    <a:cubicBezTo>
                      <a:pt x="168" y="292"/>
                      <a:pt x="168" y="292"/>
                      <a:pt x="168" y="292"/>
                    </a:cubicBezTo>
                    <a:cubicBezTo>
                      <a:pt x="168" y="295"/>
                      <a:pt x="166" y="297"/>
                      <a:pt x="163" y="296"/>
                    </a:cubicBezTo>
                    <a:cubicBezTo>
                      <a:pt x="162" y="296"/>
                      <a:pt x="160" y="295"/>
                      <a:pt x="160" y="293"/>
                    </a:cubicBezTo>
                    <a:cubicBezTo>
                      <a:pt x="160" y="293"/>
                      <a:pt x="159" y="292"/>
                      <a:pt x="159" y="290"/>
                    </a:cubicBezTo>
                    <a:cubicBezTo>
                      <a:pt x="158" y="289"/>
                      <a:pt x="158" y="286"/>
                      <a:pt x="158" y="283"/>
                    </a:cubicBezTo>
                    <a:cubicBezTo>
                      <a:pt x="157" y="278"/>
                      <a:pt x="156" y="270"/>
                      <a:pt x="156" y="263"/>
                    </a:cubicBezTo>
                    <a:cubicBezTo>
                      <a:pt x="156" y="255"/>
                      <a:pt x="157" y="248"/>
                      <a:pt x="158" y="242"/>
                    </a:cubicBezTo>
                    <a:close/>
                    <a:moveTo>
                      <a:pt x="168" y="470"/>
                    </a:moveTo>
                    <a:cubicBezTo>
                      <a:pt x="168" y="474"/>
                      <a:pt x="168" y="477"/>
                      <a:pt x="168" y="477"/>
                    </a:cubicBezTo>
                    <a:cubicBezTo>
                      <a:pt x="167" y="479"/>
                      <a:pt x="165" y="481"/>
                      <a:pt x="163" y="481"/>
                    </a:cubicBezTo>
                    <a:cubicBezTo>
                      <a:pt x="161" y="481"/>
                      <a:pt x="159" y="479"/>
                      <a:pt x="159" y="477"/>
                    </a:cubicBezTo>
                    <a:cubicBezTo>
                      <a:pt x="159" y="477"/>
                      <a:pt x="158" y="475"/>
                      <a:pt x="157" y="471"/>
                    </a:cubicBezTo>
                    <a:cubicBezTo>
                      <a:pt x="157" y="467"/>
                      <a:pt x="156" y="462"/>
                      <a:pt x="155" y="456"/>
                    </a:cubicBezTo>
                    <a:cubicBezTo>
                      <a:pt x="154" y="451"/>
                      <a:pt x="153" y="446"/>
                      <a:pt x="153" y="442"/>
                    </a:cubicBezTo>
                    <a:cubicBezTo>
                      <a:pt x="153" y="440"/>
                      <a:pt x="154" y="439"/>
                      <a:pt x="154" y="437"/>
                    </a:cubicBezTo>
                    <a:cubicBezTo>
                      <a:pt x="154" y="436"/>
                      <a:pt x="154" y="435"/>
                      <a:pt x="154" y="435"/>
                    </a:cubicBezTo>
                    <a:cubicBezTo>
                      <a:pt x="156" y="433"/>
                      <a:pt x="159" y="431"/>
                      <a:pt x="161" y="433"/>
                    </a:cubicBezTo>
                    <a:cubicBezTo>
                      <a:pt x="162" y="433"/>
                      <a:pt x="163" y="433"/>
                      <a:pt x="163" y="434"/>
                    </a:cubicBezTo>
                    <a:cubicBezTo>
                      <a:pt x="163" y="434"/>
                      <a:pt x="164" y="434"/>
                      <a:pt x="164" y="435"/>
                    </a:cubicBezTo>
                    <a:cubicBezTo>
                      <a:pt x="165" y="436"/>
                      <a:pt x="166" y="438"/>
                      <a:pt x="166" y="440"/>
                    </a:cubicBezTo>
                    <a:cubicBezTo>
                      <a:pt x="168" y="444"/>
                      <a:pt x="168" y="450"/>
                      <a:pt x="168" y="455"/>
                    </a:cubicBezTo>
                    <a:cubicBezTo>
                      <a:pt x="169" y="461"/>
                      <a:pt x="168" y="466"/>
                      <a:pt x="168" y="470"/>
                    </a:cubicBezTo>
                    <a:close/>
                    <a:moveTo>
                      <a:pt x="183" y="401"/>
                    </a:moveTo>
                    <a:cubicBezTo>
                      <a:pt x="183" y="406"/>
                      <a:pt x="181" y="409"/>
                      <a:pt x="181" y="409"/>
                    </a:cubicBezTo>
                    <a:cubicBezTo>
                      <a:pt x="179" y="411"/>
                      <a:pt x="176" y="412"/>
                      <a:pt x="173" y="410"/>
                    </a:cubicBezTo>
                    <a:cubicBezTo>
                      <a:pt x="173" y="410"/>
                      <a:pt x="172" y="410"/>
                      <a:pt x="172" y="409"/>
                    </a:cubicBezTo>
                    <a:cubicBezTo>
                      <a:pt x="172" y="409"/>
                      <a:pt x="170" y="406"/>
                      <a:pt x="168" y="402"/>
                    </a:cubicBezTo>
                    <a:cubicBezTo>
                      <a:pt x="168" y="399"/>
                      <a:pt x="167" y="397"/>
                      <a:pt x="167" y="394"/>
                    </a:cubicBezTo>
                    <a:cubicBezTo>
                      <a:pt x="167" y="391"/>
                      <a:pt x="167" y="388"/>
                      <a:pt x="167" y="385"/>
                    </a:cubicBezTo>
                    <a:cubicBezTo>
                      <a:pt x="167" y="379"/>
                      <a:pt x="167" y="372"/>
                      <a:pt x="168" y="368"/>
                    </a:cubicBezTo>
                    <a:cubicBezTo>
                      <a:pt x="168" y="363"/>
                      <a:pt x="169" y="360"/>
                      <a:pt x="169" y="360"/>
                    </a:cubicBezTo>
                    <a:cubicBezTo>
                      <a:pt x="169" y="358"/>
                      <a:pt x="171" y="356"/>
                      <a:pt x="174" y="356"/>
                    </a:cubicBezTo>
                    <a:cubicBezTo>
                      <a:pt x="176" y="357"/>
                      <a:pt x="177" y="358"/>
                      <a:pt x="177" y="359"/>
                    </a:cubicBezTo>
                    <a:cubicBezTo>
                      <a:pt x="177" y="359"/>
                      <a:pt x="178" y="360"/>
                      <a:pt x="178" y="361"/>
                    </a:cubicBezTo>
                    <a:cubicBezTo>
                      <a:pt x="179" y="362"/>
                      <a:pt x="179" y="364"/>
                      <a:pt x="180" y="367"/>
                    </a:cubicBezTo>
                    <a:cubicBezTo>
                      <a:pt x="181" y="371"/>
                      <a:pt x="183" y="378"/>
                      <a:pt x="183" y="384"/>
                    </a:cubicBezTo>
                    <a:cubicBezTo>
                      <a:pt x="184" y="387"/>
                      <a:pt x="184" y="390"/>
                      <a:pt x="184" y="393"/>
                    </a:cubicBezTo>
                    <a:cubicBezTo>
                      <a:pt x="184" y="396"/>
                      <a:pt x="184" y="399"/>
                      <a:pt x="183" y="4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3" name="Freeform 68"/>
              <p:cNvSpPr>
                <a:spLocks noEditPoints="1"/>
              </p:cNvSpPr>
              <p:nvPr userDrawn="1"/>
            </p:nvSpPr>
            <p:spPr bwMode="auto">
              <a:xfrm>
                <a:off x="1521202" y="1457770"/>
                <a:ext cx="1399054" cy="1669924"/>
              </a:xfrm>
              <a:custGeom>
                <a:avLst/>
                <a:gdLst>
                  <a:gd name="T0" fmla="*/ 408 w 521"/>
                  <a:gd name="T1" fmla="*/ 59 h 621"/>
                  <a:gd name="T2" fmla="*/ 303 w 521"/>
                  <a:gd name="T3" fmla="*/ 37 h 621"/>
                  <a:gd name="T4" fmla="*/ 288 w 521"/>
                  <a:gd name="T5" fmla="*/ 341 h 621"/>
                  <a:gd name="T6" fmla="*/ 130 w 521"/>
                  <a:gd name="T7" fmla="*/ 368 h 621"/>
                  <a:gd name="T8" fmla="*/ 100 w 521"/>
                  <a:gd name="T9" fmla="*/ 572 h 621"/>
                  <a:gd name="T10" fmla="*/ 245 w 521"/>
                  <a:gd name="T11" fmla="*/ 548 h 621"/>
                  <a:gd name="T12" fmla="*/ 241 w 521"/>
                  <a:gd name="T13" fmla="*/ 584 h 621"/>
                  <a:gd name="T14" fmla="*/ 378 w 521"/>
                  <a:gd name="T15" fmla="*/ 445 h 621"/>
                  <a:gd name="T16" fmla="*/ 448 w 521"/>
                  <a:gd name="T17" fmla="*/ 406 h 621"/>
                  <a:gd name="T18" fmla="*/ 443 w 521"/>
                  <a:gd name="T19" fmla="*/ 404 h 621"/>
                  <a:gd name="T20" fmla="*/ 424 w 521"/>
                  <a:gd name="T21" fmla="*/ 399 h 621"/>
                  <a:gd name="T22" fmla="*/ 384 w 521"/>
                  <a:gd name="T23" fmla="*/ 389 h 621"/>
                  <a:gd name="T24" fmla="*/ 383 w 521"/>
                  <a:gd name="T25" fmla="*/ 388 h 621"/>
                  <a:gd name="T26" fmla="*/ 384 w 521"/>
                  <a:gd name="T27" fmla="*/ 387 h 621"/>
                  <a:gd name="T28" fmla="*/ 409 w 521"/>
                  <a:gd name="T29" fmla="*/ 388 h 621"/>
                  <a:gd name="T30" fmla="*/ 429 w 521"/>
                  <a:gd name="T31" fmla="*/ 223 h 621"/>
                  <a:gd name="T32" fmla="*/ 521 w 521"/>
                  <a:gd name="T33" fmla="*/ 42 h 621"/>
                  <a:gd name="T34" fmla="*/ 408 w 521"/>
                  <a:gd name="T35" fmla="*/ 59 h 621"/>
                  <a:gd name="T36" fmla="*/ 230 w 521"/>
                  <a:gd name="T37" fmla="*/ 379 h 621"/>
                  <a:gd name="T38" fmla="*/ 216 w 521"/>
                  <a:gd name="T39" fmla="*/ 378 h 621"/>
                  <a:gd name="T40" fmla="*/ 210 w 521"/>
                  <a:gd name="T41" fmla="*/ 376 h 621"/>
                  <a:gd name="T42" fmla="*/ 210 w 521"/>
                  <a:gd name="T43" fmla="*/ 376 h 621"/>
                  <a:gd name="T44" fmla="*/ 209 w 521"/>
                  <a:gd name="T45" fmla="*/ 372 h 621"/>
                  <a:gd name="T46" fmla="*/ 210 w 521"/>
                  <a:gd name="T47" fmla="*/ 370 h 621"/>
                  <a:gd name="T48" fmla="*/ 216 w 521"/>
                  <a:gd name="T49" fmla="*/ 369 h 621"/>
                  <a:gd name="T50" fmla="*/ 230 w 521"/>
                  <a:gd name="T51" fmla="*/ 368 h 621"/>
                  <a:gd name="T52" fmla="*/ 243 w 521"/>
                  <a:gd name="T53" fmla="*/ 369 h 621"/>
                  <a:gd name="T54" fmla="*/ 250 w 521"/>
                  <a:gd name="T55" fmla="*/ 370 h 621"/>
                  <a:gd name="T56" fmla="*/ 251 w 521"/>
                  <a:gd name="T57" fmla="*/ 374 h 621"/>
                  <a:gd name="T58" fmla="*/ 250 w 521"/>
                  <a:gd name="T59" fmla="*/ 376 h 621"/>
                  <a:gd name="T60" fmla="*/ 244 w 521"/>
                  <a:gd name="T61" fmla="*/ 378 h 621"/>
                  <a:gd name="T62" fmla="*/ 230 w 521"/>
                  <a:gd name="T63" fmla="*/ 379 h 621"/>
                  <a:gd name="T64" fmla="*/ 257 w 521"/>
                  <a:gd name="T65" fmla="*/ 498 h 621"/>
                  <a:gd name="T66" fmla="*/ 242 w 521"/>
                  <a:gd name="T67" fmla="*/ 483 h 621"/>
                  <a:gd name="T68" fmla="*/ 257 w 521"/>
                  <a:gd name="T69" fmla="*/ 467 h 621"/>
                  <a:gd name="T70" fmla="*/ 273 w 521"/>
                  <a:gd name="T71" fmla="*/ 483 h 621"/>
                  <a:gd name="T72" fmla="*/ 257 w 521"/>
                  <a:gd name="T73" fmla="*/ 49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1" h="621">
                    <a:moveTo>
                      <a:pt x="408" y="59"/>
                    </a:moveTo>
                    <a:cubicBezTo>
                      <a:pt x="408" y="59"/>
                      <a:pt x="383" y="16"/>
                      <a:pt x="303" y="37"/>
                    </a:cubicBezTo>
                    <a:cubicBezTo>
                      <a:pt x="463" y="139"/>
                      <a:pt x="355" y="321"/>
                      <a:pt x="288" y="341"/>
                    </a:cubicBezTo>
                    <a:cubicBezTo>
                      <a:pt x="232" y="359"/>
                      <a:pt x="217" y="344"/>
                      <a:pt x="130" y="368"/>
                    </a:cubicBezTo>
                    <a:cubicBezTo>
                      <a:pt x="63" y="386"/>
                      <a:pt x="0" y="521"/>
                      <a:pt x="100" y="572"/>
                    </a:cubicBezTo>
                    <a:cubicBezTo>
                      <a:pt x="197" y="621"/>
                      <a:pt x="245" y="548"/>
                      <a:pt x="245" y="548"/>
                    </a:cubicBezTo>
                    <a:cubicBezTo>
                      <a:pt x="241" y="584"/>
                      <a:pt x="241" y="584"/>
                      <a:pt x="241" y="584"/>
                    </a:cubicBezTo>
                    <a:cubicBezTo>
                      <a:pt x="241" y="584"/>
                      <a:pt x="320" y="557"/>
                      <a:pt x="378" y="445"/>
                    </a:cubicBezTo>
                    <a:cubicBezTo>
                      <a:pt x="378" y="445"/>
                      <a:pt x="423" y="436"/>
                      <a:pt x="448" y="406"/>
                    </a:cubicBezTo>
                    <a:cubicBezTo>
                      <a:pt x="447" y="406"/>
                      <a:pt x="445" y="405"/>
                      <a:pt x="443" y="404"/>
                    </a:cubicBezTo>
                    <a:cubicBezTo>
                      <a:pt x="437" y="402"/>
                      <a:pt x="430" y="400"/>
                      <a:pt x="424" y="399"/>
                    </a:cubicBezTo>
                    <a:cubicBezTo>
                      <a:pt x="411" y="395"/>
                      <a:pt x="397" y="392"/>
                      <a:pt x="384" y="389"/>
                    </a:cubicBezTo>
                    <a:cubicBezTo>
                      <a:pt x="383" y="389"/>
                      <a:pt x="383" y="388"/>
                      <a:pt x="383" y="388"/>
                    </a:cubicBezTo>
                    <a:cubicBezTo>
                      <a:pt x="383" y="387"/>
                      <a:pt x="384" y="387"/>
                      <a:pt x="384" y="387"/>
                    </a:cubicBezTo>
                    <a:cubicBezTo>
                      <a:pt x="393" y="387"/>
                      <a:pt x="401" y="387"/>
                      <a:pt x="409" y="388"/>
                    </a:cubicBezTo>
                    <a:cubicBezTo>
                      <a:pt x="414" y="375"/>
                      <a:pt x="428" y="322"/>
                      <a:pt x="429" y="223"/>
                    </a:cubicBezTo>
                    <a:cubicBezTo>
                      <a:pt x="430" y="108"/>
                      <a:pt x="483" y="66"/>
                      <a:pt x="521" y="42"/>
                    </a:cubicBezTo>
                    <a:cubicBezTo>
                      <a:pt x="521" y="42"/>
                      <a:pt x="467" y="0"/>
                      <a:pt x="408" y="59"/>
                    </a:cubicBezTo>
                    <a:close/>
                    <a:moveTo>
                      <a:pt x="230" y="379"/>
                    </a:moveTo>
                    <a:cubicBezTo>
                      <a:pt x="225" y="380"/>
                      <a:pt x="220" y="379"/>
                      <a:pt x="216" y="378"/>
                    </a:cubicBezTo>
                    <a:cubicBezTo>
                      <a:pt x="212" y="377"/>
                      <a:pt x="210" y="376"/>
                      <a:pt x="210" y="376"/>
                    </a:cubicBezTo>
                    <a:cubicBezTo>
                      <a:pt x="210" y="376"/>
                      <a:pt x="210" y="376"/>
                      <a:pt x="210" y="376"/>
                    </a:cubicBezTo>
                    <a:cubicBezTo>
                      <a:pt x="209" y="375"/>
                      <a:pt x="208" y="374"/>
                      <a:pt x="209" y="372"/>
                    </a:cubicBezTo>
                    <a:cubicBezTo>
                      <a:pt x="209" y="371"/>
                      <a:pt x="210" y="371"/>
                      <a:pt x="210" y="370"/>
                    </a:cubicBezTo>
                    <a:cubicBezTo>
                      <a:pt x="210" y="370"/>
                      <a:pt x="213" y="369"/>
                      <a:pt x="216" y="369"/>
                    </a:cubicBezTo>
                    <a:cubicBezTo>
                      <a:pt x="220" y="368"/>
                      <a:pt x="225" y="368"/>
                      <a:pt x="230" y="368"/>
                    </a:cubicBezTo>
                    <a:cubicBezTo>
                      <a:pt x="235" y="368"/>
                      <a:pt x="240" y="369"/>
                      <a:pt x="243" y="369"/>
                    </a:cubicBezTo>
                    <a:cubicBezTo>
                      <a:pt x="247" y="370"/>
                      <a:pt x="250" y="370"/>
                      <a:pt x="250" y="370"/>
                    </a:cubicBezTo>
                    <a:cubicBezTo>
                      <a:pt x="251" y="371"/>
                      <a:pt x="252" y="372"/>
                      <a:pt x="251" y="374"/>
                    </a:cubicBezTo>
                    <a:cubicBezTo>
                      <a:pt x="251" y="375"/>
                      <a:pt x="251" y="376"/>
                      <a:pt x="250" y="376"/>
                    </a:cubicBezTo>
                    <a:cubicBezTo>
                      <a:pt x="250" y="376"/>
                      <a:pt x="247" y="377"/>
                      <a:pt x="244" y="378"/>
                    </a:cubicBezTo>
                    <a:cubicBezTo>
                      <a:pt x="240" y="379"/>
                      <a:pt x="235" y="379"/>
                      <a:pt x="230" y="379"/>
                    </a:cubicBezTo>
                    <a:close/>
                    <a:moveTo>
                      <a:pt x="257" y="498"/>
                    </a:moveTo>
                    <a:cubicBezTo>
                      <a:pt x="249" y="498"/>
                      <a:pt x="242" y="491"/>
                      <a:pt x="242" y="483"/>
                    </a:cubicBezTo>
                    <a:cubicBezTo>
                      <a:pt x="242" y="474"/>
                      <a:pt x="249" y="467"/>
                      <a:pt x="257" y="467"/>
                    </a:cubicBezTo>
                    <a:cubicBezTo>
                      <a:pt x="266" y="467"/>
                      <a:pt x="273" y="474"/>
                      <a:pt x="273" y="483"/>
                    </a:cubicBezTo>
                    <a:cubicBezTo>
                      <a:pt x="273" y="491"/>
                      <a:pt x="266" y="498"/>
                      <a:pt x="257" y="4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4" name="Freeform 69"/>
              <p:cNvSpPr>
                <a:spLocks/>
              </p:cNvSpPr>
              <p:nvPr userDrawn="1"/>
            </p:nvSpPr>
            <p:spPr bwMode="auto">
              <a:xfrm>
                <a:off x="-3182" y="4158576"/>
                <a:ext cx="1004915" cy="694267"/>
              </a:xfrm>
              <a:custGeom>
                <a:avLst/>
                <a:gdLst>
                  <a:gd name="T0" fmla="*/ 393 w 418"/>
                  <a:gd name="T1" fmla="*/ 26 h 259"/>
                  <a:gd name="T2" fmla="*/ 376 w 418"/>
                  <a:gd name="T3" fmla="*/ 0 h 259"/>
                  <a:gd name="T4" fmla="*/ 371 w 418"/>
                  <a:gd name="T5" fmla="*/ 12 h 259"/>
                  <a:gd name="T6" fmla="*/ 362 w 418"/>
                  <a:gd name="T7" fmla="*/ 30 h 259"/>
                  <a:gd name="T8" fmla="*/ 347 w 418"/>
                  <a:gd name="T9" fmla="*/ 52 h 259"/>
                  <a:gd name="T10" fmla="*/ 337 w 418"/>
                  <a:gd name="T11" fmla="*/ 64 h 259"/>
                  <a:gd name="T12" fmla="*/ 326 w 418"/>
                  <a:gd name="T13" fmla="*/ 76 h 259"/>
                  <a:gd name="T14" fmla="*/ 300 w 418"/>
                  <a:gd name="T15" fmla="*/ 99 h 259"/>
                  <a:gd name="T16" fmla="*/ 286 w 418"/>
                  <a:gd name="T17" fmla="*/ 111 h 259"/>
                  <a:gd name="T18" fmla="*/ 271 w 418"/>
                  <a:gd name="T19" fmla="*/ 122 h 259"/>
                  <a:gd name="T20" fmla="*/ 239 w 418"/>
                  <a:gd name="T21" fmla="*/ 143 h 259"/>
                  <a:gd name="T22" fmla="*/ 205 w 418"/>
                  <a:gd name="T23" fmla="*/ 161 h 259"/>
                  <a:gd name="T24" fmla="*/ 188 w 418"/>
                  <a:gd name="T25" fmla="*/ 169 h 259"/>
                  <a:gd name="T26" fmla="*/ 180 w 418"/>
                  <a:gd name="T27" fmla="*/ 173 h 259"/>
                  <a:gd name="T28" fmla="*/ 170 w 418"/>
                  <a:gd name="T29" fmla="*/ 176 h 259"/>
                  <a:gd name="T30" fmla="*/ 151 w 418"/>
                  <a:gd name="T31" fmla="*/ 180 h 259"/>
                  <a:gd name="T32" fmla="*/ 132 w 418"/>
                  <a:gd name="T33" fmla="*/ 180 h 259"/>
                  <a:gd name="T34" fmla="*/ 101 w 418"/>
                  <a:gd name="T35" fmla="*/ 172 h 259"/>
                  <a:gd name="T36" fmla="*/ 77 w 418"/>
                  <a:gd name="T37" fmla="*/ 167 h 259"/>
                  <a:gd name="T38" fmla="*/ 58 w 418"/>
                  <a:gd name="T39" fmla="*/ 165 h 259"/>
                  <a:gd name="T40" fmla="*/ 49 w 418"/>
                  <a:gd name="T41" fmla="*/ 164 h 259"/>
                  <a:gd name="T42" fmla="*/ 26 w 418"/>
                  <a:gd name="T43" fmla="*/ 183 h 259"/>
                  <a:gd name="T44" fmla="*/ 26 w 418"/>
                  <a:gd name="T45" fmla="*/ 259 h 259"/>
                  <a:gd name="T46" fmla="*/ 275 w 418"/>
                  <a:gd name="T47" fmla="*/ 144 h 259"/>
                  <a:gd name="T48" fmla="*/ 393 w 418"/>
                  <a:gd name="T49" fmla="*/ 26 h 259"/>
                  <a:gd name="connsiteX0" fmla="*/ 9059 w 9223"/>
                  <a:gd name="connsiteY0" fmla="*/ 1004 h 10000"/>
                  <a:gd name="connsiteX1" fmla="*/ 8652 w 9223"/>
                  <a:gd name="connsiteY1" fmla="*/ 0 h 10000"/>
                  <a:gd name="connsiteX2" fmla="*/ 8533 w 9223"/>
                  <a:gd name="connsiteY2" fmla="*/ 463 h 10000"/>
                  <a:gd name="connsiteX3" fmla="*/ 8317 w 9223"/>
                  <a:gd name="connsiteY3" fmla="*/ 1158 h 10000"/>
                  <a:gd name="connsiteX4" fmla="*/ 7958 w 9223"/>
                  <a:gd name="connsiteY4" fmla="*/ 2008 h 10000"/>
                  <a:gd name="connsiteX5" fmla="*/ 7719 w 9223"/>
                  <a:gd name="connsiteY5" fmla="*/ 2471 h 10000"/>
                  <a:gd name="connsiteX6" fmla="*/ 7456 w 9223"/>
                  <a:gd name="connsiteY6" fmla="*/ 2934 h 10000"/>
                  <a:gd name="connsiteX7" fmla="*/ 6834 w 9223"/>
                  <a:gd name="connsiteY7" fmla="*/ 3822 h 10000"/>
                  <a:gd name="connsiteX8" fmla="*/ 6499 w 9223"/>
                  <a:gd name="connsiteY8" fmla="*/ 4286 h 10000"/>
                  <a:gd name="connsiteX9" fmla="*/ 6140 w 9223"/>
                  <a:gd name="connsiteY9" fmla="*/ 4710 h 10000"/>
                  <a:gd name="connsiteX10" fmla="*/ 5375 w 9223"/>
                  <a:gd name="connsiteY10" fmla="*/ 5521 h 10000"/>
                  <a:gd name="connsiteX11" fmla="*/ 4561 w 9223"/>
                  <a:gd name="connsiteY11" fmla="*/ 6216 h 10000"/>
                  <a:gd name="connsiteX12" fmla="*/ 4155 w 9223"/>
                  <a:gd name="connsiteY12" fmla="*/ 6525 h 10000"/>
                  <a:gd name="connsiteX13" fmla="*/ 3963 w 9223"/>
                  <a:gd name="connsiteY13" fmla="*/ 6680 h 10000"/>
                  <a:gd name="connsiteX14" fmla="*/ 3724 w 9223"/>
                  <a:gd name="connsiteY14" fmla="*/ 6795 h 10000"/>
                  <a:gd name="connsiteX15" fmla="*/ 3269 w 9223"/>
                  <a:gd name="connsiteY15" fmla="*/ 6950 h 10000"/>
                  <a:gd name="connsiteX16" fmla="*/ 2815 w 9223"/>
                  <a:gd name="connsiteY16" fmla="*/ 6950 h 10000"/>
                  <a:gd name="connsiteX17" fmla="*/ 2073 w 9223"/>
                  <a:gd name="connsiteY17" fmla="*/ 6641 h 10000"/>
                  <a:gd name="connsiteX18" fmla="*/ 1499 w 9223"/>
                  <a:gd name="connsiteY18" fmla="*/ 6448 h 10000"/>
                  <a:gd name="connsiteX19" fmla="*/ 1045 w 9223"/>
                  <a:gd name="connsiteY19" fmla="*/ 6371 h 10000"/>
                  <a:gd name="connsiteX20" fmla="*/ 829 w 9223"/>
                  <a:gd name="connsiteY20" fmla="*/ 6332 h 10000"/>
                  <a:gd name="connsiteX21" fmla="*/ 279 w 9223"/>
                  <a:gd name="connsiteY21" fmla="*/ 7066 h 10000"/>
                  <a:gd name="connsiteX22" fmla="*/ 279 w 9223"/>
                  <a:gd name="connsiteY22" fmla="*/ 10000 h 10000"/>
                  <a:gd name="connsiteX23" fmla="*/ 6236 w 9223"/>
                  <a:gd name="connsiteY23" fmla="*/ 5560 h 10000"/>
                  <a:gd name="connsiteX24" fmla="*/ 9059 w 9223"/>
                  <a:gd name="connsiteY24" fmla="*/ 1004 h 10000"/>
                  <a:gd name="connsiteX0" fmla="*/ 9525 w 9703"/>
                  <a:gd name="connsiteY0" fmla="*/ 1004 h 10000"/>
                  <a:gd name="connsiteX1" fmla="*/ 9084 w 9703"/>
                  <a:gd name="connsiteY1" fmla="*/ 0 h 10000"/>
                  <a:gd name="connsiteX2" fmla="*/ 8955 w 9703"/>
                  <a:gd name="connsiteY2" fmla="*/ 463 h 10000"/>
                  <a:gd name="connsiteX3" fmla="*/ 8721 w 9703"/>
                  <a:gd name="connsiteY3" fmla="*/ 1158 h 10000"/>
                  <a:gd name="connsiteX4" fmla="*/ 8331 w 9703"/>
                  <a:gd name="connsiteY4" fmla="*/ 2008 h 10000"/>
                  <a:gd name="connsiteX5" fmla="*/ 8072 w 9703"/>
                  <a:gd name="connsiteY5" fmla="*/ 2471 h 10000"/>
                  <a:gd name="connsiteX6" fmla="*/ 7787 w 9703"/>
                  <a:gd name="connsiteY6" fmla="*/ 2934 h 10000"/>
                  <a:gd name="connsiteX7" fmla="*/ 7113 w 9703"/>
                  <a:gd name="connsiteY7" fmla="*/ 3822 h 10000"/>
                  <a:gd name="connsiteX8" fmla="*/ 6750 w 9703"/>
                  <a:gd name="connsiteY8" fmla="*/ 4286 h 10000"/>
                  <a:gd name="connsiteX9" fmla="*/ 6360 w 9703"/>
                  <a:gd name="connsiteY9" fmla="*/ 4710 h 10000"/>
                  <a:gd name="connsiteX10" fmla="*/ 5531 w 9703"/>
                  <a:gd name="connsiteY10" fmla="*/ 5521 h 10000"/>
                  <a:gd name="connsiteX11" fmla="*/ 4648 w 9703"/>
                  <a:gd name="connsiteY11" fmla="*/ 6216 h 10000"/>
                  <a:gd name="connsiteX12" fmla="*/ 4208 w 9703"/>
                  <a:gd name="connsiteY12" fmla="*/ 6525 h 10000"/>
                  <a:gd name="connsiteX13" fmla="*/ 4000 w 9703"/>
                  <a:gd name="connsiteY13" fmla="*/ 6680 h 10000"/>
                  <a:gd name="connsiteX14" fmla="*/ 3741 w 9703"/>
                  <a:gd name="connsiteY14" fmla="*/ 6795 h 10000"/>
                  <a:gd name="connsiteX15" fmla="*/ 3247 w 9703"/>
                  <a:gd name="connsiteY15" fmla="*/ 6950 h 10000"/>
                  <a:gd name="connsiteX16" fmla="*/ 2755 w 9703"/>
                  <a:gd name="connsiteY16" fmla="*/ 6950 h 10000"/>
                  <a:gd name="connsiteX17" fmla="*/ 1951 w 9703"/>
                  <a:gd name="connsiteY17" fmla="*/ 6641 h 10000"/>
                  <a:gd name="connsiteX18" fmla="*/ 1328 w 9703"/>
                  <a:gd name="connsiteY18" fmla="*/ 6448 h 10000"/>
                  <a:gd name="connsiteX19" fmla="*/ 836 w 9703"/>
                  <a:gd name="connsiteY19" fmla="*/ 6371 h 10000"/>
                  <a:gd name="connsiteX20" fmla="*/ 602 w 9703"/>
                  <a:gd name="connsiteY20" fmla="*/ 6332 h 10000"/>
                  <a:gd name="connsiteX21" fmla="*/ 6 w 9703"/>
                  <a:gd name="connsiteY21" fmla="*/ 7066 h 10000"/>
                  <a:gd name="connsiteX22" fmla="*/ 6 w 9703"/>
                  <a:gd name="connsiteY22" fmla="*/ 10000 h 10000"/>
                  <a:gd name="connsiteX23" fmla="*/ 6464 w 9703"/>
                  <a:gd name="connsiteY23" fmla="*/ 5560 h 10000"/>
                  <a:gd name="connsiteX24" fmla="*/ 9525 w 9703"/>
                  <a:gd name="connsiteY24" fmla="*/ 100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703" h="10000">
                    <a:moveTo>
                      <a:pt x="9525" y="1004"/>
                    </a:moveTo>
                    <a:cubicBezTo>
                      <a:pt x="9395" y="695"/>
                      <a:pt x="9266" y="386"/>
                      <a:pt x="9084" y="0"/>
                    </a:cubicBezTo>
                    <a:cubicBezTo>
                      <a:pt x="9058" y="116"/>
                      <a:pt x="9006" y="270"/>
                      <a:pt x="8955" y="463"/>
                    </a:cubicBezTo>
                    <a:cubicBezTo>
                      <a:pt x="8903" y="656"/>
                      <a:pt x="8825" y="888"/>
                      <a:pt x="8721" y="1158"/>
                    </a:cubicBezTo>
                    <a:cubicBezTo>
                      <a:pt x="8618" y="1429"/>
                      <a:pt x="8488" y="1737"/>
                      <a:pt x="8331" y="2008"/>
                    </a:cubicBezTo>
                    <a:cubicBezTo>
                      <a:pt x="8254" y="2162"/>
                      <a:pt x="8176" y="2317"/>
                      <a:pt x="8072" y="2471"/>
                    </a:cubicBezTo>
                    <a:cubicBezTo>
                      <a:pt x="7994" y="2625"/>
                      <a:pt x="7891" y="2780"/>
                      <a:pt x="7787" y="2934"/>
                    </a:cubicBezTo>
                    <a:cubicBezTo>
                      <a:pt x="7580" y="3243"/>
                      <a:pt x="7372" y="3552"/>
                      <a:pt x="7113" y="3822"/>
                    </a:cubicBezTo>
                    <a:cubicBezTo>
                      <a:pt x="7009" y="3977"/>
                      <a:pt x="6880" y="4131"/>
                      <a:pt x="6750" y="4286"/>
                    </a:cubicBezTo>
                    <a:cubicBezTo>
                      <a:pt x="6619" y="4402"/>
                      <a:pt x="6490" y="4556"/>
                      <a:pt x="6360" y="4710"/>
                    </a:cubicBezTo>
                    <a:cubicBezTo>
                      <a:pt x="6075" y="4981"/>
                      <a:pt x="5816" y="5251"/>
                      <a:pt x="5531" y="5521"/>
                    </a:cubicBezTo>
                    <a:cubicBezTo>
                      <a:pt x="5220" y="5753"/>
                      <a:pt x="4933" y="5985"/>
                      <a:pt x="4648" y="6216"/>
                    </a:cubicBezTo>
                    <a:cubicBezTo>
                      <a:pt x="4493" y="6332"/>
                      <a:pt x="4337" y="6409"/>
                      <a:pt x="4208" y="6525"/>
                    </a:cubicBezTo>
                    <a:cubicBezTo>
                      <a:pt x="4130" y="6564"/>
                      <a:pt x="4052" y="6602"/>
                      <a:pt x="4000" y="6680"/>
                    </a:cubicBezTo>
                    <a:cubicBezTo>
                      <a:pt x="3897" y="6718"/>
                      <a:pt x="3819" y="6757"/>
                      <a:pt x="3741" y="6795"/>
                    </a:cubicBezTo>
                    <a:cubicBezTo>
                      <a:pt x="3585" y="6873"/>
                      <a:pt x="3404" y="6950"/>
                      <a:pt x="3247" y="6950"/>
                    </a:cubicBezTo>
                    <a:cubicBezTo>
                      <a:pt x="3066" y="6988"/>
                      <a:pt x="2910" y="6988"/>
                      <a:pt x="2755" y="6950"/>
                    </a:cubicBezTo>
                    <a:cubicBezTo>
                      <a:pt x="2444" y="6873"/>
                      <a:pt x="2185" y="6757"/>
                      <a:pt x="1951" y="6641"/>
                    </a:cubicBezTo>
                    <a:cubicBezTo>
                      <a:pt x="1718" y="6564"/>
                      <a:pt x="1510" y="6486"/>
                      <a:pt x="1328" y="6448"/>
                    </a:cubicBezTo>
                    <a:cubicBezTo>
                      <a:pt x="1147" y="6409"/>
                      <a:pt x="965" y="6371"/>
                      <a:pt x="836" y="6371"/>
                    </a:cubicBezTo>
                    <a:cubicBezTo>
                      <a:pt x="732" y="6332"/>
                      <a:pt x="654" y="6332"/>
                      <a:pt x="602" y="6332"/>
                    </a:cubicBezTo>
                    <a:cubicBezTo>
                      <a:pt x="473" y="6448"/>
                      <a:pt x="343" y="6564"/>
                      <a:pt x="6" y="7066"/>
                    </a:cubicBezTo>
                    <a:cubicBezTo>
                      <a:pt x="-2" y="8177"/>
                      <a:pt x="-2" y="9206"/>
                      <a:pt x="6" y="10000"/>
                    </a:cubicBezTo>
                    <a:cubicBezTo>
                      <a:pt x="473" y="10000"/>
                      <a:pt x="2729" y="9266"/>
                      <a:pt x="6464" y="5560"/>
                    </a:cubicBezTo>
                    <a:cubicBezTo>
                      <a:pt x="10174" y="1892"/>
                      <a:pt x="9836" y="1815"/>
                      <a:pt x="9525" y="10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5" name="Freeform 70"/>
              <p:cNvSpPr>
                <a:spLocks/>
              </p:cNvSpPr>
              <p:nvPr userDrawn="1"/>
            </p:nvSpPr>
            <p:spPr bwMode="auto">
              <a:xfrm>
                <a:off x="524507" y="3966600"/>
                <a:ext cx="165678" cy="152528"/>
              </a:xfrm>
              <a:custGeom>
                <a:avLst/>
                <a:gdLst>
                  <a:gd name="T0" fmla="*/ 59 w 62"/>
                  <a:gd name="T1" fmla="*/ 7 h 57"/>
                  <a:gd name="T2" fmla="*/ 56 w 62"/>
                  <a:gd name="T3" fmla="*/ 4 h 57"/>
                  <a:gd name="T4" fmla="*/ 56 w 62"/>
                  <a:gd name="T5" fmla="*/ 3 h 57"/>
                  <a:gd name="T6" fmla="*/ 54 w 62"/>
                  <a:gd name="T7" fmla="*/ 3 h 57"/>
                  <a:gd name="T8" fmla="*/ 54 w 62"/>
                  <a:gd name="T9" fmla="*/ 3 h 57"/>
                  <a:gd name="T10" fmla="*/ 53 w 62"/>
                  <a:gd name="T11" fmla="*/ 2 h 57"/>
                  <a:gd name="T12" fmla="*/ 52 w 62"/>
                  <a:gd name="T13" fmla="*/ 1 h 57"/>
                  <a:gd name="T14" fmla="*/ 51 w 62"/>
                  <a:gd name="T15" fmla="*/ 1 h 57"/>
                  <a:gd name="T16" fmla="*/ 46 w 62"/>
                  <a:gd name="T17" fmla="*/ 0 h 57"/>
                  <a:gd name="T18" fmla="*/ 45 w 62"/>
                  <a:gd name="T19" fmla="*/ 0 h 57"/>
                  <a:gd name="T20" fmla="*/ 43 w 62"/>
                  <a:gd name="T21" fmla="*/ 0 h 57"/>
                  <a:gd name="T22" fmla="*/ 41 w 62"/>
                  <a:gd name="T23" fmla="*/ 1 h 57"/>
                  <a:gd name="T24" fmla="*/ 40 w 62"/>
                  <a:gd name="T25" fmla="*/ 1 h 57"/>
                  <a:gd name="T26" fmla="*/ 39 w 62"/>
                  <a:gd name="T27" fmla="*/ 1 h 57"/>
                  <a:gd name="T28" fmla="*/ 38 w 62"/>
                  <a:gd name="T29" fmla="*/ 2 h 57"/>
                  <a:gd name="T30" fmla="*/ 35 w 62"/>
                  <a:gd name="T31" fmla="*/ 4 h 57"/>
                  <a:gd name="T32" fmla="*/ 31 w 62"/>
                  <a:gd name="T33" fmla="*/ 8 h 57"/>
                  <a:gd name="T34" fmla="*/ 30 w 62"/>
                  <a:gd name="T35" fmla="*/ 10 h 57"/>
                  <a:gd name="T36" fmla="*/ 29 w 62"/>
                  <a:gd name="T37" fmla="*/ 11 h 57"/>
                  <a:gd name="T38" fmla="*/ 29 w 62"/>
                  <a:gd name="T39" fmla="*/ 13 h 57"/>
                  <a:gd name="T40" fmla="*/ 26 w 62"/>
                  <a:gd name="T41" fmla="*/ 14 h 57"/>
                  <a:gd name="T42" fmla="*/ 24 w 62"/>
                  <a:gd name="T43" fmla="*/ 14 h 57"/>
                  <a:gd name="T44" fmla="*/ 23 w 62"/>
                  <a:gd name="T45" fmla="*/ 14 h 57"/>
                  <a:gd name="T46" fmla="*/ 21 w 62"/>
                  <a:gd name="T47" fmla="*/ 13 h 57"/>
                  <a:gd name="T48" fmla="*/ 19 w 62"/>
                  <a:gd name="T49" fmla="*/ 13 h 57"/>
                  <a:gd name="T50" fmla="*/ 17 w 62"/>
                  <a:gd name="T51" fmla="*/ 13 h 57"/>
                  <a:gd name="T52" fmla="*/ 16 w 62"/>
                  <a:gd name="T53" fmla="*/ 14 h 57"/>
                  <a:gd name="T54" fmla="*/ 11 w 62"/>
                  <a:gd name="T55" fmla="*/ 15 h 57"/>
                  <a:gd name="T56" fmla="*/ 10 w 62"/>
                  <a:gd name="T57" fmla="*/ 15 h 57"/>
                  <a:gd name="T58" fmla="*/ 4 w 62"/>
                  <a:gd name="T59" fmla="*/ 20 h 57"/>
                  <a:gd name="T60" fmla="*/ 3 w 62"/>
                  <a:gd name="T61" fmla="*/ 22 h 57"/>
                  <a:gd name="T62" fmla="*/ 1 w 62"/>
                  <a:gd name="T63" fmla="*/ 25 h 57"/>
                  <a:gd name="T64" fmla="*/ 1 w 62"/>
                  <a:gd name="T65" fmla="*/ 27 h 57"/>
                  <a:gd name="T66" fmla="*/ 1 w 62"/>
                  <a:gd name="T67" fmla="*/ 29 h 57"/>
                  <a:gd name="T68" fmla="*/ 1 w 62"/>
                  <a:gd name="T69" fmla="*/ 29 h 57"/>
                  <a:gd name="T70" fmla="*/ 1 w 62"/>
                  <a:gd name="T71" fmla="*/ 30 h 57"/>
                  <a:gd name="T72" fmla="*/ 1 w 62"/>
                  <a:gd name="T73" fmla="*/ 36 h 57"/>
                  <a:gd name="T74" fmla="*/ 8 w 62"/>
                  <a:gd name="T75" fmla="*/ 45 h 57"/>
                  <a:gd name="T76" fmla="*/ 22 w 62"/>
                  <a:gd name="T77" fmla="*/ 53 h 57"/>
                  <a:gd name="T78" fmla="*/ 27 w 62"/>
                  <a:gd name="T79" fmla="*/ 55 h 57"/>
                  <a:gd name="T80" fmla="*/ 43 w 62"/>
                  <a:gd name="T81" fmla="*/ 57 h 57"/>
                  <a:gd name="T82" fmla="*/ 54 w 62"/>
                  <a:gd name="T83" fmla="*/ 49 h 57"/>
                  <a:gd name="T84" fmla="*/ 55 w 62"/>
                  <a:gd name="T85" fmla="*/ 46 h 57"/>
                  <a:gd name="T86" fmla="*/ 60 w 62"/>
                  <a:gd name="T87" fmla="*/ 33 h 57"/>
                  <a:gd name="T88" fmla="*/ 62 w 62"/>
                  <a:gd name="T89" fmla="*/ 2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57">
                    <a:moveTo>
                      <a:pt x="61" y="12"/>
                    </a:moveTo>
                    <a:cubicBezTo>
                      <a:pt x="61" y="11"/>
                      <a:pt x="61" y="10"/>
                      <a:pt x="60" y="9"/>
                    </a:cubicBezTo>
                    <a:cubicBezTo>
                      <a:pt x="60" y="8"/>
                      <a:pt x="59" y="7"/>
                      <a:pt x="59" y="7"/>
                    </a:cubicBezTo>
                    <a:cubicBezTo>
                      <a:pt x="58" y="6"/>
                      <a:pt x="58" y="5"/>
                      <a:pt x="57" y="5"/>
                    </a:cubicBezTo>
                    <a:cubicBezTo>
                      <a:pt x="57" y="5"/>
                      <a:pt x="57" y="4"/>
                      <a:pt x="57" y="4"/>
                    </a:cubicBezTo>
                    <a:cubicBezTo>
                      <a:pt x="56" y="4"/>
                      <a:pt x="56" y="4"/>
                      <a:pt x="56" y="4"/>
                    </a:cubicBezTo>
                    <a:cubicBezTo>
                      <a:pt x="56" y="4"/>
                      <a:pt x="56" y="4"/>
                      <a:pt x="56" y="4"/>
                    </a:cubicBezTo>
                    <a:cubicBezTo>
                      <a:pt x="56" y="4"/>
                      <a:pt x="56" y="4"/>
                      <a:pt x="56" y="4"/>
                    </a:cubicBezTo>
                    <a:cubicBezTo>
                      <a:pt x="56" y="3"/>
                      <a:pt x="56" y="3"/>
                      <a:pt x="56" y="3"/>
                    </a:cubicBezTo>
                    <a:cubicBezTo>
                      <a:pt x="55" y="3"/>
                      <a:pt x="55" y="3"/>
                      <a:pt x="55" y="3"/>
                    </a:cubicBezTo>
                    <a:cubicBezTo>
                      <a:pt x="55" y="3"/>
                      <a:pt x="55" y="3"/>
                      <a:pt x="55" y="3"/>
                    </a:cubicBezTo>
                    <a:cubicBezTo>
                      <a:pt x="54" y="3"/>
                      <a:pt x="54" y="3"/>
                      <a:pt x="54" y="3"/>
                    </a:cubicBezTo>
                    <a:cubicBezTo>
                      <a:pt x="54" y="3"/>
                      <a:pt x="54" y="3"/>
                      <a:pt x="54" y="3"/>
                    </a:cubicBezTo>
                    <a:cubicBezTo>
                      <a:pt x="54" y="3"/>
                      <a:pt x="54" y="3"/>
                      <a:pt x="54" y="3"/>
                    </a:cubicBezTo>
                    <a:cubicBezTo>
                      <a:pt x="54" y="3"/>
                      <a:pt x="54" y="3"/>
                      <a:pt x="54" y="3"/>
                    </a:cubicBezTo>
                    <a:cubicBezTo>
                      <a:pt x="54" y="3"/>
                      <a:pt x="54" y="3"/>
                      <a:pt x="54" y="3"/>
                    </a:cubicBezTo>
                    <a:cubicBezTo>
                      <a:pt x="54" y="2"/>
                      <a:pt x="54" y="2"/>
                      <a:pt x="54" y="2"/>
                    </a:cubicBezTo>
                    <a:cubicBezTo>
                      <a:pt x="53" y="2"/>
                      <a:pt x="53" y="2"/>
                      <a:pt x="53" y="2"/>
                    </a:cubicBezTo>
                    <a:cubicBezTo>
                      <a:pt x="53" y="2"/>
                      <a:pt x="53" y="2"/>
                      <a:pt x="53" y="2"/>
                    </a:cubicBezTo>
                    <a:cubicBezTo>
                      <a:pt x="53" y="2"/>
                      <a:pt x="53" y="2"/>
                      <a:pt x="53" y="2"/>
                    </a:cubicBezTo>
                    <a:cubicBezTo>
                      <a:pt x="52" y="2"/>
                      <a:pt x="52" y="2"/>
                      <a:pt x="52" y="1"/>
                    </a:cubicBezTo>
                    <a:cubicBezTo>
                      <a:pt x="51" y="1"/>
                      <a:pt x="51" y="1"/>
                      <a:pt x="51" y="1"/>
                    </a:cubicBezTo>
                    <a:cubicBezTo>
                      <a:pt x="51" y="1"/>
                      <a:pt x="51" y="1"/>
                      <a:pt x="51" y="1"/>
                    </a:cubicBezTo>
                    <a:cubicBezTo>
                      <a:pt x="51" y="1"/>
                      <a:pt x="51" y="1"/>
                      <a:pt x="51" y="1"/>
                    </a:cubicBezTo>
                    <a:cubicBezTo>
                      <a:pt x="50" y="1"/>
                      <a:pt x="50" y="1"/>
                      <a:pt x="50" y="1"/>
                    </a:cubicBezTo>
                    <a:cubicBezTo>
                      <a:pt x="49" y="1"/>
                      <a:pt x="48" y="0"/>
                      <a:pt x="47" y="0"/>
                    </a:cubicBezTo>
                    <a:cubicBezTo>
                      <a:pt x="47" y="0"/>
                      <a:pt x="47" y="0"/>
                      <a:pt x="46" y="0"/>
                    </a:cubicBezTo>
                    <a:cubicBezTo>
                      <a:pt x="46" y="0"/>
                      <a:pt x="46" y="0"/>
                      <a:pt x="45" y="0"/>
                    </a:cubicBezTo>
                    <a:cubicBezTo>
                      <a:pt x="45" y="0"/>
                      <a:pt x="45" y="0"/>
                      <a:pt x="45" y="0"/>
                    </a:cubicBezTo>
                    <a:cubicBezTo>
                      <a:pt x="45" y="0"/>
                      <a:pt x="45" y="0"/>
                      <a:pt x="45" y="0"/>
                    </a:cubicBezTo>
                    <a:cubicBezTo>
                      <a:pt x="45" y="0"/>
                      <a:pt x="44" y="0"/>
                      <a:pt x="44" y="0"/>
                    </a:cubicBezTo>
                    <a:cubicBezTo>
                      <a:pt x="43" y="0"/>
                      <a:pt x="43" y="0"/>
                      <a:pt x="43" y="0"/>
                    </a:cubicBezTo>
                    <a:cubicBezTo>
                      <a:pt x="43" y="0"/>
                      <a:pt x="43" y="0"/>
                      <a:pt x="43" y="0"/>
                    </a:cubicBezTo>
                    <a:cubicBezTo>
                      <a:pt x="43" y="0"/>
                      <a:pt x="42" y="0"/>
                      <a:pt x="42" y="0"/>
                    </a:cubicBezTo>
                    <a:cubicBezTo>
                      <a:pt x="41" y="0"/>
                      <a:pt x="41" y="0"/>
                      <a:pt x="41" y="0"/>
                    </a:cubicBezTo>
                    <a:cubicBezTo>
                      <a:pt x="41" y="1"/>
                      <a:pt x="41" y="1"/>
                      <a:pt x="41" y="1"/>
                    </a:cubicBezTo>
                    <a:cubicBezTo>
                      <a:pt x="41" y="1"/>
                      <a:pt x="41" y="1"/>
                      <a:pt x="41" y="1"/>
                    </a:cubicBezTo>
                    <a:cubicBezTo>
                      <a:pt x="40" y="1"/>
                      <a:pt x="40" y="1"/>
                      <a:pt x="40" y="1"/>
                    </a:cubicBezTo>
                    <a:cubicBezTo>
                      <a:pt x="40" y="1"/>
                      <a:pt x="40" y="1"/>
                      <a:pt x="40" y="1"/>
                    </a:cubicBezTo>
                    <a:cubicBezTo>
                      <a:pt x="40" y="1"/>
                      <a:pt x="40" y="1"/>
                      <a:pt x="40" y="1"/>
                    </a:cubicBezTo>
                    <a:cubicBezTo>
                      <a:pt x="40" y="1"/>
                      <a:pt x="40" y="1"/>
                      <a:pt x="40" y="1"/>
                    </a:cubicBezTo>
                    <a:cubicBezTo>
                      <a:pt x="39" y="1"/>
                      <a:pt x="39" y="1"/>
                      <a:pt x="39" y="1"/>
                    </a:cubicBezTo>
                    <a:cubicBezTo>
                      <a:pt x="39" y="1"/>
                      <a:pt x="39" y="2"/>
                      <a:pt x="38" y="2"/>
                    </a:cubicBezTo>
                    <a:cubicBezTo>
                      <a:pt x="38" y="2"/>
                      <a:pt x="38" y="2"/>
                      <a:pt x="38" y="2"/>
                    </a:cubicBezTo>
                    <a:cubicBezTo>
                      <a:pt x="38" y="2"/>
                      <a:pt x="38" y="2"/>
                      <a:pt x="38" y="2"/>
                    </a:cubicBezTo>
                    <a:cubicBezTo>
                      <a:pt x="37" y="2"/>
                      <a:pt x="37" y="2"/>
                      <a:pt x="37" y="2"/>
                    </a:cubicBezTo>
                    <a:cubicBezTo>
                      <a:pt x="37" y="2"/>
                      <a:pt x="37" y="2"/>
                      <a:pt x="37" y="2"/>
                    </a:cubicBezTo>
                    <a:cubicBezTo>
                      <a:pt x="36" y="3"/>
                      <a:pt x="36" y="3"/>
                      <a:pt x="35" y="4"/>
                    </a:cubicBezTo>
                    <a:cubicBezTo>
                      <a:pt x="34" y="5"/>
                      <a:pt x="34" y="5"/>
                      <a:pt x="33" y="6"/>
                    </a:cubicBezTo>
                    <a:cubicBezTo>
                      <a:pt x="32" y="7"/>
                      <a:pt x="32" y="7"/>
                      <a:pt x="31" y="8"/>
                    </a:cubicBezTo>
                    <a:cubicBezTo>
                      <a:pt x="31" y="8"/>
                      <a:pt x="31" y="8"/>
                      <a:pt x="31" y="8"/>
                    </a:cubicBezTo>
                    <a:cubicBezTo>
                      <a:pt x="31" y="9"/>
                      <a:pt x="31" y="9"/>
                      <a:pt x="31" y="9"/>
                    </a:cubicBezTo>
                    <a:cubicBezTo>
                      <a:pt x="30" y="9"/>
                      <a:pt x="30" y="9"/>
                      <a:pt x="30" y="9"/>
                    </a:cubicBezTo>
                    <a:cubicBezTo>
                      <a:pt x="30" y="10"/>
                      <a:pt x="30" y="10"/>
                      <a:pt x="30" y="10"/>
                    </a:cubicBezTo>
                    <a:cubicBezTo>
                      <a:pt x="30" y="10"/>
                      <a:pt x="30" y="10"/>
                      <a:pt x="30" y="10"/>
                    </a:cubicBezTo>
                    <a:cubicBezTo>
                      <a:pt x="30" y="11"/>
                      <a:pt x="30" y="11"/>
                      <a:pt x="30" y="11"/>
                    </a:cubicBezTo>
                    <a:cubicBezTo>
                      <a:pt x="29" y="11"/>
                      <a:pt x="29" y="11"/>
                      <a:pt x="29" y="11"/>
                    </a:cubicBezTo>
                    <a:cubicBezTo>
                      <a:pt x="29" y="12"/>
                      <a:pt x="29" y="12"/>
                      <a:pt x="29" y="12"/>
                    </a:cubicBezTo>
                    <a:cubicBezTo>
                      <a:pt x="29" y="12"/>
                      <a:pt x="29" y="12"/>
                      <a:pt x="29" y="12"/>
                    </a:cubicBezTo>
                    <a:cubicBezTo>
                      <a:pt x="29" y="13"/>
                      <a:pt x="29" y="13"/>
                      <a:pt x="29" y="13"/>
                    </a:cubicBezTo>
                    <a:cubicBezTo>
                      <a:pt x="28" y="13"/>
                      <a:pt x="28" y="13"/>
                      <a:pt x="28" y="13"/>
                    </a:cubicBezTo>
                    <a:cubicBezTo>
                      <a:pt x="27" y="15"/>
                      <a:pt x="27" y="15"/>
                      <a:pt x="27" y="15"/>
                    </a:cubicBezTo>
                    <a:cubicBezTo>
                      <a:pt x="26" y="14"/>
                      <a:pt x="26" y="14"/>
                      <a:pt x="26" y="14"/>
                    </a:cubicBezTo>
                    <a:cubicBezTo>
                      <a:pt x="25" y="14"/>
                      <a:pt x="25" y="14"/>
                      <a:pt x="25" y="14"/>
                    </a:cubicBezTo>
                    <a:cubicBezTo>
                      <a:pt x="25" y="14"/>
                      <a:pt x="25" y="14"/>
                      <a:pt x="25" y="14"/>
                    </a:cubicBezTo>
                    <a:cubicBezTo>
                      <a:pt x="24" y="14"/>
                      <a:pt x="24" y="14"/>
                      <a:pt x="24" y="14"/>
                    </a:cubicBezTo>
                    <a:cubicBezTo>
                      <a:pt x="24" y="14"/>
                      <a:pt x="24" y="14"/>
                      <a:pt x="24" y="14"/>
                    </a:cubicBezTo>
                    <a:cubicBezTo>
                      <a:pt x="23" y="14"/>
                      <a:pt x="23" y="14"/>
                      <a:pt x="23" y="14"/>
                    </a:cubicBezTo>
                    <a:cubicBezTo>
                      <a:pt x="23" y="14"/>
                      <a:pt x="23" y="14"/>
                      <a:pt x="23" y="14"/>
                    </a:cubicBezTo>
                    <a:cubicBezTo>
                      <a:pt x="22" y="14"/>
                      <a:pt x="22" y="14"/>
                      <a:pt x="22" y="14"/>
                    </a:cubicBezTo>
                    <a:cubicBezTo>
                      <a:pt x="22" y="14"/>
                      <a:pt x="22" y="14"/>
                      <a:pt x="22" y="14"/>
                    </a:cubicBezTo>
                    <a:cubicBezTo>
                      <a:pt x="21" y="13"/>
                      <a:pt x="21" y="13"/>
                      <a:pt x="21" y="13"/>
                    </a:cubicBezTo>
                    <a:cubicBezTo>
                      <a:pt x="20" y="13"/>
                      <a:pt x="20" y="13"/>
                      <a:pt x="20" y="13"/>
                    </a:cubicBezTo>
                    <a:cubicBezTo>
                      <a:pt x="20" y="13"/>
                      <a:pt x="20" y="13"/>
                      <a:pt x="20" y="13"/>
                    </a:cubicBezTo>
                    <a:cubicBezTo>
                      <a:pt x="20" y="13"/>
                      <a:pt x="20" y="13"/>
                      <a:pt x="19" y="13"/>
                    </a:cubicBezTo>
                    <a:cubicBezTo>
                      <a:pt x="19" y="13"/>
                      <a:pt x="19" y="13"/>
                      <a:pt x="19" y="13"/>
                    </a:cubicBezTo>
                    <a:cubicBezTo>
                      <a:pt x="18" y="13"/>
                      <a:pt x="18" y="13"/>
                      <a:pt x="18" y="13"/>
                    </a:cubicBezTo>
                    <a:cubicBezTo>
                      <a:pt x="18" y="13"/>
                      <a:pt x="17" y="13"/>
                      <a:pt x="17" y="13"/>
                    </a:cubicBezTo>
                    <a:cubicBezTo>
                      <a:pt x="16" y="13"/>
                      <a:pt x="16" y="13"/>
                      <a:pt x="16" y="13"/>
                    </a:cubicBezTo>
                    <a:cubicBezTo>
                      <a:pt x="16" y="13"/>
                      <a:pt x="16" y="14"/>
                      <a:pt x="16" y="14"/>
                    </a:cubicBezTo>
                    <a:cubicBezTo>
                      <a:pt x="16" y="14"/>
                      <a:pt x="16" y="14"/>
                      <a:pt x="16" y="14"/>
                    </a:cubicBezTo>
                    <a:cubicBezTo>
                      <a:pt x="15" y="14"/>
                      <a:pt x="15" y="14"/>
                      <a:pt x="14" y="14"/>
                    </a:cubicBezTo>
                    <a:cubicBezTo>
                      <a:pt x="13" y="14"/>
                      <a:pt x="12" y="14"/>
                      <a:pt x="12" y="15"/>
                    </a:cubicBezTo>
                    <a:cubicBezTo>
                      <a:pt x="11" y="15"/>
                      <a:pt x="11" y="15"/>
                      <a:pt x="11" y="15"/>
                    </a:cubicBezTo>
                    <a:cubicBezTo>
                      <a:pt x="11" y="15"/>
                      <a:pt x="11" y="15"/>
                      <a:pt x="11" y="15"/>
                    </a:cubicBezTo>
                    <a:cubicBezTo>
                      <a:pt x="10" y="15"/>
                      <a:pt x="10" y="15"/>
                      <a:pt x="10" y="15"/>
                    </a:cubicBezTo>
                    <a:cubicBezTo>
                      <a:pt x="10" y="15"/>
                      <a:pt x="10" y="15"/>
                      <a:pt x="10" y="15"/>
                    </a:cubicBezTo>
                    <a:cubicBezTo>
                      <a:pt x="9" y="16"/>
                      <a:pt x="9" y="16"/>
                      <a:pt x="9" y="16"/>
                    </a:cubicBezTo>
                    <a:cubicBezTo>
                      <a:pt x="7" y="17"/>
                      <a:pt x="6" y="18"/>
                      <a:pt x="5" y="19"/>
                    </a:cubicBezTo>
                    <a:cubicBezTo>
                      <a:pt x="5" y="19"/>
                      <a:pt x="4" y="20"/>
                      <a:pt x="4" y="20"/>
                    </a:cubicBezTo>
                    <a:cubicBezTo>
                      <a:pt x="4" y="20"/>
                      <a:pt x="4" y="20"/>
                      <a:pt x="4" y="20"/>
                    </a:cubicBezTo>
                    <a:cubicBezTo>
                      <a:pt x="4" y="20"/>
                      <a:pt x="4" y="20"/>
                      <a:pt x="4" y="20"/>
                    </a:cubicBezTo>
                    <a:cubicBezTo>
                      <a:pt x="4" y="21"/>
                      <a:pt x="3" y="21"/>
                      <a:pt x="3" y="22"/>
                    </a:cubicBezTo>
                    <a:cubicBezTo>
                      <a:pt x="3" y="23"/>
                      <a:pt x="2" y="23"/>
                      <a:pt x="2" y="24"/>
                    </a:cubicBezTo>
                    <a:cubicBezTo>
                      <a:pt x="2" y="25"/>
                      <a:pt x="2" y="25"/>
                      <a:pt x="2" y="25"/>
                    </a:cubicBezTo>
                    <a:cubicBezTo>
                      <a:pt x="2" y="25"/>
                      <a:pt x="1" y="25"/>
                      <a:pt x="1" y="25"/>
                    </a:cubicBezTo>
                    <a:cubicBezTo>
                      <a:pt x="1" y="26"/>
                      <a:pt x="1" y="26"/>
                      <a:pt x="1" y="26"/>
                    </a:cubicBezTo>
                    <a:cubicBezTo>
                      <a:pt x="1" y="26"/>
                      <a:pt x="1" y="26"/>
                      <a:pt x="1" y="26"/>
                    </a:cubicBezTo>
                    <a:cubicBezTo>
                      <a:pt x="1" y="27"/>
                      <a:pt x="1" y="27"/>
                      <a:pt x="1" y="27"/>
                    </a:cubicBezTo>
                    <a:cubicBezTo>
                      <a:pt x="1" y="27"/>
                      <a:pt x="1" y="27"/>
                      <a:pt x="1" y="27"/>
                    </a:cubicBezTo>
                    <a:cubicBezTo>
                      <a:pt x="1" y="28"/>
                      <a:pt x="1" y="28"/>
                      <a:pt x="1" y="28"/>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30"/>
                      <a:pt x="1" y="30"/>
                      <a:pt x="1" y="30"/>
                    </a:cubicBezTo>
                    <a:cubicBezTo>
                      <a:pt x="1" y="30"/>
                      <a:pt x="1" y="30"/>
                      <a:pt x="1" y="30"/>
                    </a:cubicBezTo>
                    <a:cubicBezTo>
                      <a:pt x="0" y="31"/>
                      <a:pt x="0" y="32"/>
                      <a:pt x="1" y="33"/>
                    </a:cubicBezTo>
                    <a:cubicBezTo>
                      <a:pt x="1" y="34"/>
                      <a:pt x="1" y="35"/>
                      <a:pt x="1" y="36"/>
                    </a:cubicBezTo>
                    <a:cubicBezTo>
                      <a:pt x="2" y="37"/>
                      <a:pt x="2" y="38"/>
                      <a:pt x="2" y="38"/>
                    </a:cubicBezTo>
                    <a:cubicBezTo>
                      <a:pt x="3" y="39"/>
                      <a:pt x="3" y="40"/>
                      <a:pt x="4" y="41"/>
                    </a:cubicBezTo>
                    <a:cubicBezTo>
                      <a:pt x="5" y="43"/>
                      <a:pt x="7" y="44"/>
                      <a:pt x="8" y="45"/>
                    </a:cubicBezTo>
                    <a:cubicBezTo>
                      <a:pt x="10" y="47"/>
                      <a:pt x="11" y="48"/>
                      <a:pt x="13" y="49"/>
                    </a:cubicBezTo>
                    <a:cubicBezTo>
                      <a:pt x="15" y="50"/>
                      <a:pt x="17" y="51"/>
                      <a:pt x="19" y="52"/>
                    </a:cubicBezTo>
                    <a:cubicBezTo>
                      <a:pt x="20" y="52"/>
                      <a:pt x="21" y="52"/>
                      <a:pt x="22" y="53"/>
                    </a:cubicBezTo>
                    <a:cubicBezTo>
                      <a:pt x="22" y="53"/>
                      <a:pt x="22" y="53"/>
                      <a:pt x="23" y="53"/>
                    </a:cubicBezTo>
                    <a:cubicBezTo>
                      <a:pt x="23" y="53"/>
                      <a:pt x="24" y="54"/>
                      <a:pt x="24" y="54"/>
                    </a:cubicBezTo>
                    <a:cubicBezTo>
                      <a:pt x="25" y="54"/>
                      <a:pt x="26" y="54"/>
                      <a:pt x="27" y="55"/>
                    </a:cubicBezTo>
                    <a:cubicBezTo>
                      <a:pt x="28" y="55"/>
                      <a:pt x="29" y="55"/>
                      <a:pt x="30" y="55"/>
                    </a:cubicBezTo>
                    <a:cubicBezTo>
                      <a:pt x="33" y="56"/>
                      <a:pt x="35" y="56"/>
                      <a:pt x="37" y="56"/>
                    </a:cubicBezTo>
                    <a:cubicBezTo>
                      <a:pt x="39" y="57"/>
                      <a:pt x="41" y="57"/>
                      <a:pt x="43" y="57"/>
                    </a:cubicBezTo>
                    <a:cubicBezTo>
                      <a:pt x="45" y="57"/>
                      <a:pt x="47" y="57"/>
                      <a:pt x="49" y="57"/>
                    </a:cubicBezTo>
                    <a:cubicBezTo>
                      <a:pt x="50" y="55"/>
                      <a:pt x="51" y="53"/>
                      <a:pt x="52" y="52"/>
                    </a:cubicBezTo>
                    <a:cubicBezTo>
                      <a:pt x="53" y="51"/>
                      <a:pt x="53" y="50"/>
                      <a:pt x="54" y="49"/>
                    </a:cubicBezTo>
                    <a:cubicBezTo>
                      <a:pt x="54" y="48"/>
                      <a:pt x="54" y="48"/>
                      <a:pt x="54" y="48"/>
                    </a:cubicBezTo>
                    <a:cubicBezTo>
                      <a:pt x="54" y="48"/>
                      <a:pt x="54" y="48"/>
                      <a:pt x="54" y="48"/>
                    </a:cubicBezTo>
                    <a:cubicBezTo>
                      <a:pt x="54" y="47"/>
                      <a:pt x="55" y="47"/>
                      <a:pt x="55" y="46"/>
                    </a:cubicBezTo>
                    <a:cubicBezTo>
                      <a:pt x="56" y="44"/>
                      <a:pt x="57" y="42"/>
                      <a:pt x="57" y="40"/>
                    </a:cubicBezTo>
                    <a:cubicBezTo>
                      <a:pt x="58" y="39"/>
                      <a:pt x="59" y="37"/>
                      <a:pt x="59" y="35"/>
                    </a:cubicBezTo>
                    <a:cubicBezTo>
                      <a:pt x="60" y="34"/>
                      <a:pt x="60" y="34"/>
                      <a:pt x="60" y="33"/>
                    </a:cubicBezTo>
                    <a:cubicBezTo>
                      <a:pt x="60" y="33"/>
                      <a:pt x="60" y="32"/>
                      <a:pt x="60" y="32"/>
                    </a:cubicBezTo>
                    <a:cubicBezTo>
                      <a:pt x="61" y="31"/>
                      <a:pt x="61" y="30"/>
                      <a:pt x="61" y="29"/>
                    </a:cubicBezTo>
                    <a:cubicBezTo>
                      <a:pt x="62" y="27"/>
                      <a:pt x="62" y="25"/>
                      <a:pt x="62" y="23"/>
                    </a:cubicBezTo>
                    <a:cubicBezTo>
                      <a:pt x="62" y="21"/>
                      <a:pt x="62" y="19"/>
                      <a:pt x="62" y="17"/>
                    </a:cubicBezTo>
                    <a:cubicBezTo>
                      <a:pt x="62" y="15"/>
                      <a:pt x="62" y="13"/>
                      <a:pt x="6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6" name="Freeform 71"/>
              <p:cNvSpPr>
                <a:spLocks noEditPoints="1"/>
              </p:cNvSpPr>
              <p:nvPr userDrawn="1"/>
            </p:nvSpPr>
            <p:spPr bwMode="auto">
              <a:xfrm>
                <a:off x="87960" y="3643135"/>
                <a:ext cx="836277" cy="938839"/>
              </a:xfrm>
              <a:custGeom>
                <a:avLst/>
                <a:gdLst>
                  <a:gd name="T0" fmla="*/ 174 w 311"/>
                  <a:gd name="T1" fmla="*/ 77 h 349"/>
                  <a:gd name="T2" fmla="*/ 7 w 311"/>
                  <a:gd name="T3" fmla="*/ 335 h 349"/>
                  <a:gd name="T4" fmla="*/ 74 w 311"/>
                  <a:gd name="T5" fmla="*/ 349 h 349"/>
                  <a:gd name="T6" fmla="*/ 118 w 311"/>
                  <a:gd name="T7" fmla="*/ 338 h 349"/>
                  <a:gd name="T8" fmla="*/ 199 w 311"/>
                  <a:gd name="T9" fmla="*/ 295 h 349"/>
                  <a:gd name="T10" fmla="*/ 266 w 311"/>
                  <a:gd name="T11" fmla="*/ 244 h 349"/>
                  <a:gd name="T12" fmla="*/ 303 w 311"/>
                  <a:gd name="T13" fmla="*/ 199 h 349"/>
                  <a:gd name="T14" fmla="*/ 238 w 311"/>
                  <a:gd name="T15" fmla="*/ 137 h 349"/>
                  <a:gd name="T16" fmla="*/ 233 w 311"/>
                  <a:gd name="T17" fmla="*/ 157 h 349"/>
                  <a:gd name="T18" fmla="*/ 225 w 311"/>
                  <a:gd name="T19" fmla="*/ 171 h 349"/>
                  <a:gd name="T20" fmla="*/ 223 w 311"/>
                  <a:gd name="T21" fmla="*/ 174 h 349"/>
                  <a:gd name="T22" fmla="*/ 215 w 311"/>
                  <a:gd name="T23" fmla="*/ 183 h 349"/>
                  <a:gd name="T24" fmla="*/ 199 w 311"/>
                  <a:gd name="T25" fmla="*/ 183 h 349"/>
                  <a:gd name="T26" fmla="*/ 184 w 311"/>
                  <a:gd name="T27" fmla="*/ 180 h 349"/>
                  <a:gd name="T28" fmla="*/ 176 w 311"/>
                  <a:gd name="T29" fmla="*/ 178 h 349"/>
                  <a:gd name="T30" fmla="*/ 162 w 311"/>
                  <a:gd name="T31" fmla="*/ 170 h 349"/>
                  <a:gd name="T32" fmla="*/ 152 w 311"/>
                  <a:gd name="T33" fmla="*/ 157 h 349"/>
                  <a:gd name="T34" fmla="*/ 151 w 311"/>
                  <a:gd name="T35" fmla="*/ 148 h 349"/>
                  <a:gd name="T36" fmla="*/ 151 w 311"/>
                  <a:gd name="T37" fmla="*/ 147 h 349"/>
                  <a:gd name="T38" fmla="*/ 151 w 311"/>
                  <a:gd name="T39" fmla="*/ 147 h 349"/>
                  <a:gd name="T40" fmla="*/ 151 w 311"/>
                  <a:gd name="T41" fmla="*/ 145 h 349"/>
                  <a:gd name="T42" fmla="*/ 152 w 311"/>
                  <a:gd name="T43" fmla="*/ 143 h 349"/>
                  <a:gd name="T44" fmla="*/ 152 w 311"/>
                  <a:gd name="T45" fmla="*/ 141 h 349"/>
                  <a:gd name="T46" fmla="*/ 156 w 311"/>
                  <a:gd name="T47" fmla="*/ 134 h 349"/>
                  <a:gd name="T48" fmla="*/ 157 w 311"/>
                  <a:gd name="T49" fmla="*/ 132 h 349"/>
                  <a:gd name="T50" fmla="*/ 159 w 311"/>
                  <a:gd name="T51" fmla="*/ 130 h 349"/>
                  <a:gd name="T52" fmla="*/ 161 w 311"/>
                  <a:gd name="T53" fmla="*/ 128 h 349"/>
                  <a:gd name="T54" fmla="*/ 162 w 311"/>
                  <a:gd name="T55" fmla="*/ 128 h 349"/>
                  <a:gd name="T56" fmla="*/ 165 w 311"/>
                  <a:gd name="T57" fmla="*/ 126 h 349"/>
                  <a:gd name="T58" fmla="*/ 166 w 311"/>
                  <a:gd name="T59" fmla="*/ 126 h 349"/>
                  <a:gd name="T60" fmla="*/ 173 w 311"/>
                  <a:gd name="T61" fmla="*/ 124 h 349"/>
                  <a:gd name="T62" fmla="*/ 176 w 311"/>
                  <a:gd name="T63" fmla="*/ 123 h 349"/>
                  <a:gd name="T64" fmla="*/ 179 w 311"/>
                  <a:gd name="T65" fmla="*/ 123 h 349"/>
                  <a:gd name="T66" fmla="*/ 181 w 311"/>
                  <a:gd name="T67" fmla="*/ 123 h 349"/>
                  <a:gd name="T68" fmla="*/ 183 w 311"/>
                  <a:gd name="T69" fmla="*/ 124 h 349"/>
                  <a:gd name="T70" fmla="*/ 185 w 311"/>
                  <a:gd name="T71" fmla="*/ 123 h 349"/>
                  <a:gd name="T72" fmla="*/ 186 w 311"/>
                  <a:gd name="T73" fmla="*/ 121 h 349"/>
                  <a:gd name="T74" fmla="*/ 188 w 311"/>
                  <a:gd name="T75" fmla="*/ 119 h 349"/>
                  <a:gd name="T76" fmla="*/ 189 w 311"/>
                  <a:gd name="T77" fmla="*/ 117 h 349"/>
                  <a:gd name="T78" fmla="*/ 191 w 311"/>
                  <a:gd name="T79" fmla="*/ 114 h 349"/>
                  <a:gd name="T80" fmla="*/ 193 w 311"/>
                  <a:gd name="T81" fmla="*/ 112 h 349"/>
                  <a:gd name="T82" fmla="*/ 198 w 311"/>
                  <a:gd name="T83" fmla="*/ 108 h 349"/>
                  <a:gd name="T84" fmla="*/ 201 w 311"/>
                  <a:gd name="T85" fmla="*/ 107 h 349"/>
                  <a:gd name="T86" fmla="*/ 211 w 311"/>
                  <a:gd name="T87" fmla="*/ 105 h 349"/>
                  <a:gd name="T88" fmla="*/ 218 w 311"/>
                  <a:gd name="T89" fmla="*/ 106 h 349"/>
                  <a:gd name="T90" fmla="*/ 220 w 311"/>
                  <a:gd name="T91" fmla="*/ 107 h 349"/>
                  <a:gd name="T92" fmla="*/ 223 w 311"/>
                  <a:gd name="T93" fmla="*/ 108 h 349"/>
                  <a:gd name="T94" fmla="*/ 225 w 311"/>
                  <a:gd name="T95" fmla="*/ 109 h 349"/>
                  <a:gd name="T96" fmla="*/ 225 w 311"/>
                  <a:gd name="T97" fmla="*/ 109 h 349"/>
                  <a:gd name="T98" fmla="*/ 226 w 311"/>
                  <a:gd name="T99" fmla="*/ 110 h 349"/>
                  <a:gd name="T100" fmla="*/ 228 w 311"/>
                  <a:gd name="T101" fmla="*/ 111 h 349"/>
                  <a:gd name="T102" fmla="*/ 230 w 311"/>
                  <a:gd name="T103" fmla="*/ 113 h 349"/>
                  <a:gd name="T104" fmla="*/ 237 w 311"/>
                  <a:gd name="T105" fmla="*/ 1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49">
                    <a:moveTo>
                      <a:pt x="262" y="128"/>
                    </a:moveTo>
                    <a:cubicBezTo>
                      <a:pt x="225" y="88"/>
                      <a:pt x="225" y="0"/>
                      <a:pt x="214" y="13"/>
                    </a:cubicBezTo>
                    <a:cubicBezTo>
                      <a:pt x="203" y="25"/>
                      <a:pt x="207" y="52"/>
                      <a:pt x="174" y="77"/>
                    </a:cubicBezTo>
                    <a:cubicBezTo>
                      <a:pt x="141" y="102"/>
                      <a:pt x="142" y="60"/>
                      <a:pt x="89" y="66"/>
                    </a:cubicBezTo>
                    <a:cubicBezTo>
                      <a:pt x="57" y="69"/>
                      <a:pt x="80" y="122"/>
                      <a:pt x="74" y="186"/>
                    </a:cubicBezTo>
                    <a:cubicBezTo>
                      <a:pt x="68" y="250"/>
                      <a:pt x="26" y="307"/>
                      <a:pt x="7" y="335"/>
                    </a:cubicBezTo>
                    <a:cubicBezTo>
                      <a:pt x="4" y="339"/>
                      <a:pt x="2" y="342"/>
                      <a:pt x="0" y="344"/>
                    </a:cubicBezTo>
                    <a:cubicBezTo>
                      <a:pt x="12" y="342"/>
                      <a:pt x="27" y="341"/>
                      <a:pt x="45" y="344"/>
                    </a:cubicBezTo>
                    <a:cubicBezTo>
                      <a:pt x="55" y="346"/>
                      <a:pt x="65" y="348"/>
                      <a:pt x="74" y="349"/>
                    </a:cubicBezTo>
                    <a:cubicBezTo>
                      <a:pt x="83" y="349"/>
                      <a:pt x="93" y="348"/>
                      <a:pt x="103" y="345"/>
                    </a:cubicBezTo>
                    <a:cubicBezTo>
                      <a:pt x="105" y="344"/>
                      <a:pt x="107" y="343"/>
                      <a:pt x="110" y="342"/>
                    </a:cubicBezTo>
                    <a:cubicBezTo>
                      <a:pt x="113" y="341"/>
                      <a:pt x="115" y="339"/>
                      <a:pt x="118" y="338"/>
                    </a:cubicBezTo>
                    <a:cubicBezTo>
                      <a:pt x="124" y="336"/>
                      <a:pt x="129" y="333"/>
                      <a:pt x="134" y="331"/>
                    </a:cubicBezTo>
                    <a:cubicBezTo>
                      <a:pt x="145" y="325"/>
                      <a:pt x="156" y="319"/>
                      <a:pt x="167" y="313"/>
                    </a:cubicBezTo>
                    <a:cubicBezTo>
                      <a:pt x="178" y="308"/>
                      <a:pt x="189" y="301"/>
                      <a:pt x="199" y="295"/>
                    </a:cubicBezTo>
                    <a:cubicBezTo>
                      <a:pt x="209" y="288"/>
                      <a:pt x="219" y="282"/>
                      <a:pt x="228" y="275"/>
                    </a:cubicBezTo>
                    <a:cubicBezTo>
                      <a:pt x="238" y="268"/>
                      <a:pt x="246" y="261"/>
                      <a:pt x="254" y="254"/>
                    </a:cubicBezTo>
                    <a:cubicBezTo>
                      <a:pt x="258" y="251"/>
                      <a:pt x="262" y="247"/>
                      <a:pt x="266" y="244"/>
                    </a:cubicBezTo>
                    <a:cubicBezTo>
                      <a:pt x="269" y="240"/>
                      <a:pt x="273" y="237"/>
                      <a:pt x="276" y="234"/>
                    </a:cubicBezTo>
                    <a:cubicBezTo>
                      <a:pt x="282" y="227"/>
                      <a:pt x="288" y="221"/>
                      <a:pt x="292" y="215"/>
                    </a:cubicBezTo>
                    <a:cubicBezTo>
                      <a:pt x="297" y="209"/>
                      <a:pt x="300" y="203"/>
                      <a:pt x="303" y="199"/>
                    </a:cubicBezTo>
                    <a:cubicBezTo>
                      <a:pt x="307" y="191"/>
                      <a:pt x="310" y="186"/>
                      <a:pt x="311" y="185"/>
                    </a:cubicBezTo>
                    <a:cubicBezTo>
                      <a:pt x="299" y="169"/>
                      <a:pt x="283" y="151"/>
                      <a:pt x="262" y="128"/>
                    </a:cubicBezTo>
                    <a:close/>
                    <a:moveTo>
                      <a:pt x="238" y="137"/>
                    </a:moveTo>
                    <a:cubicBezTo>
                      <a:pt x="238" y="138"/>
                      <a:pt x="237" y="140"/>
                      <a:pt x="237" y="141"/>
                    </a:cubicBezTo>
                    <a:cubicBezTo>
                      <a:pt x="237" y="144"/>
                      <a:pt x="236" y="146"/>
                      <a:pt x="236" y="149"/>
                    </a:cubicBezTo>
                    <a:cubicBezTo>
                      <a:pt x="235" y="152"/>
                      <a:pt x="234" y="154"/>
                      <a:pt x="233" y="157"/>
                    </a:cubicBezTo>
                    <a:cubicBezTo>
                      <a:pt x="232" y="158"/>
                      <a:pt x="232" y="159"/>
                      <a:pt x="231" y="160"/>
                    </a:cubicBezTo>
                    <a:cubicBezTo>
                      <a:pt x="231" y="162"/>
                      <a:pt x="230" y="163"/>
                      <a:pt x="229" y="164"/>
                    </a:cubicBezTo>
                    <a:cubicBezTo>
                      <a:pt x="228" y="166"/>
                      <a:pt x="227" y="169"/>
                      <a:pt x="225" y="171"/>
                    </a:cubicBezTo>
                    <a:cubicBezTo>
                      <a:pt x="225" y="171"/>
                      <a:pt x="224" y="172"/>
                      <a:pt x="224" y="172"/>
                    </a:cubicBezTo>
                    <a:cubicBezTo>
                      <a:pt x="224" y="173"/>
                      <a:pt x="224" y="173"/>
                      <a:pt x="224" y="173"/>
                    </a:cubicBezTo>
                    <a:cubicBezTo>
                      <a:pt x="223" y="174"/>
                      <a:pt x="223" y="174"/>
                      <a:pt x="223" y="174"/>
                    </a:cubicBezTo>
                    <a:cubicBezTo>
                      <a:pt x="222" y="175"/>
                      <a:pt x="221" y="176"/>
                      <a:pt x="221" y="177"/>
                    </a:cubicBezTo>
                    <a:cubicBezTo>
                      <a:pt x="219" y="179"/>
                      <a:pt x="217" y="181"/>
                      <a:pt x="215" y="183"/>
                    </a:cubicBezTo>
                    <a:cubicBezTo>
                      <a:pt x="215" y="183"/>
                      <a:pt x="215" y="183"/>
                      <a:pt x="215" y="183"/>
                    </a:cubicBezTo>
                    <a:cubicBezTo>
                      <a:pt x="215" y="183"/>
                      <a:pt x="215" y="183"/>
                      <a:pt x="215" y="183"/>
                    </a:cubicBezTo>
                    <a:cubicBezTo>
                      <a:pt x="213" y="183"/>
                      <a:pt x="210" y="183"/>
                      <a:pt x="207" y="183"/>
                    </a:cubicBezTo>
                    <a:cubicBezTo>
                      <a:pt x="205" y="183"/>
                      <a:pt x="202" y="183"/>
                      <a:pt x="199" y="183"/>
                    </a:cubicBezTo>
                    <a:cubicBezTo>
                      <a:pt x="197" y="183"/>
                      <a:pt x="194" y="182"/>
                      <a:pt x="192" y="182"/>
                    </a:cubicBezTo>
                    <a:cubicBezTo>
                      <a:pt x="190" y="182"/>
                      <a:pt x="189" y="181"/>
                      <a:pt x="188" y="181"/>
                    </a:cubicBezTo>
                    <a:cubicBezTo>
                      <a:pt x="186" y="181"/>
                      <a:pt x="185" y="180"/>
                      <a:pt x="184" y="180"/>
                    </a:cubicBezTo>
                    <a:cubicBezTo>
                      <a:pt x="183" y="180"/>
                      <a:pt x="183" y="180"/>
                      <a:pt x="182" y="180"/>
                    </a:cubicBezTo>
                    <a:cubicBezTo>
                      <a:pt x="181" y="179"/>
                      <a:pt x="181" y="179"/>
                      <a:pt x="180" y="179"/>
                    </a:cubicBezTo>
                    <a:cubicBezTo>
                      <a:pt x="179" y="179"/>
                      <a:pt x="178" y="178"/>
                      <a:pt x="176" y="178"/>
                    </a:cubicBezTo>
                    <a:cubicBezTo>
                      <a:pt x="174" y="177"/>
                      <a:pt x="171" y="176"/>
                      <a:pt x="169" y="174"/>
                    </a:cubicBezTo>
                    <a:cubicBezTo>
                      <a:pt x="168" y="174"/>
                      <a:pt x="167" y="173"/>
                      <a:pt x="166" y="172"/>
                    </a:cubicBezTo>
                    <a:cubicBezTo>
                      <a:pt x="164" y="172"/>
                      <a:pt x="163" y="171"/>
                      <a:pt x="162" y="170"/>
                    </a:cubicBezTo>
                    <a:cubicBezTo>
                      <a:pt x="160" y="168"/>
                      <a:pt x="158" y="167"/>
                      <a:pt x="156" y="164"/>
                    </a:cubicBezTo>
                    <a:cubicBezTo>
                      <a:pt x="156" y="163"/>
                      <a:pt x="155" y="162"/>
                      <a:pt x="154" y="161"/>
                    </a:cubicBezTo>
                    <a:cubicBezTo>
                      <a:pt x="153" y="160"/>
                      <a:pt x="153" y="159"/>
                      <a:pt x="152" y="157"/>
                    </a:cubicBezTo>
                    <a:cubicBezTo>
                      <a:pt x="152" y="156"/>
                      <a:pt x="151" y="155"/>
                      <a:pt x="151" y="153"/>
                    </a:cubicBezTo>
                    <a:cubicBezTo>
                      <a:pt x="151" y="152"/>
                      <a:pt x="151" y="150"/>
                      <a:pt x="151" y="149"/>
                    </a:cubicBezTo>
                    <a:cubicBezTo>
                      <a:pt x="151" y="148"/>
                      <a:pt x="151" y="148"/>
                      <a:pt x="151" y="148"/>
                    </a:cubicBezTo>
                    <a:cubicBezTo>
                      <a:pt x="151" y="148"/>
                      <a:pt x="151" y="148"/>
                      <a:pt x="151" y="148"/>
                    </a:cubicBezTo>
                    <a:cubicBezTo>
                      <a:pt x="151" y="148"/>
                      <a:pt x="151" y="148"/>
                      <a:pt x="151" y="148"/>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6"/>
                      <a:pt x="151" y="146"/>
                      <a:pt x="151" y="146"/>
                    </a:cubicBezTo>
                    <a:cubicBezTo>
                      <a:pt x="151" y="146"/>
                      <a:pt x="151" y="146"/>
                      <a:pt x="151" y="145"/>
                    </a:cubicBezTo>
                    <a:cubicBezTo>
                      <a:pt x="151" y="145"/>
                      <a:pt x="151" y="145"/>
                      <a:pt x="151" y="145"/>
                    </a:cubicBezTo>
                    <a:cubicBezTo>
                      <a:pt x="151" y="144"/>
                      <a:pt x="152" y="144"/>
                      <a:pt x="152" y="144"/>
                    </a:cubicBezTo>
                    <a:cubicBezTo>
                      <a:pt x="152" y="143"/>
                      <a:pt x="152" y="143"/>
                      <a:pt x="152" y="143"/>
                    </a:cubicBezTo>
                    <a:cubicBezTo>
                      <a:pt x="152" y="142"/>
                      <a:pt x="152" y="142"/>
                      <a:pt x="152" y="142"/>
                    </a:cubicBezTo>
                    <a:cubicBezTo>
                      <a:pt x="152" y="142"/>
                      <a:pt x="152" y="142"/>
                      <a:pt x="152" y="142"/>
                    </a:cubicBezTo>
                    <a:cubicBezTo>
                      <a:pt x="152" y="141"/>
                      <a:pt x="152" y="141"/>
                      <a:pt x="152" y="141"/>
                    </a:cubicBezTo>
                    <a:cubicBezTo>
                      <a:pt x="153" y="139"/>
                      <a:pt x="153" y="138"/>
                      <a:pt x="154" y="137"/>
                    </a:cubicBezTo>
                    <a:cubicBezTo>
                      <a:pt x="154" y="136"/>
                      <a:pt x="155" y="136"/>
                      <a:pt x="155" y="135"/>
                    </a:cubicBezTo>
                    <a:cubicBezTo>
                      <a:pt x="155" y="135"/>
                      <a:pt x="155" y="134"/>
                      <a:pt x="156" y="134"/>
                    </a:cubicBezTo>
                    <a:cubicBezTo>
                      <a:pt x="156" y="134"/>
                      <a:pt x="156" y="134"/>
                      <a:pt x="156" y="134"/>
                    </a:cubicBezTo>
                    <a:cubicBezTo>
                      <a:pt x="156" y="134"/>
                      <a:pt x="156" y="133"/>
                      <a:pt x="156" y="133"/>
                    </a:cubicBezTo>
                    <a:cubicBezTo>
                      <a:pt x="157" y="133"/>
                      <a:pt x="157" y="133"/>
                      <a:pt x="157" y="132"/>
                    </a:cubicBezTo>
                    <a:cubicBezTo>
                      <a:pt x="158" y="132"/>
                      <a:pt x="158" y="132"/>
                      <a:pt x="158" y="132"/>
                    </a:cubicBezTo>
                    <a:cubicBezTo>
                      <a:pt x="158" y="131"/>
                      <a:pt x="158" y="131"/>
                      <a:pt x="158" y="131"/>
                    </a:cubicBezTo>
                    <a:cubicBezTo>
                      <a:pt x="159" y="131"/>
                      <a:pt x="159" y="130"/>
                      <a:pt x="159" y="130"/>
                    </a:cubicBezTo>
                    <a:cubicBezTo>
                      <a:pt x="160" y="129"/>
                      <a:pt x="160" y="129"/>
                      <a:pt x="160" y="129"/>
                    </a:cubicBezTo>
                    <a:cubicBezTo>
                      <a:pt x="160" y="129"/>
                      <a:pt x="161" y="129"/>
                      <a:pt x="161" y="129"/>
                    </a:cubicBezTo>
                    <a:cubicBezTo>
                      <a:pt x="161" y="129"/>
                      <a:pt x="161" y="128"/>
                      <a:pt x="161" y="128"/>
                    </a:cubicBezTo>
                    <a:cubicBezTo>
                      <a:pt x="162" y="128"/>
                      <a:pt x="162" y="128"/>
                      <a:pt x="162" y="128"/>
                    </a:cubicBezTo>
                    <a:cubicBezTo>
                      <a:pt x="162" y="128"/>
                      <a:pt x="162" y="128"/>
                      <a:pt x="162" y="128"/>
                    </a:cubicBezTo>
                    <a:cubicBezTo>
                      <a:pt x="162" y="128"/>
                      <a:pt x="162" y="128"/>
                      <a:pt x="162" y="128"/>
                    </a:cubicBezTo>
                    <a:cubicBezTo>
                      <a:pt x="163" y="127"/>
                      <a:pt x="163" y="127"/>
                      <a:pt x="163" y="127"/>
                    </a:cubicBezTo>
                    <a:cubicBezTo>
                      <a:pt x="164" y="127"/>
                      <a:pt x="164" y="127"/>
                      <a:pt x="164" y="127"/>
                    </a:cubicBezTo>
                    <a:cubicBezTo>
                      <a:pt x="164" y="127"/>
                      <a:pt x="164" y="127"/>
                      <a:pt x="165" y="126"/>
                    </a:cubicBezTo>
                    <a:cubicBezTo>
                      <a:pt x="165" y="126"/>
                      <a:pt x="165" y="126"/>
                      <a:pt x="165" y="126"/>
                    </a:cubicBezTo>
                    <a:cubicBezTo>
                      <a:pt x="166" y="126"/>
                      <a:pt x="166" y="126"/>
                      <a:pt x="166" y="126"/>
                    </a:cubicBezTo>
                    <a:cubicBezTo>
                      <a:pt x="166" y="126"/>
                      <a:pt x="166" y="126"/>
                      <a:pt x="166" y="126"/>
                    </a:cubicBezTo>
                    <a:cubicBezTo>
                      <a:pt x="168" y="125"/>
                      <a:pt x="169" y="125"/>
                      <a:pt x="171" y="124"/>
                    </a:cubicBezTo>
                    <a:cubicBezTo>
                      <a:pt x="171" y="124"/>
                      <a:pt x="172" y="124"/>
                      <a:pt x="173" y="124"/>
                    </a:cubicBezTo>
                    <a:cubicBezTo>
                      <a:pt x="173" y="124"/>
                      <a:pt x="173" y="124"/>
                      <a:pt x="173" y="124"/>
                    </a:cubicBezTo>
                    <a:cubicBezTo>
                      <a:pt x="173" y="124"/>
                      <a:pt x="174" y="124"/>
                      <a:pt x="174" y="124"/>
                    </a:cubicBezTo>
                    <a:cubicBezTo>
                      <a:pt x="175" y="124"/>
                      <a:pt x="175" y="124"/>
                      <a:pt x="175" y="124"/>
                    </a:cubicBezTo>
                    <a:cubicBezTo>
                      <a:pt x="175" y="123"/>
                      <a:pt x="175" y="123"/>
                      <a:pt x="176" y="123"/>
                    </a:cubicBezTo>
                    <a:cubicBezTo>
                      <a:pt x="176" y="123"/>
                      <a:pt x="176" y="123"/>
                      <a:pt x="177" y="123"/>
                    </a:cubicBezTo>
                    <a:cubicBezTo>
                      <a:pt x="178" y="123"/>
                      <a:pt x="178" y="123"/>
                      <a:pt x="178" y="123"/>
                    </a:cubicBezTo>
                    <a:cubicBezTo>
                      <a:pt x="178" y="123"/>
                      <a:pt x="179" y="123"/>
                      <a:pt x="179" y="123"/>
                    </a:cubicBezTo>
                    <a:cubicBezTo>
                      <a:pt x="179" y="123"/>
                      <a:pt x="179" y="123"/>
                      <a:pt x="179" y="123"/>
                    </a:cubicBezTo>
                    <a:cubicBezTo>
                      <a:pt x="180" y="123"/>
                      <a:pt x="180" y="123"/>
                      <a:pt x="180" y="123"/>
                    </a:cubicBezTo>
                    <a:cubicBezTo>
                      <a:pt x="181" y="123"/>
                      <a:pt x="181" y="123"/>
                      <a:pt x="181" y="123"/>
                    </a:cubicBezTo>
                    <a:cubicBezTo>
                      <a:pt x="182" y="124"/>
                      <a:pt x="182" y="124"/>
                      <a:pt x="182" y="124"/>
                    </a:cubicBezTo>
                    <a:cubicBezTo>
                      <a:pt x="183" y="124"/>
                      <a:pt x="183" y="124"/>
                      <a:pt x="183" y="124"/>
                    </a:cubicBezTo>
                    <a:cubicBezTo>
                      <a:pt x="183" y="124"/>
                      <a:pt x="183" y="124"/>
                      <a:pt x="183" y="124"/>
                    </a:cubicBezTo>
                    <a:cubicBezTo>
                      <a:pt x="184" y="124"/>
                      <a:pt x="184" y="124"/>
                      <a:pt x="184" y="124"/>
                    </a:cubicBezTo>
                    <a:cubicBezTo>
                      <a:pt x="185" y="124"/>
                      <a:pt x="185" y="124"/>
                      <a:pt x="185" y="124"/>
                    </a:cubicBezTo>
                    <a:cubicBezTo>
                      <a:pt x="185" y="123"/>
                      <a:pt x="185" y="123"/>
                      <a:pt x="185" y="123"/>
                    </a:cubicBezTo>
                    <a:cubicBezTo>
                      <a:pt x="186" y="122"/>
                      <a:pt x="186" y="122"/>
                      <a:pt x="186" y="122"/>
                    </a:cubicBezTo>
                    <a:cubicBezTo>
                      <a:pt x="186" y="122"/>
                      <a:pt x="186" y="122"/>
                      <a:pt x="186" y="122"/>
                    </a:cubicBezTo>
                    <a:cubicBezTo>
                      <a:pt x="186" y="121"/>
                      <a:pt x="186" y="121"/>
                      <a:pt x="186" y="121"/>
                    </a:cubicBezTo>
                    <a:cubicBezTo>
                      <a:pt x="187" y="120"/>
                      <a:pt x="187" y="120"/>
                      <a:pt x="187" y="120"/>
                    </a:cubicBezTo>
                    <a:cubicBezTo>
                      <a:pt x="187" y="119"/>
                      <a:pt x="187" y="119"/>
                      <a:pt x="187" y="119"/>
                    </a:cubicBezTo>
                    <a:cubicBezTo>
                      <a:pt x="188" y="119"/>
                      <a:pt x="188" y="119"/>
                      <a:pt x="188" y="119"/>
                    </a:cubicBezTo>
                    <a:cubicBezTo>
                      <a:pt x="188" y="118"/>
                      <a:pt x="188" y="118"/>
                      <a:pt x="188" y="118"/>
                    </a:cubicBezTo>
                    <a:cubicBezTo>
                      <a:pt x="188" y="118"/>
                      <a:pt x="188" y="118"/>
                      <a:pt x="188" y="118"/>
                    </a:cubicBezTo>
                    <a:cubicBezTo>
                      <a:pt x="189" y="117"/>
                      <a:pt x="189" y="117"/>
                      <a:pt x="189" y="117"/>
                    </a:cubicBezTo>
                    <a:cubicBezTo>
                      <a:pt x="189" y="116"/>
                      <a:pt x="189" y="116"/>
                      <a:pt x="190" y="116"/>
                    </a:cubicBezTo>
                    <a:cubicBezTo>
                      <a:pt x="190" y="115"/>
                      <a:pt x="190" y="115"/>
                      <a:pt x="190" y="115"/>
                    </a:cubicBezTo>
                    <a:cubicBezTo>
                      <a:pt x="191" y="114"/>
                      <a:pt x="191" y="114"/>
                      <a:pt x="191" y="114"/>
                    </a:cubicBezTo>
                    <a:cubicBezTo>
                      <a:pt x="191" y="114"/>
                      <a:pt x="191" y="114"/>
                      <a:pt x="191" y="114"/>
                    </a:cubicBezTo>
                    <a:cubicBezTo>
                      <a:pt x="192" y="113"/>
                      <a:pt x="192" y="113"/>
                      <a:pt x="192" y="113"/>
                    </a:cubicBezTo>
                    <a:cubicBezTo>
                      <a:pt x="192" y="113"/>
                      <a:pt x="193" y="112"/>
                      <a:pt x="193" y="112"/>
                    </a:cubicBezTo>
                    <a:cubicBezTo>
                      <a:pt x="194" y="111"/>
                      <a:pt x="196" y="110"/>
                      <a:pt x="197" y="109"/>
                    </a:cubicBezTo>
                    <a:cubicBezTo>
                      <a:pt x="197" y="109"/>
                      <a:pt x="197" y="109"/>
                      <a:pt x="198" y="108"/>
                    </a:cubicBezTo>
                    <a:cubicBezTo>
                      <a:pt x="198" y="108"/>
                      <a:pt x="198" y="108"/>
                      <a:pt x="198" y="108"/>
                    </a:cubicBezTo>
                    <a:cubicBezTo>
                      <a:pt x="198" y="108"/>
                      <a:pt x="199" y="108"/>
                      <a:pt x="199" y="108"/>
                    </a:cubicBezTo>
                    <a:cubicBezTo>
                      <a:pt x="199" y="108"/>
                      <a:pt x="199" y="108"/>
                      <a:pt x="200" y="107"/>
                    </a:cubicBezTo>
                    <a:cubicBezTo>
                      <a:pt x="201" y="107"/>
                      <a:pt x="201" y="107"/>
                      <a:pt x="201" y="107"/>
                    </a:cubicBezTo>
                    <a:cubicBezTo>
                      <a:pt x="203" y="106"/>
                      <a:pt x="206" y="105"/>
                      <a:pt x="209" y="105"/>
                    </a:cubicBezTo>
                    <a:cubicBezTo>
                      <a:pt x="210" y="105"/>
                      <a:pt x="210" y="105"/>
                      <a:pt x="210" y="105"/>
                    </a:cubicBezTo>
                    <a:cubicBezTo>
                      <a:pt x="211" y="105"/>
                      <a:pt x="211" y="105"/>
                      <a:pt x="211" y="105"/>
                    </a:cubicBezTo>
                    <a:cubicBezTo>
                      <a:pt x="211" y="105"/>
                      <a:pt x="211" y="105"/>
                      <a:pt x="212" y="105"/>
                    </a:cubicBezTo>
                    <a:cubicBezTo>
                      <a:pt x="212" y="105"/>
                      <a:pt x="213" y="105"/>
                      <a:pt x="214" y="105"/>
                    </a:cubicBezTo>
                    <a:cubicBezTo>
                      <a:pt x="215" y="105"/>
                      <a:pt x="217" y="106"/>
                      <a:pt x="218" y="106"/>
                    </a:cubicBezTo>
                    <a:cubicBezTo>
                      <a:pt x="219" y="106"/>
                      <a:pt x="219" y="106"/>
                      <a:pt x="219" y="106"/>
                    </a:cubicBezTo>
                    <a:cubicBezTo>
                      <a:pt x="220" y="106"/>
                      <a:pt x="220" y="106"/>
                      <a:pt x="220" y="106"/>
                    </a:cubicBezTo>
                    <a:cubicBezTo>
                      <a:pt x="220" y="107"/>
                      <a:pt x="220" y="107"/>
                      <a:pt x="220" y="107"/>
                    </a:cubicBezTo>
                    <a:cubicBezTo>
                      <a:pt x="221" y="107"/>
                      <a:pt x="221" y="107"/>
                      <a:pt x="221" y="107"/>
                    </a:cubicBezTo>
                    <a:cubicBezTo>
                      <a:pt x="222" y="107"/>
                      <a:pt x="222" y="107"/>
                      <a:pt x="222" y="108"/>
                    </a:cubicBezTo>
                    <a:cubicBezTo>
                      <a:pt x="223" y="108"/>
                      <a:pt x="223" y="108"/>
                      <a:pt x="223" y="108"/>
                    </a:cubicBezTo>
                    <a:cubicBezTo>
                      <a:pt x="223" y="108"/>
                      <a:pt x="223" y="108"/>
                      <a:pt x="223" y="108"/>
                    </a:cubicBezTo>
                    <a:cubicBezTo>
                      <a:pt x="224" y="109"/>
                      <a:pt x="224" y="109"/>
                      <a:pt x="224"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6" y="109"/>
                      <a:pt x="226" y="109"/>
                      <a:pt x="226" y="109"/>
                    </a:cubicBezTo>
                    <a:cubicBezTo>
                      <a:pt x="226" y="110"/>
                      <a:pt x="226" y="110"/>
                      <a:pt x="226" y="110"/>
                    </a:cubicBezTo>
                    <a:cubicBezTo>
                      <a:pt x="227" y="110"/>
                      <a:pt x="227" y="110"/>
                      <a:pt x="227" y="110"/>
                    </a:cubicBezTo>
                    <a:cubicBezTo>
                      <a:pt x="227" y="110"/>
                      <a:pt x="227" y="110"/>
                      <a:pt x="227" y="110"/>
                    </a:cubicBezTo>
                    <a:cubicBezTo>
                      <a:pt x="228" y="111"/>
                      <a:pt x="228" y="111"/>
                      <a:pt x="228" y="111"/>
                    </a:cubicBezTo>
                    <a:cubicBezTo>
                      <a:pt x="228" y="111"/>
                      <a:pt x="228" y="111"/>
                      <a:pt x="228" y="111"/>
                    </a:cubicBezTo>
                    <a:cubicBezTo>
                      <a:pt x="228" y="111"/>
                      <a:pt x="229" y="112"/>
                      <a:pt x="229" y="112"/>
                    </a:cubicBezTo>
                    <a:cubicBezTo>
                      <a:pt x="229" y="112"/>
                      <a:pt x="230" y="112"/>
                      <a:pt x="230" y="113"/>
                    </a:cubicBezTo>
                    <a:cubicBezTo>
                      <a:pt x="231" y="114"/>
                      <a:pt x="232" y="115"/>
                      <a:pt x="233" y="116"/>
                    </a:cubicBezTo>
                    <a:cubicBezTo>
                      <a:pt x="234" y="119"/>
                      <a:pt x="236" y="121"/>
                      <a:pt x="236" y="124"/>
                    </a:cubicBezTo>
                    <a:cubicBezTo>
                      <a:pt x="237" y="125"/>
                      <a:pt x="237" y="127"/>
                      <a:pt x="237" y="128"/>
                    </a:cubicBezTo>
                    <a:cubicBezTo>
                      <a:pt x="238" y="130"/>
                      <a:pt x="238" y="131"/>
                      <a:pt x="238" y="133"/>
                    </a:cubicBezTo>
                    <a:cubicBezTo>
                      <a:pt x="238" y="134"/>
                      <a:pt x="238" y="135"/>
                      <a:pt x="238"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7" name="Freeform 74"/>
              <p:cNvSpPr>
                <a:spLocks/>
              </p:cNvSpPr>
              <p:nvPr userDrawn="1"/>
            </p:nvSpPr>
            <p:spPr bwMode="auto">
              <a:xfrm>
                <a:off x="879531" y="3824590"/>
                <a:ext cx="449697" cy="470735"/>
              </a:xfrm>
              <a:custGeom>
                <a:avLst/>
                <a:gdLst>
                  <a:gd name="T0" fmla="*/ 29 w 167"/>
                  <a:gd name="T1" fmla="*/ 35 h 175"/>
                  <a:gd name="T2" fmla="*/ 102 w 167"/>
                  <a:gd name="T3" fmla="*/ 132 h 175"/>
                  <a:gd name="T4" fmla="*/ 29 w 167"/>
                  <a:gd name="T5" fmla="*/ 35 h 175"/>
                </a:gdLst>
                <a:ahLst/>
                <a:cxnLst>
                  <a:cxn ang="0">
                    <a:pos x="T0" y="T1"/>
                  </a:cxn>
                  <a:cxn ang="0">
                    <a:pos x="T2" y="T3"/>
                  </a:cxn>
                  <a:cxn ang="0">
                    <a:pos x="T4" y="T5"/>
                  </a:cxn>
                </a:cxnLst>
                <a:rect l="0" t="0" r="r" b="b"/>
                <a:pathLst>
                  <a:path w="167" h="175">
                    <a:moveTo>
                      <a:pt x="29" y="35"/>
                    </a:moveTo>
                    <a:cubicBezTo>
                      <a:pt x="0" y="53"/>
                      <a:pt x="38" y="175"/>
                      <a:pt x="102" y="132"/>
                    </a:cubicBezTo>
                    <a:cubicBezTo>
                      <a:pt x="167" y="89"/>
                      <a:pt x="87" y="0"/>
                      <a:pt x="2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8" name="Freeform 75"/>
              <p:cNvSpPr>
                <a:spLocks/>
              </p:cNvSpPr>
              <p:nvPr userDrawn="1"/>
            </p:nvSpPr>
            <p:spPr bwMode="auto">
              <a:xfrm>
                <a:off x="1655321" y="1610299"/>
                <a:ext cx="825757" cy="731084"/>
              </a:xfrm>
              <a:custGeom>
                <a:avLst/>
                <a:gdLst>
                  <a:gd name="T0" fmla="*/ 173 w 307"/>
                  <a:gd name="T1" fmla="*/ 54 h 272"/>
                  <a:gd name="T2" fmla="*/ 56 w 307"/>
                  <a:gd name="T3" fmla="*/ 66 h 272"/>
                  <a:gd name="T4" fmla="*/ 93 w 307"/>
                  <a:gd name="T5" fmla="*/ 264 h 272"/>
                  <a:gd name="T6" fmla="*/ 168 w 307"/>
                  <a:gd name="T7" fmla="*/ 252 h 272"/>
                  <a:gd name="T8" fmla="*/ 251 w 307"/>
                  <a:gd name="T9" fmla="*/ 233 h 272"/>
                  <a:gd name="T10" fmla="*/ 279 w 307"/>
                  <a:gd name="T11" fmla="*/ 83 h 272"/>
                  <a:gd name="T12" fmla="*/ 173 w 307"/>
                  <a:gd name="T13" fmla="*/ 54 h 272"/>
                </a:gdLst>
                <a:ahLst/>
                <a:cxnLst>
                  <a:cxn ang="0">
                    <a:pos x="T0" y="T1"/>
                  </a:cxn>
                  <a:cxn ang="0">
                    <a:pos x="T2" y="T3"/>
                  </a:cxn>
                  <a:cxn ang="0">
                    <a:pos x="T4" y="T5"/>
                  </a:cxn>
                  <a:cxn ang="0">
                    <a:pos x="T6" y="T7"/>
                  </a:cxn>
                  <a:cxn ang="0">
                    <a:pos x="T8" y="T9"/>
                  </a:cxn>
                  <a:cxn ang="0">
                    <a:pos x="T10" y="T11"/>
                  </a:cxn>
                  <a:cxn ang="0">
                    <a:pos x="T12" y="T13"/>
                  </a:cxn>
                </a:cxnLst>
                <a:rect l="0" t="0" r="r" b="b"/>
                <a:pathLst>
                  <a:path w="307" h="272">
                    <a:moveTo>
                      <a:pt x="173" y="54"/>
                    </a:moveTo>
                    <a:cubicBezTo>
                      <a:pt x="152" y="65"/>
                      <a:pt x="112" y="0"/>
                      <a:pt x="56" y="66"/>
                    </a:cubicBezTo>
                    <a:cubicBezTo>
                      <a:pt x="0" y="132"/>
                      <a:pt x="48" y="256"/>
                      <a:pt x="93" y="264"/>
                    </a:cubicBezTo>
                    <a:cubicBezTo>
                      <a:pt x="138" y="272"/>
                      <a:pt x="159" y="238"/>
                      <a:pt x="168" y="252"/>
                    </a:cubicBezTo>
                    <a:cubicBezTo>
                      <a:pt x="178" y="266"/>
                      <a:pt x="222" y="272"/>
                      <a:pt x="251" y="233"/>
                    </a:cubicBezTo>
                    <a:cubicBezTo>
                      <a:pt x="280" y="195"/>
                      <a:pt x="307" y="125"/>
                      <a:pt x="279" y="83"/>
                    </a:cubicBezTo>
                    <a:cubicBezTo>
                      <a:pt x="251" y="40"/>
                      <a:pt x="235" y="21"/>
                      <a:pt x="17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79" name="Freeform 76"/>
              <p:cNvSpPr>
                <a:spLocks/>
              </p:cNvSpPr>
              <p:nvPr userDrawn="1"/>
            </p:nvSpPr>
            <p:spPr bwMode="auto">
              <a:xfrm>
                <a:off x="2007714" y="1473549"/>
                <a:ext cx="307687" cy="270870"/>
              </a:xfrm>
              <a:custGeom>
                <a:avLst/>
                <a:gdLst>
                  <a:gd name="T0" fmla="*/ 104 w 114"/>
                  <a:gd name="T1" fmla="*/ 29 h 101"/>
                  <a:gd name="T2" fmla="*/ 21 w 114"/>
                  <a:gd name="T3" fmla="*/ 88 h 101"/>
                  <a:gd name="T4" fmla="*/ 26 w 114"/>
                  <a:gd name="T5" fmla="*/ 80 h 101"/>
                  <a:gd name="T6" fmla="*/ 46 w 114"/>
                  <a:gd name="T7" fmla="*/ 61 h 101"/>
                  <a:gd name="T8" fmla="*/ 71 w 114"/>
                  <a:gd name="T9" fmla="*/ 46 h 101"/>
                  <a:gd name="T10" fmla="*/ 80 w 114"/>
                  <a:gd name="T11" fmla="*/ 43 h 101"/>
                  <a:gd name="T12" fmla="*/ 83 w 114"/>
                  <a:gd name="T13" fmla="*/ 42 h 101"/>
                  <a:gd name="T14" fmla="*/ 84 w 114"/>
                  <a:gd name="T15" fmla="*/ 42 h 101"/>
                  <a:gd name="T16" fmla="*/ 84 w 114"/>
                  <a:gd name="T17" fmla="*/ 43 h 101"/>
                  <a:gd name="T18" fmla="*/ 81 w 114"/>
                  <a:gd name="T19" fmla="*/ 45 h 101"/>
                  <a:gd name="T20" fmla="*/ 73 w 114"/>
                  <a:gd name="T21" fmla="*/ 50 h 101"/>
                  <a:gd name="T22" fmla="*/ 63 w 114"/>
                  <a:gd name="T23" fmla="*/ 58 h 101"/>
                  <a:gd name="T24" fmla="*/ 52 w 114"/>
                  <a:gd name="T25" fmla="*/ 67 h 101"/>
                  <a:gd name="T26" fmla="*/ 31 w 114"/>
                  <a:gd name="T27" fmla="*/ 86 h 101"/>
                  <a:gd name="T28" fmla="*/ 25 w 114"/>
                  <a:gd name="T29" fmla="*/ 91 h 101"/>
                  <a:gd name="T30" fmla="*/ 27 w 114"/>
                  <a:gd name="T31" fmla="*/ 93 h 101"/>
                  <a:gd name="T32" fmla="*/ 104 w 114"/>
                  <a:gd name="T33" fmla="*/ 2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01">
                    <a:moveTo>
                      <a:pt x="104" y="29"/>
                    </a:moveTo>
                    <a:cubicBezTo>
                      <a:pt x="96" y="0"/>
                      <a:pt x="0" y="66"/>
                      <a:pt x="21" y="88"/>
                    </a:cubicBezTo>
                    <a:cubicBezTo>
                      <a:pt x="22" y="86"/>
                      <a:pt x="24" y="84"/>
                      <a:pt x="26" y="80"/>
                    </a:cubicBezTo>
                    <a:cubicBezTo>
                      <a:pt x="31" y="74"/>
                      <a:pt x="38" y="67"/>
                      <a:pt x="46" y="61"/>
                    </a:cubicBezTo>
                    <a:cubicBezTo>
                      <a:pt x="55" y="54"/>
                      <a:pt x="64" y="49"/>
                      <a:pt x="71" y="46"/>
                    </a:cubicBezTo>
                    <a:cubicBezTo>
                      <a:pt x="74" y="45"/>
                      <a:pt x="77" y="44"/>
                      <a:pt x="80" y="43"/>
                    </a:cubicBezTo>
                    <a:cubicBezTo>
                      <a:pt x="82" y="42"/>
                      <a:pt x="83" y="42"/>
                      <a:pt x="83" y="42"/>
                    </a:cubicBezTo>
                    <a:cubicBezTo>
                      <a:pt x="83" y="42"/>
                      <a:pt x="84" y="42"/>
                      <a:pt x="84" y="42"/>
                    </a:cubicBezTo>
                    <a:cubicBezTo>
                      <a:pt x="84" y="43"/>
                      <a:pt x="84" y="43"/>
                      <a:pt x="84" y="43"/>
                    </a:cubicBezTo>
                    <a:cubicBezTo>
                      <a:pt x="84" y="43"/>
                      <a:pt x="83" y="44"/>
                      <a:pt x="81" y="45"/>
                    </a:cubicBezTo>
                    <a:cubicBezTo>
                      <a:pt x="79" y="46"/>
                      <a:pt x="76" y="48"/>
                      <a:pt x="73" y="50"/>
                    </a:cubicBezTo>
                    <a:cubicBezTo>
                      <a:pt x="70" y="53"/>
                      <a:pt x="67" y="55"/>
                      <a:pt x="63" y="58"/>
                    </a:cubicBezTo>
                    <a:cubicBezTo>
                      <a:pt x="59" y="61"/>
                      <a:pt x="56" y="64"/>
                      <a:pt x="52" y="67"/>
                    </a:cubicBezTo>
                    <a:cubicBezTo>
                      <a:pt x="44" y="74"/>
                      <a:pt x="37" y="81"/>
                      <a:pt x="31" y="86"/>
                    </a:cubicBezTo>
                    <a:cubicBezTo>
                      <a:pt x="29" y="88"/>
                      <a:pt x="27" y="90"/>
                      <a:pt x="25" y="91"/>
                    </a:cubicBezTo>
                    <a:cubicBezTo>
                      <a:pt x="26" y="92"/>
                      <a:pt x="26" y="92"/>
                      <a:pt x="27" y="93"/>
                    </a:cubicBezTo>
                    <a:cubicBezTo>
                      <a:pt x="51" y="101"/>
                      <a:pt x="114" y="60"/>
                      <a:pt x="10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0" name="Freeform 83"/>
              <p:cNvSpPr>
                <a:spLocks/>
              </p:cNvSpPr>
              <p:nvPr userDrawn="1"/>
            </p:nvSpPr>
            <p:spPr bwMode="auto">
              <a:xfrm>
                <a:off x="916348" y="1683933"/>
                <a:ext cx="236682" cy="205124"/>
              </a:xfrm>
              <a:custGeom>
                <a:avLst/>
                <a:gdLst>
                  <a:gd name="T0" fmla="*/ 82 w 89"/>
                  <a:gd name="T1" fmla="*/ 17 h 77"/>
                  <a:gd name="T2" fmla="*/ 69 w 89"/>
                  <a:gd name="T3" fmla="*/ 13 h 77"/>
                  <a:gd name="T4" fmla="*/ 54 w 89"/>
                  <a:gd name="T5" fmla="*/ 6 h 77"/>
                  <a:gd name="T6" fmla="*/ 48 w 89"/>
                  <a:gd name="T7" fmla="*/ 2 h 77"/>
                  <a:gd name="T8" fmla="*/ 45 w 89"/>
                  <a:gd name="T9" fmla="*/ 0 h 77"/>
                  <a:gd name="T10" fmla="*/ 44 w 89"/>
                  <a:gd name="T11" fmla="*/ 0 h 77"/>
                  <a:gd name="T12" fmla="*/ 15 w 89"/>
                  <a:gd name="T13" fmla="*/ 28 h 77"/>
                  <a:gd name="T14" fmla="*/ 47 w 89"/>
                  <a:gd name="T15" fmla="*/ 74 h 77"/>
                  <a:gd name="T16" fmla="*/ 72 w 89"/>
                  <a:gd name="T17" fmla="*/ 31 h 77"/>
                  <a:gd name="T18" fmla="*/ 82 w 89"/>
                  <a:gd name="T19"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7">
                    <a:moveTo>
                      <a:pt x="82" y="17"/>
                    </a:moveTo>
                    <a:cubicBezTo>
                      <a:pt x="78" y="16"/>
                      <a:pt x="73" y="15"/>
                      <a:pt x="69" y="13"/>
                    </a:cubicBezTo>
                    <a:cubicBezTo>
                      <a:pt x="63" y="11"/>
                      <a:pt x="59" y="9"/>
                      <a:pt x="54" y="6"/>
                    </a:cubicBezTo>
                    <a:cubicBezTo>
                      <a:pt x="52" y="5"/>
                      <a:pt x="50" y="4"/>
                      <a:pt x="48" y="2"/>
                    </a:cubicBezTo>
                    <a:cubicBezTo>
                      <a:pt x="47" y="1"/>
                      <a:pt x="46" y="1"/>
                      <a:pt x="45" y="0"/>
                    </a:cubicBezTo>
                    <a:cubicBezTo>
                      <a:pt x="44" y="0"/>
                      <a:pt x="44" y="0"/>
                      <a:pt x="44" y="0"/>
                    </a:cubicBezTo>
                    <a:cubicBezTo>
                      <a:pt x="41" y="9"/>
                      <a:pt x="25" y="14"/>
                      <a:pt x="15" y="28"/>
                    </a:cubicBezTo>
                    <a:cubicBezTo>
                      <a:pt x="0" y="49"/>
                      <a:pt x="4" y="70"/>
                      <a:pt x="47" y="74"/>
                    </a:cubicBezTo>
                    <a:cubicBezTo>
                      <a:pt x="89" y="77"/>
                      <a:pt x="72" y="51"/>
                      <a:pt x="72" y="31"/>
                    </a:cubicBezTo>
                    <a:cubicBezTo>
                      <a:pt x="71" y="23"/>
                      <a:pt x="76" y="19"/>
                      <a:pt x="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1" name="Freeform 84"/>
              <p:cNvSpPr>
                <a:spLocks/>
              </p:cNvSpPr>
              <p:nvPr userDrawn="1"/>
            </p:nvSpPr>
            <p:spPr bwMode="auto">
              <a:xfrm>
                <a:off x="1126732" y="965998"/>
                <a:ext cx="320836" cy="152528"/>
              </a:xfrm>
              <a:custGeom>
                <a:avLst/>
                <a:gdLst>
                  <a:gd name="T0" fmla="*/ 18 w 119"/>
                  <a:gd name="T1" fmla="*/ 48 h 57"/>
                  <a:gd name="T2" fmla="*/ 23 w 119"/>
                  <a:gd name="T3" fmla="*/ 50 h 57"/>
                  <a:gd name="T4" fmla="*/ 29 w 119"/>
                  <a:gd name="T5" fmla="*/ 51 h 57"/>
                  <a:gd name="T6" fmla="*/ 45 w 119"/>
                  <a:gd name="T7" fmla="*/ 54 h 57"/>
                  <a:gd name="T8" fmla="*/ 54 w 119"/>
                  <a:gd name="T9" fmla="*/ 56 h 57"/>
                  <a:gd name="T10" fmla="*/ 63 w 119"/>
                  <a:gd name="T11" fmla="*/ 57 h 57"/>
                  <a:gd name="T12" fmla="*/ 73 w 119"/>
                  <a:gd name="T13" fmla="*/ 57 h 57"/>
                  <a:gd name="T14" fmla="*/ 82 w 119"/>
                  <a:gd name="T15" fmla="*/ 57 h 57"/>
                  <a:gd name="T16" fmla="*/ 98 w 119"/>
                  <a:gd name="T17" fmla="*/ 56 h 57"/>
                  <a:gd name="T18" fmla="*/ 103 w 119"/>
                  <a:gd name="T19" fmla="*/ 55 h 57"/>
                  <a:gd name="T20" fmla="*/ 117 w 119"/>
                  <a:gd name="T21" fmla="*/ 39 h 57"/>
                  <a:gd name="T22" fmla="*/ 103 w 119"/>
                  <a:gd name="T23" fmla="*/ 33 h 57"/>
                  <a:gd name="T24" fmla="*/ 63 w 119"/>
                  <a:gd name="T25" fmla="*/ 1 h 57"/>
                  <a:gd name="T26" fmla="*/ 26 w 119"/>
                  <a:gd name="T27" fmla="*/ 23 h 57"/>
                  <a:gd name="T28" fmla="*/ 17 w 119"/>
                  <a:gd name="T29" fmla="*/ 48 h 57"/>
                  <a:gd name="T30" fmla="*/ 18 w 119"/>
                  <a:gd name="T31"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57">
                    <a:moveTo>
                      <a:pt x="18" y="48"/>
                    </a:moveTo>
                    <a:cubicBezTo>
                      <a:pt x="19" y="49"/>
                      <a:pt x="21" y="49"/>
                      <a:pt x="23" y="50"/>
                    </a:cubicBezTo>
                    <a:cubicBezTo>
                      <a:pt x="24" y="50"/>
                      <a:pt x="27" y="51"/>
                      <a:pt x="29" y="51"/>
                    </a:cubicBezTo>
                    <a:cubicBezTo>
                      <a:pt x="34" y="52"/>
                      <a:pt x="39" y="54"/>
                      <a:pt x="45" y="54"/>
                    </a:cubicBezTo>
                    <a:cubicBezTo>
                      <a:pt x="48" y="55"/>
                      <a:pt x="51" y="55"/>
                      <a:pt x="54" y="56"/>
                    </a:cubicBezTo>
                    <a:cubicBezTo>
                      <a:pt x="57" y="56"/>
                      <a:pt x="60" y="56"/>
                      <a:pt x="63" y="57"/>
                    </a:cubicBezTo>
                    <a:cubicBezTo>
                      <a:pt x="66" y="57"/>
                      <a:pt x="70" y="57"/>
                      <a:pt x="73" y="57"/>
                    </a:cubicBezTo>
                    <a:cubicBezTo>
                      <a:pt x="76" y="57"/>
                      <a:pt x="79" y="57"/>
                      <a:pt x="82" y="57"/>
                    </a:cubicBezTo>
                    <a:cubicBezTo>
                      <a:pt x="88" y="57"/>
                      <a:pt x="93" y="57"/>
                      <a:pt x="98" y="56"/>
                    </a:cubicBezTo>
                    <a:cubicBezTo>
                      <a:pt x="100" y="56"/>
                      <a:pt x="101" y="56"/>
                      <a:pt x="103" y="55"/>
                    </a:cubicBezTo>
                    <a:cubicBezTo>
                      <a:pt x="109" y="53"/>
                      <a:pt x="116" y="48"/>
                      <a:pt x="117" y="39"/>
                    </a:cubicBezTo>
                    <a:cubicBezTo>
                      <a:pt x="119" y="23"/>
                      <a:pt x="103" y="33"/>
                      <a:pt x="103" y="33"/>
                    </a:cubicBezTo>
                    <a:cubicBezTo>
                      <a:pt x="103" y="33"/>
                      <a:pt x="97" y="1"/>
                      <a:pt x="63" y="1"/>
                    </a:cubicBezTo>
                    <a:cubicBezTo>
                      <a:pt x="29" y="0"/>
                      <a:pt x="26" y="23"/>
                      <a:pt x="26" y="23"/>
                    </a:cubicBezTo>
                    <a:cubicBezTo>
                      <a:pt x="4" y="20"/>
                      <a:pt x="0" y="31"/>
                      <a:pt x="17" y="48"/>
                    </a:cubicBezTo>
                    <a:cubicBezTo>
                      <a:pt x="17" y="48"/>
                      <a:pt x="18" y="48"/>
                      <a:pt x="1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2" name="Freeform 85"/>
              <p:cNvSpPr>
                <a:spLocks/>
              </p:cNvSpPr>
              <p:nvPr userDrawn="1"/>
            </p:nvSpPr>
            <p:spPr bwMode="auto">
              <a:xfrm>
                <a:off x="1084655" y="1707602"/>
                <a:ext cx="286649" cy="244572"/>
              </a:xfrm>
              <a:custGeom>
                <a:avLst/>
                <a:gdLst>
                  <a:gd name="T0" fmla="*/ 82 w 107"/>
                  <a:gd name="T1" fmla="*/ 0 h 91"/>
                  <a:gd name="T2" fmla="*/ 81 w 107"/>
                  <a:gd name="T3" fmla="*/ 0 h 91"/>
                  <a:gd name="T4" fmla="*/ 68 w 107"/>
                  <a:gd name="T5" fmla="*/ 6 h 91"/>
                  <a:gd name="T6" fmla="*/ 61 w 107"/>
                  <a:gd name="T7" fmla="*/ 8 h 91"/>
                  <a:gd name="T8" fmla="*/ 54 w 107"/>
                  <a:gd name="T9" fmla="*/ 9 h 91"/>
                  <a:gd name="T10" fmla="*/ 46 w 107"/>
                  <a:gd name="T11" fmla="*/ 10 h 91"/>
                  <a:gd name="T12" fmla="*/ 38 w 107"/>
                  <a:gd name="T13" fmla="*/ 10 h 91"/>
                  <a:gd name="T14" fmla="*/ 35 w 107"/>
                  <a:gd name="T15" fmla="*/ 10 h 91"/>
                  <a:gd name="T16" fmla="*/ 39 w 107"/>
                  <a:gd name="T17" fmla="*/ 23 h 91"/>
                  <a:gd name="T18" fmla="*/ 53 w 107"/>
                  <a:gd name="T19" fmla="*/ 80 h 91"/>
                  <a:gd name="T20" fmla="*/ 87 w 107"/>
                  <a:gd name="T21" fmla="*/ 35 h 91"/>
                  <a:gd name="T22" fmla="*/ 82 w 107"/>
                  <a:gd name="T2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91">
                    <a:moveTo>
                      <a:pt x="82" y="0"/>
                    </a:moveTo>
                    <a:cubicBezTo>
                      <a:pt x="82" y="0"/>
                      <a:pt x="81" y="0"/>
                      <a:pt x="81" y="0"/>
                    </a:cubicBezTo>
                    <a:cubicBezTo>
                      <a:pt x="77" y="3"/>
                      <a:pt x="73" y="4"/>
                      <a:pt x="68" y="6"/>
                    </a:cubicBezTo>
                    <a:cubicBezTo>
                      <a:pt x="66" y="7"/>
                      <a:pt x="64" y="7"/>
                      <a:pt x="61" y="8"/>
                    </a:cubicBezTo>
                    <a:cubicBezTo>
                      <a:pt x="59" y="8"/>
                      <a:pt x="56" y="9"/>
                      <a:pt x="54" y="9"/>
                    </a:cubicBezTo>
                    <a:cubicBezTo>
                      <a:pt x="51" y="9"/>
                      <a:pt x="49" y="10"/>
                      <a:pt x="46" y="10"/>
                    </a:cubicBezTo>
                    <a:cubicBezTo>
                      <a:pt x="43" y="10"/>
                      <a:pt x="41" y="10"/>
                      <a:pt x="38" y="10"/>
                    </a:cubicBezTo>
                    <a:cubicBezTo>
                      <a:pt x="35" y="10"/>
                      <a:pt x="35" y="10"/>
                      <a:pt x="35" y="10"/>
                    </a:cubicBezTo>
                    <a:cubicBezTo>
                      <a:pt x="39" y="13"/>
                      <a:pt x="41" y="17"/>
                      <a:pt x="39" y="23"/>
                    </a:cubicBezTo>
                    <a:cubicBezTo>
                      <a:pt x="31" y="42"/>
                      <a:pt x="0" y="68"/>
                      <a:pt x="53" y="80"/>
                    </a:cubicBezTo>
                    <a:cubicBezTo>
                      <a:pt x="107" y="91"/>
                      <a:pt x="100" y="55"/>
                      <a:pt x="87" y="35"/>
                    </a:cubicBezTo>
                    <a:cubicBezTo>
                      <a:pt x="79" y="22"/>
                      <a:pt x="77" y="11"/>
                      <a:pt x="8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3" name="Freeform 86"/>
              <p:cNvSpPr>
                <a:spLocks/>
              </p:cNvSpPr>
              <p:nvPr userDrawn="1"/>
            </p:nvSpPr>
            <p:spPr bwMode="auto">
              <a:xfrm>
                <a:off x="1105694" y="1497218"/>
                <a:ext cx="134121" cy="52596"/>
              </a:xfrm>
              <a:custGeom>
                <a:avLst/>
                <a:gdLst>
                  <a:gd name="T0" fmla="*/ 42 w 50"/>
                  <a:gd name="T1" fmla="*/ 14 h 20"/>
                  <a:gd name="T2" fmla="*/ 38 w 50"/>
                  <a:gd name="T3" fmla="*/ 12 h 20"/>
                  <a:gd name="T4" fmla="*/ 33 w 50"/>
                  <a:gd name="T5" fmla="*/ 10 h 20"/>
                  <a:gd name="T6" fmla="*/ 29 w 50"/>
                  <a:gd name="T7" fmla="*/ 8 h 20"/>
                  <a:gd name="T8" fmla="*/ 26 w 50"/>
                  <a:gd name="T9" fmla="*/ 6 h 20"/>
                  <a:gd name="T10" fmla="*/ 21 w 50"/>
                  <a:gd name="T11" fmla="*/ 6 h 20"/>
                  <a:gd name="T12" fmla="*/ 15 w 50"/>
                  <a:gd name="T13" fmla="*/ 5 h 20"/>
                  <a:gd name="T14" fmla="*/ 11 w 50"/>
                  <a:gd name="T15" fmla="*/ 4 h 20"/>
                  <a:gd name="T16" fmla="*/ 6 w 50"/>
                  <a:gd name="T17" fmla="*/ 3 h 20"/>
                  <a:gd name="T18" fmla="*/ 2 w 50"/>
                  <a:gd name="T19" fmla="*/ 1 h 20"/>
                  <a:gd name="T20" fmla="*/ 0 w 50"/>
                  <a:gd name="T21" fmla="*/ 0 h 20"/>
                  <a:gd name="T22" fmla="*/ 1 w 50"/>
                  <a:gd name="T23" fmla="*/ 3 h 20"/>
                  <a:gd name="T24" fmla="*/ 5 w 50"/>
                  <a:gd name="T25" fmla="*/ 7 h 20"/>
                  <a:gd name="T26" fmla="*/ 10 w 50"/>
                  <a:gd name="T27" fmla="*/ 12 h 20"/>
                  <a:gd name="T28" fmla="*/ 12 w 50"/>
                  <a:gd name="T29" fmla="*/ 14 h 20"/>
                  <a:gd name="T30" fmla="*/ 15 w 50"/>
                  <a:gd name="T31" fmla="*/ 15 h 20"/>
                  <a:gd name="T32" fmla="*/ 19 w 50"/>
                  <a:gd name="T33" fmla="*/ 17 h 20"/>
                  <a:gd name="T34" fmla="*/ 22 w 50"/>
                  <a:gd name="T35" fmla="*/ 18 h 20"/>
                  <a:gd name="T36" fmla="*/ 23 w 50"/>
                  <a:gd name="T37" fmla="*/ 18 h 20"/>
                  <a:gd name="T38" fmla="*/ 24 w 50"/>
                  <a:gd name="T39" fmla="*/ 19 h 20"/>
                  <a:gd name="T40" fmla="*/ 25 w 50"/>
                  <a:gd name="T41" fmla="*/ 19 h 20"/>
                  <a:gd name="T42" fmla="*/ 29 w 50"/>
                  <a:gd name="T43" fmla="*/ 20 h 20"/>
                  <a:gd name="T44" fmla="*/ 32 w 50"/>
                  <a:gd name="T45" fmla="*/ 20 h 20"/>
                  <a:gd name="T46" fmla="*/ 35 w 50"/>
                  <a:gd name="T47" fmla="*/ 20 h 20"/>
                  <a:gd name="T48" fmla="*/ 47 w 50"/>
                  <a:gd name="T49" fmla="*/ 17 h 20"/>
                  <a:gd name="T50" fmla="*/ 50 w 50"/>
                  <a:gd name="T51" fmla="*/ 15 h 20"/>
                  <a:gd name="T52" fmla="*/ 47 w 50"/>
                  <a:gd name="T53" fmla="*/ 15 h 20"/>
                  <a:gd name="T54" fmla="*/ 42 w 50"/>
                  <a:gd name="T5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20">
                    <a:moveTo>
                      <a:pt x="42" y="14"/>
                    </a:moveTo>
                    <a:cubicBezTo>
                      <a:pt x="41" y="13"/>
                      <a:pt x="39" y="13"/>
                      <a:pt x="38" y="12"/>
                    </a:cubicBezTo>
                    <a:cubicBezTo>
                      <a:pt x="36" y="12"/>
                      <a:pt x="35" y="11"/>
                      <a:pt x="33" y="10"/>
                    </a:cubicBezTo>
                    <a:cubicBezTo>
                      <a:pt x="32" y="9"/>
                      <a:pt x="30" y="9"/>
                      <a:pt x="29" y="8"/>
                    </a:cubicBezTo>
                    <a:cubicBezTo>
                      <a:pt x="28" y="7"/>
                      <a:pt x="27" y="6"/>
                      <a:pt x="26" y="6"/>
                    </a:cubicBezTo>
                    <a:cubicBezTo>
                      <a:pt x="24" y="6"/>
                      <a:pt x="22" y="6"/>
                      <a:pt x="21" y="6"/>
                    </a:cubicBezTo>
                    <a:cubicBezTo>
                      <a:pt x="19" y="6"/>
                      <a:pt x="17" y="5"/>
                      <a:pt x="15" y="5"/>
                    </a:cubicBezTo>
                    <a:cubicBezTo>
                      <a:pt x="14" y="5"/>
                      <a:pt x="12" y="5"/>
                      <a:pt x="11" y="4"/>
                    </a:cubicBezTo>
                    <a:cubicBezTo>
                      <a:pt x="9" y="4"/>
                      <a:pt x="7" y="3"/>
                      <a:pt x="6" y="3"/>
                    </a:cubicBezTo>
                    <a:cubicBezTo>
                      <a:pt x="4" y="2"/>
                      <a:pt x="3" y="2"/>
                      <a:pt x="2" y="1"/>
                    </a:cubicBezTo>
                    <a:cubicBezTo>
                      <a:pt x="1" y="1"/>
                      <a:pt x="0" y="1"/>
                      <a:pt x="0" y="0"/>
                    </a:cubicBezTo>
                    <a:cubicBezTo>
                      <a:pt x="0" y="1"/>
                      <a:pt x="1" y="2"/>
                      <a:pt x="1" y="3"/>
                    </a:cubicBezTo>
                    <a:cubicBezTo>
                      <a:pt x="2" y="4"/>
                      <a:pt x="4" y="6"/>
                      <a:pt x="5" y="7"/>
                    </a:cubicBezTo>
                    <a:cubicBezTo>
                      <a:pt x="6" y="9"/>
                      <a:pt x="8" y="10"/>
                      <a:pt x="10" y="12"/>
                    </a:cubicBezTo>
                    <a:cubicBezTo>
                      <a:pt x="11" y="12"/>
                      <a:pt x="12" y="13"/>
                      <a:pt x="12" y="14"/>
                    </a:cubicBezTo>
                    <a:cubicBezTo>
                      <a:pt x="13" y="14"/>
                      <a:pt x="14" y="15"/>
                      <a:pt x="15" y="15"/>
                    </a:cubicBezTo>
                    <a:cubicBezTo>
                      <a:pt x="16" y="16"/>
                      <a:pt x="18" y="16"/>
                      <a:pt x="19" y="17"/>
                    </a:cubicBezTo>
                    <a:cubicBezTo>
                      <a:pt x="22" y="18"/>
                      <a:pt x="22" y="18"/>
                      <a:pt x="22" y="18"/>
                    </a:cubicBezTo>
                    <a:cubicBezTo>
                      <a:pt x="22" y="18"/>
                      <a:pt x="23" y="18"/>
                      <a:pt x="23" y="18"/>
                    </a:cubicBezTo>
                    <a:cubicBezTo>
                      <a:pt x="24" y="19"/>
                      <a:pt x="24" y="19"/>
                      <a:pt x="24" y="19"/>
                    </a:cubicBezTo>
                    <a:cubicBezTo>
                      <a:pt x="25" y="19"/>
                      <a:pt x="25" y="19"/>
                      <a:pt x="25" y="19"/>
                    </a:cubicBezTo>
                    <a:cubicBezTo>
                      <a:pt x="27" y="19"/>
                      <a:pt x="28" y="20"/>
                      <a:pt x="29" y="20"/>
                    </a:cubicBezTo>
                    <a:cubicBezTo>
                      <a:pt x="30" y="20"/>
                      <a:pt x="31" y="20"/>
                      <a:pt x="32" y="20"/>
                    </a:cubicBezTo>
                    <a:cubicBezTo>
                      <a:pt x="33" y="20"/>
                      <a:pt x="34" y="20"/>
                      <a:pt x="35" y="20"/>
                    </a:cubicBezTo>
                    <a:cubicBezTo>
                      <a:pt x="40" y="20"/>
                      <a:pt x="44" y="18"/>
                      <a:pt x="47" y="17"/>
                    </a:cubicBezTo>
                    <a:cubicBezTo>
                      <a:pt x="48" y="16"/>
                      <a:pt x="49" y="16"/>
                      <a:pt x="50" y="15"/>
                    </a:cubicBezTo>
                    <a:cubicBezTo>
                      <a:pt x="47" y="15"/>
                      <a:pt x="47" y="15"/>
                      <a:pt x="47" y="15"/>
                    </a:cubicBezTo>
                    <a:cubicBezTo>
                      <a:pt x="46" y="15"/>
                      <a:pt x="44" y="14"/>
                      <a:pt x="4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4" name="Freeform 87"/>
              <p:cNvSpPr>
                <a:spLocks/>
              </p:cNvSpPr>
              <p:nvPr userDrawn="1"/>
            </p:nvSpPr>
            <p:spPr bwMode="auto">
              <a:xfrm>
                <a:off x="1139880" y="1347319"/>
                <a:ext cx="128861" cy="97303"/>
              </a:xfrm>
              <a:custGeom>
                <a:avLst/>
                <a:gdLst>
                  <a:gd name="T0" fmla="*/ 11 w 48"/>
                  <a:gd name="T1" fmla="*/ 30 h 36"/>
                  <a:gd name="T2" fmla="*/ 16 w 48"/>
                  <a:gd name="T3" fmla="*/ 33 h 36"/>
                  <a:gd name="T4" fmla="*/ 19 w 48"/>
                  <a:gd name="T5" fmla="*/ 34 h 36"/>
                  <a:gd name="T6" fmla="*/ 21 w 48"/>
                  <a:gd name="T7" fmla="*/ 35 h 36"/>
                  <a:gd name="T8" fmla="*/ 31 w 48"/>
                  <a:gd name="T9" fmla="*/ 36 h 36"/>
                  <a:gd name="T10" fmla="*/ 44 w 48"/>
                  <a:gd name="T11" fmla="*/ 31 h 36"/>
                  <a:gd name="T12" fmla="*/ 46 w 48"/>
                  <a:gd name="T13" fmla="*/ 29 h 36"/>
                  <a:gd name="T14" fmla="*/ 47 w 48"/>
                  <a:gd name="T15" fmla="*/ 28 h 36"/>
                  <a:gd name="T16" fmla="*/ 47 w 48"/>
                  <a:gd name="T17" fmla="*/ 26 h 36"/>
                  <a:gd name="T18" fmla="*/ 48 w 48"/>
                  <a:gd name="T19" fmla="*/ 21 h 36"/>
                  <a:gd name="T20" fmla="*/ 41 w 48"/>
                  <a:gd name="T21" fmla="*/ 8 h 36"/>
                  <a:gd name="T22" fmla="*/ 32 w 48"/>
                  <a:gd name="T23" fmla="*/ 3 h 36"/>
                  <a:gd name="T24" fmla="*/ 20 w 48"/>
                  <a:gd name="T25" fmla="*/ 0 h 36"/>
                  <a:gd name="T26" fmla="*/ 8 w 48"/>
                  <a:gd name="T27" fmla="*/ 3 h 36"/>
                  <a:gd name="T28" fmla="*/ 4 w 48"/>
                  <a:gd name="T29" fmla="*/ 6 h 36"/>
                  <a:gd name="T30" fmla="*/ 2 w 48"/>
                  <a:gd name="T31" fmla="*/ 9 h 36"/>
                  <a:gd name="T32" fmla="*/ 1 w 48"/>
                  <a:gd name="T33" fmla="*/ 10 h 36"/>
                  <a:gd name="T34" fmla="*/ 1 w 48"/>
                  <a:gd name="T35" fmla="*/ 11 h 36"/>
                  <a:gd name="T36" fmla="*/ 3 w 48"/>
                  <a:gd name="T37" fmla="*/ 22 h 36"/>
                  <a:gd name="T38" fmla="*/ 11 w 48"/>
                  <a:gd name="T3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36">
                    <a:moveTo>
                      <a:pt x="11" y="30"/>
                    </a:moveTo>
                    <a:cubicBezTo>
                      <a:pt x="13" y="31"/>
                      <a:pt x="14" y="32"/>
                      <a:pt x="16" y="33"/>
                    </a:cubicBezTo>
                    <a:cubicBezTo>
                      <a:pt x="17" y="33"/>
                      <a:pt x="18" y="34"/>
                      <a:pt x="19" y="34"/>
                    </a:cubicBezTo>
                    <a:cubicBezTo>
                      <a:pt x="20" y="34"/>
                      <a:pt x="21" y="34"/>
                      <a:pt x="21" y="35"/>
                    </a:cubicBezTo>
                    <a:cubicBezTo>
                      <a:pt x="25" y="36"/>
                      <a:pt x="28" y="36"/>
                      <a:pt x="31" y="36"/>
                    </a:cubicBezTo>
                    <a:cubicBezTo>
                      <a:pt x="37" y="35"/>
                      <a:pt x="42" y="33"/>
                      <a:pt x="44" y="31"/>
                    </a:cubicBezTo>
                    <a:cubicBezTo>
                      <a:pt x="45" y="30"/>
                      <a:pt x="45" y="30"/>
                      <a:pt x="46" y="29"/>
                    </a:cubicBezTo>
                    <a:cubicBezTo>
                      <a:pt x="46" y="29"/>
                      <a:pt x="46" y="29"/>
                      <a:pt x="47" y="28"/>
                    </a:cubicBezTo>
                    <a:cubicBezTo>
                      <a:pt x="47" y="27"/>
                      <a:pt x="47" y="27"/>
                      <a:pt x="47" y="26"/>
                    </a:cubicBezTo>
                    <a:cubicBezTo>
                      <a:pt x="47" y="26"/>
                      <a:pt x="48" y="25"/>
                      <a:pt x="48" y="21"/>
                    </a:cubicBezTo>
                    <a:cubicBezTo>
                      <a:pt x="48" y="18"/>
                      <a:pt x="46" y="13"/>
                      <a:pt x="41" y="8"/>
                    </a:cubicBezTo>
                    <a:cubicBezTo>
                      <a:pt x="39" y="6"/>
                      <a:pt x="36" y="4"/>
                      <a:pt x="32" y="3"/>
                    </a:cubicBezTo>
                    <a:cubicBezTo>
                      <a:pt x="28" y="1"/>
                      <a:pt x="25" y="0"/>
                      <a:pt x="20" y="0"/>
                    </a:cubicBezTo>
                    <a:cubicBezTo>
                      <a:pt x="16" y="0"/>
                      <a:pt x="12" y="1"/>
                      <a:pt x="8" y="3"/>
                    </a:cubicBezTo>
                    <a:cubicBezTo>
                      <a:pt x="6" y="4"/>
                      <a:pt x="5" y="5"/>
                      <a:pt x="4" y="6"/>
                    </a:cubicBezTo>
                    <a:cubicBezTo>
                      <a:pt x="3" y="7"/>
                      <a:pt x="2" y="8"/>
                      <a:pt x="2" y="9"/>
                    </a:cubicBezTo>
                    <a:cubicBezTo>
                      <a:pt x="2" y="9"/>
                      <a:pt x="2" y="9"/>
                      <a:pt x="1" y="10"/>
                    </a:cubicBezTo>
                    <a:cubicBezTo>
                      <a:pt x="1" y="11"/>
                      <a:pt x="1" y="11"/>
                      <a:pt x="1" y="11"/>
                    </a:cubicBezTo>
                    <a:cubicBezTo>
                      <a:pt x="0" y="15"/>
                      <a:pt x="1" y="19"/>
                      <a:pt x="3" y="22"/>
                    </a:cubicBezTo>
                    <a:cubicBezTo>
                      <a:pt x="5" y="25"/>
                      <a:pt x="8" y="28"/>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5" name="Freeform 88"/>
              <p:cNvSpPr>
                <a:spLocks noEditPoints="1"/>
              </p:cNvSpPr>
              <p:nvPr userDrawn="1"/>
            </p:nvSpPr>
            <p:spPr bwMode="auto">
              <a:xfrm>
                <a:off x="837454" y="1034373"/>
                <a:ext cx="815238" cy="662710"/>
              </a:xfrm>
              <a:custGeom>
                <a:avLst/>
                <a:gdLst>
                  <a:gd name="T0" fmla="*/ 264 w 304"/>
                  <a:gd name="T1" fmla="*/ 164 h 246"/>
                  <a:gd name="T2" fmla="*/ 244 w 304"/>
                  <a:gd name="T3" fmla="*/ 175 h 246"/>
                  <a:gd name="T4" fmla="*/ 220 w 304"/>
                  <a:gd name="T5" fmla="*/ 174 h 246"/>
                  <a:gd name="T6" fmla="*/ 224 w 304"/>
                  <a:gd name="T7" fmla="*/ 154 h 246"/>
                  <a:gd name="T8" fmla="*/ 207 w 304"/>
                  <a:gd name="T9" fmla="*/ 37 h 246"/>
                  <a:gd name="T10" fmla="*/ 143 w 304"/>
                  <a:gd name="T11" fmla="*/ 34 h 246"/>
                  <a:gd name="T12" fmla="*/ 71 w 304"/>
                  <a:gd name="T13" fmla="*/ 86 h 246"/>
                  <a:gd name="T14" fmla="*/ 62 w 304"/>
                  <a:gd name="T15" fmla="*/ 109 h 246"/>
                  <a:gd name="T16" fmla="*/ 48 w 304"/>
                  <a:gd name="T17" fmla="*/ 98 h 246"/>
                  <a:gd name="T18" fmla="*/ 35 w 304"/>
                  <a:gd name="T19" fmla="*/ 71 h 246"/>
                  <a:gd name="T20" fmla="*/ 35 w 304"/>
                  <a:gd name="T21" fmla="*/ 38 h 246"/>
                  <a:gd name="T22" fmla="*/ 21 w 304"/>
                  <a:gd name="T23" fmla="*/ 7 h 246"/>
                  <a:gd name="T24" fmla="*/ 0 w 304"/>
                  <a:gd name="T25" fmla="*/ 33 h 246"/>
                  <a:gd name="T26" fmla="*/ 11 w 304"/>
                  <a:gd name="T27" fmla="*/ 82 h 246"/>
                  <a:gd name="T28" fmla="*/ 38 w 304"/>
                  <a:gd name="T29" fmla="*/ 112 h 246"/>
                  <a:gd name="T30" fmla="*/ 59 w 304"/>
                  <a:gd name="T31" fmla="*/ 121 h 246"/>
                  <a:gd name="T32" fmla="*/ 59 w 304"/>
                  <a:gd name="T33" fmla="*/ 212 h 246"/>
                  <a:gd name="T34" fmla="*/ 78 w 304"/>
                  <a:gd name="T35" fmla="*/ 230 h 246"/>
                  <a:gd name="T36" fmla="*/ 116 w 304"/>
                  <a:gd name="T37" fmla="*/ 245 h 246"/>
                  <a:gd name="T38" fmla="*/ 151 w 304"/>
                  <a:gd name="T39" fmla="*/ 245 h 246"/>
                  <a:gd name="T40" fmla="*/ 185 w 304"/>
                  <a:gd name="T41" fmla="*/ 234 h 246"/>
                  <a:gd name="T42" fmla="*/ 214 w 304"/>
                  <a:gd name="T43" fmla="*/ 189 h 246"/>
                  <a:gd name="T44" fmla="*/ 255 w 304"/>
                  <a:gd name="T45" fmla="*/ 199 h 246"/>
                  <a:gd name="T46" fmla="*/ 287 w 304"/>
                  <a:gd name="T47" fmla="*/ 191 h 246"/>
                  <a:gd name="T48" fmla="*/ 292 w 304"/>
                  <a:gd name="T49" fmla="*/ 158 h 246"/>
                  <a:gd name="T50" fmla="*/ 119 w 304"/>
                  <a:gd name="T51" fmla="*/ 114 h 246"/>
                  <a:gd name="T52" fmla="*/ 167 w 304"/>
                  <a:gd name="T53" fmla="*/ 143 h 246"/>
                  <a:gd name="T54" fmla="*/ 162 w 304"/>
                  <a:gd name="T55" fmla="*/ 151 h 246"/>
                  <a:gd name="T56" fmla="*/ 108 w 304"/>
                  <a:gd name="T57" fmla="*/ 125 h 246"/>
                  <a:gd name="T58" fmla="*/ 117 w 304"/>
                  <a:gd name="T59" fmla="*/ 90 h 246"/>
                  <a:gd name="T60" fmla="*/ 156 w 304"/>
                  <a:gd name="T61" fmla="*/ 101 h 246"/>
                  <a:gd name="T62" fmla="*/ 161 w 304"/>
                  <a:gd name="T63" fmla="*/ 188 h 246"/>
                  <a:gd name="T64" fmla="*/ 136 w 304"/>
                  <a:gd name="T65" fmla="*/ 199 h 246"/>
                  <a:gd name="T66" fmla="*/ 121 w 304"/>
                  <a:gd name="T67" fmla="*/ 198 h 246"/>
                  <a:gd name="T68" fmla="*/ 105 w 304"/>
                  <a:gd name="T69" fmla="*/ 190 h 246"/>
                  <a:gd name="T70" fmla="*/ 93 w 304"/>
                  <a:gd name="T71" fmla="*/ 168 h 246"/>
                  <a:gd name="T72" fmla="*/ 79 w 304"/>
                  <a:gd name="T73" fmla="*/ 151 h 246"/>
                  <a:gd name="T74" fmla="*/ 83 w 304"/>
                  <a:gd name="T75" fmla="*/ 144 h 246"/>
                  <a:gd name="T76" fmla="*/ 97 w 304"/>
                  <a:gd name="T77" fmla="*/ 153 h 246"/>
                  <a:gd name="T78" fmla="*/ 111 w 304"/>
                  <a:gd name="T79" fmla="*/ 154 h 246"/>
                  <a:gd name="T80" fmla="*/ 154 w 304"/>
                  <a:gd name="T81" fmla="*/ 169 h 246"/>
                  <a:gd name="T82" fmla="*/ 169 w 304"/>
                  <a:gd name="T83" fmla="*/ 175 h 246"/>
                  <a:gd name="T84" fmla="*/ 185 w 304"/>
                  <a:gd name="T85" fmla="*/ 181 h 246"/>
                  <a:gd name="T86" fmla="*/ 186 w 304"/>
                  <a:gd name="T87" fmla="*/ 84 h 246"/>
                  <a:gd name="T88" fmla="*/ 176 w 304"/>
                  <a:gd name="T89" fmla="*/ 74 h 246"/>
                  <a:gd name="T90" fmla="*/ 160 w 304"/>
                  <a:gd name="T91" fmla="*/ 76 h 246"/>
                  <a:gd name="T92" fmla="*/ 150 w 304"/>
                  <a:gd name="T93" fmla="*/ 78 h 246"/>
                  <a:gd name="T94" fmla="*/ 141 w 304"/>
                  <a:gd name="T95" fmla="*/ 66 h 246"/>
                  <a:gd name="T96" fmla="*/ 128 w 304"/>
                  <a:gd name="T97" fmla="*/ 62 h 246"/>
                  <a:gd name="T98" fmla="*/ 115 w 304"/>
                  <a:gd name="T99" fmla="*/ 70 h 246"/>
                  <a:gd name="T100" fmla="*/ 115 w 304"/>
                  <a:gd name="T101" fmla="*/ 65 h 246"/>
                  <a:gd name="T102" fmla="*/ 131 w 304"/>
                  <a:gd name="T103" fmla="*/ 57 h 246"/>
                  <a:gd name="T104" fmla="*/ 148 w 304"/>
                  <a:gd name="T105" fmla="*/ 62 h 246"/>
                  <a:gd name="T106" fmla="*/ 167 w 304"/>
                  <a:gd name="T107" fmla="*/ 67 h 246"/>
                  <a:gd name="T108" fmla="*/ 184 w 304"/>
                  <a:gd name="T109" fmla="*/ 74 h 246"/>
                  <a:gd name="T110" fmla="*/ 193 w 304"/>
                  <a:gd name="T111" fmla="*/ 9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246">
                    <a:moveTo>
                      <a:pt x="292" y="158"/>
                    </a:moveTo>
                    <a:cubicBezTo>
                      <a:pt x="284" y="153"/>
                      <a:pt x="271" y="155"/>
                      <a:pt x="265" y="163"/>
                    </a:cubicBezTo>
                    <a:cubicBezTo>
                      <a:pt x="265" y="163"/>
                      <a:pt x="265" y="163"/>
                      <a:pt x="265" y="163"/>
                    </a:cubicBezTo>
                    <a:cubicBezTo>
                      <a:pt x="265" y="163"/>
                      <a:pt x="265" y="164"/>
                      <a:pt x="265" y="164"/>
                    </a:cubicBezTo>
                    <a:cubicBezTo>
                      <a:pt x="265" y="164"/>
                      <a:pt x="264" y="164"/>
                      <a:pt x="264" y="164"/>
                    </a:cubicBezTo>
                    <a:cubicBezTo>
                      <a:pt x="264" y="165"/>
                      <a:pt x="263" y="165"/>
                      <a:pt x="262" y="166"/>
                    </a:cubicBezTo>
                    <a:cubicBezTo>
                      <a:pt x="262" y="167"/>
                      <a:pt x="261" y="168"/>
                      <a:pt x="259" y="168"/>
                    </a:cubicBezTo>
                    <a:cubicBezTo>
                      <a:pt x="258" y="169"/>
                      <a:pt x="257" y="170"/>
                      <a:pt x="255" y="171"/>
                    </a:cubicBezTo>
                    <a:cubicBezTo>
                      <a:pt x="254" y="172"/>
                      <a:pt x="252" y="172"/>
                      <a:pt x="250" y="173"/>
                    </a:cubicBezTo>
                    <a:cubicBezTo>
                      <a:pt x="248" y="174"/>
                      <a:pt x="246" y="174"/>
                      <a:pt x="244" y="175"/>
                    </a:cubicBezTo>
                    <a:cubicBezTo>
                      <a:pt x="242" y="175"/>
                      <a:pt x="240" y="176"/>
                      <a:pt x="237" y="176"/>
                    </a:cubicBezTo>
                    <a:cubicBezTo>
                      <a:pt x="235" y="176"/>
                      <a:pt x="233" y="176"/>
                      <a:pt x="231" y="176"/>
                    </a:cubicBezTo>
                    <a:cubicBezTo>
                      <a:pt x="228" y="176"/>
                      <a:pt x="226" y="176"/>
                      <a:pt x="224" y="176"/>
                    </a:cubicBezTo>
                    <a:cubicBezTo>
                      <a:pt x="223" y="175"/>
                      <a:pt x="222" y="175"/>
                      <a:pt x="221" y="175"/>
                    </a:cubicBezTo>
                    <a:cubicBezTo>
                      <a:pt x="221" y="175"/>
                      <a:pt x="220" y="175"/>
                      <a:pt x="220" y="174"/>
                    </a:cubicBezTo>
                    <a:cubicBezTo>
                      <a:pt x="219" y="174"/>
                      <a:pt x="219" y="174"/>
                      <a:pt x="218" y="174"/>
                    </a:cubicBezTo>
                    <a:cubicBezTo>
                      <a:pt x="216" y="173"/>
                      <a:pt x="214" y="173"/>
                      <a:pt x="213" y="172"/>
                    </a:cubicBezTo>
                    <a:cubicBezTo>
                      <a:pt x="211" y="171"/>
                      <a:pt x="210" y="171"/>
                      <a:pt x="209" y="170"/>
                    </a:cubicBezTo>
                    <a:cubicBezTo>
                      <a:pt x="209" y="166"/>
                      <a:pt x="209" y="162"/>
                      <a:pt x="209" y="159"/>
                    </a:cubicBezTo>
                    <a:cubicBezTo>
                      <a:pt x="210" y="145"/>
                      <a:pt x="208" y="146"/>
                      <a:pt x="224" y="154"/>
                    </a:cubicBezTo>
                    <a:cubicBezTo>
                      <a:pt x="240" y="162"/>
                      <a:pt x="255" y="144"/>
                      <a:pt x="258" y="122"/>
                    </a:cubicBezTo>
                    <a:cubicBezTo>
                      <a:pt x="261" y="100"/>
                      <a:pt x="251" y="71"/>
                      <a:pt x="231" y="81"/>
                    </a:cubicBezTo>
                    <a:cubicBezTo>
                      <a:pt x="212" y="92"/>
                      <a:pt x="214" y="83"/>
                      <a:pt x="215" y="59"/>
                    </a:cubicBezTo>
                    <a:cubicBezTo>
                      <a:pt x="215" y="49"/>
                      <a:pt x="214" y="42"/>
                      <a:pt x="211" y="36"/>
                    </a:cubicBezTo>
                    <a:cubicBezTo>
                      <a:pt x="210" y="36"/>
                      <a:pt x="208" y="36"/>
                      <a:pt x="207" y="37"/>
                    </a:cubicBezTo>
                    <a:cubicBezTo>
                      <a:pt x="205" y="37"/>
                      <a:pt x="202" y="38"/>
                      <a:pt x="199" y="38"/>
                    </a:cubicBezTo>
                    <a:cubicBezTo>
                      <a:pt x="196" y="39"/>
                      <a:pt x="193" y="39"/>
                      <a:pt x="190" y="39"/>
                    </a:cubicBezTo>
                    <a:cubicBezTo>
                      <a:pt x="184" y="40"/>
                      <a:pt x="177" y="39"/>
                      <a:pt x="171" y="39"/>
                    </a:cubicBezTo>
                    <a:cubicBezTo>
                      <a:pt x="164" y="38"/>
                      <a:pt x="158" y="37"/>
                      <a:pt x="151" y="36"/>
                    </a:cubicBezTo>
                    <a:cubicBezTo>
                      <a:pt x="148" y="35"/>
                      <a:pt x="146" y="35"/>
                      <a:pt x="143" y="34"/>
                    </a:cubicBezTo>
                    <a:cubicBezTo>
                      <a:pt x="140" y="33"/>
                      <a:pt x="137" y="32"/>
                      <a:pt x="135" y="32"/>
                    </a:cubicBezTo>
                    <a:cubicBezTo>
                      <a:pt x="132" y="31"/>
                      <a:pt x="130" y="30"/>
                      <a:pt x="128" y="29"/>
                    </a:cubicBezTo>
                    <a:cubicBezTo>
                      <a:pt x="125" y="31"/>
                      <a:pt x="123" y="34"/>
                      <a:pt x="120" y="37"/>
                    </a:cubicBezTo>
                    <a:cubicBezTo>
                      <a:pt x="100" y="62"/>
                      <a:pt x="109" y="0"/>
                      <a:pt x="77" y="26"/>
                    </a:cubicBezTo>
                    <a:cubicBezTo>
                      <a:pt x="45" y="52"/>
                      <a:pt x="54" y="86"/>
                      <a:pt x="71" y="86"/>
                    </a:cubicBezTo>
                    <a:cubicBezTo>
                      <a:pt x="88" y="86"/>
                      <a:pt x="81" y="91"/>
                      <a:pt x="71" y="106"/>
                    </a:cubicBezTo>
                    <a:cubicBezTo>
                      <a:pt x="70" y="108"/>
                      <a:pt x="69" y="110"/>
                      <a:pt x="67" y="112"/>
                    </a:cubicBezTo>
                    <a:cubicBezTo>
                      <a:pt x="67" y="112"/>
                      <a:pt x="66" y="111"/>
                      <a:pt x="65" y="111"/>
                    </a:cubicBezTo>
                    <a:cubicBezTo>
                      <a:pt x="65" y="111"/>
                      <a:pt x="64" y="110"/>
                      <a:pt x="63" y="110"/>
                    </a:cubicBezTo>
                    <a:cubicBezTo>
                      <a:pt x="63" y="110"/>
                      <a:pt x="63" y="110"/>
                      <a:pt x="62" y="109"/>
                    </a:cubicBezTo>
                    <a:cubicBezTo>
                      <a:pt x="62" y="109"/>
                      <a:pt x="62" y="109"/>
                      <a:pt x="61" y="109"/>
                    </a:cubicBezTo>
                    <a:cubicBezTo>
                      <a:pt x="60" y="108"/>
                      <a:pt x="58" y="107"/>
                      <a:pt x="56" y="105"/>
                    </a:cubicBezTo>
                    <a:cubicBezTo>
                      <a:pt x="54" y="104"/>
                      <a:pt x="52" y="102"/>
                      <a:pt x="51" y="101"/>
                    </a:cubicBezTo>
                    <a:cubicBezTo>
                      <a:pt x="50" y="100"/>
                      <a:pt x="50" y="100"/>
                      <a:pt x="49" y="99"/>
                    </a:cubicBezTo>
                    <a:cubicBezTo>
                      <a:pt x="49" y="99"/>
                      <a:pt x="48" y="98"/>
                      <a:pt x="48" y="98"/>
                    </a:cubicBezTo>
                    <a:cubicBezTo>
                      <a:pt x="47" y="97"/>
                      <a:pt x="46" y="96"/>
                      <a:pt x="45" y="95"/>
                    </a:cubicBezTo>
                    <a:cubicBezTo>
                      <a:pt x="44" y="92"/>
                      <a:pt x="42" y="90"/>
                      <a:pt x="41" y="87"/>
                    </a:cubicBezTo>
                    <a:cubicBezTo>
                      <a:pt x="40" y="86"/>
                      <a:pt x="39" y="85"/>
                      <a:pt x="39" y="83"/>
                    </a:cubicBezTo>
                    <a:cubicBezTo>
                      <a:pt x="38" y="82"/>
                      <a:pt x="38" y="81"/>
                      <a:pt x="37" y="79"/>
                    </a:cubicBezTo>
                    <a:cubicBezTo>
                      <a:pt x="36" y="76"/>
                      <a:pt x="35" y="74"/>
                      <a:pt x="35" y="71"/>
                    </a:cubicBezTo>
                    <a:cubicBezTo>
                      <a:pt x="34" y="68"/>
                      <a:pt x="34" y="65"/>
                      <a:pt x="33" y="62"/>
                    </a:cubicBezTo>
                    <a:cubicBezTo>
                      <a:pt x="33" y="59"/>
                      <a:pt x="33" y="57"/>
                      <a:pt x="33" y="54"/>
                    </a:cubicBezTo>
                    <a:cubicBezTo>
                      <a:pt x="33" y="52"/>
                      <a:pt x="33" y="50"/>
                      <a:pt x="33" y="48"/>
                    </a:cubicBezTo>
                    <a:cubicBezTo>
                      <a:pt x="33" y="45"/>
                      <a:pt x="34" y="44"/>
                      <a:pt x="34" y="42"/>
                    </a:cubicBezTo>
                    <a:cubicBezTo>
                      <a:pt x="34" y="41"/>
                      <a:pt x="35" y="39"/>
                      <a:pt x="35" y="38"/>
                    </a:cubicBezTo>
                    <a:cubicBezTo>
                      <a:pt x="35" y="38"/>
                      <a:pt x="35" y="38"/>
                      <a:pt x="36" y="37"/>
                    </a:cubicBezTo>
                    <a:cubicBezTo>
                      <a:pt x="36" y="37"/>
                      <a:pt x="36" y="37"/>
                      <a:pt x="36" y="36"/>
                    </a:cubicBezTo>
                    <a:cubicBezTo>
                      <a:pt x="36" y="36"/>
                      <a:pt x="36" y="36"/>
                      <a:pt x="36" y="36"/>
                    </a:cubicBezTo>
                    <a:cubicBezTo>
                      <a:pt x="37" y="34"/>
                      <a:pt x="37" y="32"/>
                      <a:pt x="38" y="30"/>
                    </a:cubicBezTo>
                    <a:cubicBezTo>
                      <a:pt x="39" y="18"/>
                      <a:pt x="32" y="8"/>
                      <a:pt x="21" y="7"/>
                    </a:cubicBezTo>
                    <a:cubicBezTo>
                      <a:pt x="11" y="5"/>
                      <a:pt x="2" y="13"/>
                      <a:pt x="0" y="25"/>
                    </a:cubicBezTo>
                    <a:cubicBezTo>
                      <a:pt x="0" y="26"/>
                      <a:pt x="0" y="26"/>
                      <a:pt x="0" y="26"/>
                    </a:cubicBezTo>
                    <a:cubicBezTo>
                      <a:pt x="0" y="26"/>
                      <a:pt x="0" y="27"/>
                      <a:pt x="0" y="28"/>
                    </a:cubicBezTo>
                    <a:cubicBezTo>
                      <a:pt x="0" y="28"/>
                      <a:pt x="0" y="29"/>
                      <a:pt x="0" y="30"/>
                    </a:cubicBezTo>
                    <a:cubicBezTo>
                      <a:pt x="0" y="31"/>
                      <a:pt x="0" y="32"/>
                      <a:pt x="0" y="33"/>
                    </a:cubicBezTo>
                    <a:cubicBezTo>
                      <a:pt x="0" y="35"/>
                      <a:pt x="0" y="38"/>
                      <a:pt x="0" y="40"/>
                    </a:cubicBezTo>
                    <a:cubicBezTo>
                      <a:pt x="0" y="43"/>
                      <a:pt x="0" y="46"/>
                      <a:pt x="1" y="50"/>
                    </a:cubicBezTo>
                    <a:cubicBezTo>
                      <a:pt x="1" y="53"/>
                      <a:pt x="2" y="56"/>
                      <a:pt x="3" y="60"/>
                    </a:cubicBezTo>
                    <a:cubicBezTo>
                      <a:pt x="4" y="63"/>
                      <a:pt x="5" y="67"/>
                      <a:pt x="6" y="71"/>
                    </a:cubicBezTo>
                    <a:cubicBezTo>
                      <a:pt x="8" y="74"/>
                      <a:pt x="9" y="78"/>
                      <a:pt x="11" y="82"/>
                    </a:cubicBezTo>
                    <a:cubicBezTo>
                      <a:pt x="13" y="85"/>
                      <a:pt x="15" y="89"/>
                      <a:pt x="17" y="92"/>
                    </a:cubicBezTo>
                    <a:cubicBezTo>
                      <a:pt x="18" y="94"/>
                      <a:pt x="20" y="95"/>
                      <a:pt x="21" y="97"/>
                    </a:cubicBezTo>
                    <a:cubicBezTo>
                      <a:pt x="22" y="99"/>
                      <a:pt x="23" y="100"/>
                      <a:pt x="25" y="101"/>
                    </a:cubicBezTo>
                    <a:cubicBezTo>
                      <a:pt x="28" y="104"/>
                      <a:pt x="30" y="107"/>
                      <a:pt x="33" y="109"/>
                    </a:cubicBezTo>
                    <a:cubicBezTo>
                      <a:pt x="35" y="110"/>
                      <a:pt x="36" y="111"/>
                      <a:pt x="38" y="112"/>
                    </a:cubicBezTo>
                    <a:cubicBezTo>
                      <a:pt x="38" y="113"/>
                      <a:pt x="39" y="113"/>
                      <a:pt x="40" y="114"/>
                    </a:cubicBezTo>
                    <a:cubicBezTo>
                      <a:pt x="40" y="114"/>
                      <a:pt x="41" y="114"/>
                      <a:pt x="42" y="115"/>
                    </a:cubicBezTo>
                    <a:cubicBezTo>
                      <a:pt x="45" y="116"/>
                      <a:pt x="47" y="118"/>
                      <a:pt x="50" y="119"/>
                    </a:cubicBezTo>
                    <a:cubicBezTo>
                      <a:pt x="53" y="120"/>
                      <a:pt x="55" y="120"/>
                      <a:pt x="57" y="121"/>
                    </a:cubicBezTo>
                    <a:cubicBezTo>
                      <a:pt x="58" y="121"/>
                      <a:pt x="58" y="121"/>
                      <a:pt x="59" y="121"/>
                    </a:cubicBezTo>
                    <a:cubicBezTo>
                      <a:pt x="59" y="121"/>
                      <a:pt x="60" y="122"/>
                      <a:pt x="60" y="122"/>
                    </a:cubicBezTo>
                    <a:cubicBezTo>
                      <a:pt x="61" y="122"/>
                      <a:pt x="62" y="122"/>
                      <a:pt x="62" y="122"/>
                    </a:cubicBezTo>
                    <a:cubicBezTo>
                      <a:pt x="52" y="144"/>
                      <a:pt x="42" y="182"/>
                      <a:pt x="54" y="207"/>
                    </a:cubicBezTo>
                    <a:cubicBezTo>
                      <a:pt x="55" y="207"/>
                      <a:pt x="56" y="208"/>
                      <a:pt x="56" y="209"/>
                    </a:cubicBezTo>
                    <a:cubicBezTo>
                      <a:pt x="57" y="210"/>
                      <a:pt x="58" y="211"/>
                      <a:pt x="59" y="212"/>
                    </a:cubicBezTo>
                    <a:cubicBezTo>
                      <a:pt x="59" y="213"/>
                      <a:pt x="60" y="214"/>
                      <a:pt x="61" y="216"/>
                    </a:cubicBezTo>
                    <a:cubicBezTo>
                      <a:pt x="62" y="217"/>
                      <a:pt x="63" y="218"/>
                      <a:pt x="65" y="219"/>
                    </a:cubicBezTo>
                    <a:cubicBezTo>
                      <a:pt x="66" y="220"/>
                      <a:pt x="67" y="221"/>
                      <a:pt x="68" y="222"/>
                    </a:cubicBezTo>
                    <a:cubicBezTo>
                      <a:pt x="70" y="224"/>
                      <a:pt x="71" y="225"/>
                      <a:pt x="73" y="226"/>
                    </a:cubicBezTo>
                    <a:cubicBezTo>
                      <a:pt x="74" y="227"/>
                      <a:pt x="76" y="228"/>
                      <a:pt x="78" y="230"/>
                    </a:cubicBezTo>
                    <a:cubicBezTo>
                      <a:pt x="79" y="230"/>
                      <a:pt x="79" y="231"/>
                      <a:pt x="80" y="231"/>
                    </a:cubicBezTo>
                    <a:cubicBezTo>
                      <a:pt x="81" y="232"/>
                      <a:pt x="82" y="232"/>
                      <a:pt x="83" y="233"/>
                    </a:cubicBezTo>
                    <a:cubicBezTo>
                      <a:pt x="85" y="234"/>
                      <a:pt x="87" y="235"/>
                      <a:pt x="89" y="236"/>
                    </a:cubicBezTo>
                    <a:cubicBezTo>
                      <a:pt x="93" y="238"/>
                      <a:pt x="97" y="240"/>
                      <a:pt x="102" y="241"/>
                    </a:cubicBezTo>
                    <a:cubicBezTo>
                      <a:pt x="106" y="243"/>
                      <a:pt x="111" y="244"/>
                      <a:pt x="116" y="245"/>
                    </a:cubicBezTo>
                    <a:cubicBezTo>
                      <a:pt x="118" y="245"/>
                      <a:pt x="121" y="245"/>
                      <a:pt x="123" y="245"/>
                    </a:cubicBezTo>
                    <a:cubicBezTo>
                      <a:pt x="124" y="246"/>
                      <a:pt x="126" y="246"/>
                      <a:pt x="127" y="246"/>
                    </a:cubicBezTo>
                    <a:cubicBezTo>
                      <a:pt x="130" y="246"/>
                      <a:pt x="130" y="246"/>
                      <a:pt x="130" y="246"/>
                    </a:cubicBezTo>
                    <a:cubicBezTo>
                      <a:pt x="135" y="246"/>
                      <a:pt x="140" y="246"/>
                      <a:pt x="144" y="246"/>
                    </a:cubicBezTo>
                    <a:cubicBezTo>
                      <a:pt x="147" y="246"/>
                      <a:pt x="149" y="245"/>
                      <a:pt x="151" y="245"/>
                    </a:cubicBezTo>
                    <a:cubicBezTo>
                      <a:pt x="153" y="245"/>
                      <a:pt x="155" y="245"/>
                      <a:pt x="157" y="244"/>
                    </a:cubicBezTo>
                    <a:cubicBezTo>
                      <a:pt x="161" y="243"/>
                      <a:pt x="165" y="242"/>
                      <a:pt x="169" y="241"/>
                    </a:cubicBezTo>
                    <a:cubicBezTo>
                      <a:pt x="170" y="240"/>
                      <a:pt x="172" y="240"/>
                      <a:pt x="174" y="239"/>
                    </a:cubicBezTo>
                    <a:cubicBezTo>
                      <a:pt x="175" y="239"/>
                      <a:pt x="177" y="238"/>
                      <a:pt x="178" y="237"/>
                    </a:cubicBezTo>
                    <a:cubicBezTo>
                      <a:pt x="181" y="236"/>
                      <a:pt x="183" y="235"/>
                      <a:pt x="185" y="234"/>
                    </a:cubicBezTo>
                    <a:cubicBezTo>
                      <a:pt x="187" y="233"/>
                      <a:pt x="188" y="232"/>
                      <a:pt x="189" y="232"/>
                    </a:cubicBezTo>
                    <a:cubicBezTo>
                      <a:pt x="206" y="218"/>
                      <a:pt x="210" y="201"/>
                      <a:pt x="210" y="187"/>
                    </a:cubicBezTo>
                    <a:cubicBezTo>
                      <a:pt x="210" y="187"/>
                      <a:pt x="210" y="187"/>
                      <a:pt x="210" y="187"/>
                    </a:cubicBezTo>
                    <a:cubicBezTo>
                      <a:pt x="211" y="187"/>
                      <a:pt x="211" y="188"/>
                      <a:pt x="212" y="188"/>
                    </a:cubicBezTo>
                    <a:cubicBezTo>
                      <a:pt x="212" y="188"/>
                      <a:pt x="213" y="189"/>
                      <a:pt x="214" y="189"/>
                    </a:cubicBezTo>
                    <a:cubicBezTo>
                      <a:pt x="215" y="190"/>
                      <a:pt x="216" y="191"/>
                      <a:pt x="217" y="191"/>
                    </a:cubicBezTo>
                    <a:cubicBezTo>
                      <a:pt x="220" y="193"/>
                      <a:pt x="223" y="194"/>
                      <a:pt x="226" y="195"/>
                    </a:cubicBezTo>
                    <a:cubicBezTo>
                      <a:pt x="229" y="196"/>
                      <a:pt x="232" y="197"/>
                      <a:pt x="236" y="198"/>
                    </a:cubicBezTo>
                    <a:cubicBezTo>
                      <a:pt x="239" y="198"/>
                      <a:pt x="242" y="199"/>
                      <a:pt x="245" y="199"/>
                    </a:cubicBezTo>
                    <a:cubicBezTo>
                      <a:pt x="249" y="199"/>
                      <a:pt x="252" y="200"/>
                      <a:pt x="255" y="199"/>
                    </a:cubicBezTo>
                    <a:cubicBezTo>
                      <a:pt x="258" y="199"/>
                      <a:pt x="261" y="199"/>
                      <a:pt x="264" y="199"/>
                    </a:cubicBezTo>
                    <a:cubicBezTo>
                      <a:pt x="267" y="198"/>
                      <a:pt x="270" y="198"/>
                      <a:pt x="273" y="197"/>
                    </a:cubicBezTo>
                    <a:cubicBezTo>
                      <a:pt x="275" y="196"/>
                      <a:pt x="277" y="196"/>
                      <a:pt x="280" y="195"/>
                    </a:cubicBezTo>
                    <a:cubicBezTo>
                      <a:pt x="282" y="194"/>
                      <a:pt x="283" y="193"/>
                      <a:pt x="285" y="192"/>
                    </a:cubicBezTo>
                    <a:cubicBezTo>
                      <a:pt x="286" y="192"/>
                      <a:pt x="286" y="192"/>
                      <a:pt x="287" y="191"/>
                    </a:cubicBezTo>
                    <a:cubicBezTo>
                      <a:pt x="288" y="191"/>
                      <a:pt x="288" y="191"/>
                      <a:pt x="289" y="191"/>
                    </a:cubicBezTo>
                    <a:cubicBezTo>
                      <a:pt x="289" y="190"/>
                      <a:pt x="290" y="190"/>
                      <a:pt x="290" y="190"/>
                    </a:cubicBezTo>
                    <a:cubicBezTo>
                      <a:pt x="292" y="188"/>
                      <a:pt x="292" y="188"/>
                      <a:pt x="292" y="188"/>
                    </a:cubicBezTo>
                    <a:cubicBezTo>
                      <a:pt x="294" y="187"/>
                      <a:pt x="296" y="186"/>
                      <a:pt x="298" y="184"/>
                    </a:cubicBezTo>
                    <a:cubicBezTo>
                      <a:pt x="304" y="175"/>
                      <a:pt x="301" y="164"/>
                      <a:pt x="292" y="158"/>
                    </a:cubicBezTo>
                    <a:close/>
                    <a:moveTo>
                      <a:pt x="108" y="125"/>
                    </a:moveTo>
                    <a:cubicBezTo>
                      <a:pt x="109" y="123"/>
                      <a:pt x="109" y="123"/>
                      <a:pt x="109" y="123"/>
                    </a:cubicBezTo>
                    <a:cubicBezTo>
                      <a:pt x="109" y="123"/>
                      <a:pt x="109" y="122"/>
                      <a:pt x="110" y="122"/>
                    </a:cubicBezTo>
                    <a:cubicBezTo>
                      <a:pt x="111" y="120"/>
                      <a:pt x="111" y="119"/>
                      <a:pt x="112" y="118"/>
                    </a:cubicBezTo>
                    <a:cubicBezTo>
                      <a:pt x="114" y="116"/>
                      <a:pt x="117" y="115"/>
                      <a:pt x="119" y="114"/>
                    </a:cubicBezTo>
                    <a:cubicBezTo>
                      <a:pt x="124" y="112"/>
                      <a:pt x="129" y="111"/>
                      <a:pt x="134" y="112"/>
                    </a:cubicBezTo>
                    <a:cubicBezTo>
                      <a:pt x="138" y="112"/>
                      <a:pt x="143" y="113"/>
                      <a:pt x="147" y="115"/>
                    </a:cubicBezTo>
                    <a:cubicBezTo>
                      <a:pt x="151" y="117"/>
                      <a:pt x="154" y="119"/>
                      <a:pt x="157" y="121"/>
                    </a:cubicBezTo>
                    <a:cubicBezTo>
                      <a:pt x="163" y="126"/>
                      <a:pt x="166" y="132"/>
                      <a:pt x="167" y="137"/>
                    </a:cubicBezTo>
                    <a:cubicBezTo>
                      <a:pt x="167" y="139"/>
                      <a:pt x="167" y="141"/>
                      <a:pt x="167" y="143"/>
                    </a:cubicBezTo>
                    <a:cubicBezTo>
                      <a:pt x="166" y="144"/>
                      <a:pt x="166" y="145"/>
                      <a:pt x="166" y="145"/>
                    </a:cubicBezTo>
                    <a:cubicBezTo>
                      <a:pt x="166" y="145"/>
                      <a:pt x="166" y="145"/>
                      <a:pt x="166" y="145"/>
                    </a:cubicBezTo>
                    <a:cubicBezTo>
                      <a:pt x="166" y="145"/>
                      <a:pt x="166" y="145"/>
                      <a:pt x="166" y="146"/>
                    </a:cubicBezTo>
                    <a:cubicBezTo>
                      <a:pt x="165" y="147"/>
                      <a:pt x="165" y="148"/>
                      <a:pt x="164" y="149"/>
                    </a:cubicBezTo>
                    <a:cubicBezTo>
                      <a:pt x="164" y="150"/>
                      <a:pt x="163" y="150"/>
                      <a:pt x="162" y="151"/>
                    </a:cubicBezTo>
                    <a:cubicBezTo>
                      <a:pt x="160" y="154"/>
                      <a:pt x="157" y="156"/>
                      <a:pt x="153" y="158"/>
                    </a:cubicBezTo>
                    <a:cubicBezTo>
                      <a:pt x="140" y="161"/>
                      <a:pt x="126" y="158"/>
                      <a:pt x="118" y="152"/>
                    </a:cubicBezTo>
                    <a:cubicBezTo>
                      <a:pt x="118" y="152"/>
                      <a:pt x="118" y="152"/>
                      <a:pt x="118" y="152"/>
                    </a:cubicBezTo>
                    <a:cubicBezTo>
                      <a:pt x="115" y="149"/>
                      <a:pt x="111" y="146"/>
                      <a:pt x="109" y="142"/>
                    </a:cubicBezTo>
                    <a:cubicBezTo>
                      <a:pt x="107" y="137"/>
                      <a:pt x="106" y="131"/>
                      <a:pt x="108" y="125"/>
                    </a:cubicBezTo>
                    <a:close/>
                    <a:moveTo>
                      <a:pt x="117" y="90"/>
                    </a:moveTo>
                    <a:cubicBezTo>
                      <a:pt x="119" y="84"/>
                      <a:pt x="125" y="81"/>
                      <a:pt x="131" y="83"/>
                    </a:cubicBezTo>
                    <a:cubicBezTo>
                      <a:pt x="137" y="85"/>
                      <a:pt x="141" y="92"/>
                      <a:pt x="138" y="98"/>
                    </a:cubicBezTo>
                    <a:cubicBezTo>
                      <a:pt x="136" y="104"/>
                      <a:pt x="130" y="107"/>
                      <a:pt x="124" y="105"/>
                    </a:cubicBezTo>
                    <a:cubicBezTo>
                      <a:pt x="118" y="103"/>
                      <a:pt x="115" y="96"/>
                      <a:pt x="117" y="90"/>
                    </a:cubicBezTo>
                    <a:close/>
                    <a:moveTo>
                      <a:pt x="156" y="101"/>
                    </a:moveTo>
                    <a:cubicBezTo>
                      <a:pt x="158" y="95"/>
                      <a:pt x="165" y="92"/>
                      <a:pt x="171" y="94"/>
                    </a:cubicBezTo>
                    <a:cubicBezTo>
                      <a:pt x="177" y="96"/>
                      <a:pt x="180" y="102"/>
                      <a:pt x="178" y="108"/>
                    </a:cubicBezTo>
                    <a:cubicBezTo>
                      <a:pt x="176" y="114"/>
                      <a:pt x="169" y="117"/>
                      <a:pt x="163" y="115"/>
                    </a:cubicBezTo>
                    <a:cubicBezTo>
                      <a:pt x="157" y="113"/>
                      <a:pt x="154" y="107"/>
                      <a:pt x="156" y="101"/>
                    </a:cubicBezTo>
                    <a:close/>
                    <a:moveTo>
                      <a:pt x="185" y="181"/>
                    </a:moveTo>
                    <a:cubicBezTo>
                      <a:pt x="183" y="182"/>
                      <a:pt x="180" y="183"/>
                      <a:pt x="178" y="184"/>
                    </a:cubicBezTo>
                    <a:cubicBezTo>
                      <a:pt x="175" y="185"/>
                      <a:pt x="172" y="186"/>
                      <a:pt x="170" y="186"/>
                    </a:cubicBezTo>
                    <a:cubicBezTo>
                      <a:pt x="165" y="187"/>
                      <a:pt x="165" y="187"/>
                      <a:pt x="165" y="187"/>
                    </a:cubicBezTo>
                    <a:cubicBezTo>
                      <a:pt x="164" y="188"/>
                      <a:pt x="162" y="188"/>
                      <a:pt x="161" y="188"/>
                    </a:cubicBezTo>
                    <a:cubicBezTo>
                      <a:pt x="160" y="188"/>
                      <a:pt x="158" y="188"/>
                      <a:pt x="157" y="188"/>
                    </a:cubicBezTo>
                    <a:cubicBezTo>
                      <a:pt x="156" y="189"/>
                      <a:pt x="155" y="189"/>
                      <a:pt x="154" y="190"/>
                    </a:cubicBezTo>
                    <a:cubicBezTo>
                      <a:pt x="153" y="191"/>
                      <a:pt x="152" y="193"/>
                      <a:pt x="150" y="194"/>
                    </a:cubicBezTo>
                    <a:cubicBezTo>
                      <a:pt x="148" y="195"/>
                      <a:pt x="146" y="196"/>
                      <a:pt x="144" y="197"/>
                    </a:cubicBezTo>
                    <a:cubicBezTo>
                      <a:pt x="142" y="198"/>
                      <a:pt x="139" y="199"/>
                      <a:pt x="136" y="199"/>
                    </a:cubicBezTo>
                    <a:cubicBezTo>
                      <a:pt x="135" y="199"/>
                      <a:pt x="134" y="200"/>
                      <a:pt x="132" y="200"/>
                    </a:cubicBezTo>
                    <a:cubicBezTo>
                      <a:pt x="131" y="200"/>
                      <a:pt x="129" y="200"/>
                      <a:pt x="128" y="199"/>
                    </a:cubicBezTo>
                    <a:cubicBezTo>
                      <a:pt x="126" y="199"/>
                      <a:pt x="125" y="199"/>
                      <a:pt x="124" y="199"/>
                    </a:cubicBezTo>
                    <a:cubicBezTo>
                      <a:pt x="122" y="198"/>
                      <a:pt x="122" y="198"/>
                      <a:pt x="122" y="198"/>
                    </a:cubicBezTo>
                    <a:cubicBezTo>
                      <a:pt x="121" y="198"/>
                      <a:pt x="121" y="198"/>
                      <a:pt x="121" y="198"/>
                    </a:cubicBezTo>
                    <a:cubicBezTo>
                      <a:pt x="120" y="198"/>
                      <a:pt x="120" y="198"/>
                      <a:pt x="120" y="198"/>
                    </a:cubicBezTo>
                    <a:cubicBezTo>
                      <a:pt x="118" y="197"/>
                      <a:pt x="117" y="197"/>
                      <a:pt x="116" y="196"/>
                    </a:cubicBezTo>
                    <a:cubicBezTo>
                      <a:pt x="114" y="196"/>
                      <a:pt x="113" y="195"/>
                      <a:pt x="112" y="194"/>
                    </a:cubicBezTo>
                    <a:cubicBezTo>
                      <a:pt x="110" y="194"/>
                      <a:pt x="109" y="193"/>
                      <a:pt x="108" y="192"/>
                    </a:cubicBezTo>
                    <a:cubicBezTo>
                      <a:pt x="107" y="191"/>
                      <a:pt x="106" y="190"/>
                      <a:pt x="105" y="190"/>
                    </a:cubicBezTo>
                    <a:cubicBezTo>
                      <a:pt x="104" y="189"/>
                      <a:pt x="103" y="188"/>
                      <a:pt x="102" y="187"/>
                    </a:cubicBezTo>
                    <a:cubicBezTo>
                      <a:pt x="101" y="186"/>
                      <a:pt x="101" y="185"/>
                      <a:pt x="100" y="184"/>
                    </a:cubicBezTo>
                    <a:cubicBezTo>
                      <a:pt x="99" y="183"/>
                      <a:pt x="98" y="182"/>
                      <a:pt x="98" y="181"/>
                    </a:cubicBezTo>
                    <a:cubicBezTo>
                      <a:pt x="97" y="180"/>
                      <a:pt x="97" y="179"/>
                      <a:pt x="96" y="178"/>
                    </a:cubicBezTo>
                    <a:cubicBezTo>
                      <a:pt x="94" y="174"/>
                      <a:pt x="94" y="171"/>
                      <a:pt x="93" y="168"/>
                    </a:cubicBezTo>
                    <a:cubicBezTo>
                      <a:pt x="92" y="168"/>
                      <a:pt x="91" y="167"/>
                      <a:pt x="89" y="166"/>
                    </a:cubicBezTo>
                    <a:cubicBezTo>
                      <a:pt x="88" y="165"/>
                      <a:pt x="87" y="164"/>
                      <a:pt x="86" y="162"/>
                    </a:cubicBezTo>
                    <a:cubicBezTo>
                      <a:pt x="85" y="161"/>
                      <a:pt x="84" y="160"/>
                      <a:pt x="83" y="159"/>
                    </a:cubicBezTo>
                    <a:cubicBezTo>
                      <a:pt x="82" y="158"/>
                      <a:pt x="81" y="156"/>
                      <a:pt x="80" y="155"/>
                    </a:cubicBezTo>
                    <a:cubicBezTo>
                      <a:pt x="80" y="153"/>
                      <a:pt x="79" y="152"/>
                      <a:pt x="79" y="151"/>
                    </a:cubicBezTo>
                    <a:cubicBezTo>
                      <a:pt x="78" y="149"/>
                      <a:pt x="78" y="148"/>
                      <a:pt x="77" y="146"/>
                    </a:cubicBezTo>
                    <a:cubicBezTo>
                      <a:pt x="77" y="142"/>
                      <a:pt x="77" y="142"/>
                      <a:pt x="77" y="142"/>
                    </a:cubicBezTo>
                    <a:cubicBezTo>
                      <a:pt x="77" y="141"/>
                      <a:pt x="78" y="140"/>
                      <a:pt x="79" y="140"/>
                    </a:cubicBezTo>
                    <a:cubicBezTo>
                      <a:pt x="80" y="140"/>
                      <a:pt x="81" y="140"/>
                      <a:pt x="81" y="141"/>
                    </a:cubicBezTo>
                    <a:cubicBezTo>
                      <a:pt x="83" y="144"/>
                      <a:pt x="83" y="144"/>
                      <a:pt x="83" y="144"/>
                    </a:cubicBezTo>
                    <a:cubicBezTo>
                      <a:pt x="84" y="145"/>
                      <a:pt x="85" y="146"/>
                      <a:pt x="85" y="147"/>
                    </a:cubicBezTo>
                    <a:cubicBezTo>
                      <a:pt x="86" y="148"/>
                      <a:pt x="87" y="148"/>
                      <a:pt x="88" y="149"/>
                    </a:cubicBezTo>
                    <a:cubicBezTo>
                      <a:pt x="89" y="150"/>
                      <a:pt x="90" y="150"/>
                      <a:pt x="91" y="151"/>
                    </a:cubicBezTo>
                    <a:cubicBezTo>
                      <a:pt x="91" y="151"/>
                      <a:pt x="93" y="152"/>
                      <a:pt x="94" y="152"/>
                    </a:cubicBezTo>
                    <a:cubicBezTo>
                      <a:pt x="95" y="153"/>
                      <a:pt x="96" y="153"/>
                      <a:pt x="97" y="153"/>
                    </a:cubicBezTo>
                    <a:cubicBezTo>
                      <a:pt x="98" y="154"/>
                      <a:pt x="99" y="154"/>
                      <a:pt x="100" y="154"/>
                    </a:cubicBezTo>
                    <a:cubicBezTo>
                      <a:pt x="101" y="154"/>
                      <a:pt x="102" y="154"/>
                      <a:pt x="103" y="154"/>
                    </a:cubicBezTo>
                    <a:cubicBezTo>
                      <a:pt x="104" y="154"/>
                      <a:pt x="105" y="154"/>
                      <a:pt x="106" y="154"/>
                    </a:cubicBezTo>
                    <a:cubicBezTo>
                      <a:pt x="107" y="154"/>
                      <a:pt x="108" y="154"/>
                      <a:pt x="109" y="154"/>
                    </a:cubicBezTo>
                    <a:cubicBezTo>
                      <a:pt x="110" y="154"/>
                      <a:pt x="110" y="154"/>
                      <a:pt x="111" y="154"/>
                    </a:cubicBezTo>
                    <a:cubicBezTo>
                      <a:pt x="118" y="160"/>
                      <a:pt x="130" y="165"/>
                      <a:pt x="143" y="165"/>
                    </a:cubicBezTo>
                    <a:cubicBezTo>
                      <a:pt x="145" y="165"/>
                      <a:pt x="147" y="165"/>
                      <a:pt x="149" y="165"/>
                    </a:cubicBezTo>
                    <a:cubicBezTo>
                      <a:pt x="149" y="165"/>
                      <a:pt x="150" y="165"/>
                      <a:pt x="150" y="165"/>
                    </a:cubicBezTo>
                    <a:cubicBezTo>
                      <a:pt x="150" y="166"/>
                      <a:pt x="151" y="166"/>
                      <a:pt x="152" y="167"/>
                    </a:cubicBezTo>
                    <a:cubicBezTo>
                      <a:pt x="153" y="168"/>
                      <a:pt x="153" y="168"/>
                      <a:pt x="154" y="169"/>
                    </a:cubicBezTo>
                    <a:cubicBezTo>
                      <a:pt x="157" y="171"/>
                      <a:pt x="157" y="171"/>
                      <a:pt x="157" y="171"/>
                    </a:cubicBezTo>
                    <a:cubicBezTo>
                      <a:pt x="158" y="171"/>
                      <a:pt x="159" y="172"/>
                      <a:pt x="160" y="172"/>
                    </a:cubicBezTo>
                    <a:cubicBezTo>
                      <a:pt x="161" y="173"/>
                      <a:pt x="162" y="173"/>
                      <a:pt x="163" y="174"/>
                    </a:cubicBezTo>
                    <a:cubicBezTo>
                      <a:pt x="164" y="174"/>
                      <a:pt x="165" y="174"/>
                      <a:pt x="166" y="175"/>
                    </a:cubicBezTo>
                    <a:cubicBezTo>
                      <a:pt x="169" y="175"/>
                      <a:pt x="169" y="175"/>
                      <a:pt x="169" y="175"/>
                    </a:cubicBezTo>
                    <a:cubicBezTo>
                      <a:pt x="172" y="176"/>
                      <a:pt x="174" y="176"/>
                      <a:pt x="176" y="176"/>
                    </a:cubicBezTo>
                    <a:cubicBezTo>
                      <a:pt x="179" y="176"/>
                      <a:pt x="181" y="176"/>
                      <a:pt x="184" y="176"/>
                    </a:cubicBezTo>
                    <a:cubicBezTo>
                      <a:pt x="184" y="176"/>
                      <a:pt x="184" y="176"/>
                      <a:pt x="184" y="176"/>
                    </a:cubicBezTo>
                    <a:cubicBezTo>
                      <a:pt x="186" y="176"/>
                      <a:pt x="187" y="177"/>
                      <a:pt x="187" y="179"/>
                    </a:cubicBezTo>
                    <a:cubicBezTo>
                      <a:pt x="187" y="180"/>
                      <a:pt x="186" y="180"/>
                      <a:pt x="185" y="181"/>
                    </a:cubicBezTo>
                    <a:close/>
                    <a:moveTo>
                      <a:pt x="192" y="94"/>
                    </a:moveTo>
                    <a:cubicBezTo>
                      <a:pt x="191" y="94"/>
                      <a:pt x="190" y="93"/>
                      <a:pt x="190" y="93"/>
                    </a:cubicBezTo>
                    <a:cubicBezTo>
                      <a:pt x="190" y="92"/>
                      <a:pt x="190" y="92"/>
                      <a:pt x="190" y="92"/>
                    </a:cubicBezTo>
                    <a:cubicBezTo>
                      <a:pt x="187" y="87"/>
                      <a:pt x="187" y="87"/>
                      <a:pt x="187" y="87"/>
                    </a:cubicBezTo>
                    <a:cubicBezTo>
                      <a:pt x="187" y="86"/>
                      <a:pt x="186" y="85"/>
                      <a:pt x="186" y="84"/>
                    </a:cubicBezTo>
                    <a:cubicBezTo>
                      <a:pt x="185" y="83"/>
                      <a:pt x="185" y="82"/>
                      <a:pt x="184" y="82"/>
                    </a:cubicBezTo>
                    <a:cubicBezTo>
                      <a:pt x="182" y="79"/>
                      <a:pt x="182" y="79"/>
                      <a:pt x="182" y="79"/>
                    </a:cubicBezTo>
                    <a:cubicBezTo>
                      <a:pt x="182" y="79"/>
                      <a:pt x="181" y="78"/>
                      <a:pt x="180" y="77"/>
                    </a:cubicBezTo>
                    <a:cubicBezTo>
                      <a:pt x="179" y="77"/>
                      <a:pt x="179" y="76"/>
                      <a:pt x="178" y="76"/>
                    </a:cubicBezTo>
                    <a:cubicBezTo>
                      <a:pt x="177" y="75"/>
                      <a:pt x="176" y="75"/>
                      <a:pt x="176" y="74"/>
                    </a:cubicBezTo>
                    <a:cubicBezTo>
                      <a:pt x="173" y="74"/>
                      <a:pt x="173" y="74"/>
                      <a:pt x="173" y="74"/>
                    </a:cubicBezTo>
                    <a:cubicBezTo>
                      <a:pt x="170" y="73"/>
                      <a:pt x="170" y="73"/>
                      <a:pt x="170" y="73"/>
                    </a:cubicBezTo>
                    <a:cubicBezTo>
                      <a:pt x="168" y="73"/>
                      <a:pt x="168" y="73"/>
                      <a:pt x="168" y="73"/>
                    </a:cubicBezTo>
                    <a:cubicBezTo>
                      <a:pt x="165" y="74"/>
                      <a:pt x="165" y="74"/>
                      <a:pt x="165" y="74"/>
                    </a:cubicBezTo>
                    <a:cubicBezTo>
                      <a:pt x="163" y="74"/>
                      <a:pt x="162" y="75"/>
                      <a:pt x="160" y="76"/>
                    </a:cubicBezTo>
                    <a:cubicBezTo>
                      <a:pt x="159" y="76"/>
                      <a:pt x="158" y="77"/>
                      <a:pt x="158" y="77"/>
                    </a:cubicBezTo>
                    <a:cubicBezTo>
                      <a:pt x="157" y="78"/>
                      <a:pt x="156" y="78"/>
                      <a:pt x="155" y="79"/>
                    </a:cubicBezTo>
                    <a:cubicBezTo>
                      <a:pt x="155" y="79"/>
                      <a:pt x="155" y="79"/>
                      <a:pt x="155" y="79"/>
                    </a:cubicBezTo>
                    <a:cubicBezTo>
                      <a:pt x="155" y="79"/>
                      <a:pt x="155" y="79"/>
                      <a:pt x="155" y="79"/>
                    </a:cubicBezTo>
                    <a:cubicBezTo>
                      <a:pt x="153" y="80"/>
                      <a:pt x="151" y="80"/>
                      <a:pt x="150" y="78"/>
                    </a:cubicBezTo>
                    <a:cubicBezTo>
                      <a:pt x="149" y="77"/>
                      <a:pt x="149" y="77"/>
                      <a:pt x="149" y="77"/>
                    </a:cubicBezTo>
                    <a:cubicBezTo>
                      <a:pt x="149" y="76"/>
                      <a:pt x="149" y="75"/>
                      <a:pt x="148" y="74"/>
                    </a:cubicBezTo>
                    <a:cubicBezTo>
                      <a:pt x="148" y="74"/>
                      <a:pt x="147" y="73"/>
                      <a:pt x="147" y="72"/>
                    </a:cubicBezTo>
                    <a:cubicBezTo>
                      <a:pt x="146" y="70"/>
                      <a:pt x="145" y="69"/>
                      <a:pt x="143" y="67"/>
                    </a:cubicBezTo>
                    <a:cubicBezTo>
                      <a:pt x="143" y="67"/>
                      <a:pt x="142" y="66"/>
                      <a:pt x="141" y="66"/>
                    </a:cubicBezTo>
                    <a:cubicBezTo>
                      <a:pt x="141" y="65"/>
                      <a:pt x="140" y="65"/>
                      <a:pt x="139" y="64"/>
                    </a:cubicBezTo>
                    <a:cubicBezTo>
                      <a:pt x="138" y="64"/>
                      <a:pt x="137" y="63"/>
                      <a:pt x="136" y="63"/>
                    </a:cubicBezTo>
                    <a:cubicBezTo>
                      <a:pt x="136" y="63"/>
                      <a:pt x="135" y="63"/>
                      <a:pt x="134" y="62"/>
                    </a:cubicBezTo>
                    <a:cubicBezTo>
                      <a:pt x="133" y="62"/>
                      <a:pt x="132" y="62"/>
                      <a:pt x="131" y="62"/>
                    </a:cubicBezTo>
                    <a:cubicBezTo>
                      <a:pt x="130" y="62"/>
                      <a:pt x="129" y="62"/>
                      <a:pt x="128" y="62"/>
                    </a:cubicBezTo>
                    <a:cubicBezTo>
                      <a:pt x="127" y="63"/>
                      <a:pt x="126" y="63"/>
                      <a:pt x="125" y="63"/>
                    </a:cubicBezTo>
                    <a:cubicBezTo>
                      <a:pt x="123" y="64"/>
                      <a:pt x="123" y="64"/>
                      <a:pt x="123" y="64"/>
                    </a:cubicBezTo>
                    <a:cubicBezTo>
                      <a:pt x="120" y="66"/>
                      <a:pt x="120" y="66"/>
                      <a:pt x="120" y="66"/>
                    </a:cubicBezTo>
                    <a:cubicBezTo>
                      <a:pt x="119" y="66"/>
                      <a:pt x="118" y="67"/>
                      <a:pt x="118" y="68"/>
                    </a:cubicBezTo>
                    <a:cubicBezTo>
                      <a:pt x="117" y="68"/>
                      <a:pt x="116" y="69"/>
                      <a:pt x="115" y="70"/>
                    </a:cubicBezTo>
                    <a:cubicBezTo>
                      <a:pt x="113" y="72"/>
                      <a:pt x="113" y="72"/>
                      <a:pt x="113" y="72"/>
                    </a:cubicBezTo>
                    <a:cubicBezTo>
                      <a:pt x="112" y="73"/>
                      <a:pt x="111" y="73"/>
                      <a:pt x="110" y="72"/>
                    </a:cubicBezTo>
                    <a:cubicBezTo>
                      <a:pt x="110" y="71"/>
                      <a:pt x="110" y="70"/>
                      <a:pt x="110" y="69"/>
                    </a:cubicBezTo>
                    <a:cubicBezTo>
                      <a:pt x="112" y="67"/>
                      <a:pt x="112" y="67"/>
                      <a:pt x="112" y="67"/>
                    </a:cubicBezTo>
                    <a:cubicBezTo>
                      <a:pt x="113" y="66"/>
                      <a:pt x="114" y="65"/>
                      <a:pt x="115" y="65"/>
                    </a:cubicBezTo>
                    <a:cubicBezTo>
                      <a:pt x="116" y="64"/>
                      <a:pt x="116" y="63"/>
                      <a:pt x="117" y="62"/>
                    </a:cubicBezTo>
                    <a:cubicBezTo>
                      <a:pt x="120" y="60"/>
                      <a:pt x="120" y="60"/>
                      <a:pt x="120" y="60"/>
                    </a:cubicBezTo>
                    <a:cubicBezTo>
                      <a:pt x="121" y="60"/>
                      <a:pt x="122" y="59"/>
                      <a:pt x="123" y="59"/>
                    </a:cubicBezTo>
                    <a:cubicBezTo>
                      <a:pt x="125" y="58"/>
                      <a:pt x="126" y="58"/>
                      <a:pt x="127" y="57"/>
                    </a:cubicBezTo>
                    <a:cubicBezTo>
                      <a:pt x="128" y="57"/>
                      <a:pt x="129" y="57"/>
                      <a:pt x="131" y="57"/>
                    </a:cubicBezTo>
                    <a:cubicBezTo>
                      <a:pt x="132" y="56"/>
                      <a:pt x="133" y="57"/>
                      <a:pt x="134" y="57"/>
                    </a:cubicBezTo>
                    <a:cubicBezTo>
                      <a:pt x="136" y="57"/>
                      <a:pt x="137" y="57"/>
                      <a:pt x="138" y="57"/>
                    </a:cubicBezTo>
                    <a:cubicBezTo>
                      <a:pt x="139" y="58"/>
                      <a:pt x="141" y="58"/>
                      <a:pt x="142" y="58"/>
                    </a:cubicBezTo>
                    <a:cubicBezTo>
                      <a:pt x="143" y="59"/>
                      <a:pt x="144" y="59"/>
                      <a:pt x="145" y="60"/>
                    </a:cubicBezTo>
                    <a:cubicBezTo>
                      <a:pt x="146" y="61"/>
                      <a:pt x="147" y="61"/>
                      <a:pt x="148" y="62"/>
                    </a:cubicBezTo>
                    <a:cubicBezTo>
                      <a:pt x="150" y="64"/>
                      <a:pt x="152" y="66"/>
                      <a:pt x="153" y="68"/>
                    </a:cubicBezTo>
                    <a:cubicBezTo>
                      <a:pt x="154" y="68"/>
                      <a:pt x="154" y="69"/>
                      <a:pt x="155" y="70"/>
                    </a:cubicBezTo>
                    <a:cubicBezTo>
                      <a:pt x="155" y="70"/>
                      <a:pt x="156" y="69"/>
                      <a:pt x="157" y="69"/>
                    </a:cubicBezTo>
                    <a:cubicBezTo>
                      <a:pt x="159" y="68"/>
                      <a:pt x="161" y="67"/>
                      <a:pt x="164" y="67"/>
                    </a:cubicBezTo>
                    <a:cubicBezTo>
                      <a:pt x="165" y="67"/>
                      <a:pt x="166" y="67"/>
                      <a:pt x="167" y="67"/>
                    </a:cubicBezTo>
                    <a:cubicBezTo>
                      <a:pt x="169" y="67"/>
                      <a:pt x="170" y="67"/>
                      <a:pt x="171" y="67"/>
                    </a:cubicBezTo>
                    <a:cubicBezTo>
                      <a:pt x="172" y="67"/>
                      <a:pt x="173" y="67"/>
                      <a:pt x="175" y="68"/>
                    </a:cubicBezTo>
                    <a:cubicBezTo>
                      <a:pt x="178" y="69"/>
                      <a:pt x="178" y="69"/>
                      <a:pt x="178" y="69"/>
                    </a:cubicBezTo>
                    <a:cubicBezTo>
                      <a:pt x="179" y="70"/>
                      <a:pt x="180" y="70"/>
                      <a:pt x="181" y="71"/>
                    </a:cubicBezTo>
                    <a:cubicBezTo>
                      <a:pt x="182" y="72"/>
                      <a:pt x="183" y="73"/>
                      <a:pt x="184" y="74"/>
                    </a:cubicBezTo>
                    <a:cubicBezTo>
                      <a:pt x="185" y="74"/>
                      <a:pt x="185" y="75"/>
                      <a:pt x="186" y="76"/>
                    </a:cubicBezTo>
                    <a:cubicBezTo>
                      <a:pt x="188" y="79"/>
                      <a:pt x="188" y="79"/>
                      <a:pt x="188" y="79"/>
                    </a:cubicBezTo>
                    <a:cubicBezTo>
                      <a:pt x="189" y="80"/>
                      <a:pt x="189" y="81"/>
                      <a:pt x="189" y="82"/>
                    </a:cubicBezTo>
                    <a:cubicBezTo>
                      <a:pt x="190" y="83"/>
                      <a:pt x="191" y="84"/>
                      <a:pt x="191" y="85"/>
                    </a:cubicBezTo>
                    <a:cubicBezTo>
                      <a:pt x="193" y="91"/>
                      <a:pt x="193" y="91"/>
                      <a:pt x="193" y="91"/>
                    </a:cubicBezTo>
                    <a:cubicBezTo>
                      <a:pt x="193" y="92"/>
                      <a:pt x="193" y="93"/>
                      <a:pt x="192"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6" name="Freeform 89"/>
              <p:cNvSpPr>
                <a:spLocks/>
              </p:cNvSpPr>
              <p:nvPr userDrawn="1"/>
            </p:nvSpPr>
            <p:spPr bwMode="auto">
              <a:xfrm>
                <a:off x="1342376" y="2354533"/>
                <a:ext cx="452326" cy="741604"/>
              </a:xfrm>
              <a:custGeom>
                <a:avLst/>
                <a:gdLst>
                  <a:gd name="T0" fmla="*/ 1 w 168"/>
                  <a:gd name="T1" fmla="*/ 145 h 275"/>
                  <a:gd name="T2" fmla="*/ 53 w 168"/>
                  <a:gd name="T3" fmla="*/ 199 h 275"/>
                  <a:gd name="T4" fmla="*/ 82 w 168"/>
                  <a:gd name="T5" fmla="*/ 236 h 275"/>
                  <a:gd name="T6" fmla="*/ 1 w 168"/>
                  <a:gd name="T7" fmla="*/ 145 h 275"/>
                </a:gdLst>
                <a:ahLst/>
                <a:cxnLst>
                  <a:cxn ang="0">
                    <a:pos x="T0" y="T1"/>
                  </a:cxn>
                  <a:cxn ang="0">
                    <a:pos x="T2" y="T3"/>
                  </a:cxn>
                  <a:cxn ang="0">
                    <a:pos x="T4" y="T5"/>
                  </a:cxn>
                  <a:cxn ang="0">
                    <a:pos x="T6" y="T7"/>
                  </a:cxn>
                </a:cxnLst>
                <a:rect l="0" t="0" r="r" b="b"/>
                <a:pathLst>
                  <a:path w="168" h="275">
                    <a:moveTo>
                      <a:pt x="1" y="145"/>
                    </a:moveTo>
                    <a:cubicBezTo>
                      <a:pt x="1" y="0"/>
                      <a:pt x="168" y="134"/>
                      <a:pt x="53" y="199"/>
                    </a:cubicBezTo>
                    <a:cubicBezTo>
                      <a:pt x="53" y="199"/>
                      <a:pt x="89" y="196"/>
                      <a:pt x="82" y="236"/>
                    </a:cubicBezTo>
                    <a:cubicBezTo>
                      <a:pt x="76" y="275"/>
                      <a:pt x="0" y="226"/>
                      <a:pt x="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7" name="Freeform 90"/>
              <p:cNvSpPr>
                <a:spLocks/>
              </p:cNvSpPr>
              <p:nvPr userDrawn="1"/>
            </p:nvSpPr>
            <p:spPr bwMode="auto">
              <a:xfrm>
                <a:off x="963684" y="2585955"/>
                <a:ext cx="481254" cy="573296"/>
              </a:xfrm>
              <a:custGeom>
                <a:avLst/>
                <a:gdLst>
                  <a:gd name="T0" fmla="*/ 109 w 179"/>
                  <a:gd name="T1" fmla="*/ 74 h 213"/>
                  <a:gd name="T2" fmla="*/ 128 w 179"/>
                  <a:gd name="T3" fmla="*/ 149 h 213"/>
                  <a:gd name="T4" fmla="*/ 147 w 179"/>
                  <a:gd name="T5" fmla="*/ 194 h 213"/>
                  <a:gd name="T6" fmla="*/ 109 w 179"/>
                  <a:gd name="T7" fmla="*/ 74 h 213"/>
                </a:gdLst>
                <a:ahLst/>
                <a:cxnLst>
                  <a:cxn ang="0">
                    <a:pos x="T0" y="T1"/>
                  </a:cxn>
                  <a:cxn ang="0">
                    <a:pos x="T2" y="T3"/>
                  </a:cxn>
                  <a:cxn ang="0">
                    <a:pos x="T4" y="T5"/>
                  </a:cxn>
                  <a:cxn ang="0">
                    <a:pos x="T6" y="T7"/>
                  </a:cxn>
                </a:cxnLst>
                <a:rect l="0" t="0" r="r" b="b"/>
                <a:pathLst>
                  <a:path w="179" h="213">
                    <a:moveTo>
                      <a:pt x="109" y="74"/>
                    </a:moveTo>
                    <a:cubicBezTo>
                      <a:pt x="0" y="0"/>
                      <a:pt x="56" y="213"/>
                      <a:pt x="128" y="149"/>
                    </a:cubicBezTo>
                    <a:cubicBezTo>
                      <a:pt x="128" y="149"/>
                      <a:pt x="115" y="180"/>
                      <a:pt x="147" y="194"/>
                    </a:cubicBezTo>
                    <a:cubicBezTo>
                      <a:pt x="179" y="209"/>
                      <a:pt x="170" y="116"/>
                      <a:pt x="10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8" name="Freeform 91"/>
              <p:cNvSpPr>
                <a:spLocks/>
              </p:cNvSpPr>
              <p:nvPr userDrawn="1"/>
            </p:nvSpPr>
            <p:spPr bwMode="auto">
              <a:xfrm>
                <a:off x="1260851" y="2709555"/>
                <a:ext cx="63115" cy="65746"/>
              </a:xfrm>
              <a:custGeom>
                <a:avLst/>
                <a:gdLst>
                  <a:gd name="T0" fmla="*/ 11 w 23"/>
                  <a:gd name="T1" fmla="*/ 23 h 24"/>
                  <a:gd name="T2" fmla="*/ 0 w 23"/>
                  <a:gd name="T3" fmla="*/ 11 h 24"/>
                  <a:gd name="T4" fmla="*/ 12 w 23"/>
                  <a:gd name="T5" fmla="*/ 0 h 24"/>
                  <a:gd name="T6" fmla="*/ 23 w 23"/>
                  <a:gd name="T7" fmla="*/ 13 h 24"/>
                  <a:gd name="T8" fmla="*/ 11 w 23"/>
                  <a:gd name="T9" fmla="*/ 23 h 24"/>
                </a:gdLst>
                <a:ahLst/>
                <a:cxnLst>
                  <a:cxn ang="0">
                    <a:pos x="T0" y="T1"/>
                  </a:cxn>
                  <a:cxn ang="0">
                    <a:pos x="T2" y="T3"/>
                  </a:cxn>
                  <a:cxn ang="0">
                    <a:pos x="T4" y="T5"/>
                  </a:cxn>
                  <a:cxn ang="0">
                    <a:pos x="T6" y="T7"/>
                  </a:cxn>
                  <a:cxn ang="0">
                    <a:pos x="T8" y="T9"/>
                  </a:cxn>
                </a:cxnLst>
                <a:rect l="0" t="0" r="r" b="b"/>
                <a:pathLst>
                  <a:path w="23" h="24">
                    <a:moveTo>
                      <a:pt x="11" y="23"/>
                    </a:moveTo>
                    <a:cubicBezTo>
                      <a:pt x="4" y="23"/>
                      <a:pt x="0" y="17"/>
                      <a:pt x="0" y="11"/>
                    </a:cubicBezTo>
                    <a:cubicBezTo>
                      <a:pt x="1" y="5"/>
                      <a:pt x="6" y="0"/>
                      <a:pt x="12" y="0"/>
                    </a:cubicBezTo>
                    <a:cubicBezTo>
                      <a:pt x="19" y="1"/>
                      <a:pt x="23" y="6"/>
                      <a:pt x="23" y="13"/>
                    </a:cubicBezTo>
                    <a:cubicBezTo>
                      <a:pt x="22" y="19"/>
                      <a:pt x="17" y="24"/>
                      <a:pt x="1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sp>
            <p:nvSpPr>
              <p:cNvPr id="289" name="Freeform 113"/>
              <p:cNvSpPr>
                <a:spLocks noEditPoints="1"/>
              </p:cNvSpPr>
              <p:nvPr userDrawn="1"/>
            </p:nvSpPr>
            <p:spPr bwMode="auto">
              <a:xfrm>
                <a:off x="945275" y="2057365"/>
                <a:ext cx="357653" cy="465475"/>
              </a:xfrm>
              <a:custGeom>
                <a:avLst/>
                <a:gdLst>
                  <a:gd name="T0" fmla="*/ 66 w 133"/>
                  <a:gd name="T1" fmla="*/ 8 h 173"/>
                  <a:gd name="T2" fmla="*/ 2 w 133"/>
                  <a:gd name="T3" fmla="*/ 72 h 173"/>
                  <a:gd name="T4" fmla="*/ 45 w 133"/>
                  <a:gd name="T5" fmla="*/ 126 h 173"/>
                  <a:gd name="T6" fmla="*/ 54 w 133"/>
                  <a:gd name="T7" fmla="*/ 163 h 173"/>
                  <a:gd name="T8" fmla="*/ 130 w 133"/>
                  <a:gd name="T9" fmla="*/ 72 h 173"/>
                  <a:gd name="T10" fmla="*/ 66 w 133"/>
                  <a:gd name="T11" fmla="*/ 8 h 173"/>
                  <a:gd name="T12" fmla="*/ 33 w 133"/>
                  <a:gd name="T13" fmla="*/ 79 h 173"/>
                  <a:gd name="T14" fmla="*/ 23 w 133"/>
                  <a:gd name="T15" fmla="*/ 67 h 173"/>
                  <a:gd name="T16" fmla="*/ 35 w 133"/>
                  <a:gd name="T17" fmla="*/ 57 h 173"/>
                  <a:gd name="T18" fmla="*/ 46 w 133"/>
                  <a:gd name="T19" fmla="*/ 69 h 173"/>
                  <a:gd name="T20" fmla="*/ 33 w 133"/>
                  <a:gd name="T21" fmla="*/ 79 h 173"/>
                  <a:gd name="T22" fmla="*/ 69 w 133"/>
                  <a:gd name="T23" fmla="*/ 79 h 173"/>
                  <a:gd name="T24" fmla="*/ 58 w 133"/>
                  <a:gd name="T25" fmla="*/ 67 h 173"/>
                  <a:gd name="T26" fmla="*/ 70 w 133"/>
                  <a:gd name="T27" fmla="*/ 57 h 173"/>
                  <a:gd name="T28" fmla="*/ 81 w 133"/>
                  <a:gd name="T29" fmla="*/ 69 h 173"/>
                  <a:gd name="T30" fmla="*/ 69 w 133"/>
                  <a:gd name="T31" fmla="*/ 79 h 173"/>
                  <a:gd name="T32" fmla="*/ 102 w 133"/>
                  <a:gd name="T33" fmla="*/ 79 h 173"/>
                  <a:gd name="T34" fmla="*/ 92 w 133"/>
                  <a:gd name="T35" fmla="*/ 67 h 173"/>
                  <a:gd name="T36" fmla="*/ 104 w 133"/>
                  <a:gd name="T37" fmla="*/ 57 h 173"/>
                  <a:gd name="T38" fmla="*/ 115 w 133"/>
                  <a:gd name="T39" fmla="*/ 69 h 173"/>
                  <a:gd name="T40" fmla="*/ 102 w 133"/>
                  <a:gd name="T41" fmla="*/ 7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173">
                    <a:moveTo>
                      <a:pt x="66" y="8"/>
                    </a:moveTo>
                    <a:cubicBezTo>
                      <a:pt x="3" y="0"/>
                      <a:pt x="0" y="30"/>
                      <a:pt x="2" y="72"/>
                    </a:cubicBezTo>
                    <a:cubicBezTo>
                      <a:pt x="4" y="114"/>
                      <a:pt x="17" y="125"/>
                      <a:pt x="45" y="126"/>
                    </a:cubicBezTo>
                    <a:cubicBezTo>
                      <a:pt x="73" y="126"/>
                      <a:pt x="33" y="173"/>
                      <a:pt x="54" y="163"/>
                    </a:cubicBezTo>
                    <a:cubicBezTo>
                      <a:pt x="76" y="153"/>
                      <a:pt x="128" y="134"/>
                      <a:pt x="130" y="72"/>
                    </a:cubicBezTo>
                    <a:cubicBezTo>
                      <a:pt x="133" y="10"/>
                      <a:pt x="123" y="14"/>
                      <a:pt x="66" y="8"/>
                    </a:cubicBezTo>
                    <a:close/>
                    <a:moveTo>
                      <a:pt x="33" y="79"/>
                    </a:moveTo>
                    <a:cubicBezTo>
                      <a:pt x="27" y="79"/>
                      <a:pt x="22" y="74"/>
                      <a:pt x="23" y="67"/>
                    </a:cubicBezTo>
                    <a:cubicBezTo>
                      <a:pt x="23" y="61"/>
                      <a:pt x="29" y="56"/>
                      <a:pt x="35" y="57"/>
                    </a:cubicBezTo>
                    <a:cubicBezTo>
                      <a:pt x="41" y="57"/>
                      <a:pt x="46" y="63"/>
                      <a:pt x="46" y="69"/>
                    </a:cubicBezTo>
                    <a:cubicBezTo>
                      <a:pt x="45" y="75"/>
                      <a:pt x="40" y="80"/>
                      <a:pt x="33" y="79"/>
                    </a:cubicBezTo>
                    <a:close/>
                    <a:moveTo>
                      <a:pt x="69" y="79"/>
                    </a:moveTo>
                    <a:cubicBezTo>
                      <a:pt x="62" y="79"/>
                      <a:pt x="58" y="74"/>
                      <a:pt x="58" y="67"/>
                    </a:cubicBezTo>
                    <a:cubicBezTo>
                      <a:pt x="59" y="61"/>
                      <a:pt x="64" y="56"/>
                      <a:pt x="70" y="57"/>
                    </a:cubicBezTo>
                    <a:cubicBezTo>
                      <a:pt x="77" y="57"/>
                      <a:pt x="81" y="63"/>
                      <a:pt x="81" y="69"/>
                    </a:cubicBezTo>
                    <a:cubicBezTo>
                      <a:pt x="80" y="75"/>
                      <a:pt x="75" y="80"/>
                      <a:pt x="69" y="79"/>
                    </a:cubicBezTo>
                    <a:close/>
                    <a:moveTo>
                      <a:pt x="102" y="79"/>
                    </a:moveTo>
                    <a:cubicBezTo>
                      <a:pt x="96" y="79"/>
                      <a:pt x="91" y="74"/>
                      <a:pt x="92" y="67"/>
                    </a:cubicBezTo>
                    <a:cubicBezTo>
                      <a:pt x="92" y="61"/>
                      <a:pt x="98" y="56"/>
                      <a:pt x="104" y="57"/>
                    </a:cubicBezTo>
                    <a:cubicBezTo>
                      <a:pt x="110" y="57"/>
                      <a:pt x="115" y="63"/>
                      <a:pt x="115" y="69"/>
                    </a:cubicBezTo>
                    <a:cubicBezTo>
                      <a:pt x="114" y="75"/>
                      <a:pt x="109" y="80"/>
                      <a:pt x="102"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867" dirty="0"/>
              </a:p>
            </p:txBody>
          </p:sp>
        </p:grpSp>
        <p:sp>
          <p:nvSpPr>
            <p:cNvPr id="118" name="Freeform 5"/>
            <p:cNvSpPr>
              <a:spLocks noEditPoints="1"/>
            </p:cNvSpPr>
            <p:nvPr userDrawn="1"/>
          </p:nvSpPr>
          <p:spPr bwMode="auto">
            <a:xfrm>
              <a:off x="-1825" y="303538"/>
              <a:ext cx="996952" cy="988556"/>
            </a:xfrm>
            <a:custGeom>
              <a:avLst/>
              <a:gdLst>
                <a:gd name="T0" fmla="*/ 925 w 1133"/>
                <a:gd name="T1" fmla="*/ 270 h 1122"/>
                <a:gd name="T2" fmla="*/ 473 w 1133"/>
                <a:gd name="T3" fmla="*/ 76 h 1122"/>
                <a:gd name="T4" fmla="*/ 338 w 1133"/>
                <a:gd name="T5" fmla="*/ 258 h 1122"/>
                <a:gd name="T6" fmla="*/ 0 w 1133"/>
                <a:gd name="T7" fmla="*/ 314 h 1122"/>
                <a:gd name="T8" fmla="*/ 0 w 1133"/>
                <a:gd name="T9" fmla="*/ 900 h 1122"/>
                <a:gd name="T10" fmla="*/ 56 w 1133"/>
                <a:gd name="T11" fmla="*/ 969 h 1122"/>
                <a:gd name="T12" fmla="*/ 314 w 1133"/>
                <a:gd name="T13" fmla="*/ 902 h 1122"/>
                <a:gd name="T14" fmla="*/ 553 w 1133"/>
                <a:gd name="T15" fmla="*/ 612 h 1122"/>
                <a:gd name="T16" fmla="*/ 1071 w 1133"/>
                <a:gd name="T17" fmla="*/ 654 h 1122"/>
                <a:gd name="T18" fmla="*/ 925 w 1133"/>
                <a:gd name="T19" fmla="*/ 270 h 1122"/>
                <a:gd name="T20" fmla="*/ 244 w 1133"/>
                <a:gd name="T21" fmla="*/ 572 h 1122"/>
                <a:gd name="T22" fmla="*/ 274 w 1133"/>
                <a:gd name="T23" fmla="*/ 658 h 1122"/>
                <a:gd name="T24" fmla="*/ 192 w 1133"/>
                <a:gd name="T25" fmla="*/ 616 h 1122"/>
                <a:gd name="T26" fmla="*/ 134 w 1133"/>
                <a:gd name="T27" fmla="*/ 595 h 1122"/>
                <a:gd name="T28" fmla="*/ 58 w 1133"/>
                <a:gd name="T29" fmla="*/ 624 h 1122"/>
                <a:gd name="T30" fmla="*/ 63 w 1133"/>
                <a:gd name="T31" fmla="*/ 539 h 1122"/>
                <a:gd name="T32" fmla="*/ 139 w 1133"/>
                <a:gd name="T33" fmla="*/ 533 h 1122"/>
                <a:gd name="T34" fmla="*/ 105 w 1133"/>
                <a:gd name="T35" fmla="*/ 496 h 1122"/>
                <a:gd name="T36" fmla="*/ 88 w 1133"/>
                <a:gd name="T37" fmla="*/ 407 h 1122"/>
                <a:gd name="T38" fmla="*/ 162 w 1133"/>
                <a:gd name="T39" fmla="*/ 451 h 1122"/>
                <a:gd name="T40" fmla="*/ 212 w 1133"/>
                <a:gd name="T41" fmla="*/ 464 h 1122"/>
                <a:gd name="T42" fmla="*/ 297 w 1133"/>
                <a:gd name="T43" fmla="*/ 442 h 1122"/>
                <a:gd name="T44" fmla="*/ 261 w 1133"/>
                <a:gd name="T45" fmla="*/ 523 h 1122"/>
                <a:gd name="T46" fmla="*/ 244 w 1133"/>
                <a:gd name="T47" fmla="*/ 572 h 1122"/>
                <a:gd name="T48" fmla="*/ 560 w 1133"/>
                <a:gd name="T49" fmla="*/ 420 h 1122"/>
                <a:gd name="T50" fmla="*/ 516 w 1133"/>
                <a:gd name="T51" fmla="*/ 369 h 1122"/>
                <a:gd name="T52" fmla="*/ 567 w 1133"/>
                <a:gd name="T53" fmla="*/ 325 h 1122"/>
                <a:gd name="T54" fmla="*/ 611 w 1133"/>
                <a:gd name="T55" fmla="*/ 377 h 1122"/>
                <a:gd name="T56" fmla="*/ 560 w 1133"/>
                <a:gd name="T57" fmla="*/ 420 h 1122"/>
                <a:gd name="T58" fmla="*/ 684 w 1133"/>
                <a:gd name="T59" fmla="*/ 303 h 1122"/>
                <a:gd name="T60" fmla="*/ 640 w 1133"/>
                <a:gd name="T61" fmla="*/ 251 h 1122"/>
                <a:gd name="T62" fmla="*/ 691 w 1133"/>
                <a:gd name="T63" fmla="*/ 208 h 1122"/>
                <a:gd name="T64" fmla="*/ 735 w 1133"/>
                <a:gd name="T65" fmla="*/ 259 h 1122"/>
                <a:gd name="T66" fmla="*/ 684 w 1133"/>
                <a:gd name="T67" fmla="*/ 303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3" h="1122">
                  <a:moveTo>
                    <a:pt x="925" y="270"/>
                  </a:moveTo>
                  <a:cubicBezTo>
                    <a:pt x="717" y="18"/>
                    <a:pt x="516" y="0"/>
                    <a:pt x="473" y="76"/>
                  </a:cubicBezTo>
                  <a:cubicBezTo>
                    <a:pt x="431" y="151"/>
                    <a:pt x="461" y="200"/>
                    <a:pt x="338" y="258"/>
                  </a:cubicBezTo>
                  <a:cubicBezTo>
                    <a:pt x="234" y="307"/>
                    <a:pt x="118" y="262"/>
                    <a:pt x="0" y="314"/>
                  </a:cubicBezTo>
                  <a:cubicBezTo>
                    <a:pt x="0" y="358"/>
                    <a:pt x="0" y="877"/>
                    <a:pt x="0" y="900"/>
                  </a:cubicBezTo>
                  <a:cubicBezTo>
                    <a:pt x="18" y="925"/>
                    <a:pt x="37" y="949"/>
                    <a:pt x="56" y="969"/>
                  </a:cubicBezTo>
                  <a:cubicBezTo>
                    <a:pt x="201" y="1122"/>
                    <a:pt x="280" y="1104"/>
                    <a:pt x="314" y="902"/>
                  </a:cubicBezTo>
                  <a:cubicBezTo>
                    <a:pt x="336" y="776"/>
                    <a:pt x="412" y="652"/>
                    <a:pt x="553" y="612"/>
                  </a:cubicBezTo>
                  <a:cubicBezTo>
                    <a:pt x="832" y="534"/>
                    <a:pt x="1025" y="712"/>
                    <a:pt x="1071" y="654"/>
                  </a:cubicBezTo>
                  <a:cubicBezTo>
                    <a:pt x="1118" y="596"/>
                    <a:pt x="1133" y="521"/>
                    <a:pt x="925" y="270"/>
                  </a:cubicBezTo>
                  <a:close/>
                  <a:moveTo>
                    <a:pt x="244" y="572"/>
                  </a:moveTo>
                  <a:cubicBezTo>
                    <a:pt x="287" y="581"/>
                    <a:pt x="311" y="622"/>
                    <a:pt x="274" y="658"/>
                  </a:cubicBezTo>
                  <a:cubicBezTo>
                    <a:pt x="239" y="693"/>
                    <a:pt x="188" y="658"/>
                    <a:pt x="192" y="616"/>
                  </a:cubicBezTo>
                  <a:cubicBezTo>
                    <a:pt x="196" y="573"/>
                    <a:pt x="151" y="549"/>
                    <a:pt x="134" y="595"/>
                  </a:cubicBezTo>
                  <a:cubicBezTo>
                    <a:pt x="118" y="642"/>
                    <a:pt x="81" y="638"/>
                    <a:pt x="58" y="624"/>
                  </a:cubicBezTo>
                  <a:cubicBezTo>
                    <a:pt x="27" y="605"/>
                    <a:pt x="34" y="553"/>
                    <a:pt x="63" y="539"/>
                  </a:cubicBezTo>
                  <a:cubicBezTo>
                    <a:pt x="95" y="523"/>
                    <a:pt x="122" y="548"/>
                    <a:pt x="139" y="533"/>
                  </a:cubicBezTo>
                  <a:cubicBezTo>
                    <a:pt x="158" y="516"/>
                    <a:pt x="139" y="494"/>
                    <a:pt x="105" y="496"/>
                  </a:cubicBezTo>
                  <a:cubicBezTo>
                    <a:pt x="56" y="500"/>
                    <a:pt x="41" y="427"/>
                    <a:pt x="88" y="407"/>
                  </a:cubicBezTo>
                  <a:cubicBezTo>
                    <a:pt x="122" y="393"/>
                    <a:pt x="160" y="401"/>
                    <a:pt x="162" y="451"/>
                  </a:cubicBezTo>
                  <a:cubicBezTo>
                    <a:pt x="164" y="500"/>
                    <a:pt x="206" y="510"/>
                    <a:pt x="212" y="464"/>
                  </a:cubicBezTo>
                  <a:cubicBezTo>
                    <a:pt x="219" y="421"/>
                    <a:pt x="268" y="416"/>
                    <a:pt x="297" y="442"/>
                  </a:cubicBezTo>
                  <a:cubicBezTo>
                    <a:pt x="326" y="468"/>
                    <a:pt x="305" y="529"/>
                    <a:pt x="261" y="523"/>
                  </a:cubicBezTo>
                  <a:cubicBezTo>
                    <a:pt x="203" y="516"/>
                    <a:pt x="200" y="564"/>
                    <a:pt x="244" y="572"/>
                  </a:cubicBezTo>
                  <a:close/>
                  <a:moveTo>
                    <a:pt x="560" y="420"/>
                  </a:moveTo>
                  <a:cubicBezTo>
                    <a:pt x="534" y="418"/>
                    <a:pt x="514" y="395"/>
                    <a:pt x="516" y="369"/>
                  </a:cubicBezTo>
                  <a:cubicBezTo>
                    <a:pt x="519" y="343"/>
                    <a:pt x="541" y="323"/>
                    <a:pt x="567" y="325"/>
                  </a:cubicBezTo>
                  <a:cubicBezTo>
                    <a:pt x="593" y="328"/>
                    <a:pt x="613" y="350"/>
                    <a:pt x="611" y="377"/>
                  </a:cubicBezTo>
                  <a:cubicBezTo>
                    <a:pt x="609" y="403"/>
                    <a:pt x="586" y="422"/>
                    <a:pt x="560" y="420"/>
                  </a:cubicBezTo>
                  <a:close/>
                  <a:moveTo>
                    <a:pt x="684" y="303"/>
                  </a:moveTo>
                  <a:cubicBezTo>
                    <a:pt x="657" y="300"/>
                    <a:pt x="638" y="278"/>
                    <a:pt x="640" y="251"/>
                  </a:cubicBezTo>
                  <a:cubicBezTo>
                    <a:pt x="642" y="225"/>
                    <a:pt x="665" y="206"/>
                    <a:pt x="691" y="208"/>
                  </a:cubicBezTo>
                  <a:cubicBezTo>
                    <a:pt x="717" y="210"/>
                    <a:pt x="737" y="233"/>
                    <a:pt x="735" y="259"/>
                  </a:cubicBezTo>
                  <a:cubicBezTo>
                    <a:pt x="732" y="285"/>
                    <a:pt x="710" y="305"/>
                    <a:pt x="684" y="30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867" dirty="0"/>
            </a:p>
          </p:txBody>
        </p:sp>
      </p:grpSp>
      <p:sp>
        <p:nvSpPr>
          <p:cNvPr id="176" name="Text Placeholder 10"/>
          <p:cNvSpPr>
            <a:spLocks noGrp="1"/>
          </p:cNvSpPr>
          <p:nvPr>
            <p:ph type="body" sz="quarter" idx="10" hasCustomPrompt="1"/>
          </p:nvPr>
        </p:nvSpPr>
        <p:spPr>
          <a:xfrm>
            <a:off x="6238809" y="1672537"/>
            <a:ext cx="5140391" cy="679451"/>
          </a:xfrm>
          <a:prstGeom prst="rect">
            <a:avLst/>
          </a:prstGeom>
        </p:spPr>
        <p:txBody>
          <a:bodyPr anchor="b" anchorCtr="0">
            <a:normAutofit/>
          </a:bodyPr>
          <a:lstStyle>
            <a:lvl1pPr marL="0" indent="0">
              <a:lnSpc>
                <a:spcPct val="90000"/>
              </a:lnSpc>
              <a:buFontTx/>
              <a:buNone/>
              <a:defRPr sz="2400" b="0" i="0" cap="none" baseline="0">
                <a:solidFill>
                  <a:schemeClr val="accent1"/>
                </a:solidFill>
                <a:latin typeface="+mj-lt"/>
              </a:defRPr>
            </a:lvl1pPr>
          </a:lstStyle>
          <a:p>
            <a:pPr lvl="0"/>
            <a:r>
              <a:rPr lang="en-US" dirty="0"/>
              <a:t>Insert subheading here if needed</a:t>
            </a:r>
          </a:p>
        </p:txBody>
      </p:sp>
      <p:pic>
        <p:nvPicPr>
          <p:cNvPr id="124" name="Picture 123"/>
          <p:cNvPicPr>
            <a:picLocks noChangeAspect="1"/>
          </p:cNvPicPr>
          <p:nvPr userDrawn="1"/>
        </p:nvPicPr>
        <p:blipFill>
          <a:blip r:embed="rId2"/>
          <a:stretch>
            <a:fillRect/>
          </a:stretch>
        </p:blipFill>
        <p:spPr>
          <a:xfrm>
            <a:off x="6242666" y="548901"/>
            <a:ext cx="1606148" cy="631584"/>
          </a:xfrm>
          <a:prstGeom prst="rect">
            <a:avLst/>
          </a:prstGeom>
        </p:spPr>
      </p:pic>
    </p:spTree>
    <p:extLst>
      <p:ext uri="{BB962C8B-B14F-4D97-AF65-F5344CB8AC3E}">
        <p14:creationId xmlns:p14="http://schemas.microsoft.com/office/powerpoint/2010/main" val="32673110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9777045" y="6270907"/>
            <a:ext cx="1602155" cy="418912"/>
          </a:xfrm>
          <a:prstGeom prst="rect">
            <a:avLst/>
          </a:prstGeom>
        </p:spPr>
      </p:pic>
      <p:sp>
        <p:nvSpPr>
          <p:cNvPr id="10" name="Title 1"/>
          <p:cNvSpPr>
            <a:spLocks noGrp="1"/>
          </p:cNvSpPr>
          <p:nvPr>
            <p:ph type="ctrTitle" hasCustomPrompt="1"/>
          </p:nvPr>
        </p:nvSpPr>
        <p:spPr>
          <a:xfrm>
            <a:off x="812801" y="1344087"/>
            <a:ext cx="9029701" cy="3287924"/>
          </a:xfrm>
        </p:spPr>
        <p:txBody>
          <a:bodyPr anchor="b" anchorCtr="0">
            <a:normAutofit/>
          </a:bodyPr>
          <a:lstStyle>
            <a:lvl1pPr>
              <a:defRPr sz="4800" baseline="0">
                <a:solidFill>
                  <a:schemeClr val="bg1"/>
                </a:solidFill>
                <a:latin typeface="+mj-lt"/>
              </a:defRPr>
            </a:lvl1pPr>
          </a:lstStyle>
          <a:p>
            <a:r>
              <a:rPr lang="en-US" dirty="0"/>
              <a:t>Click to edit your </a:t>
            </a:r>
            <a:br>
              <a:rPr lang="en-US" dirty="0"/>
            </a:br>
            <a:r>
              <a:rPr lang="en-US" dirty="0"/>
              <a:t>Divider Page Title</a:t>
            </a:r>
          </a:p>
        </p:txBody>
      </p:sp>
      <p:sp>
        <p:nvSpPr>
          <p:cNvPr id="14" name="Text Placeholder 10"/>
          <p:cNvSpPr>
            <a:spLocks noGrp="1"/>
          </p:cNvSpPr>
          <p:nvPr>
            <p:ph type="body" sz="quarter" idx="10" hasCustomPrompt="1"/>
          </p:nvPr>
        </p:nvSpPr>
        <p:spPr>
          <a:xfrm>
            <a:off x="812801" y="4883149"/>
            <a:ext cx="9029701" cy="1291168"/>
          </a:xfrm>
          <a:prstGeom prst="rect">
            <a:avLst/>
          </a:prstGeom>
        </p:spPr>
        <p:txBody>
          <a:bodyPr>
            <a:normAutofit/>
          </a:bodyPr>
          <a:lstStyle>
            <a:lvl1pPr marL="0" indent="0">
              <a:lnSpc>
                <a:spcPct val="90000"/>
              </a:lnSpc>
              <a:buFontTx/>
              <a:buNone/>
              <a:defRPr sz="2400" b="0" i="0" cap="none" baseline="0">
                <a:solidFill>
                  <a:schemeClr val="bg1"/>
                </a:solidFill>
                <a:latin typeface="+mj-lt"/>
              </a:defRPr>
            </a:lvl1pPr>
          </a:lstStyle>
          <a:p>
            <a:pPr lvl="0"/>
            <a:r>
              <a:rPr lang="en-US" dirty="0"/>
              <a:t>Insert subheading here if needed</a:t>
            </a:r>
          </a:p>
        </p:txBody>
      </p:sp>
      <p:sp>
        <p:nvSpPr>
          <p:cNvPr id="104"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bg1"/>
                </a:solidFill>
              </a:defRPr>
            </a:lvl1pPr>
          </a:lstStyle>
          <a:p>
            <a:r>
              <a:rPr lang="en-US" dirty="0"/>
              <a:t>Footer can go here</a:t>
            </a:r>
          </a:p>
        </p:txBody>
      </p:sp>
      <p:sp>
        <p:nvSpPr>
          <p:cNvPr id="105"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bg1"/>
                </a:solidFill>
              </a:defRPr>
            </a:lvl1pPr>
          </a:lstStyle>
          <a:p>
            <a:fld id="{7FEEEA1A-CB49-3744-AA40-B896987410F9}" type="slidenum">
              <a:rPr lang="en-US" smtClean="0"/>
              <a:pPr/>
              <a:t>‹#›</a:t>
            </a:fld>
            <a:endParaRPr lang="en-US" dirty="0"/>
          </a:p>
        </p:txBody>
      </p:sp>
    </p:spTree>
    <p:extLst>
      <p:ext uri="{BB962C8B-B14F-4D97-AF65-F5344CB8AC3E}">
        <p14:creationId xmlns:p14="http://schemas.microsoft.com/office/powerpoint/2010/main" val="17340567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Section Header Yellow">
    <p:bg>
      <p:bgPr>
        <a:solidFill>
          <a:schemeClr val="accent2"/>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9777052" y="6269441"/>
            <a:ext cx="1607756" cy="420377"/>
          </a:xfrm>
          <a:prstGeom prst="rect">
            <a:avLst/>
          </a:prstGeom>
        </p:spPr>
      </p:pic>
      <p:sp>
        <p:nvSpPr>
          <p:cNvPr id="5" name="Title 1"/>
          <p:cNvSpPr>
            <a:spLocks noGrp="1"/>
          </p:cNvSpPr>
          <p:nvPr>
            <p:ph type="ctrTitle" hasCustomPrompt="1"/>
          </p:nvPr>
        </p:nvSpPr>
        <p:spPr>
          <a:xfrm>
            <a:off x="812801" y="1344087"/>
            <a:ext cx="9029701" cy="3287924"/>
          </a:xfrm>
        </p:spPr>
        <p:txBody>
          <a:bodyPr anchor="b" anchorCtr="0">
            <a:normAutofit/>
          </a:bodyPr>
          <a:lstStyle>
            <a:lvl1pPr>
              <a:defRPr sz="4800" baseline="0">
                <a:solidFill>
                  <a:schemeClr val="bg1"/>
                </a:solidFill>
                <a:latin typeface="+mj-lt"/>
              </a:defRPr>
            </a:lvl1pPr>
          </a:lstStyle>
          <a:p>
            <a:r>
              <a:rPr lang="en-US" dirty="0"/>
              <a:t>Click to edit your </a:t>
            </a:r>
            <a:br>
              <a:rPr lang="en-US" dirty="0"/>
            </a:br>
            <a:r>
              <a:rPr lang="en-US" dirty="0"/>
              <a:t>Divider Page Title</a:t>
            </a:r>
          </a:p>
        </p:txBody>
      </p:sp>
      <p:sp>
        <p:nvSpPr>
          <p:cNvPr id="6" name="Text Placeholder 10"/>
          <p:cNvSpPr>
            <a:spLocks noGrp="1"/>
          </p:cNvSpPr>
          <p:nvPr>
            <p:ph type="body" sz="quarter" idx="10" hasCustomPrompt="1"/>
          </p:nvPr>
        </p:nvSpPr>
        <p:spPr>
          <a:xfrm>
            <a:off x="812801" y="4883149"/>
            <a:ext cx="9029701" cy="1291168"/>
          </a:xfrm>
          <a:prstGeom prst="rect">
            <a:avLst/>
          </a:prstGeom>
        </p:spPr>
        <p:txBody>
          <a:bodyPr>
            <a:normAutofit/>
          </a:bodyPr>
          <a:lstStyle>
            <a:lvl1pPr marL="0" indent="0">
              <a:lnSpc>
                <a:spcPct val="90000"/>
              </a:lnSpc>
              <a:buFontTx/>
              <a:buNone/>
              <a:defRPr sz="2400" b="0" i="0" cap="none" baseline="0">
                <a:solidFill>
                  <a:schemeClr val="bg1"/>
                </a:solidFill>
                <a:latin typeface="+mj-lt"/>
              </a:defRPr>
            </a:lvl1pPr>
          </a:lstStyle>
          <a:p>
            <a:pPr lvl="0"/>
            <a:r>
              <a:rPr lang="en-US" dirty="0"/>
              <a:t>Insert subheading here if needed</a:t>
            </a:r>
          </a:p>
        </p:txBody>
      </p:sp>
      <p:sp>
        <p:nvSpPr>
          <p:cNvPr id="104"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bg1"/>
                </a:solidFill>
              </a:defRPr>
            </a:lvl1pPr>
          </a:lstStyle>
          <a:p>
            <a:r>
              <a:rPr lang="en-US" dirty="0"/>
              <a:t>Footer can go here</a:t>
            </a:r>
          </a:p>
        </p:txBody>
      </p:sp>
      <p:sp>
        <p:nvSpPr>
          <p:cNvPr id="105"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bg1"/>
                </a:solidFill>
              </a:defRPr>
            </a:lvl1pPr>
          </a:lstStyle>
          <a:p>
            <a:fld id="{7FEEEA1A-CB49-3744-AA40-B896987410F9}" type="slidenum">
              <a:rPr lang="en-US" smtClean="0"/>
              <a:pPr/>
              <a:t>‹#›</a:t>
            </a:fld>
            <a:endParaRPr lang="en-US" dirty="0"/>
          </a:p>
        </p:txBody>
      </p:sp>
    </p:spTree>
    <p:extLst>
      <p:ext uri="{BB962C8B-B14F-4D97-AF65-F5344CB8AC3E}">
        <p14:creationId xmlns:p14="http://schemas.microsoft.com/office/powerpoint/2010/main" val="29908336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3"/>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812801" y="1344087"/>
            <a:ext cx="9029701" cy="3287924"/>
          </a:xfrm>
        </p:spPr>
        <p:txBody>
          <a:bodyPr anchor="b" anchorCtr="0">
            <a:normAutofit/>
          </a:bodyPr>
          <a:lstStyle>
            <a:lvl1pPr>
              <a:defRPr sz="4800" baseline="0">
                <a:solidFill>
                  <a:schemeClr val="bg1"/>
                </a:solidFill>
                <a:latin typeface="+mj-lt"/>
              </a:defRPr>
            </a:lvl1pPr>
          </a:lstStyle>
          <a:p>
            <a:r>
              <a:rPr lang="en-US" dirty="0"/>
              <a:t>Click to edit your </a:t>
            </a:r>
            <a:br>
              <a:rPr lang="en-US" dirty="0"/>
            </a:br>
            <a:r>
              <a:rPr lang="en-US" dirty="0"/>
              <a:t>Divider Page Title</a:t>
            </a:r>
          </a:p>
        </p:txBody>
      </p:sp>
      <p:sp>
        <p:nvSpPr>
          <p:cNvPr id="6" name="Text Placeholder 10"/>
          <p:cNvSpPr>
            <a:spLocks noGrp="1"/>
          </p:cNvSpPr>
          <p:nvPr>
            <p:ph type="body" sz="quarter" idx="10" hasCustomPrompt="1"/>
          </p:nvPr>
        </p:nvSpPr>
        <p:spPr>
          <a:xfrm>
            <a:off x="812801" y="4883149"/>
            <a:ext cx="9029701" cy="1291168"/>
          </a:xfrm>
          <a:prstGeom prst="rect">
            <a:avLst/>
          </a:prstGeom>
        </p:spPr>
        <p:txBody>
          <a:bodyPr>
            <a:normAutofit/>
          </a:bodyPr>
          <a:lstStyle>
            <a:lvl1pPr marL="0" indent="0">
              <a:lnSpc>
                <a:spcPct val="90000"/>
              </a:lnSpc>
              <a:buFontTx/>
              <a:buNone/>
              <a:defRPr sz="2400" b="0" i="0" cap="none" baseline="0">
                <a:solidFill>
                  <a:schemeClr val="bg1"/>
                </a:solidFill>
                <a:latin typeface="+mj-lt"/>
              </a:defRPr>
            </a:lvl1pPr>
          </a:lstStyle>
          <a:p>
            <a:pPr lvl="0"/>
            <a:r>
              <a:rPr lang="en-US" dirty="0"/>
              <a:t>Insert subheading here if needed</a:t>
            </a:r>
          </a:p>
        </p:txBody>
      </p:sp>
      <p:sp>
        <p:nvSpPr>
          <p:cNvPr id="104"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bg1"/>
                </a:solidFill>
              </a:defRPr>
            </a:lvl1pPr>
          </a:lstStyle>
          <a:p>
            <a:r>
              <a:rPr lang="en-US" dirty="0"/>
              <a:t>Footer can go here</a:t>
            </a:r>
          </a:p>
        </p:txBody>
      </p:sp>
      <p:sp>
        <p:nvSpPr>
          <p:cNvPr id="105"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bg1"/>
                </a:solidFill>
              </a:defRPr>
            </a:lvl1pPr>
          </a:lstStyle>
          <a:p>
            <a:fld id="{7FEEEA1A-CB49-3744-AA40-B896987410F9}"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9777052" y="6269441"/>
            <a:ext cx="1607756" cy="420377"/>
          </a:xfrm>
          <a:prstGeom prst="rect">
            <a:avLst/>
          </a:prstGeom>
        </p:spPr>
      </p:pic>
    </p:spTree>
    <p:extLst>
      <p:ext uri="{BB962C8B-B14F-4D97-AF65-F5344CB8AC3E}">
        <p14:creationId xmlns:p14="http://schemas.microsoft.com/office/powerpoint/2010/main" val="40300426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chemeClr val="accent4"/>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812801" y="1344087"/>
            <a:ext cx="9029701" cy="3287924"/>
          </a:xfrm>
        </p:spPr>
        <p:txBody>
          <a:bodyPr anchor="b" anchorCtr="0">
            <a:normAutofit/>
          </a:bodyPr>
          <a:lstStyle>
            <a:lvl1pPr>
              <a:defRPr sz="4800" baseline="0">
                <a:solidFill>
                  <a:schemeClr val="bg1"/>
                </a:solidFill>
                <a:latin typeface="+mj-lt"/>
              </a:defRPr>
            </a:lvl1pPr>
          </a:lstStyle>
          <a:p>
            <a:r>
              <a:rPr lang="en-US" dirty="0"/>
              <a:t>Click to edit your </a:t>
            </a:r>
            <a:br>
              <a:rPr lang="en-US" dirty="0"/>
            </a:br>
            <a:r>
              <a:rPr lang="en-US" dirty="0"/>
              <a:t>Divider Page Title</a:t>
            </a:r>
          </a:p>
        </p:txBody>
      </p:sp>
      <p:sp>
        <p:nvSpPr>
          <p:cNvPr id="6" name="Text Placeholder 10"/>
          <p:cNvSpPr>
            <a:spLocks noGrp="1"/>
          </p:cNvSpPr>
          <p:nvPr>
            <p:ph type="body" sz="quarter" idx="10" hasCustomPrompt="1"/>
          </p:nvPr>
        </p:nvSpPr>
        <p:spPr>
          <a:xfrm>
            <a:off x="812801" y="4883149"/>
            <a:ext cx="9029701" cy="1291168"/>
          </a:xfrm>
          <a:prstGeom prst="rect">
            <a:avLst/>
          </a:prstGeom>
        </p:spPr>
        <p:txBody>
          <a:bodyPr>
            <a:normAutofit/>
          </a:bodyPr>
          <a:lstStyle>
            <a:lvl1pPr marL="0" indent="0">
              <a:lnSpc>
                <a:spcPct val="90000"/>
              </a:lnSpc>
              <a:buFontTx/>
              <a:buNone/>
              <a:defRPr sz="2400" b="0" i="0" cap="none" baseline="0">
                <a:solidFill>
                  <a:schemeClr val="bg1"/>
                </a:solidFill>
                <a:latin typeface="+mj-lt"/>
              </a:defRPr>
            </a:lvl1pPr>
          </a:lstStyle>
          <a:p>
            <a:pPr lvl="0"/>
            <a:r>
              <a:rPr lang="en-US" dirty="0"/>
              <a:t>Insert subheading here if needed</a:t>
            </a:r>
          </a:p>
        </p:txBody>
      </p:sp>
      <p:sp>
        <p:nvSpPr>
          <p:cNvPr id="104"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bg1"/>
                </a:solidFill>
              </a:defRPr>
            </a:lvl1pPr>
          </a:lstStyle>
          <a:p>
            <a:r>
              <a:rPr lang="en-US" dirty="0"/>
              <a:t>Footer can go here</a:t>
            </a:r>
          </a:p>
        </p:txBody>
      </p:sp>
      <p:sp>
        <p:nvSpPr>
          <p:cNvPr id="105"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bg1"/>
                </a:solidFill>
              </a:defRPr>
            </a:lvl1pPr>
          </a:lstStyle>
          <a:p>
            <a:fld id="{7FEEEA1A-CB49-3744-AA40-B896987410F9}"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9777052" y="6269441"/>
            <a:ext cx="1607756" cy="420377"/>
          </a:xfrm>
          <a:prstGeom prst="rect">
            <a:avLst/>
          </a:prstGeom>
        </p:spPr>
      </p:pic>
    </p:spTree>
    <p:extLst>
      <p:ext uri="{BB962C8B-B14F-4D97-AF65-F5344CB8AC3E}">
        <p14:creationId xmlns:p14="http://schemas.microsoft.com/office/powerpoint/2010/main" val="25445937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Section Header Green">
    <p:bg>
      <p:bgPr>
        <a:solidFill>
          <a:schemeClr val="accent5"/>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812801" y="1344087"/>
            <a:ext cx="9029701" cy="3287924"/>
          </a:xfrm>
        </p:spPr>
        <p:txBody>
          <a:bodyPr anchor="b" anchorCtr="0">
            <a:normAutofit/>
          </a:bodyPr>
          <a:lstStyle>
            <a:lvl1pPr>
              <a:defRPr sz="4800" baseline="0">
                <a:solidFill>
                  <a:schemeClr val="bg1"/>
                </a:solidFill>
                <a:latin typeface="+mj-lt"/>
              </a:defRPr>
            </a:lvl1pPr>
          </a:lstStyle>
          <a:p>
            <a:r>
              <a:rPr lang="en-US" dirty="0"/>
              <a:t>Click to edit your </a:t>
            </a:r>
            <a:br>
              <a:rPr lang="en-US" dirty="0"/>
            </a:br>
            <a:r>
              <a:rPr lang="en-US" dirty="0"/>
              <a:t>Divider Page Title</a:t>
            </a:r>
          </a:p>
        </p:txBody>
      </p:sp>
      <p:sp>
        <p:nvSpPr>
          <p:cNvPr id="6" name="Text Placeholder 10"/>
          <p:cNvSpPr>
            <a:spLocks noGrp="1"/>
          </p:cNvSpPr>
          <p:nvPr>
            <p:ph type="body" sz="quarter" idx="10" hasCustomPrompt="1"/>
          </p:nvPr>
        </p:nvSpPr>
        <p:spPr>
          <a:xfrm>
            <a:off x="812801" y="4883149"/>
            <a:ext cx="9029701" cy="1291168"/>
          </a:xfrm>
          <a:prstGeom prst="rect">
            <a:avLst/>
          </a:prstGeom>
        </p:spPr>
        <p:txBody>
          <a:bodyPr>
            <a:normAutofit/>
          </a:bodyPr>
          <a:lstStyle>
            <a:lvl1pPr marL="0" indent="0">
              <a:lnSpc>
                <a:spcPct val="90000"/>
              </a:lnSpc>
              <a:buFontTx/>
              <a:buNone/>
              <a:defRPr sz="2400" b="0" i="0" cap="none" baseline="0">
                <a:solidFill>
                  <a:schemeClr val="bg1"/>
                </a:solidFill>
                <a:latin typeface="+mj-lt"/>
              </a:defRPr>
            </a:lvl1pPr>
          </a:lstStyle>
          <a:p>
            <a:pPr lvl="0"/>
            <a:r>
              <a:rPr lang="en-US" dirty="0"/>
              <a:t>Insert subheading here if needed</a:t>
            </a:r>
          </a:p>
        </p:txBody>
      </p:sp>
      <p:sp>
        <p:nvSpPr>
          <p:cNvPr id="104"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bg1"/>
                </a:solidFill>
              </a:defRPr>
            </a:lvl1pPr>
          </a:lstStyle>
          <a:p>
            <a:r>
              <a:rPr lang="en-US" dirty="0"/>
              <a:t>Footer can go here</a:t>
            </a:r>
          </a:p>
        </p:txBody>
      </p:sp>
      <p:sp>
        <p:nvSpPr>
          <p:cNvPr id="105"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bg1"/>
                </a:solidFill>
              </a:defRPr>
            </a:lvl1pPr>
          </a:lstStyle>
          <a:p>
            <a:fld id="{7FEEEA1A-CB49-3744-AA40-B896987410F9}"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9777052" y="6269441"/>
            <a:ext cx="1607756" cy="420377"/>
          </a:xfrm>
          <a:prstGeom prst="rect">
            <a:avLst/>
          </a:prstGeom>
        </p:spPr>
      </p:pic>
    </p:spTree>
    <p:extLst>
      <p:ext uri="{BB962C8B-B14F-4D97-AF65-F5344CB8AC3E}">
        <p14:creationId xmlns:p14="http://schemas.microsoft.com/office/powerpoint/2010/main" val="15950338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Big Quote Purple">
    <p:spTree>
      <p:nvGrpSpPr>
        <p:cNvPr id="1" name=""/>
        <p:cNvGrpSpPr/>
        <p:nvPr/>
      </p:nvGrpSpPr>
      <p:grpSpPr>
        <a:xfrm>
          <a:off x="0" y="0"/>
          <a:ext cx="0" cy="0"/>
          <a:chOff x="0" y="0"/>
          <a:chExt cx="0" cy="0"/>
        </a:xfrm>
      </p:grpSpPr>
      <p:pic>
        <p:nvPicPr>
          <p:cNvPr id="304" name="Picture 303" descr="HCH_heart_ppt.ai"/>
          <p:cNvPicPr>
            <a:picLocks noChangeAspect="1"/>
          </p:cNvPicPr>
          <p:nvPr userDrawn="1"/>
        </p:nvPicPr>
        <p:blipFill rotWithShape="1">
          <a:blip r:embed="rId2">
            <a:extLst>
              <a:ext uri="{28A0092B-C50C-407E-A947-70E740481C1C}">
                <a14:useLocalDpi xmlns:a14="http://schemas.microsoft.com/office/drawing/2010/main" val="0"/>
              </a:ext>
            </a:extLst>
          </a:blip>
          <a:srcRect l="26508" t="29746" r="3374" b="52225"/>
          <a:stretch/>
        </p:blipFill>
        <p:spPr>
          <a:xfrm>
            <a:off x="0" y="-8141"/>
            <a:ext cx="12192000" cy="1910296"/>
          </a:xfrm>
          <a:prstGeom prst="rect">
            <a:avLst/>
          </a:prstGeom>
        </p:spPr>
      </p:pic>
      <p:sp>
        <p:nvSpPr>
          <p:cNvPr id="16" name="Rectangle 15"/>
          <p:cNvSpPr/>
          <p:nvPr userDrawn="1"/>
        </p:nvSpPr>
        <p:spPr>
          <a:xfrm>
            <a:off x="0" y="1883797"/>
            <a:ext cx="12192000" cy="49742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userDrawn="1">
            <p:ph type="title" hasCustomPrompt="1"/>
          </p:nvPr>
        </p:nvSpPr>
        <p:spPr>
          <a:xfrm>
            <a:off x="812801" y="2076248"/>
            <a:ext cx="9029701" cy="3298373"/>
          </a:xfrm>
        </p:spPr>
        <p:txBody>
          <a:bodyPr anchor="b" anchorCtr="0"/>
          <a:lstStyle>
            <a:lvl1pPr algn="l">
              <a:defRPr sz="5333" b="1" cap="none" baseline="0">
                <a:solidFill>
                  <a:schemeClr val="bg1"/>
                </a:solidFill>
              </a:defRPr>
            </a:lvl1pPr>
          </a:lstStyle>
          <a:p>
            <a:r>
              <a:rPr lang="en-US" dirty="0"/>
              <a:t>Click to edit your </a:t>
            </a:r>
            <a:br>
              <a:rPr lang="en-US" dirty="0"/>
            </a:br>
            <a:r>
              <a:rPr lang="en-US" dirty="0"/>
              <a:t>big quote or </a:t>
            </a:r>
            <a:br>
              <a:rPr lang="en-US" dirty="0"/>
            </a:br>
            <a:r>
              <a:rPr lang="en-US" dirty="0"/>
              <a:t>statement here.</a:t>
            </a:r>
          </a:p>
        </p:txBody>
      </p:sp>
      <p:sp>
        <p:nvSpPr>
          <p:cNvPr id="3" name="Text Placeholder 2"/>
          <p:cNvSpPr>
            <a:spLocks noGrp="1"/>
          </p:cNvSpPr>
          <p:nvPr userDrawn="1">
            <p:ph type="body" idx="1" hasCustomPrompt="1"/>
          </p:nvPr>
        </p:nvSpPr>
        <p:spPr>
          <a:xfrm>
            <a:off x="812801" y="5448047"/>
            <a:ext cx="9029701" cy="724156"/>
          </a:xfrm>
          <a:prstGeom prst="rect">
            <a:avLst/>
          </a:prstGeom>
        </p:spPr>
        <p:txBody>
          <a:bodyPr anchor="t" anchorCtr="0">
            <a:normAutofit/>
          </a:bodyPr>
          <a:lstStyle>
            <a:lvl1pPr marL="0" indent="0">
              <a:lnSpc>
                <a:spcPct val="90000"/>
              </a:lnSpc>
              <a:buNone/>
              <a:defRPr sz="2400" baseline="0">
                <a:solidFill>
                  <a:schemeClr val="accent5"/>
                </a:solidFill>
                <a:latin typeface="+mn-lt"/>
              </a:defRPr>
            </a:lvl1pPr>
            <a:lvl2pPr marL="457178" indent="0">
              <a:buNone/>
              <a:defRPr sz="1800">
                <a:solidFill>
                  <a:schemeClr val="tx1">
                    <a:tint val="75000"/>
                  </a:schemeClr>
                </a:solidFill>
              </a:defRPr>
            </a:lvl2pPr>
            <a:lvl3pPr marL="914356"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3"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dirty="0"/>
              <a:t>Click to edit text</a:t>
            </a:r>
          </a:p>
        </p:txBody>
      </p:sp>
      <p:sp>
        <p:nvSpPr>
          <p:cNvPr id="115"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bg1"/>
                </a:solidFill>
              </a:defRPr>
            </a:lvl1pPr>
          </a:lstStyle>
          <a:p>
            <a:r>
              <a:rPr lang="en-US" dirty="0"/>
              <a:t>Footer can go here</a:t>
            </a:r>
          </a:p>
        </p:txBody>
      </p:sp>
      <p:sp>
        <p:nvSpPr>
          <p:cNvPr id="116"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bg1"/>
                </a:solidFill>
              </a:defRPr>
            </a:lvl1pPr>
          </a:lstStyle>
          <a:p>
            <a:fld id="{7FEEEA1A-CB49-3744-AA40-B896987410F9}" type="slidenum">
              <a:rPr lang="en-US" smtClean="0"/>
              <a:pPr/>
              <a:t>‹#›</a:t>
            </a:fld>
            <a:endParaRPr lang="en-US" dirty="0"/>
          </a:p>
        </p:txBody>
      </p:sp>
      <p:pic>
        <p:nvPicPr>
          <p:cNvPr id="17" name="Picture 16"/>
          <p:cNvPicPr>
            <a:picLocks noChangeAspect="1"/>
          </p:cNvPicPr>
          <p:nvPr userDrawn="1"/>
        </p:nvPicPr>
        <p:blipFill>
          <a:blip r:embed="rId3"/>
          <a:stretch>
            <a:fillRect/>
          </a:stretch>
        </p:blipFill>
        <p:spPr>
          <a:xfrm>
            <a:off x="9777045" y="6270907"/>
            <a:ext cx="1602155" cy="418912"/>
          </a:xfrm>
          <a:prstGeom prst="rect">
            <a:avLst/>
          </a:prstGeom>
        </p:spPr>
      </p:pic>
    </p:spTree>
    <p:extLst>
      <p:ext uri="{BB962C8B-B14F-4D97-AF65-F5344CB8AC3E}">
        <p14:creationId xmlns:p14="http://schemas.microsoft.com/office/powerpoint/2010/main" val="13453313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secHead" preserve="1">
  <p:cSld name="Big Quote Yellow">
    <p:spTree>
      <p:nvGrpSpPr>
        <p:cNvPr id="1" name=""/>
        <p:cNvGrpSpPr/>
        <p:nvPr/>
      </p:nvGrpSpPr>
      <p:grpSpPr>
        <a:xfrm>
          <a:off x="0" y="0"/>
          <a:ext cx="0" cy="0"/>
          <a:chOff x="0" y="0"/>
          <a:chExt cx="0" cy="0"/>
        </a:xfrm>
      </p:grpSpPr>
      <p:pic>
        <p:nvPicPr>
          <p:cNvPr id="216" name="Picture 215" descr="HCH_heart_ppt.ai"/>
          <p:cNvPicPr>
            <a:picLocks noChangeAspect="1"/>
          </p:cNvPicPr>
          <p:nvPr userDrawn="1"/>
        </p:nvPicPr>
        <p:blipFill rotWithShape="1">
          <a:blip r:embed="rId2">
            <a:extLst>
              <a:ext uri="{28A0092B-C50C-407E-A947-70E740481C1C}">
                <a14:useLocalDpi xmlns:a14="http://schemas.microsoft.com/office/drawing/2010/main" val="0"/>
              </a:ext>
            </a:extLst>
          </a:blip>
          <a:srcRect l="26508" t="29746" r="3374" b="52225"/>
          <a:stretch/>
        </p:blipFill>
        <p:spPr>
          <a:xfrm>
            <a:off x="0" y="-8141"/>
            <a:ext cx="12192000" cy="1910296"/>
          </a:xfrm>
          <a:prstGeom prst="rect">
            <a:avLst/>
          </a:prstGeom>
        </p:spPr>
      </p:pic>
      <p:sp>
        <p:nvSpPr>
          <p:cNvPr id="115" name="Rectangle 114"/>
          <p:cNvSpPr/>
          <p:nvPr userDrawn="1"/>
        </p:nvSpPr>
        <p:spPr>
          <a:xfrm>
            <a:off x="0" y="1883797"/>
            <a:ext cx="12192000" cy="497420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12801" y="2076248"/>
            <a:ext cx="9029701" cy="3298373"/>
          </a:xfrm>
        </p:spPr>
        <p:txBody>
          <a:bodyPr anchor="b" anchorCtr="0"/>
          <a:lstStyle>
            <a:lvl1pPr algn="l">
              <a:defRPr sz="5333" b="1" cap="none" baseline="0">
                <a:solidFill>
                  <a:schemeClr val="bg1"/>
                </a:solidFill>
              </a:defRPr>
            </a:lvl1pPr>
          </a:lstStyle>
          <a:p>
            <a:r>
              <a:rPr lang="en-US" dirty="0"/>
              <a:t>Click to edit your </a:t>
            </a:r>
            <a:br>
              <a:rPr lang="en-US" dirty="0"/>
            </a:br>
            <a:r>
              <a:rPr lang="en-US" dirty="0"/>
              <a:t>big quote or </a:t>
            </a:r>
            <a:br>
              <a:rPr lang="en-US" dirty="0"/>
            </a:br>
            <a:r>
              <a:rPr lang="en-US" dirty="0"/>
              <a:t>statement here.</a:t>
            </a:r>
          </a:p>
        </p:txBody>
      </p:sp>
      <p:sp>
        <p:nvSpPr>
          <p:cNvPr id="3" name="Text Placeholder 2"/>
          <p:cNvSpPr>
            <a:spLocks noGrp="1"/>
          </p:cNvSpPr>
          <p:nvPr>
            <p:ph type="body" idx="1" hasCustomPrompt="1"/>
          </p:nvPr>
        </p:nvSpPr>
        <p:spPr>
          <a:xfrm>
            <a:off x="812801" y="5448047"/>
            <a:ext cx="9029701" cy="724156"/>
          </a:xfrm>
          <a:prstGeom prst="rect">
            <a:avLst/>
          </a:prstGeom>
        </p:spPr>
        <p:txBody>
          <a:bodyPr anchor="t" anchorCtr="0">
            <a:normAutofit/>
          </a:bodyPr>
          <a:lstStyle>
            <a:lvl1pPr marL="0" indent="0">
              <a:lnSpc>
                <a:spcPct val="90000"/>
              </a:lnSpc>
              <a:buNone/>
              <a:defRPr sz="2400" baseline="0">
                <a:solidFill>
                  <a:schemeClr val="accent1"/>
                </a:solidFill>
                <a:latin typeface="+mn-lt"/>
              </a:defRPr>
            </a:lvl1pPr>
            <a:lvl2pPr marL="457178" indent="0">
              <a:buNone/>
              <a:defRPr sz="1800">
                <a:solidFill>
                  <a:schemeClr val="tx1">
                    <a:tint val="75000"/>
                  </a:schemeClr>
                </a:solidFill>
              </a:defRPr>
            </a:lvl2pPr>
            <a:lvl3pPr marL="914356"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3"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dirty="0"/>
              <a:t>Click to edit text</a:t>
            </a:r>
          </a:p>
        </p:txBody>
      </p:sp>
      <p:sp>
        <p:nvSpPr>
          <p:cNvPr id="106"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bg1"/>
                </a:solidFill>
              </a:defRPr>
            </a:lvl1pPr>
          </a:lstStyle>
          <a:p>
            <a:r>
              <a:rPr lang="en-US" dirty="0"/>
              <a:t>Footer can go here</a:t>
            </a:r>
          </a:p>
        </p:txBody>
      </p:sp>
      <p:sp>
        <p:nvSpPr>
          <p:cNvPr id="107"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bg1"/>
                </a:solidFill>
              </a:defRPr>
            </a:lvl1pPr>
          </a:lstStyle>
          <a:p>
            <a:fld id="{7FEEEA1A-CB49-3744-AA40-B896987410F9}" type="slidenum">
              <a:rPr lang="en-US" smtClean="0"/>
              <a:pPr/>
              <a:t>‹#›</a:t>
            </a:fld>
            <a:endParaRPr lang="en-US" dirty="0"/>
          </a:p>
        </p:txBody>
      </p:sp>
      <p:pic>
        <p:nvPicPr>
          <p:cNvPr id="10" name="Picture 9"/>
          <p:cNvPicPr>
            <a:picLocks noChangeAspect="1"/>
          </p:cNvPicPr>
          <p:nvPr userDrawn="1"/>
        </p:nvPicPr>
        <p:blipFill>
          <a:blip r:embed="rId3"/>
          <a:stretch>
            <a:fillRect/>
          </a:stretch>
        </p:blipFill>
        <p:spPr>
          <a:xfrm>
            <a:off x="9777052" y="6269441"/>
            <a:ext cx="1607756" cy="420377"/>
          </a:xfrm>
          <a:prstGeom prst="rect">
            <a:avLst/>
          </a:prstGeom>
        </p:spPr>
      </p:pic>
    </p:spTree>
    <p:extLst>
      <p:ext uri="{BB962C8B-B14F-4D97-AF65-F5344CB8AC3E}">
        <p14:creationId xmlns:p14="http://schemas.microsoft.com/office/powerpoint/2010/main" val="11223948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Big Quote Green">
    <p:spTree>
      <p:nvGrpSpPr>
        <p:cNvPr id="1" name=""/>
        <p:cNvGrpSpPr/>
        <p:nvPr/>
      </p:nvGrpSpPr>
      <p:grpSpPr>
        <a:xfrm>
          <a:off x="0" y="0"/>
          <a:ext cx="0" cy="0"/>
          <a:chOff x="0" y="0"/>
          <a:chExt cx="0" cy="0"/>
        </a:xfrm>
      </p:grpSpPr>
      <p:pic>
        <p:nvPicPr>
          <p:cNvPr id="216" name="Picture 215" descr="HCH_heart_ppt.ai"/>
          <p:cNvPicPr>
            <a:picLocks noChangeAspect="1"/>
          </p:cNvPicPr>
          <p:nvPr userDrawn="1"/>
        </p:nvPicPr>
        <p:blipFill rotWithShape="1">
          <a:blip r:embed="rId2">
            <a:extLst>
              <a:ext uri="{28A0092B-C50C-407E-A947-70E740481C1C}">
                <a14:useLocalDpi xmlns:a14="http://schemas.microsoft.com/office/drawing/2010/main" val="0"/>
              </a:ext>
            </a:extLst>
          </a:blip>
          <a:srcRect l="26508" t="29746" r="3374" b="52225"/>
          <a:stretch/>
        </p:blipFill>
        <p:spPr>
          <a:xfrm>
            <a:off x="0" y="-8141"/>
            <a:ext cx="12192000" cy="1910296"/>
          </a:xfrm>
          <a:prstGeom prst="rect">
            <a:avLst/>
          </a:prstGeom>
        </p:spPr>
      </p:pic>
      <p:sp>
        <p:nvSpPr>
          <p:cNvPr id="115" name="Rectangle 114"/>
          <p:cNvSpPr/>
          <p:nvPr userDrawn="1"/>
        </p:nvSpPr>
        <p:spPr>
          <a:xfrm>
            <a:off x="0" y="1883797"/>
            <a:ext cx="12192000" cy="497420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12801" y="2076248"/>
            <a:ext cx="9029701" cy="3298373"/>
          </a:xfrm>
        </p:spPr>
        <p:txBody>
          <a:bodyPr anchor="b" anchorCtr="0"/>
          <a:lstStyle>
            <a:lvl1pPr algn="l">
              <a:defRPr sz="5333" b="1" cap="none" baseline="0">
                <a:solidFill>
                  <a:schemeClr val="bg1"/>
                </a:solidFill>
              </a:defRPr>
            </a:lvl1pPr>
          </a:lstStyle>
          <a:p>
            <a:r>
              <a:rPr lang="en-US" dirty="0"/>
              <a:t>Click to edit your </a:t>
            </a:r>
            <a:br>
              <a:rPr lang="en-US" dirty="0"/>
            </a:br>
            <a:r>
              <a:rPr lang="en-US" dirty="0"/>
              <a:t>big quote or </a:t>
            </a:r>
            <a:br>
              <a:rPr lang="en-US" dirty="0"/>
            </a:br>
            <a:r>
              <a:rPr lang="en-US" dirty="0"/>
              <a:t>statement here.</a:t>
            </a:r>
          </a:p>
        </p:txBody>
      </p:sp>
      <p:sp>
        <p:nvSpPr>
          <p:cNvPr id="3" name="Text Placeholder 2"/>
          <p:cNvSpPr>
            <a:spLocks noGrp="1"/>
          </p:cNvSpPr>
          <p:nvPr>
            <p:ph type="body" idx="1" hasCustomPrompt="1"/>
          </p:nvPr>
        </p:nvSpPr>
        <p:spPr>
          <a:xfrm>
            <a:off x="812801" y="5448047"/>
            <a:ext cx="9029701" cy="724156"/>
          </a:xfrm>
          <a:prstGeom prst="rect">
            <a:avLst/>
          </a:prstGeom>
        </p:spPr>
        <p:txBody>
          <a:bodyPr anchor="t" anchorCtr="0">
            <a:normAutofit/>
          </a:bodyPr>
          <a:lstStyle>
            <a:lvl1pPr marL="0" indent="0">
              <a:lnSpc>
                <a:spcPct val="90000"/>
              </a:lnSpc>
              <a:buNone/>
              <a:defRPr sz="2400" baseline="0">
                <a:solidFill>
                  <a:schemeClr val="accent1"/>
                </a:solidFill>
                <a:latin typeface="+mn-lt"/>
              </a:defRPr>
            </a:lvl1pPr>
            <a:lvl2pPr marL="457178" indent="0">
              <a:buNone/>
              <a:defRPr sz="1800">
                <a:solidFill>
                  <a:schemeClr val="tx1">
                    <a:tint val="75000"/>
                  </a:schemeClr>
                </a:solidFill>
              </a:defRPr>
            </a:lvl2pPr>
            <a:lvl3pPr marL="914356"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3"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dirty="0"/>
              <a:t>Click to edit text</a:t>
            </a:r>
          </a:p>
        </p:txBody>
      </p:sp>
      <p:sp>
        <p:nvSpPr>
          <p:cNvPr id="106"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bg1"/>
                </a:solidFill>
              </a:defRPr>
            </a:lvl1pPr>
          </a:lstStyle>
          <a:p>
            <a:r>
              <a:rPr lang="en-US" dirty="0"/>
              <a:t>Footer can go here</a:t>
            </a:r>
          </a:p>
        </p:txBody>
      </p:sp>
      <p:sp>
        <p:nvSpPr>
          <p:cNvPr id="107"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bg1"/>
                </a:solidFill>
              </a:defRPr>
            </a:lvl1pPr>
          </a:lstStyle>
          <a:p>
            <a:fld id="{7FEEEA1A-CB49-3744-AA40-B896987410F9}" type="slidenum">
              <a:rPr lang="en-US" smtClean="0"/>
              <a:pPr/>
              <a:t>‹#›</a:t>
            </a:fld>
            <a:endParaRPr lang="en-US" dirty="0"/>
          </a:p>
        </p:txBody>
      </p:sp>
      <p:pic>
        <p:nvPicPr>
          <p:cNvPr id="9" name="Picture 8"/>
          <p:cNvPicPr>
            <a:picLocks noChangeAspect="1"/>
          </p:cNvPicPr>
          <p:nvPr userDrawn="1"/>
        </p:nvPicPr>
        <p:blipFill>
          <a:blip r:embed="rId3"/>
          <a:stretch>
            <a:fillRect/>
          </a:stretch>
        </p:blipFill>
        <p:spPr>
          <a:xfrm>
            <a:off x="9777052" y="6269441"/>
            <a:ext cx="1607756" cy="420377"/>
          </a:xfrm>
          <a:prstGeom prst="rect">
            <a:avLst/>
          </a:prstGeom>
        </p:spPr>
      </p:pic>
    </p:spTree>
    <p:extLst>
      <p:ext uri="{BB962C8B-B14F-4D97-AF65-F5344CB8AC3E}">
        <p14:creationId xmlns:p14="http://schemas.microsoft.com/office/powerpoint/2010/main" val="2697863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secHead" preserve="1">
  <p:cSld name="Big Quote Red">
    <p:spTree>
      <p:nvGrpSpPr>
        <p:cNvPr id="1" name=""/>
        <p:cNvGrpSpPr/>
        <p:nvPr/>
      </p:nvGrpSpPr>
      <p:grpSpPr>
        <a:xfrm>
          <a:off x="0" y="0"/>
          <a:ext cx="0" cy="0"/>
          <a:chOff x="0" y="0"/>
          <a:chExt cx="0" cy="0"/>
        </a:xfrm>
      </p:grpSpPr>
      <p:pic>
        <p:nvPicPr>
          <p:cNvPr id="314" name="Picture 313" descr="HCH_heart_ppt.ai"/>
          <p:cNvPicPr>
            <a:picLocks noChangeAspect="1"/>
          </p:cNvPicPr>
          <p:nvPr userDrawn="1"/>
        </p:nvPicPr>
        <p:blipFill rotWithShape="1">
          <a:blip r:embed="rId2">
            <a:extLst>
              <a:ext uri="{28A0092B-C50C-407E-A947-70E740481C1C}">
                <a14:useLocalDpi xmlns:a14="http://schemas.microsoft.com/office/drawing/2010/main" val="0"/>
              </a:ext>
            </a:extLst>
          </a:blip>
          <a:srcRect l="26508" t="29746" r="3374" b="52225"/>
          <a:stretch/>
        </p:blipFill>
        <p:spPr>
          <a:xfrm>
            <a:off x="0" y="-8141"/>
            <a:ext cx="12192000" cy="1910296"/>
          </a:xfrm>
          <a:prstGeom prst="rect">
            <a:avLst/>
          </a:prstGeom>
        </p:spPr>
      </p:pic>
      <p:sp>
        <p:nvSpPr>
          <p:cNvPr id="115" name="Rectangle 114"/>
          <p:cNvSpPr/>
          <p:nvPr userDrawn="1"/>
        </p:nvSpPr>
        <p:spPr>
          <a:xfrm>
            <a:off x="0" y="1883797"/>
            <a:ext cx="12192000" cy="497420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12801" y="2076248"/>
            <a:ext cx="9029701" cy="3298373"/>
          </a:xfrm>
        </p:spPr>
        <p:txBody>
          <a:bodyPr anchor="b" anchorCtr="0"/>
          <a:lstStyle>
            <a:lvl1pPr algn="l">
              <a:defRPr sz="5333" b="1" cap="none" baseline="0">
                <a:solidFill>
                  <a:schemeClr val="bg1"/>
                </a:solidFill>
              </a:defRPr>
            </a:lvl1pPr>
          </a:lstStyle>
          <a:p>
            <a:r>
              <a:rPr lang="en-US" dirty="0"/>
              <a:t>Click to edit your </a:t>
            </a:r>
            <a:br>
              <a:rPr lang="en-US" dirty="0"/>
            </a:br>
            <a:r>
              <a:rPr lang="en-US" dirty="0"/>
              <a:t>big quote or </a:t>
            </a:r>
            <a:br>
              <a:rPr lang="en-US" dirty="0"/>
            </a:br>
            <a:r>
              <a:rPr lang="en-US" dirty="0"/>
              <a:t>statement here.</a:t>
            </a:r>
          </a:p>
        </p:txBody>
      </p:sp>
      <p:sp>
        <p:nvSpPr>
          <p:cNvPr id="3" name="Text Placeholder 2"/>
          <p:cNvSpPr>
            <a:spLocks noGrp="1"/>
          </p:cNvSpPr>
          <p:nvPr>
            <p:ph type="body" idx="1" hasCustomPrompt="1"/>
          </p:nvPr>
        </p:nvSpPr>
        <p:spPr>
          <a:xfrm>
            <a:off x="812801" y="5448047"/>
            <a:ext cx="9029701" cy="724156"/>
          </a:xfrm>
          <a:prstGeom prst="rect">
            <a:avLst/>
          </a:prstGeom>
        </p:spPr>
        <p:txBody>
          <a:bodyPr anchor="t" anchorCtr="0">
            <a:normAutofit/>
          </a:bodyPr>
          <a:lstStyle>
            <a:lvl1pPr marL="0" indent="0">
              <a:lnSpc>
                <a:spcPct val="90000"/>
              </a:lnSpc>
              <a:buNone/>
              <a:defRPr sz="2400" baseline="0">
                <a:solidFill>
                  <a:schemeClr val="accent1"/>
                </a:solidFill>
                <a:latin typeface="+mn-lt"/>
              </a:defRPr>
            </a:lvl1pPr>
            <a:lvl2pPr marL="457178" indent="0">
              <a:buNone/>
              <a:defRPr sz="1800">
                <a:solidFill>
                  <a:schemeClr val="tx1">
                    <a:tint val="75000"/>
                  </a:schemeClr>
                </a:solidFill>
              </a:defRPr>
            </a:lvl2pPr>
            <a:lvl3pPr marL="914356"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3"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dirty="0"/>
              <a:t>Click to edit text</a:t>
            </a:r>
          </a:p>
        </p:txBody>
      </p:sp>
      <p:sp>
        <p:nvSpPr>
          <p:cNvPr id="106"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bg1"/>
                </a:solidFill>
              </a:defRPr>
            </a:lvl1pPr>
          </a:lstStyle>
          <a:p>
            <a:r>
              <a:rPr lang="en-US" dirty="0"/>
              <a:t>Footer can go here</a:t>
            </a:r>
          </a:p>
        </p:txBody>
      </p:sp>
      <p:sp>
        <p:nvSpPr>
          <p:cNvPr id="107"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bg1"/>
                </a:solidFill>
              </a:defRPr>
            </a:lvl1pPr>
          </a:lstStyle>
          <a:p>
            <a:fld id="{7FEEEA1A-CB49-3744-AA40-B896987410F9}" type="slidenum">
              <a:rPr lang="en-US" smtClean="0"/>
              <a:pPr/>
              <a:t>‹#›</a:t>
            </a:fld>
            <a:endParaRPr lang="en-US" dirty="0"/>
          </a:p>
        </p:txBody>
      </p:sp>
      <p:pic>
        <p:nvPicPr>
          <p:cNvPr id="9" name="Picture 8"/>
          <p:cNvPicPr>
            <a:picLocks noChangeAspect="1"/>
          </p:cNvPicPr>
          <p:nvPr userDrawn="1"/>
        </p:nvPicPr>
        <p:blipFill>
          <a:blip r:embed="rId3"/>
          <a:stretch>
            <a:fillRect/>
          </a:stretch>
        </p:blipFill>
        <p:spPr>
          <a:xfrm>
            <a:off x="9777052" y="6269441"/>
            <a:ext cx="1607756" cy="420377"/>
          </a:xfrm>
          <a:prstGeom prst="rect">
            <a:avLst/>
          </a:prstGeom>
        </p:spPr>
      </p:pic>
    </p:spTree>
    <p:extLst>
      <p:ext uri="{BB962C8B-B14F-4D97-AF65-F5344CB8AC3E}">
        <p14:creationId xmlns:p14="http://schemas.microsoft.com/office/powerpoint/2010/main" val="194153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F02C-5A08-45D4-AFE1-8EF0E6DECE4B}"/>
              </a:ext>
            </a:extLst>
          </p:cNvPr>
          <p:cNvSpPr>
            <a:spLocks noGrp="1"/>
          </p:cNvSpPr>
          <p:nvPr>
            <p:ph type="title"/>
          </p:nvPr>
        </p:nvSpPr>
        <p:spPr>
          <a:xfrm>
            <a:off x="839788" y="1065120"/>
            <a:ext cx="3932237" cy="1465806"/>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A22EF863-20E6-4CF9-A179-0A2A52E5F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ECFB1A-5B7E-45DA-9713-0CD8E3121F4B}"/>
              </a:ext>
            </a:extLst>
          </p:cNvPr>
          <p:cNvSpPr>
            <a:spLocks noGrp="1"/>
          </p:cNvSpPr>
          <p:nvPr>
            <p:ph type="body" sz="half" idx="2"/>
          </p:nvPr>
        </p:nvSpPr>
        <p:spPr>
          <a:xfrm>
            <a:off x="839788" y="2618014"/>
            <a:ext cx="3932237" cy="32509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EFD67F-901E-4423-A48F-41F00ECA520B}"/>
              </a:ext>
            </a:extLst>
          </p:cNvPr>
          <p:cNvSpPr>
            <a:spLocks noGrp="1"/>
          </p:cNvSpPr>
          <p:nvPr>
            <p:ph type="dt" sz="half" idx="10"/>
          </p:nvPr>
        </p:nvSpPr>
        <p:spPr/>
        <p:txBody>
          <a:bodyPr/>
          <a:lstStyle/>
          <a:p>
            <a:fld id="{11008460-8B2F-4AAA-A4E2-10730069204C}" type="datetimeFigureOut">
              <a:rPr lang="en-US" smtClean="0"/>
              <a:t>11/3/2022</a:t>
            </a:fld>
            <a:endParaRPr lang="en-US"/>
          </a:p>
        </p:txBody>
      </p:sp>
      <p:sp>
        <p:nvSpPr>
          <p:cNvPr id="6" name="Footer Placeholder 5">
            <a:extLst>
              <a:ext uri="{FF2B5EF4-FFF2-40B4-BE49-F238E27FC236}">
                <a16:creationId xmlns:a16="http://schemas.microsoft.com/office/drawing/2014/main" id="{97B04982-0749-4F34-A4DB-DDC12BD4B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38447-AEAF-40D9-B3D3-94404C144AE9}"/>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9421906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secHead" preserve="1">
  <p:cSld name="Big Quote Blue">
    <p:spTree>
      <p:nvGrpSpPr>
        <p:cNvPr id="1" name=""/>
        <p:cNvGrpSpPr/>
        <p:nvPr/>
      </p:nvGrpSpPr>
      <p:grpSpPr>
        <a:xfrm>
          <a:off x="0" y="0"/>
          <a:ext cx="0" cy="0"/>
          <a:chOff x="0" y="0"/>
          <a:chExt cx="0" cy="0"/>
        </a:xfrm>
      </p:grpSpPr>
      <p:pic>
        <p:nvPicPr>
          <p:cNvPr id="215" name="Picture 214" descr="HCH_heart_ppt.ai"/>
          <p:cNvPicPr>
            <a:picLocks noChangeAspect="1"/>
          </p:cNvPicPr>
          <p:nvPr userDrawn="1"/>
        </p:nvPicPr>
        <p:blipFill rotWithShape="1">
          <a:blip r:embed="rId2">
            <a:extLst>
              <a:ext uri="{28A0092B-C50C-407E-A947-70E740481C1C}">
                <a14:useLocalDpi xmlns:a14="http://schemas.microsoft.com/office/drawing/2010/main" val="0"/>
              </a:ext>
            </a:extLst>
          </a:blip>
          <a:srcRect l="26508" t="29746" r="3374" b="52225"/>
          <a:stretch/>
        </p:blipFill>
        <p:spPr>
          <a:xfrm>
            <a:off x="0" y="-8141"/>
            <a:ext cx="12192000" cy="1910296"/>
          </a:xfrm>
          <a:prstGeom prst="rect">
            <a:avLst/>
          </a:prstGeom>
        </p:spPr>
      </p:pic>
      <p:sp>
        <p:nvSpPr>
          <p:cNvPr id="114" name="Rectangle 113"/>
          <p:cNvSpPr/>
          <p:nvPr userDrawn="1"/>
        </p:nvSpPr>
        <p:spPr>
          <a:xfrm>
            <a:off x="0" y="1883797"/>
            <a:ext cx="12192000" cy="49742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12801" y="2076248"/>
            <a:ext cx="9029701" cy="3298373"/>
          </a:xfrm>
        </p:spPr>
        <p:txBody>
          <a:bodyPr anchor="b" anchorCtr="0"/>
          <a:lstStyle>
            <a:lvl1pPr algn="l">
              <a:defRPr sz="5333" b="1" cap="none" baseline="0">
                <a:solidFill>
                  <a:schemeClr val="bg1"/>
                </a:solidFill>
              </a:defRPr>
            </a:lvl1pPr>
          </a:lstStyle>
          <a:p>
            <a:r>
              <a:rPr lang="en-US" dirty="0"/>
              <a:t>Click to edit your </a:t>
            </a:r>
            <a:br>
              <a:rPr lang="en-US" dirty="0"/>
            </a:br>
            <a:r>
              <a:rPr lang="en-US" dirty="0"/>
              <a:t>big quote or </a:t>
            </a:r>
            <a:br>
              <a:rPr lang="en-US" dirty="0"/>
            </a:br>
            <a:r>
              <a:rPr lang="en-US" dirty="0"/>
              <a:t>statement here.</a:t>
            </a:r>
          </a:p>
        </p:txBody>
      </p:sp>
      <p:sp>
        <p:nvSpPr>
          <p:cNvPr id="3" name="Text Placeholder 2"/>
          <p:cNvSpPr>
            <a:spLocks noGrp="1"/>
          </p:cNvSpPr>
          <p:nvPr>
            <p:ph type="body" idx="1" hasCustomPrompt="1"/>
          </p:nvPr>
        </p:nvSpPr>
        <p:spPr>
          <a:xfrm>
            <a:off x="812801" y="5448047"/>
            <a:ext cx="9029701" cy="724156"/>
          </a:xfrm>
          <a:prstGeom prst="rect">
            <a:avLst/>
          </a:prstGeom>
        </p:spPr>
        <p:txBody>
          <a:bodyPr anchor="t" anchorCtr="0">
            <a:normAutofit/>
          </a:bodyPr>
          <a:lstStyle>
            <a:lvl1pPr marL="0" indent="0">
              <a:lnSpc>
                <a:spcPct val="90000"/>
              </a:lnSpc>
              <a:buNone/>
              <a:defRPr sz="2400" baseline="0">
                <a:solidFill>
                  <a:schemeClr val="accent1"/>
                </a:solidFill>
                <a:latin typeface="+mn-lt"/>
              </a:defRPr>
            </a:lvl1pPr>
            <a:lvl2pPr marL="457178" indent="0">
              <a:buNone/>
              <a:defRPr sz="1800">
                <a:solidFill>
                  <a:schemeClr val="tx1">
                    <a:tint val="75000"/>
                  </a:schemeClr>
                </a:solidFill>
              </a:defRPr>
            </a:lvl2pPr>
            <a:lvl3pPr marL="914356"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3"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dirty="0"/>
              <a:t>Click to edit text</a:t>
            </a:r>
          </a:p>
        </p:txBody>
      </p:sp>
      <p:sp>
        <p:nvSpPr>
          <p:cNvPr id="106"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bg1"/>
                </a:solidFill>
              </a:defRPr>
            </a:lvl1pPr>
          </a:lstStyle>
          <a:p>
            <a:r>
              <a:rPr lang="en-US" dirty="0"/>
              <a:t>Footer can go here</a:t>
            </a:r>
          </a:p>
        </p:txBody>
      </p:sp>
      <p:sp>
        <p:nvSpPr>
          <p:cNvPr id="107"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bg1"/>
                </a:solidFill>
              </a:defRPr>
            </a:lvl1pPr>
          </a:lstStyle>
          <a:p>
            <a:fld id="{7FEEEA1A-CB49-3744-AA40-B896987410F9}" type="slidenum">
              <a:rPr lang="en-US" smtClean="0"/>
              <a:pPr/>
              <a:t>‹#›</a:t>
            </a:fld>
            <a:endParaRPr lang="en-US" dirty="0"/>
          </a:p>
        </p:txBody>
      </p:sp>
      <p:pic>
        <p:nvPicPr>
          <p:cNvPr id="9" name="Picture 8"/>
          <p:cNvPicPr>
            <a:picLocks noChangeAspect="1"/>
          </p:cNvPicPr>
          <p:nvPr userDrawn="1"/>
        </p:nvPicPr>
        <p:blipFill>
          <a:blip r:embed="rId3"/>
          <a:stretch>
            <a:fillRect/>
          </a:stretch>
        </p:blipFill>
        <p:spPr>
          <a:xfrm>
            <a:off x="9777052" y="6269441"/>
            <a:ext cx="1607756" cy="420377"/>
          </a:xfrm>
          <a:prstGeom prst="rect">
            <a:avLst/>
          </a:prstGeom>
        </p:spPr>
      </p:pic>
    </p:spTree>
    <p:extLst>
      <p:ext uri="{BB962C8B-B14F-4D97-AF65-F5344CB8AC3E}">
        <p14:creationId xmlns:p14="http://schemas.microsoft.com/office/powerpoint/2010/main" val="25300260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a:off x="0" y="0"/>
            <a:ext cx="12192000" cy="3413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 name="Title Placeholder 1"/>
          <p:cNvSpPr>
            <a:spLocks noGrp="1"/>
          </p:cNvSpPr>
          <p:nvPr>
            <p:ph type="title"/>
          </p:nvPr>
        </p:nvSpPr>
        <p:spPr>
          <a:xfrm>
            <a:off x="812800" y="1048512"/>
            <a:ext cx="10566404" cy="418576"/>
          </a:xfrm>
          <a:prstGeom prst="rect">
            <a:avLst/>
          </a:prstGeom>
        </p:spPr>
        <p:txBody>
          <a:bodyPr vert="horz" lIns="0" tIns="0" rIns="0" bIns="0" rtlCol="0" anchor="b" anchorCtr="0">
            <a:noAutofit/>
          </a:bodyPr>
          <a:lstStyle/>
          <a:p>
            <a:pPr lvl="0" defTabSz="342883">
              <a:lnSpc>
                <a:spcPct val="85000"/>
              </a:lnSpc>
            </a:pPr>
            <a:r>
              <a:rPr lang="en-US"/>
              <a:t>Click to edit Master title style</a:t>
            </a:r>
            <a:endParaRPr lang="en-US" dirty="0"/>
          </a:p>
        </p:txBody>
      </p:sp>
      <p:sp>
        <p:nvSpPr>
          <p:cNvPr id="11"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tx2"/>
                </a:solidFill>
              </a:defRPr>
            </a:lvl1pPr>
          </a:lstStyle>
          <a:p>
            <a:r>
              <a:rPr lang="en-US" dirty="0"/>
              <a:t>Footer can go here</a:t>
            </a:r>
          </a:p>
        </p:txBody>
      </p:sp>
      <p:sp>
        <p:nvSpPr>
          <p:cNvPr id="12"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tx2"/>
                </a:solidFill>
              </a:defRPr>
            </a:lvl1pPr>
          </a:lstStyle>
          <a:p>
            <a:fld id="{7FEEEA1A-CB49-3744-AA40-B896987410F9}" type="slidenum">
              <a:rPr lang="en-US" smtClean="0"/>
              <a:pPr/>
              <a:t>‹#›</a:t>
            </a:fld>
            <a:endParaRPr lang="en-US" dirty="0"/>
          </a:p>
        </p:txBody>
      </p:sp>
      <p:sp>
        <p:nvSpPr>
          <p:cNvPr id="7" name="Content Placeholder 4"/>
          <p:cNvSpPr>
            <a:spLocks noGrp="1"/>
          </p:cNvSpPr>
          <p:nvPr>
            <p:ph sz="quarter" idx="10"/>
          </p:nvPr>
        </p:nvSpPr>
        <p:spPr>
          <a:xfrm>
            <a:off x="812800" y="1780032"/>
            <a:ext cx="10566400" cy="4036568"/>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54567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Yellow">
    <p:spTree>
      <p:nvGrpSpPr>
        <p:cNvPr id="1" name=""/>
        <p:cNvGrpSpPr/>
        <p:nvPr/>
      </p:nvGrpSpPr>
      <p:grpSpPr>
        <a:xfrm>
          <a:off x="0" y="0"/>
          <a:ext cx="0" cy="0"/>
          <a:chOff x="0" y="0"/>
          <a:chExt cx="0" cy="0"/>
        </a:xfrm>
      </p:grpSpPr>
      <p:sp>
        <p:nvSpPr>
          <p:cNvPr id="8" name="Rectangle 7"/>
          <p:cNvSpPr/>
          <p:nvPr userDrawn="1"/>
        </p:nvSpPr>
        <p:spPr>
          <a:xfrm>
            <a:off x="0" y="0"/>
            <a:ext cx="12192000" cy="34137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 name="Content Placeholder 4"/>
          <p:cNvSpPr>
            <a:spLocks noGrp="1"/>
          </p:cNvSpPr>
          <p:nvPr>
            <p:ph sz="quarter" idx="10"/>
          </p:nvPr>
        </p:nvSpPr>
        <p:spPr>
          <a:xfrm>
            <a:off x="812800" y="1780032"/>
            <a:ext cx="10566400" cy="4036568"/>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tx2"/>
                </a:solidFill>
              </a:defRPr>
            </a:lvl1pPr>
          </a:lstStyle>
          <a:p>
            <a:r>
              <a:rPr lang="en-US" dirty="0"/>
              <a:t>Footer can go here</a:t>
            </a:r>
          </a:p>
        </p:txBody>
      </p:sp>
      <p:sp>
        <p:nvSpPr>
          <p:cNvPr id="13"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tx2"/>
                </a:solidFill>
              </a:defRPr>
            </a:lvl1pPr>
          </a:lstStyle>
          <a:p>
            <a:fld id="{7FEEEA1A-CB49-3744-AA40-B896987410F9}" type="slidenum">
              <a:rPr lang="en-US" smtClean="0"/>
              <a:pPr/>
              <a:t>‹#›</a:t>
            </a:fld>
            <a:endParaRPr lang="en-US" dirty="0"/>
          </a:p>
        </p:txBody>
      </p:sp>
      <p:sp>
        <p:nvSpPr>
          <p:cNvPr id="15" name="Title Placeholder 1"/>
          <p:cNvSpPr>
            <a:spLocks noGrp="1"/>
          </p:cNvSpPr>
          <p:nvPr>
            <p:ph type="title"/>
          </p:nvPr>
        </p:nvSpPr>
        <p:spPr>
          <a:xfrm>
            <a:off x="812800" y="1048512"/>
            <a:ext cx="10566404" cy="418576"/>
          </a:xfrm>
          <a:prstGeom prst="rect">
            <a:avLst/>
          </a:prstGeom>
        </p:spPr>
        <p:txBody>
          <a:bodyPr vert="horz" lIns="0" tIns="0" rIns="0" bIns="0" rtlCol="0" anchor="b" anchorCtr="0">
            <a:noAutofit/>
          </a:bodyPr>
          <a:lstStyle/>
          <a:p>
            <a:pPr lvl="0" defTabSz="342883">
              <a:lnSpc>
                <a:spcPct val="85000"/>
              </a:lnSpc>
            </a:pPr>
            <a:r>
              <a:rPr lang="en-US"/>
              <a:t>Click to edit Master title style</a:t>
            </a:r>
            <a:endParaRPr lang="en-US" dirty="0"/>
          </a:p>
        </p:txBody>
      </p:sp>
    </p:spTree>
    <p:extLst>
      <p:ext uri="{BB962C8B-B14F-4D97-AF65-F5344CB8AC3E}">
        <p14:creationId xmlns:p14="http://schemas.microsoft.com/office/powerpoint/2010/main" val="38197915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8" name="Rectangle 7"/>
          <p:cNvSpPr/>
          <p:nvPr userDrawn="1"/>
        </p:nvSpPr>
        <p:spPr>
          <a:xfrm>
            <a:off x="0" y="0"/>
            <a:ext cx="12192000" cy="3413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 name="Content Placeholder 4"/>
          <p:cNvSpPr>
            <a:spLocks noGrp="1"/>
          </p:cNvSpPr>
          <p:nvPr>
            <p:ph sz="quarter" idx="10"/>
          </p:nvPr>
        </p:nvSpPr>
        <p:spPr>
          <a:xfrm>
            <a:off x="812800" y="1780032"/>
            <a:ext cx="10566400" cy="4036568"/>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tx2"/>
                </a:solidFill>
              </a:defRPr>
            </a:lvl1pPr>
          </a:lstStyle>
          <a:p>
            <a:r>
              <a:rPr lang="en-US" dirty="0"/>
              <a:t>Footer can go here</a:t>
            </a:r>
          </a:p>
        </p:txBody>
      </p:sp>
      <p:sp>
        <p:nvSpPr>
          <p:cNvPr id="13"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tx2"/>
                </a:solidFill>
              </a:defRPr>
            </a:lvl1pPr>
          </a:lstStyle>
          <a:p>
            <a:fld id="{7FEEEA1A-CB49-3744-AA40-B896987410F9}" type="slidenum">
              <a:rPr lang="en-US" smtClean="0"/>
              <a:pPr/>
              <a:t>‹#›</a:t>
            </a:fld>
            <a:endParaRPr lang="en-US" dirty="0"/>
          </a:p>
        </p:txBody>
      </p:sp>
      <p:sp>
        <p:nvSpPr>
          <p:cNvPr id="14" name="Title Placeholder 1"/>
          <p:cNvSpPr>
            <a:spLocks noGrp="1"/>
          </p:cNvSpPr>
          <p:nvPr>
            <p:ph type="title"/>
          </p:nvPr>
        </p:nvSpPr>
        <p:spPr>
          <a:xfrm>
            <a:off x="812800" y="1048512"/>
            <a:ext cx="10566404" cy="418576"/>
          </a:xfrm>
          <a:prstGeom prst="rect">
            <a:avLst/>
          </a:prstGeom>
        </p:spPr>
        <p:txBody>
          <a:bodyPr vert="horz" lIns="0" tIns="0" rIns="0" bIns="0" rtlCol="0" anchor="b" anchorCtr="0">
            <a:noAutofit/>
          </a:bodyPr>
          <a:lstStyle/>
          <a:p>
            <a:pPr lvl="0" defTabSz="342883">
              <a:lnSpc>
                <a:spcPct val="85000"/>
              </a:lnSpc>
            </a:pPr>
            <a:r>
              <a:rPr lang="en-US"/>
              <a:t>Click to edit Master title style</a:t>
            </a:r>
            <a:endParaRPr lang="en-US" dirty="0"/>
          </a:p>
        </p:txBody>
      </p:sp>
    </p:spTree>
    <p:extLst>
      <p:ext uri="{BB962C8B-B14F-4D97-AF65-F5344CB8AC3E}">
        <p14:creationId xmlns:p14="http://schemas.microsoft.com/office/powerpoint/2010/main" val="39659853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Red">
    <p:spTree>
      <p:nvGrpSpPr>
        <p:cNvPr id="1" name=""/>
        <p:cNvGrpSpPr/>
        <p:nvPr/>
      </p:nvGrpSpPr>
      <p:grpSpPr>
        <a:xfrm>
          <a:off x="0" y="0"/>
          <a:ext cx="0" cy="0"/>
          <a:chOff x="0" y="0"/>
          <a:chExt cx="0" cy="0"/>
        </a:xfrm>
      </p:grpSpPr>
      <p:sp>
        <p:nvSpPr>
          <p:cNvPr id="8" name="Rectangle 7"/>
          <p:cNvSpPr/>
          <p:nvPr userDrawn="1"/>
        </p:nvSpPr>
        <p:spPr>
          <a:xfrm>
            <a:off x="0" y="0"/>
            <a:ext cx="12192000" cy="34137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 name="Content Placeholder 4"/>
          <p:cNvSpPr>
            <a:spLocks noGrp="1"/>
          </p:cNvSpPr>
          <p:nvPr>
            <p:ph sz="quarter" idx="10"/>
          </p:nvPr>
        </p:nvSpPr>
        <p:spPr>
          <a:xfrm>
            <a:off x="812800" y="1780032"/>
            <a:ext cx="10566400" cy="4036568"/>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tx2"/>
                </a:solidFill>
              </a:defRPr>
            </a:lvl1pPr>
          </a:lstStyle>
          <a:p>
            <a:r>
              <a:rPr lang="en-US" dirty="0"/>
              <a:t>Footer can go here</a:t>
            </a:r>
          </a:p>
        </p:txBody>
      </p:sp>
      <p:sp>
        <p:nvSpPr>
          <p:cNvPr id="13"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tx2"/>
                </a:solidFill>
              </a:defRPr>
            </a:lvl1pPr>
          </a:lstStyle>
          <a:p>
            <a:fld id="{7FEEEA1A-CB49-3744-AA40-B896987410F9}" type="slidenum">
              <a:rPr lang="en-US" smtClean="0"/>
              <a:pPr/>
              <a:t>‹#›</a:t>
            </a:fld>
            <a:endParaRPr lang="en-US" dirty="0"/>
          </a:p>
        </p:txBody>
      </p:sp>
      <p:sp>
        <p:nvSpPr>
          <p:cNvPr id="11" name="Title Placeholder 1"/>
          <p:cNvSpPr>
            <a:spLocks noGrp="1"/>
          </p:cNvSpPr>
          <p:nvPr>
            <p:ph type="title"/>
          </p:nvPr>
        </p:nvSpPr>
        <p:spPr>
          <a:xfrm>
            <a:off x="812800" y="1048512"/>
            <a:ext cx="10566404" cy="418576"/>
          </a:xfrm>
          <a:prstGeom prst="rect">
            <a:avLst/>
          </a:prstGeom>
        </p:spPr>
        <p:txBody>
          <a:bodyPr vert="horz" lIns="0" tIns="0" rIns="0" bIns="0" rtlCol="0" anchor="b" anchorCtr="0">
            <a:noAutofit/>
          </a:bodyPr>
          <a:lstStyle/>
          <a:p>
            <a:pPr lvl="0" defTabSz="342883">
              <a:lnSpc>
                <a:spcPct val="85000"/>
              </a:lnSpc>
            </a:pPr>
            <a:r>
              <a:rPr lang="en-US"/>
              <a:t>Click to edit Master title style</a:t>
            </a:r>
            <a:endParaRPr lang="en-US" dirty="0"/>
          </a:p>
        </p:txBody>
      </p:sp>
    </p:spTree>
    <p:extLst>
      <p:ext uri="{BB962C8B-B14F-4D97-AF65-F5344CB8AC3E}">
        <p14:creationId xmlns:p14="http://schemas.microsoft.com/office/powerpoint/2010/main" val="28255053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Green">
    <p:spTree>
      <p:nvGrpSpPr>
        <p:cNvPr id="1" name=""/>
        <p:cNvGrpSpPr/>
        <p:nvPr/>
      </p:nvGrpSpPr>
      <p:grpSpPr>
        <a:xfrm>
          <a:off x="0" y="0"/>
          <a:ext cx="0" cy="0"/>
          <a:chOff x="0" y="0"/>
          <a:chExt cx="0" cy="0"/>
        </a:xfrm>
      </p:grpSpPr>
      <p:sp>
        <p:nvSpPr>
          <p:cNvPr id="8" name="Rectangle 7"/>
          <p:cNvSpPr/>
          <p:nvPr userDrawn="1"/>
        </p:nvSpPr>
        <p:spPr>
          <a:xfrm>
            <a:off x="0" y="0"/>
            <a:ext cx="12192000" cy="34137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 name="Content Placeholder 4"/>
          <p:cNvSpPr>
            <a:spLocks noGrp="1"/>
          </p:cNvSpPr>
          <p:nvPr>
            <p:ph sz="quarter" idx="10"/>
          </p:nvPr>
        </p:nvSpPr>
        <p:spPr>
          <a:xfrm>
            <a:off x="812800" y="1780032"/>
            <a:ext cx="10566400" cy="4036568"/>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tx2"/>
                </a:solidFill>
              </a:defRPr>
            </a:lvl1pPr>
          </a:lstStyle>
          <a:p>
            <a:r>
              <a:rPr lang="en-US" dirty="0"/>
              <a:t>Footer can go here</a:t>
            </a:r>
          </a:p>
        </p:txBody>
      </p:sp>
      <p:sp>
        <p:nvSpPr>
          <p:cNvPr id="13"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tx2"/>
                </a:solidFill>
              </a:defRPr>
            </a:lvl1pPr>
          </a:lstStyle>
          <a:p>
            <a:fld id="{7FEEEA1A-CB49-3744-AA40-B896987410F9}" type="slidenum">
              <a:rPr lang="en-US" smtClean="0"/>
              <a:pPr/>
              <a:t>‹#›</a:t>
            </a:fld>
            <a:endParaRPr lang="en-US" dirty="0"/>
          </a:p>
        </p:txBody>
      </p:sp>
      <p:sp>
        <p:nvSpPr>
          <p:cNvPr id="11" name="Title Placeholder 1"/>
          <p:cNvSpPr>
            <a:spLocks noGrp="1"/>
          </p:cNvSpPr>
          <p:nvPr>
            <p:ph type="title"/>
          </p:nvPr>
        </p:nvSpPr>
        <p:spPr>
          <a:xfrm>
            <a:off x="812800" y="1048512"/>
            <a:ext cx="10566404" cy="418576"/>
          </a:xfrm>
          <a:prstGeom prst="rect">
            <a:avLst/>
          </a:prstGeom>
        </p:spPr>
        <p:txBody>
          <a:bodyPr vert="horz" lIns="0" tIns="0" rIns="0" bIns="0" rtlCol="0" anchor="b" anchorCtr="0">
            <a:noAutofit/>
          </a:bodyPr>
          <a:lstStyle/>
          <a:p>
            <a:pPr lvl="0" defTabSz="342883">
              <a:lnSpc>
                <a:spcPct val="85000"/>
              </a:lnSpc>
            </a:pPr>
            <a:r>
              <a:rPr lang="en-US"/>
              <a:t>Click to edit Master title style</a:t>
            </a:r>
            <a:endParaRPr lang="en-US" dirty="0"/>
          </a:p>
        </p:txBody>
      </p:sp>
    </p:spTree>
    <p:extLst>
      <p:ext uri="{BB962C8B-B14F-4D97-AF65-F5344CB8AC3E}">
        <p14:creationId xmlns:p14="http://schemas.microsoft.com/office/powerpoint/2010/main" val="6243697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p:cNvSpPr/>
          <p:nvPr userDrawn="1"/>
        </p:nvSpPr>
        <p:spPr>
          <a:xfrm>
            <a:off x="0" y="0"/>
            <a:ext cx="12192000" cy="3413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tx2"/>
                </a:solidFill>
              </a:defRPr>
            </a:lvl1pPr>
          </a:lstStyle>
          <a:p>
            <a:r>
              <a:rPr lang="en-US" dirty="0"/>
              <a:t>Footer can go here</a:t>
            </a:r>
          </a:p>
        </p:txBody>
      </p:sp>
      <p:sp>
        <p:nvSpPr>
          <p:cNvPr id="11"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tx2"/>
                </a:solidFill>
              </a:defRPr>
            </a:lvl1pPr>
          </a:lstStyle>
          <a:p>
            <a:fld id="{7FEEEA1A-CB49-3744-AA40-B896987410F9}" type="slidenum">
              <a:rPr lang="en-US" smtClean="0"/>
              <a:pPr/>
              <a:t>‹#›</a:t>
            </a:fld>
            <a:endParaRPr lang="en-US" dirty="0"/>
          </a:p>
        </p:txBody>
      </p:sp>
      <p:sp>
        <p:nvSpPr>
          <p:cNvPr id="9" name="Title Placeholder 1"/>
          <p:cNvSpPr>
            <a:spLocks noGrp="1"/>
          </p:cNvSpPr>
          <p:nvPr>
            <p:ph type="title"/>
          </p:nvPr>
        </p:nvSpPr>
        <p:spPr>
          <a:xfrm>
            <a:off x="812800" y="1048512"/>
            <a:ext cx="10566404" cy="418576"/>
          </a:xfrm>
          <a:prstGeom prst="rect">
            <a:avLst/>
          </a:prstGeom>
        </p:spPr>
        <p:txBody>
          <a:bodyPr vert="horz" lIns="0" tIns="0" rIns="0" bIns="0" rtlCol="0" anchor="b" anchorCtr="0">
            <a:noAutofit/>
          </a:bodyPr>
          <a:lstStyle/>
          <a:p>
            <a:pPr lvl="0" defTabSz="342883">
              <a:lnSpc>
                <a:spcPct val="85000"/>
              </a:lnSpc>
            </a:pPr>
            <a:r>
              <a:rPr lang="en-US"/>
              <a:t>Click to edit Master title style</a:t>
            </a:r>
            <a:endParaRPr lang="en-US" dirty="0"/>
          </a:p>
        </p:txBody>
      </p:sp>
    </p:spTree>
    <p:extLst>
      <p:ext uri="{BB962C8B-B14F-4D97-AF65-F5344CB8AC3E}">
        <p14:creationId xmlns:p14="http://schemas.microsoft.com/office/powerpoint/2010/main" val="2507669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Yellow">
    <p:spTree>
      <p:nvGrpSpPr>
        <p:cNvPr id="1" name=""/>
        <p:cNvGrpSpPr/>
        <p:nvPr/>
      </p:nvGrpSpPr>
      <p:grpSpPr>
        <a:xfrm>
          <a:off x="0" y="0"/>
          <a:ext cx="0" cy="0"/>
          <a:chOff x="0" y="0"/>
          <a:chExt cx="0" cy="0"/>
        </a:xfrm>
      </p:grpSpPr>
      <p:sp>
        <p:nvSpPr>
          <p:cNvPr id="8" name="Rectangle 7"/>
          <p:cNvSpPr/>
          <p:nvPr userDrawn="1"/>
        </p:nvSpPr>
        <p:spPr>
          <a:xfrm>
            <a:off x="0" y="0"/>
            <a:ext cx="12192000" cy="34137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tx2"/>
                </a:solidFill>
              </a:defRPr>
            </a:lvl1pPr>
          </a:lstStyle>
          <a:p>
            <a:r>
              <a:rPr lang="en-US" dirty="0"/>
              <a:t>Footer can go here</a:t>
            </a:r>
          </a:p>
        </p:txBody>
      </p:sp>
      <p:sp>
        <p:nvSpPr>
          <p:cNvPr id="9"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tx2"/>
                </a:solidFill>
              </a:defRPr>
            </a:lvl1pPr>
          </a:lstStyle>
          <a:p>
            <a:fld id="{7FEEEA1A-CB49-3744-AA40-B896987410F9}" type="slidenum">
              <a:rPr lang="en-US" smtClean="0"/>
              <a:pPr/>
              <a:t>‹#›</a:t>
            </a:fld>
            <a:endParaRPr lang="en-US" dirty="0"/>
          </a:p>
        </p:txBody>
      </p:sp>
      <p:sp>
        <p:nvSpPr>
          <p:cNvPr id="11" name="Title Placeholder 1"/>
          <p:cNvSpPr>
            <a:spLocks noGrp="1"/>
          </p:cNvSpPr>
          <p:nvPr>
            <p:ph type="title"/>
          </p:nvPr>
        </p:nvSpPr>
        <p:spPr>
          <a:xfrm>
            <a:off x="812800" y="1048512"/>
            <a:ext cx="10566404" cy="418576"/>
          </a:xfrm>
          <a:prstGeom prst="rect">
            <a:avLst/>
          </a:prstGeom>
        </p:spPr>
        <p:txBody>
          <a:bodyPr vert="horz" lIns="0" tIns="0" rIns="0" bIns="0" rtlCol="0" anchor="b" anchorCtr="0">
            <a:noAutofit/>
          </a:bodyPr>
          <a:lstStyle/>
          <a:p>
            <a:pPr lvl="0" defTabSz="342883">
              <a:lnSpc>
                <a:spcPct val="85000"/>
              </a:lnSpc>
            </a:pPr>
            <a:r>
              <a:rPr lang="en-US"/>
              <a:t>Click to edit Master title style</a:t>
            </a:r>
            <a:endParaRPr lang="en-US" dirty="0"/>
          </a:p>
        </p:txBody>
      </p:sp>
    </p:spTree>
    <p:extLst>
      <p:ext uri="{BB962C8B-B14F-4D97-AF65-F5344CB8AC3E}">
        <p14:creationId xmlns:p14="http://schemas.microsoft.com/office/powerpoint/2010/main" val="18511636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8" name="Rectangle 7"/>
          <p:cNvSpPr/>
          <p:nvPr userDrawn="1"/>
        </p:nvSpPr>
        <p:spPr>
          <a:xfrm>
            <a:off x="0" y="0"/>
            <a:ext cx="12192000" cy="3413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tx2"/>
                </a:solidFill>
              </a:defRPr>
            </a:lvl1pPr>
          </a:lstStyle>
          <a:p>
            <a:r>
              <a:rPr lang="en-US" dirty="0"/>
              <a:t>Footer can go here</a:t>
            </a:r>
          </a:p>
        </p:txBody>
      </p:sp>
      <p:sp>
        <p:nvSpPr>
          <p:cNvPr id="9"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tx2"/>
                </a:solidFill>
              </a:defRPr>
            </a:lvl1pPr>
          </a:lstStyle>
          <a:p>
            <a:fld id="{7FEEEA1A-CB49-3744-AA40-B896987410F9}" type="slidenum">
              <a:rPr lang="en-US" smtClean="0"/>
              <a:pPr/>
              <a:t>‹#›</a:t>
            </a:fld>
            <a:endParaRPr lang="en-US" dirty="0"/>
          </a:p>
        </p:txBody>
      </p:sp>
      <p:sp>
        <p:nvSpPr>
          <p:cNvPr id="11" name="Title Placeholder 1"/>
          <p:cNvSpPr>
            <a:spLocks noGrp="1"/>
          </p:cNvSpPr>
          <p:nvPr>
            <p:ph type="title"/>
          </p:nvPr>
        </p:nvSpPr>
        <p:spPr>
          <a:xfrm>
            <a:off x="812800" y="1048512"/>
            <a:ext cx="10566404" cy="418576"/>
          </a:xfrm>
          <a:prstGeom prst="rect">
            <a:avLst/>
          </a:prstGeom>
        </p:spPr>
        <p:txBody>
          <a:bodyPr vert="horz" lIns="0" tIns="0" rIns="0" bIns="0" rtlCol="0" anchor="b" anchorCtr="0">
            <a:noAutofit/>
          </a:bodyPr>
          <a:lstStyle/>
          <a:p>
            <a:pPr lvl="0" defTabSz="342883">
              <a:lnSpc>
                <a:spcPct val="85000"/>
              </a:lnSpc>
            </a:pPr>
            <a:r>
              <a:rPr lang="en-US"/>
              <a:t>Click to edit Master title style</a:t>
            </a:r>
            <a:endParaRPr lang="en-US" dirty="0"/>
          </a:p>
        </p:txBody>
      </p:sp>
    </p:spTree>
    <p:extLst>
      <p:ext uri="{BB962C8B-B14F-4D97-AF65-F5344CB8AC3E}">
        <p14:creationId xmlns:p14="http://schemas.microsoft.com/office/powerpoint/2010/main" val="30857941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Only Red">
    <p:spTree>
      <p:nvGrpSpPr>
        <p:cNvPr id="1" name=""/>
        <p:cNvGrpSpPr/>
        <p:nvPr/>
      </p:nvGrpSpPr>
      <p:grpSpPr>
        <a:xfrm>
          <a:off x="0" y="0"/>
          <a:ext cx="0" cy="0"/>
          <a:chOff x="0" y="0"/>
          <a:chExt cx="0" cy="0"/>
        </a:xfrm>
      </p:grpSpPr>
      <p:sp>
        <p:nvSpPr>
          <p:cNvPr id="8" name="Rectangle 7"/>
          <p:cNvSpPr/>
          <p:nvPr userDrawn="1"/>
        </p:nvSpPr>
        <p:spPr>
          <a:xfrm>
            <a:off x="0" y="0"/>
            <a:ext cx="12192000" cy="34137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tx2"/>
                </a:solidFill>
              </a:defRPr>
            </a:lvl1pPr>
          </a:lstStyle>
          <a:p>
            <a:r>
              <a:rPr lang="en-US" dirty="0"/>
              <a:t>Footer can go here</a:t>
            </a:r>
          </a:p>
        </p:txBody>
      </p:sp>
      <p:sp>
        <p:nvSpPr>
          <p:cNvPr id="9"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tx2"/>
                </a:solidFill>
              </a:defRPr>
            </a:lvl1pPr>
          </a:lstStyle>
          <a:p>
            <a:fld id="{7FEEEA1A-CB49-3744-AA40-B896987410F9}" type="slidenum">
              <a:rPr lang="en-US" smtClean="0"/>
              <a:pPr/>
              <a:t>‹#›</a:t>
            </a:fld>
            <a:endParaRPr lang="en-US" dirty="0"/>
          </a:p>
        </p:txBody>
      </p:sp>
      <p:sp>
        <p:nvSpPr>
          <p:cNvPr id="11" name="Title Placeholder 1"/>
          <p:cNvSpPr>
            <a:spLocks noGrp="1"/>
          </p:cNvSpPr>
          <p:nvPr>
            <p:ph type="title"/>
          </p:nvPr>
        </p:nvSpPr>
        <p:spPr>
          <a:xfrm>
            <a:off x="812800" y="1048512"/>
            <a:ext cx="10566404" cy="418576"/>
          </a:xfrm>
          <a:prstGeom prst="rect">
            <a:avLst/>
          </a:prstGeom>
        </p:spPr>
        <p:txBody>
          <a:bodyPr vert="horz" lIns="0" tIns="0" rIns="0" bIns="0" rtlCol="0" anchor="b" anchorCtr="0">
            <a:noAutofit/>
          </a:bodyPr>
          <a:lstStyle/>
          <a:p>
            <a:pPr lvl="0" defTabSz="342883">
              <a:lnSpc>
                <a:spcPct val="85000"/>
              </a:lnSpc>
            </a:pPr>
            <a:r>
              <a:rPr lang="en-US"/>
              <a:t>Click to edit Master title style</a:t>
            </a:r>
            <a:endParaRPr lang="en-US" dirty="0"/>
          </a:p>
        </p:txBody>
      </p:sp>
    </p:spTree>
    <p:extLst>
      <p:ext uri="{BB962C8B-B14F-4D97-AF65-F5344CB8AC3E}">
        <p14:creationId xmlns:p14="http://schemas.microsoft.com/office/powerpoint/2010/main" val="24012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10.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21.jpg"/></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9" Type="http://schemas.openxmlformats.org/officeDocument/2006/relationships/slideLayout" Target="../slideLayouts/slideLayout109.xml"/><Relationship Id="rId21" Type="http://schemas.openxmlformats.org/officeDocument/2006/relationships/slideLayout" Target="../slideLayouts/slideLayout91.xml"/><Relationship Id="rId34" Type="http://schemas.openxmlformats.org/officeDocument/2006/relationships/slideLayout" Target="../slideLayouts/slideLayout104.xml"/><Relationship Id="rId42" Type="http://schemas.openxmlformats.org/officeDocument/2006/relationships/slideLayout" Target="../slideLayouts/slideLayout112.xml"/><Relationship Id="rId47" Type="http://schemas.openxmlformats.org/officeDocument/2006/relationships/slideLayout" Target="../slideLayouts/slideLayout117.xml"/><Relationship Id="rId50" Type="http://schemas.openxmlformats.org/officeDocument/2006/relationships/slideLayout" Target="../slideLayouts/slideLayout120.xml"/><Relationship Id="rId55" Type="http://schemas.openxmlformats.org/officeDocument/2006/relationships/slideLayout" Target="../slideLayouts/slideLayout125.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9" Type="http://schemas.openxmlformats.org/officeDocument/2006/relationships/slideLayout" Target="../slideLayouts/slideLayout99.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37" Type="http://schemas.openxmlformats.org/officeDocument/2006/relationships/slideLayout" Target="../slideLayouts/slideLayout107.xml"/><Relationship Id="rId40" Type="http://schemas.openxmlformats.org/officeDocument/2006/relationships/slideLayout" Target="../slideLayouts/slideLayout110.xml"/><Relationship Id="rId45" Type="http://schemas.openxmlformats.org/officeDocument/2006/relationships/slideLayout" Target="../slideLayouts/slideLayout115.xml"/><Relationship Id="rId53" Type="http://schemas.openxmlformats.org/officeDocument/2006/relationships/slideLayout" Target="../slideLayouts/slideLayout123.xml"/><Relationship Id="rId58" Type="http://schemas.openxmlformats.org/officeDocument/2006/relationships/slideLayout" Target="../slideLayouts/slideLayout128.xml"/><Relationship Id="rId5" Type="http://schemas.openxmlformats.org/officeDocument/2006/relationships/slideLayout" Target="../slideLayouts/slideLayout75.xml"/><Relationship Id="rId61" Type="http://schemas.openxmlformats.org/officeDocument/2006/relationships/image" Target="../media/image22.png"/><Relationship Id="rId19" Type="http://schemas.openxmlformats.org/officeDocument/2006/relationships/slideLayout" Target="../slideLayouts/slideLayout8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slideLayout" Target="../slideLayouts/slideLayout105.xml"/><Relationship Id="rId43" Type="http://schemas.openxmlformats.org/officeDocument/2006/relationships/slideLayout" Target="../slideLayouts/slideLayout113.xml"/><Relationship Id="rId48" Type="http://schemas.openxmlformats.org/officeDocument/2006/relationships/slideLayout" Target="../slideLayouts/slideLayout118.xml"/><Relationship Id="rId56" Type="http://schemas.openxmlformats.org/officeDocument/2006/relationships/slideLayout" Target="../slideLayouts/slideLayout126.xml"/><Relationship Id="rId8" Type="http://schemas.openxmlformats.org/officeDocument/2006/relationships/slideLayout" Target="../slideLayouts/slideLayout78.xml"/><Relationship Id="rId51" Type="http://schemas.openxmlformats.org/officeDocument/2006/relationships/slideLayout" Target="../slideLayouts/slideLayout121.xml"/><Relationship Id="rId3" Type="http://schemas.openxmlformats.org/officeDocument/2006/relationships/slideLayout" Target="../slideLayouts/slideLayout73.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38" Type="http://schemas.openxmlformats.org/officeDocument/2006/relationships/slideLayout" Target="../slideLayouts/slideLayout108.xml"/><Relationship Id="rId46" Type="http://schemas.openxmlformats.org/officeDocument/2006/relationships/slideLayout" Target="../slideLayouts/slideLayout116.xml"/><Relationship Id="rId59" Type="http://schemas.openxmlformats.org/officeDocument/2006/relationships/slideLayout" Target="../slideLayouts/slideLayout129.xml"/><Relationship Id="rId20" Type="http://schemas.openxmlformats.org/officeDocument/2006/relationships/slideLayout" Target="../slideLayouts/slideLayout90.xml"/><Relationship Id="rId41" Type="http://schemas.openxmlformats.org/officeDocument/2006/relationships/slideLayout" Target="../slideLayouts/slideLayout111.xml"/><Relationship Id="rId54" Type="http://schemas.openxmlformats.org/officeDocument/2006/relationships/slideLayout" Target="../slideLayouts/slideLayout124.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slideLayout" Target="../slideLayouts/slideLayout106.xml"/><Relationship Id="rId49" Type="http://schemas.openxmlformats.org/officeDocument/2006/relationships/slideLayout" Target="../slideLayouts/slideLayout119.xml"/><Relationship Id="rId57" Type="http://schemas.openxmlformats.org/officeDocument/2006/relationships/slideLayout" Target="../slideLayouts/slideLayout127.xml"/><Relationship Id="rId10" Type="http://schemas.openxmlformats.org/officeDocument/2006/relationships/slideLayout" Target="../slideLayouts/slideLayout80.xml"/><Relationship Id="rId31" Type="http://schemas.openxmlformats.org/officeDocument/2006/relationships/slideLayout" Target="../slideLayouts/slideLayout101.xml"/><Relationship Id="rId44" Type="http://schemas.openxmlformats.org/officeDocument/2006/relationships/slideLayout" Target="../slideLayouts/slideLayout114.xml"/><Relationship Id="rId52" Type="http://schemas.openxmlformats.org/officeDocument/2006/relationships/slideLayout" Target="../slideLayouts/slideLayout122.xml"/><Relationship Id="rId60" Type="http://schemas.openxmlformats.org/officeDocument/2006/relationships/theme" Target="../theme/theme11.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emf"/><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4.png"/><Relationship Id="rId4" Type="http://schemas.openxmlformats.org/officeDocument/2006/relationships/slideLayout" Target="../slideLayouts/slideLayout2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3.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2.emf"/><Relationship Id="rId5" Type="http://schemas.openxmlformats.org/officeDocument/2006/relationships/image" Target="../media/image15.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6.png"/><Relationship Id="rId5" Type="http://schemas.openxmlformats.org/officeDocument/2006/relationships/theme" Target="../theme/theme7.xml"/><Relationship Id="rId4"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8.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5" Type="http://schemas.openxmlformats.org/officeDocument/2006/relationships/image" Target="../media/image19.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06359A-F1E3-49EE-BBC2-40888C4A3628}"/>
              </a:ext>
            </a:extLst>
          </p:cNvPr>
          <p:cNvGrpSpPr/>
          <p:nvPr/>
        </p:nvGrpSpPr>
        <p:grpSpPr>
          <a:xfrm>
            <a:off x="9265700" y="2026"/>
            <a:ext cx="2926300" cy="5030922"/>
            <a:chOff x="9265700" y="2026"/>
            <a:chExt cx="2926300" cy="5030922"/>
          </a:xfrm>
        </p:grpSpPr>
        <p:sp>
          <p:nvSpPr>
            <p:cNvPr id="8" name="Freeform: Shape 7">
              <a:extLst>
                <a:ext uri="{FF2B5EF4-FFF2-40B4-BE49-F238E27FC236}">
                  <a16:creationId xmlns:a16="http://schemas.microsoft.com/office/drawing/2014/main" id="{CED90C42-6A0F-48E8-BF96-7D3E2A395EC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DA0863A-55F7-4EB0-9451-F3EE4D65DBDB}"/>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FE7CFE2-40F6-44B2-8AAD-0C384EEFCF7E}"/>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F0D6A17-AA80-4608-8660-8D1587A17704}"/>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laceholder 1">
            <a:extLst>
              <a:ext uri="{FF2B5EF4-FFF2-40B4-BE49-F238E27FC236}">
                <a16:creationId xmlns:a16="http://schemas.microsoft.com/office/drawing/2014/main" id="{7E11B74D-DF90-4993-88AE-4D05C91F2A96}"/>
              </a:ext>
            </a:extLst>
          </p:cNvPr>
          <p:cNvSpPr>
            <a:spLocks noGrp="1"/>
          </p:cNvSpPr>
          <p:nvPr>
            <p:ph type="title"/>
          </p:nvPr>
        </p:nvSpPr>
        <p:spPr>
          <a:xfrm>
            <a:off x="966744" y="959587"/>
            <a:ext cx="9076329" cy="10642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79B3DE9-A495-4E75-819D-E0B2E5505072}"/>
              </a:ext>
            </a:extLst>
          </p:cNvPr>
          <p:cNvSpPr>
            <a:spLocks noGrp="1"/>
          </p:cNvSpPr>
          <p:nvPr>
            <p:ph type="body" idx="1"/>
          </p:nvPr>
        </p:nvSpPr>
        <p:spPr>
          <a:xfrm>
            <a:off x="966744" y="2248257"/>
            <a:ext cx="9076329" cy="36501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2430AC-DB07-423B-A52A-0065639AFE68}"/>
              </a:ext>
            </a:extLst>
          </p:cNvPr>
          <p:cNvSpPr>
            <a:spLocks noGrp="1"/>
          </p:cNvSpPr>
          <p:nvPr>
            <p:ph type="dt" sz="half" idx="2"/>
          </p:nvPr>
        </p:nvSpPr>
        <p:spPr>
          <a:xfrm>
            <a:off x="8266975" y="6356350"/>
            <a:ext cx="2960914"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11008460-8B2F-4AAA-A4E2-10730069204C}" type="datetimeFigureOut">
              <a:rPr lang="en-US" smtClean="0"/>
              <a:pPr/>
              <a:t>11/3/2022</a:t>
            </a:fld>
            <a:endParaRPr lang="en-US" dirty="0"/>
          </a:p>
        </p:txBody>
      </p:sp>
      <p:sp>
        <p:nvSpPr>
          <p:cNvPr id="5" name="Footer Placeholder 4">
            <a:extLst>
              <a:ext uri="{FF2B5EF4-FFF2-40B4-BE49-F238E27FC236}">
                <a16:creationId xmlns:a16="http://schemas.microsoft.com/office/drawing/2014/main" id="{485FAFC9-FA18-4C55-8C92-B17603CAEEDC}"/>
              </a:ext>
            </a:extLst>
          </p:cNvPr>
          <p:cNvSpPr>
            <a:spLocks noGrp="1"/>
          </p:cNvSpPr>
          <p:nvPr>
            <p:ph type="ftr" sz="quarter" idx="3"/>
          </p:nvPr>
        </p:nvSpPr>
        <p:spPr>
          <a:xfrm>
            <a:off x="966745" y="501128"/>
            <a:ext cx="3311342" cy="365125"/>
          </a:xfrm>
          <a:prstGeom prst="rect">
            <a:avLst/>
          </a:prstGeom>
        </p:spPr>
        <p:txBody>
          <a:bodyPr vert="horz" lIns="91440" tIns="45720" rIns="91440" bIns="45720" rtlCol="0" anchor="ctr"/>
          <a:lstStyle>
            <a:lvl1pPr algn="l">
              <a:defRPr sz="1000" i="0">
                <a:solidFill>
                  <a:schemeClr val="tx2">
                    <a:alpha val="85000"/>
                  </a:schemeClr>
                </a:solidFill>
              </a:defRPr>
            </a:lvl1pPr>
          </a:lstStyle>
          <a:p>
            <a:endParaRPr lang="en-US" dirty="0"/>
          </a:p>
        </p:txBody>
      </p:sp>
      <p:sp>
        <p:nvSpPr>
          <p:cNvPr id="6" name="Slide Number Placeholder 5">
            <a:extLst>
              <a:ext uri="{FF2B5EF4-FFF2-40B4-BE49-F238E27FC236}">
                <a16:creationId xmlns:a16="http://schemas.microsoft.com/office/drawing/2014/main" id="{67D5A493-61FB-4764-90B6-8CC218A781C9}"/>
              </a:ext>
            </a:extLst>
          </p:cNvPr>
          <p:cNvSpPr>
            <a:spLocks noGrp="1"/>
          </p:cNvSpPr>
          <p:nvPr>
            <p:ph type="sldNum" sz="quarter" idx="4"/>
          </p:nvPr>
        </p:nvSpPr>
        <p:spPr>
          <a:xfrm>
            <a:off x="11239498" y="6356350"/>
            <a:ext cx="515479"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37549233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74" r:id="rId5"/>
    <p:sldLayoutId id="2147483719" r:id="rId6"/>
    <p:sldLayoutId id="2147483775" r:id="rId7"/>
    <p:sldLayoutId id="2147483716" r:id="rId8"/>
    <p:sldLayoutId id="2147483717" r:id="rId9"/>
    <p:sldLayoutId id="2147483718" r:id="rId10"/>
    <p:sldLayoutId id="2147483720"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CD5236-16A5-A74C-A377-15ED6619C1F3}"/>
              </a:ext>
            </a:extLst>
          </p:cNvPr>
          <p:cNvSpPr>
            <a:spLocks noGrp="1"/>
          </p:cNvSpPr>
          <p:nvPr>
            <p:ph type="title"/>
          </p:nvPr>
        </p:nvSpPr>
        <p:spPr>
          <a:xfrm>
            <a:off x="838200" y="624941"/>
            <a:ext cx="10515600" cy="1831540"/>
          </a:xfrm>
          <a:prstGeom prst="rect">
            <a:avLst/>
          </a:prstGeom>
        </p:spPr>
        <p:txBody>
          <a:bodyPr vert="horz" lIns="91440" tIns="45720" rIns="91440" bIns="45720" rtlCol="0" anchor="ctr">
            <a:normAutofit/>
          </a:bodyPr>
          <a:lstStyle/>
          <a:p>
            <a:r>
              <a:rPr lang="en-US" dirty="0"/>
              <a:t>Click to edit the headline section</a:t>
            </a:r>
          </a:p>
        </p:txBody>
      </p:sp>
      <p:sp>
        <p:nvSpPr>
          <p:cNvPr id="4" name="Date Placeholder 3">
            <a:extLst>
              <a:ext uri="{FF2B5EF4-FFF2-40B4-BE49-F238E27FC236}">
                <a16:creationId xmlns:a16="http://schemas.microsoft.com/office/drawing/2014/main" id="{D6ECDDE5-51B4-7A43-BC8E-D8F79A18ED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C77A3-F304-E14F-BFCF-DA16B5B730B0}" type="datetimeFigureOut">
              <a:rPr lang="en-US" smtClean="0"/>
              <a:t>11/3/2022</a:t>
            </a:fld>
            <a:endParaRPr lang="en-US"/>
          </a:p>
        </p:txBody>
      </p:sp>
      <p:sp>
        <p:nvSpPr>
          <p:cNvPr id="5" name="Footer Placeholder 4">
            <a:extLst>
              <a:ext uri="{FF2B5EF4-FFF2-40B4-BE49-F238E27FC236}">
                <a16:creationId xmlns:a16="http://schemas.microsoft.com/office/drawing/2014/main" id="{757CD8DC-68C5-0140-B9C4-F3E3246045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5EA65B2-9130-B048-8392-3A83ABC8B7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FC09F-6928-A645-B92E-D46B2C7B54F6}" type="slidenum">
              <a:rPr lang="en-US" smtClean="0"/>
              <a:t>‹#›</a:t>
            </a:fld>
            <a:endParaRPr lang="en-US"/>
          </a:p>
        </p:txBody>
      </p:sp>
      <p:sp>
        <p:nvSpPr>
          <p:cNvPr id="20" name="Rectangle 19">
            <a:extLst>
              <a:ext uri="{FF2B5EF4-FFF2-40B4-BE49-F238E27FC236}">
                <a16:creationId xmlns:a16="http://schemas.microsoft.com/office/drawing/2014/main" id="{7FE900FF-9E72-0348-AF74-8926BC5F840A}"/>
              </a:ext>
            </a:extLst>
          </p:cNvPr>
          <p:cNvSpPr/>
          <p:nvPr userDrawn="1"/>
        </p:nvSpPr>
        <p:spPr>
          <a:xfrm>
            <a:off x="-85241" y="-147235"/>
            <a:ext cx="316973" cy="1418627"/>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CFE717F-A1E4-9A4C-B1DB-4812EA9800AB}"/>
              </a:ext>
            </a:extLst>
          </p:cNvPr>
          <p:cNvSpPr/>
          <p:nvPr userDrawn="1"/>
        </p:nvSpPr>
        <p:spPr>
          <a:xfrm>
            <a:off x="-85241" y="1271391"/>
            <a:ext cx="316973" cy="5730657"/>
          </a:xfrm>
          <a:prstGeom prst="rect">
            <a:avLst/>
          </a:prstGeom>
          <a:solidFill>
            <a:srgbClr val="007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F654B780-36BA-9F41-9A88-C629DCD43537}"/>
              </a:ext>
            </a:extLst>
          </p:cNvPr>
          <p:cNvPicPr>
            <a:picLocks noChangeAspect="1"/>
          </p:cNvPicPr>
          <p:nvPr userDrawn="1"/>
        </p:nvPicPr>
        <p:blipFill>
          <a:blip r:embed="rId14"/>
          <a:stretch>
            <a:fillRect/>
          </a:stretch>
        </p:blipFill>
        <p:spPr>
          <a:xfrm>
            <a:off x="9569884" y="6126589"/>
            <a:ext cx="2381337" cy="731411"/>
          </a:xfrm>
          <a:prstGeom prst="rect">
            <a:avLst/>
          </a:prstGeom>
        </p:spPr>
      </p:pic>
    </p:spTree>
    <p:extLst>
      <p:ext uri="{BB962C8B-B14F-4D97-AF65-F5344CB8AC3E}">
        <p14:creationId xmlns:p14="http://schemas.microsoft.com/office/powerpoint/2010/main" val="220626995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17" name="Picture 316"/>
          <p:cNvPicPr>
            <a:picLocks noChangeAspect="1"/>
          </p:cNvPicPr>
          <p:nvPr/>
        </p:nvPicPr>
        <p:blipFill>
          <a:blip r:embed="rId61"/>
          <a:stretch>
            <a:fillRect/>
          </a:stretch>
        </p:blipFill>
        <p:spPr>
          <a:xfrm>
            <a:off x="9777053" y="6271191"/>
            <a:ext cx="1601065" cy="418628"/>
          </a:xfrm>
          <a:prstGeom prst="rect">
            <a:avLst/>
          </a:prstGeom>
        </p:spPr>
      </p:pic>
      <p:sp>
        <p:nvSpPr>
          <p:cNvPr id="2" name="Title Placeholder 1"/>
          <p:cNvSpPr>
            <a:spLocks noGrp="1"/>
          </p:cNvSpPr>
          <p:nvPr>
            <p:ph type="title"/>
          </p:nvPr>
        </p:nvSpPr>
        <p:spPr>
          <a:xfrm>
            <a:off x="812795" y="1045125"/>
            <a:ext cx="10568647" cy="418576"/>
          </a:xfrm>
          <a:prstGeom prst="rect">
            <a:avLst/>
          </a:prstGeom>
        </p:spPr>
        <p:txBody>
          <a:bodyPr vert="horz" lIns="0" tIns="0" rIns="0" bIns="0" rtlCol="0" anchor="b" anchorCtr="0">
            <a:noAutofit/>
          </a:bodyPr>
          <a:lstStyle/>
          <a:p>
            <a:pPr lvl="0" defTabSz="342883">
              <a:lnSpc>
                <a:spcPct val="85000"/>
              </a:lnSpc>
            </a:pPr>
            <a:r>
              <a:rPr lang="en-US"/>
              <a:t>Click to edit Master title style</a:t>
            </a:r>
            <a:endParaRPr lang="en-US" dirty="0"/>
          </a:p>
        </p:txBody>
      </p:sp>
      <p:sp>
        <p:nvSpPr>
          <p:cNvPr id="6" name="Footer Placeholder 4"/>
          <p:cNvSpPr>
            <a:spLocks noGrp="1"/>
          </p:cNvSpPr>
          <p:nvPr>
            <p:ph type="ftr" sz="quarter" idx="3"/>
          </p:nvPr>
        </p:nvSpPr>
        <p:spPr>
          <a:xfrm>
            <a:off x="1229798" y="6361460"/>
            <a:ext cx="4517090" cy="246221"/>
          </a:xfrm>
          <a:prstGeom prst="rect">
            <a:avLst/>
          </a:prstGeom>
        </p:spPr>
        <p:txBody>
          <a:bodyPr vert="horz" wrap="square" lIns="0" tIns="0" rIns="0" bIns="0" rtlCol="0" anchor="b" anchorCtr="0">
            <a:noAutofit/>
          </a:bodyPr>
          <a:lstStyle>
            <a:lvl1pPr algn="l">
              <a:defRPr sz="800">
                <a:solidFill>
                  <a:schemeClr val="tx2"/>
                </a:solidFill>
              </a:defRPr>
            </a:lvl1pPr>
          </a:lstStyle>
          <a:p>
            <a:r>
              <a:rPr lang="en-US" dirty="0"/>
              <a:t>Footer can go here</a:t>
            </a:r>
          </a:p>
        </p:txBody>
      </p:sp>
      <p:sp>
        <p:nvSpPr>
          <p:cNvPr id="7" name="Slide Number Placeholder 5"/>
          <p:cNvSpPr>
            <a:spLocks noGrp="1"/>
          </p:cNvSpPr>
          <p:nvPr>
            <p:ph type="sldNum" sz="quarter" idx="4"/>
          </p:nvPr>
        </p:nvSpPr>
        <p:spPr>
          <a:xfrm>
            <a:off x="812801" y="6484571"/>
            <a:ext cx="339625" cy="123111"/>
          </a:xfrm>
          <a:prstGeom prst="rect">
            <a:avLst/>
          </a:prstGeom>
        </p:spPr>
        <p:txBody>
          <a:bodyPr vert="horz" wrap="square" lIns="0" tIns="0" rIns="0" bIns="0" rtlCol="0" anchor="ctr">
            <a:spAutoFit/>
          </a:bodyPr>
          <a:lstStyle>
            <a:lvl1pPr algn="l">
              <a:defRPr sz="800">
                <a:solidFill>
                  <a:schemeClr val="tx2"/>
                </a:solidFill>
              </a:defRPr>
            </a:lvl1pPr>
          </a:lstStyle>
          <a:p>
            <a:fld id="{7FEEEA1A-CB49-3744-AA40-B896987410F9}" type="slidenum">
              <a:rPr lang="en-US" smtClean="0"/>
              <a:pPr/>
              <a:t>‹#›</a:t>
            </a:fld>
            <a:endParaRPr lang="en-US" dirty="0"/>
          </a:p>
        </p:txBody>
      </p:sp>
      <p:sp>
        <p:nvSpPr>
          <p:cNvPr id="4" name="Text Placeholder 3"/>
          <p:cNvSpPr>
            <a:spLocks noGrp="1"/>
          </p:cNvSpPr>
          <p:nvPr>
            <p:ph type="body" idx="1"/>
          </p:nvPr>
        </p:nvSpPr>
        <p:spPr>
          <a:xfrm>
            <a:off x="812801" y="1780032"/>
            <a:ext cx="10568642" cy="4022925"/>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84" r:id="rId2"/>
    <p:sldLayoutId id="2147493485" r:id="rId3"/>
    <p:sldLayoutId id="2147493486" r:id="rId4"/>
    <p:sldLayoutId id="2147493487" r:id="rId5"/>
    <p:sldLayoutId id="2147493490" r:id="rId6"/>
    <p:sldLayoutId id="2147493521" r:id="rId7"/>
    <p:sldLayoutId id="2147493522" r:id="rId8"/>
    <p:sldLayoutId id="2147493523" r:id="rId9"/>
    <p:sldLayoutId id="2147493524" r:id="rId10"/>
    <p:sldLayoutId id="2147493491" r:id="rId11"/>
    <p:sldLayoutId id="2147493498" r:id="rId12"/>
    <p:sldLayoutId id="2147493492" r:id="rId13"/>
    <p:sldLayoutId id="2147493493" r:id="rId14"/>
    <p:sldLayoutId id="2147493494" r:id="rId15"/>
    <p:sldLayoutId id="2147493533" r:id="rId16"/>
    <p:sldLayoutId id="2147493458" r:id="rId17"/>
    <p:sldLayoutId id="2147493536" r:id="rId18"/>
    <p:sldLayoutId id="2147493535" r:id="rId19"/>
    <p:sldLayoutId id="2147493534" r:id="rId20"/>
    <p:sldLayoutId id="2147493502" r:id="rId21"/>
    <p:sldLayoutId id="2147493537" r:id="rId22"/>
    <p:sldLayoutId id="2147493538" r:id="rId23"/>
    <p:sldLayoutId id="2147493539" r:id="rId24"/>
    <p:sldLayoutId id="2147493540" r:id="rId25"/>
    <p:sldLayoutId id="2147493560" r:id="rId26"/>
    <p:sldLayoutId id="2147493561" r:id="rId27"/>
    <p:sldLayoutId id="2147493562" r:id="rId28"/>
    <p:sldLayoutId id="2147493563" r:id="rId29"/>
    <p:sldLayoutId id="2147493564" r:id="rId30"/>
    <p:sldLayoutId id="2147493571" r:id="rId31"/>
    <p:sldLayoutId id="2147493469" r:id="rId32"/>
    <p:sldLayoutId id="2147493545" r:id="rId33"/>
    <p:sldLayoutId id="2147493546" r:id="rId34"/>
    <p:sldLayoutId id="2147493547" r:id="rId35"/>
    <p:sldLayoutId id="2147493548" r:id="rId36"/>
    <p:sldLayoutId id="2147493565" r:id="rId37"/>
    <p:sldLayoutId id="2147493567" r:id="rId38"/>
    <p:sldLayoutId id="2147493568" r:id="rId39"/>
    <p:sldLayoutId id="2147493569" r:id="rId40"/>
    <p:sldLayoutId id="2147493570" r:id="rId41"/>
    <p:sldLayoutId id="2147493529" r:id="rId42"/>
    <p:sldLayoutId id="2147493549" r:id="rId43"/>
    <p:sldLayoutId id="2147493550" r:id="rId44"/>
    <p:sldLayoutId id="2147493551" r:id="rId45"/>
    <p:sldLayoutId id="2147493552" r:id="rId46"/>
    <p:sldLayoutId id="2147493509" r:id="rId47"/>
    <p:sldLayoutId id="2147493463" r:id="rId48"/>
    <p:sldLayoutId id="2147493558" r:id="rId49"/>
    <p:sldLayoutId id="2147493557" r:id="rId50"/>
    <p:sldLayoutId id="2147493559" r:id="rId51"/>
    <p:sldLayoutId id="2147493467" r:id="rId52"/>
    <p:sldLayoutId id="2147493553" r:id="rId53"/>
    <p:sldLayoutId id="2147493556" r:id="rId54"/>
    <p:sldLayoutId id="2147493554" r:id="rId55"/>
    <p:sldLayoutId id="2147493555" r:id="rId56"/>
    <p:sldLayoutId id="2147493473" r:id="rId57"/>
    <p:sldLayoutId id="2147493495" r:id="rId58"/>
    <p:sldLayoutId id="2147493572" r:id="rId59"/>
  </p:sldLayoutIdLst>
  <p:hf hdr="0" dt="0"/>
  <p:txStyles>
    <p:titleStyle>
      <a:lvl1pPr algn="l" defTabSz="457178" rtl="0" eaLnBrk="1" latinLnBrk="0" hangingPunct="1">
        <a:lnSpc>
          <a:spcPct val="90000"/>
        </a:lnSpc>
        <a:spcBef>
          <a:spcPct val="0"/>
        </a:spcBef>
        <a:buNone/>
        <a:defRPr lang="en-US" sz="3200" b="1" i="0" kern="1200" cap="none" baseline="0" dirty="0">
          <a:solidFill>
            <a:schemeClr val="accent1"/>
          </a:solidFill>
          <a:latin typeface="+mj-lt"/>
          <a:ea typeface="+mj-ea"/>
          <a:cs typeface="+mj-cs"/>
        </a:defRPr>
      </a:lvl1pPr>
    </p:titleStyle>
    <p:bodyStyle>
      <a:lvl1pPr marL="309026" indent="-309026" algn="l" defTabSz="457178" rtl="0" eaLnBrk="1" latinLnBrk="0" hangingPunct="1">
        <a:lnSpc>
          <a:spcPct val="100000"/>
        </a:lnSpc>
        <a:spcBef>
          <a:spcPts val="1067"/>
        </a:spcBef>
        <a:buClr>
          <a:schemeClr val="tx2"/>
        </a:buClr>
        <a:buFont typeface="Arial" panose="020B0604020202020204" pitchFamily="34" charset="0"/>
        <a:buChar char="•"/>
        <a:defRPr lang="en-US" sz="2133" b="0" i="0" kern="1200" baseline="0" smtClean="0">
          <a:solidFill>
            <a:schemeClr val="tx2"/>
          </a:solidFill>
          <a:latin typeface="+mn-lt"/>
          <a:ea typeface="+mn-ea"/>
          <a:cs typeface="+mn-cs"/>
        </a:defRPr>
      </a:lvl1pPr>
      <a:lvl2pPr marL="609585" indent="-300559" algn="l" defTabSz="457178" rtl="0" eaLnBrk="1" latinLnBrk="0" hangingPunct="1">
        <a:lnSpc>
          <a:spcPct val="100000"/>
        </a:lnSpc>
        <a:spcBef>
          <a:spcPts val="1067"/>
        </a:spcBef>
        <a:buClr>
          <a:schemeClr val="tx2"/>
        </a:buClr>
        <a:buSzPct val="100000"/>
        <a:buFont typeface="Arial" panose="020B0604020202020204" pitchFamily="34" charset="0"/>
        <a:buChar char="•"/>
        <a:defRPr lang="en-US" sz="1867" b="0" i="0" kern="1200" baseline="0" smtClean="0">
          <a:solidFill>
            <a:schemeClr val="tx2"/>
          </a:solidFill>
          <a:latin typeface="+mn-lt"/>
          <a:ea typeface="+mn-ea"/>
          <a:cs typeface="+mn-cs"/>
        </a:defRPr>
      </a:lvl2pPr>
      <a:lvl3pPr marL="918610" indent="-309026" algn="l" defTabSz="457178" rtl="0" eaLnBrk="1" latinLnBrk="0" hangingPunct="1">
        <a:lnSpc>
          <a:spcPct val="100000"/>
        </a:lnSpc>
        <a:spcBef>
          <a:spcPts val="1067"/>
        </a:spcBef>
        <a:buClr>
          <a:schemeClr val="tx2"/>
        </a:buClr>
        <a:buFont typeface="Arial" panose="020B0604020202020204" pitchFamily="34" charset="0"/>
        <a:buChar char="•"/>
        <a:defRPr lang="en-US" sz="1600" b="0" i="0" kern="1200" baseline="0" smtClean="0">
          <a:solidFill>
            <a:schemeClr val="tx2"/>
          </a:solidFill>
          <a:latin typeface="+mn-lt"/>
          <a:ea typeface="+mn-ea"/>
          <a:cs typeface="+mn-cs"/>
        </a:defRPr>
      </a:lvl3pPr>
      <a:lvl4pPr marL="1219170" indent="-300559" algn="l" defTabSz="457178" rtl="0" eaLnBrk="1" latinLnBrk="0" hangingPunct="1">
        <a:lnSpc>
          <a:spcPct val="100000"/>
        </a:lnSpc>
        <a:spcBef>
          <a:spcPts val="1067"/>
        </a:spcBef>
        <a:buClr>
          <a:schemeClr val="tx2"/>
        </a:buClr>
        <a:buFont typeface="Arial" panose="020B0604020202020204" pitchFamily="34" charset="0"/>
        <a:buChar char="•"/>
        <a:defRPr lang="en-US" sz="1600" b="0" i="0" kern="1200" baseline="0" smtClean="0">
          <a:solidFill>
            <a:schemeClr val="tx2"/>
          </a:solidFill>
          <a:latin typeface="+mn-lt"/>
          <a:ea typeface="+mn-ea"/>
          <a:cs typeface="+mn-cs"/>
        </a:defRPr>
      </a:lvl4pPr>
      <a:lvl5pPr marL="1528195" indent="-309026" algn="l" defTabSz="457178" rtl="0" eaLnBrk="1" latinLnBrk="0" hangingPunct="1">
        <a:lnSpc>
          <a:spcPct val="100000"/>
        </a:lnSpc>
        <a:spcBef>
          <a:spcPts val="1067"/>
        </a:spcBef>
        <a:buClr>
          <a:schemeClr val="tx2"/>
        </a:buClr>
        <a:buFont typeface="Arial" panose="020B0604020202020204" pitchFamily="34" charset="0"/>
        <a:buChar char="•"/>
        <a:defRPr lang="en-US" sz="1600" b="0" i="0" kern="1200" baseline="0" smtClean="0">
          <a:solidFill>
            <a:schemeClr val="tx2"/>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6"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3"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168" userDrawn="1">
          <p15:clr>
            <a:srgbClr val="F26B43"/>
          </p15:clr>
        </p15:guide>
        <p15:guide id="3" pos="512" userDrawn="1">
          <p15:clr>
            <a:srgbClr val="F26B43"/>
          </p15:clr>
        </p15:guide>
        <p15:guide id="4" orient="horz" pos="4176" userDrawn="1">
          <p15:clr>
            <a:srgbClr val="F26B43"/>
          </p15:clr>
        </p15:guide>
        <p15:guide id="5" orient="horz" pos="368" userDrawn="1">
          <p15:clr>
            <a:srgbClr val="F26B43"/>
          </p15:clr>
        </p15:guide>
        <p15:guide id="6" orient="horz" pos="1104" userDrawn="1">
          <p15:clr>
            <a:srgbClr val="F26B43"/>
          </p15:clr>
        </p15:guide>
        <p15:guide id="7" pos="768" userDrawn="1">
          <p15:clr>
            <a:srgbClr val="F26B43"/>
          </p15:clr>
        </p15:guide>
        <p15:guide id="8" orient="horz" pos="36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C063120-9E39-5744-85EF-803CBAA7424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857826" y="0"/>
            <a:ext cx="5354052" cy="6874517"/>
          </a:xfrm>
          <a:prstGeom prst="rect">
            <a:avLst/>
          </a:prstGeom>
        </p:spPr>
      </p:pic>
      <p:sp>
        <p:nvSpPr>
          <p:cNvPr id="2" name="Title Placeholder 1"/>
          <p:cNvSpPr>
            <a:spLocks noGrp="1"/>
          </p:cNvSpPr>
          <p:nvPr>
            <p:ph type="title"/>
          </p:nvPr>
        </p:nvSpPr>
        <p:spPr>
          <a:xfrm>
            <a:off x="336884" y="365125"/>
            <a:ext cx="6112042"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36884" y="1825625"/>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8941" y="6243056"/>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7" name="Footer Placeholder 4"/>
          <p:cNvSpPr>
            <a:spLocks noGrp="1"/>
          </p:cNvSpPr>
          <p:nvPr>
            <p:ph type="ftr" sz="quarter" idx="3"/>
          </p:nvPr>
        </p:nvSpPr>
        <p:spPr>
          <a:xfrm>
            <a:off x="1335505" y="6249767"/>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grpSp>
        <p:nvGrpSpPr>
          <p:cNvPr id="13" name="Group 12">
            <a:extLst>
              <a:ext uri="{FF2B5EF4-FFF2-40B4-BE49-F238E27FC236}">
                <a16:creationId xmlns:a16="http://schemas.microsoft.com/office/drawing/2014/main" id="{32D3ECE8-6CB5-904B-87F4-F8F969121AC8}"/>
              </a:ext>
            </a:extLst>
          </p:cNvPr>
          <p:cNvGrpSpPr/>
          <p:nvPr userDrawn="1"/>
        </p:nvGrpSpPr>
        <p:grpSpPr>
          <a:xfrm>
            <a:off x="8333873" y="6083209"/>
            <a:ext cx="2362200" cy="791308"/>
            <a:chOff x="838200" y="6066692"/>
            <a:chExt cx="2362200" cy="791308"/>
          </a:xfrm>
        </p:grpSpPr>
        <p:pic>
          <p:nvPicPr>
            <p:cNvPr id="14" name="Picture 13">
              <a:extLst>
                <a:ext uri="{FF2B5EF4-FFF2-40B4-BE49-F238E27FC236}">
                  <a16:creationId xmlns:a16="http://schemas.microsoft.com/office/drawing/2014/main" id="{617145C9-BF53-4F49-92D4-A6F1955D65E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8200" y="6066692"/>
              <a:ext cx="2362200" cy="791308"/>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3D304E88-86B0-2542-92B1-BC40107AF11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6121" y="6166385"/>
              <a:ext cx="2046357" cy="591921"/>
            </a:xfrm>
            <a:prstGeom prst="rect">
              <a:avLst/>
            </a:prstGeom>
          </p:spPr>
        </p:pic>
      </p:grpSp>
    </p:spTree>
    <p:extLst>
      <p:ext uri="{BB962C8B-B14F-4D97-AF65-F5344CB8AC3E}">
        <p14:creationId xmlns:p14="http://schemas.microsoft.com/office/powerpoint/2010/main" val="1752799043"/>
      </p:ext>
    </p:extLst>
  </p:cSld>
  <p:clrMap bg1="lt1" tx1="dk1" bg2="lt2" tx2="dk2" accent1="accent1" accent2="accent2" accent3="accent3" accent4="accent4" accent5="accent5" accent6="accent6" hlink="hlink" folHlink="folHlink"/>
  <p:sldLayoutIdLst>
    <p:sldLayoutId id="2147483754" r:id="rId1"/>
    <p:sldLayoutId id="2147483773" r:id="rId2"/>
    <p:sldLayoutId id="2147483755"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07A2FB-5D77-F24B-A686-344A138DD390}"/>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288433" y="6188522"/>
            <a:ext cx="3665983" cy="43231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279080"/>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
        <p:nvSpPr>
          <p:cNvPr id="6" name="Slide Number Placeholder 5"/>
          <p:cNvSpPr>
            <a:spLocks noGrp="1"/>
          </p:cNvSpPr>
          <p:nvPr>
            <p:ph type="sldNum" sz="quarter" idx="4"/>
          </p:nvPr>
        </p:nvSpPr>
        <p:spPr>
          <a:xfrm>
            <a:off x="11698941" y="576699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4255905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D7A04B-2330-C244-BD89-279B85E3285A}"/>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88433" y="6334401"/>
            <a:ext cx="3665983" cy="43231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11900"/>
            <a:ext cx="4114800" cy="365125"/>
          </a:xfrm>
          <a:prstGeom prst="rect">
            <a:avLst/>
          </a:prstGeom>
        </p:spPr>
        <p:txBody>
          <a:bodyPr vert="horz" lIns="91440" tIns="45720" rIns="91440" bIns="45720" rtlCol="0" anchor="ctr"/>
          <a:lstStyle>
            <a:lvl1pPr algn="ctr">
              <a:defRPr sz="1200">
                <a:solidFill>
                  <a:srgbClr val="59585C"/>
                </a:solidFill>
              </a:defRPr>
            </a:lvl1pPr>
          </a:lstStyle>
          <a:p>
            <a:endParaRPr lang="en-US" dirty="0"/>
          </a:p>
        </p:txBody>
      </p:sp>
      <p:sp>
        <p:nvSpPr>
          <p:cNvPr id="6" name="Slide Number Placeholder 5"/>
          <p:cNvSpPr>
            <a:spLocks noGrp="1"/>
          </p:cNvSpPr>
          <p:nvPr>
            <p:ph type="sldNum" sz="quarter" idx="4"/>
          </p:nvPr>
        </p:nvSpPr>
        <p:spPr>
          <a:xfrm>
            <a:off x="11698941" y="5775962"/>
            <a:ext cx="493059" cy="371836"/>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070209190"/>
      </p:ext>
    </p:extLst>
  </p:cSld>
  <p:clrMap bg1="lt1" tx1="dk1" bg2="lt2" tx2="dk2" accent1="accent1" accent2="accent2" accent3="accent3" accent4="accent4" accent5="accent5" accent6="accent6" hlink="hlink" folHlink="folHlink"/>
  <p:sldLayoutIdLst>
    <p:sldLayoutId id="2147483672" r:id="rId1"/>
    <p:sldLayoutId id="2147483760" r:id="rId2"/>
    <p:sldLayoutId id="2147483761" r:id="rId3"/>
    <p:sldLayoutId id="2147483762" r:id="rId4"/>
    <p:sldLayoutId id="2147483763" r:id="rId5"/>
    <p:sldLayoutId id="2147483764" r:id="rId6"/>
    <p:sldLayoutId id="2147483765" r:id="rId7"/>
    <p:sldLayoutId id="2147483776" r:id="rId8"/>
  </p:sldLayoutIdLst>
  <p:hf hdr="0" ftr="0" dt="0"/>
  <p:txStyles>
    <p:titleStyle>
      <a:lvl1pPr algn="l" defTabSz="914400" rtl="0" eaLnBrk="1" latinLnBrk="0" hangingPunct="1">
        <a:lnSpc>
          <a:spcPct val="90000"/>
        </a:lnSpc>
        <a:spcBef>
          <a:spcPct val="0"/>
        </a:spcBef>
        <a:buNone/>
        <a:defRPr sz="4400" b="1" i="0" kern="1200" baseline="0">
          <a:solidFill>
            <a:srgbClr val="77777A"/>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77777A"/>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77777A"/>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77777A"/>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77777A"/>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77777A"/>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28804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11698941" y="5771958"/>
            <a:ext cx="493059" cy="371836"/>
          </a:xfrm>
          <a:prstGeom prst="rect">
            <a:avLst/>
          </a:prstGeom>
        </p:spPr>
        <p:txBody>
          <a:bodyPr vert="horz" lIns="91440" tIns="45720" rIns="91440" bIns="45720" rtlCol="0" anchor="ctr"/>
          <a:lstStyle>
            <a:lvl1pPr algn="ctr">
              <a:defRPr sz="1100">
                <a:solidFill>
                  <a:srgbClr val="005CB9"/>
                </a:solidFill>
              </a:defRPr>
            </a:lvl1pPr>
          </a:lstStyle>
          <a:p>
            <a:fld id="{5D5ACDC5-7D88-4043-A5E3-34CEDBAF337A}" type="slidenum">
              <a:rPr lang="en-US" smtClean="0"/>
              <a:pPr/>
              <a:t>‹#›</a:t>
            </a:fld>
            <a:endParaRPr lang="en-US" dirty="0"/>
          </a:p>
        </p:txBody>
      </p:sp>
      <p:cxnSp>
        <p:nvCxnSpPr>
          <p:cNvPr id="9" name="Straight Connector 8">
            <a:extLst>
              <a:ext uri="{FF2B5EF4-FFF2-40B4-BE49-F238E27FC236}">
                <a16:creationId xmlns:a16="http://schemas.microsoft.com/office/drawing/2014/main" id="{7E166D81-63B6-C648-AFC1-EBB1C771C467}"/>
              </a:ext>
            </a:extLst>
          </p:cNvPr>
          <p:cNvCxnSpPr>
            <a:cxnSpLocks/>
          </p:cNvCxnSpPr>
          <p:nvPr userDrawn="1"/>
        </p:nvCxnSpPr>
        <p:spPr>
          <a:xfrm>
            <a:off x="0" y="6176963"/>
            <a:ext cx="12192000" cy="0"/>
          </a:xfrm>
          <a:prstGeom prst="line">
            <a:avLst/>
          </a:prstGeom>
          <a:ln w="12700" cap="r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154082F9-8A92-2A4E-B5EF-4942307435B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288433" y="6307019"/>
            <a:ext cx="3665983" cy="432310"/>
          </a:xfrm>
          <a:prstGeom prst="rect">
            <a:avLst/>
          </a:prstGeom>
        </p:spPr>
      </p:pic>
    </p:spTree>
    <p:extLst>
      <p:ext uri="{BB962C8B-B14F-4D97-AF65-F5344CB8AC3E}">
        <p14:creationId xmlns:p14="http://schemas.microsoft.com/office/powerpoint/2010/main" val="164571414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1" r:id="rId3"/>
    <p:sldLayoutId id="2147483782" r:id="rId4"/>
    <p:sldLayoutId id="2147483783" r:id="rId5"/>
    <p:sldLayoutId id="2147483784" r:id="rId6"/>
    <p:sldLayoutId id="2147483780" r:id="rId7"/>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person and a child sitting at a table&#10;&#10;Description automatically generated with medium confidence">
            <a:extLst>
              <a:ext uri="{FF2B5EF4-FFF2-40B4-BE49-F238E27FC236}">
                <a16:creationId xmlns:a16="http://schemas.microsoft.com/office/drawing/2014/main" id="{BC063120-9E39-5744-85EF-803CBAA7424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857824" y="0"/>
            <a:ext cx="5354052" cy="6877878"/>
          </a:xfrm>
          <a:prstGeom prst="rect">
            <a:avLst/>
          </a:prstGeom>
        </p:spPr>
      </p:pic>
      <p:sp>
        <p:nvSpPr>
          <p:cNvPr id="2" name="Title Placeholder 1"/>
          <p:cNvSpPr>
            <a:spLocks noGrp="1"/>
          </p:cNvSpPr>
          <p:nvPr>
            <p:ph type="title"/>
          </p:nvPr>
        </p:nvSpPr>
        <p:spPr>
          <a:xfrm>
            <a:off x="336884" y="365125"/>
            <a:ext cx="6112042"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36884" y="1825625"/>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8941" y="6404309"/>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7" name="Footer Placeholder 4"/>
          <p:cNvSpPr>
            <a:spLocks noGrp="1"/>
          </p:cNvSpPr>
          <p:nvPr>
            <p:ph type="ftr" sz="quarter" idx="3"/>
          </p:nvPr>
        </p:nvSpPr>
        <p:spPr>
          <a:xfrm>
            <a:off x="1335505" y="6249767"/>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grpSp>
        <p:nvGrpSpPr>
          <p:cNvPr id="8" name="Group 7">
            <a:extLst>
              <a:ext uri="{FF2B5EF4-FFF2-40B4-BE49-F238E27FC236}">
                <a16:creationId xmlns:a16="http://schemas.microsoft.com/office/drawing/2014/main" id="{EE4C6F6E-B9FF-134A-B94E-672F362AA99A}"/>
              </a:ext>
            </a:extLst>
          </p:cNvPr>
          <p:cNvGrpSpPr/>
          <p:nvPr userDrawn="1"/>
        </p:nvGrpSpPr>
        <p:grpSpPr>
          <a:xfrm>
            <a:off x="8333873" y="6083209"/>
            <a:ext cx="2362200" cy="791308"/>
            <a:chOff x="838200" y="6066692"/>
            <a:chExt cx="2362200" cy="791308"/>
          </a:xfrm>
        </p:grpSpPr>
        <p:pic>
          <p:nvPicPr>
            <p:cNvPr id="9" name="Picture 8">
              <a:extLst>
                <a:ext uri="{FF2B5EF4-FFF2-40B4-BE49-F238E27FC236}">
                  <a16:creationId xmlns:a16="http://schemas.microsoft.com/office/drawing/2014/main" id="{6115673E-147E-6448-8E7D-A894AF814BD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8200" y="6066692"/>
              <a:ext cx="2362200" cy="791308"/>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8305D822-51C2-B948-B6E7-AB3BDC31AE7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6121" y="6166385"/>
              <a:ext cx="2046357" cy="591921"/>
            </a:xfrm>
            <a:prstGeom prst="rect">
              <a:avLst/>
            </a:prstGeom>
          </p:spPr>
        </p:pic>
      </p:grpSp>
    </p:spTree>
    <p:extLst>
      <p:ext uri="{BB962C8B-B14F-4D97-AF65-F5344CB8AC3E}">
        <p14:creationId xmlns:p14="http://schemas.microsoft.com/office/powerpoint/2010/main" val="1710325775"/>
      </p:ext>
    </p:extLst>
  </p:cSld>
  <p:clrMap bg1="lt1" tx1="dk1" bg2="lt2" tx2="dk2" accent1="accent1" accent2="accent2" accent3="accent3" accent4="accent4" accent5="accent5" accent6="accent6" hlink="hlink" folHlink="folHlink"/>
  <p:sldLayoutIdLst>
    <p:sldLayoutId id="2147483727" r:id="rId1"/>
    <p:sldLayoutId id="2147483772" r:id="rId2"/>
    <p:sldLayoutId id="2147483665"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8280633" cy="1143000"/>
          </a:xfrm>
          <a:prstGeom prst="rect">
            <a:avLst/>
          </a:prstGeom>
        </p:spPr>
        <p:txBody>
          <a:bodyPr vert="horz" lIns="91440" tIns="45720" rIns="91440" bIns="45720" rtlCol="0" anchor="t">
            <a:normAutofit/>
          </a:bodyPr>
          <a:lstStyle/>
          <a:p>
            <a:r>
              <a:rPr lang="en-US"/>
              <a:t>Click to edit Master title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EB74A-5FC3-4344-8FF7-EF1167397809}" type="datetimeFigureOut">
              <a:rPr lang="en-US" smtClean="0"/>
              <a:t>11/3/2022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41881-8612-0842-B2F9-5029B026B246}" type="slidenum">
              <a:rPr lang="en-US" smtClean="0"/>
              <a:t>‹#›</a:t>
            </a:fld>
            <a:endParaRPr lang="en-US"/>
          </a:p>
        </p:txBody>
      </p:sp>
    </p:spTree>
    <p:extLst>
      <p:ext uri="{BB962C8B-B14F-4D97-AF65-F5344CB8AC3E}">
        <p14:creationId xmlns:p14="http://schemas.microsoft.com/office/powerpoint/2010/main" val="385946033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7" r:id="rId3"/>
    <p:sldLayoutId id="2147483706" r:id="rId4"/>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C3AF9-CE13-41A3-8B32-3513B71ACF80}" type="datetimeFigureOut">
              <a:rPr lang="en-US" smtClean="0">
                <a:solidFill>
                  <a:prstClr val="black">
                    <a:tint val="75000"/>
                  </a:prstClr>
                </a:solidFill>
              </a:rPr>
              <a:pPr/>
              <a:t>11/3/2022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C5449-434B-4ABE-A103-FE4C5B1262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79880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526395" cy="1143000"/>
          </a:xfrm>
          <a:prstGeom prst="rect">
            <a:avLst/>
          </a:prstGeom>
        </p:spPr>
        <p:txBody>
          <a:bodyPr vert="horz" lIns="91440" tIns="45720" rIns="91440" bIns="45720" rtlCol="0" anchor="t">
            <a:normAutofit/>
          </a:bodyPr>
          <a:lstStyle/>
          <a:p>
            <a:r>
              <a:rPr lang="en-US"/>
              <a:t>Click to edit Master title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t"/>
          <a:lstStyle>
            <a:lvl1pPr algn="l">
              <a:lnSpc>
                <a:spcPct val="70000"/>
              </a:lnSpc>
              <a:defRPr sz="1200">
                <a:solidFill>
                  <a:schemeClr val="tx1">
                    <a:tint val="75000"/>
                  </a:schemeClr>
                </a:solidFill>
              </a:defRPr>
            </a:lvl1pPr>
          </a:lstStyle>
          <a:p>
            <a:fld id="{A4122823-AF0A-8B49-8F81-1F0CD098CE86}" type="datetimeFigureOut">
              <a:rPr lang="en-US" smtClean="0"/>
              <a:pPr/>
              <a:t>11/3/2022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t"/>
          <a:lstStyle>
            <a:lvl1pPr algn="ctr">
              <a:lnSpc>
                <a:spcPct val="70000"/>
              </a:lnSpc>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t"/>
          <a:lstStyle>
            <a:lvl1pPr algn="r">
              <a:lnSpc>
                <a:spcPct val="70000"/>
              </a:lnSpc>
              <a:defRPr sz="1200">
                <a:solidFill>
                  <a:schemeClr val="tx1">
                    <a:tint val="75000"/>
                  </a:schemeClr>
                </a:solidFill>
              </a:defRPr>
            </a:lvl1pPr>
          </a:lstStyle>
          <a:p>
            <a:fld id="{AD1134D4-A390-EA42-BCF9-97CC83CBB361}" type="slidenum">
              <a:rPr lang="en-US" smtClean="0"/>
              <a:pPr/>
              <a:t>‹#›</a:t>
            </a:fld>
            <a:endParaRPr lang="en-US"/>
          </a:p>
        </p:txBody>
      </p:sp>
    </p:spTree>
    <p:extLst>
      <p:ext uri="{BB962C8B-B14F-4D97-AF65-F5344CB8AC3E}">
        <p14:creationId xmlns:p14="http://schemas.microsoft.com/office/powerpoint/2010/main" val="61951521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2"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31.png"/></Relationships>
</file>

<file path=ppt/slides/_rels/slide10.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58.sv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hyperlink" Target="mailto:eldewit@cmh.edu" TargetMode="External"/><Relationship Id="rId4" Type="http://schemas.openxmlformats.org/officeDocument/2006/relationships/image" Target="../media/image6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9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91.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94.xml"/><Relationship Id="rId4" Type="http://schemas.openxmlformats.org/officeDocument/2006/relationships/chart" Target="../charts/chart9.xml"/></Relationships>
</file>

<file path=ppt/slides/_rels/slide3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94.xml"/><Relationship Id="rId4" Type="http://schemas.openxmlformats.org/officeDocument/2006/relationships/chart" Target="../charts/char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5.xml.rels><?xml version="1.0" encoding="UTF-8" standalone="yes"?>
<Relationships xmlns="http://schemas.openxmlformats.org/package/2006/relationships"><Relationship Id="rId3" Type="http://schemas.openxmlformats.org/officeDocument/2006/relationships/hyperlink" Target="https://t1dexchange.org/quality-improvement/" TargetMode="External"/><Relationship Id="rId2" Type="http://schemas.openxmlformats.org/officeDocument/2006/relationships/hyperlink" Target="https://health.gov/healthypeople/priority-areas/social-determinants-health" TargetMode="External"/><Relationship Id="rId1" Type="http://schemas.openxmlformats.org/officeDocument/2006/relationships/slideLayout" Target="../slideLayouts/slideLayout9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31.xml"/><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5.xml"/><Relationship Id="rId1" Type="http://schemas.openxmlformats.org/officeDocument/2006/relationships/slideLayout" Target="../slideLayouts/slideLayout32.xml"/><Relationship Id="rId5" Type="http://schemas.openxmlformats.org/officeDocument/2006/relationships/image" Target="../media/image41.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36.pn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46.pn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47.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7AA33-F550-6E44-ADD5-2A8DC2B5606D}"/>
              </a:ext>
            </a:extLst>
          </p:cNvPr>
          <p:cNvSpPr>
            <a:spLocks noGrp="1"/>
          </p:cNvSpPr>
          <p:nvPr>
            <p:ph type="ctrTitle"/>
          </p:nvPr>
        </p:nvSpPr>
        <p:spPr>
          <a:xfrm>
            <a:off x="0" y="721332"/>
            <a:ext cx="6757416" cy="2387600"/>
          </a:xfrm>
        </p:spPr>
        <p:txBody>
          <a:bodyPr>
            <a:normAutofit/>
          </a:bodyPr>
          <a:lstStyle/>
          <a:p>
            <a:r>
              <a:rPr lang="en-US" sz="3200" dirty="0"/>
              <a:t>Addressing Social Determinants of Health to Improve Health Outcomes for Patients with Diabetes</a:t>
            </a:r>
            <a:br>
              <a:rPr lang="en-US" sz="3200" dirty="0"/>
            </a:br>
            <a:endParaRPr lang="en-US" sz="3200" dirty="0"/>
          </a:p>
        </p:txBody>
      </p:sp>
      <p:sp>
        <p:nvSpPr>
          <p:cNvPr id="3" name="Subtitle 2">
            <a:extLst>
              <a:ext uri="{FF2B5EF4-FFF2-40B4-BE49-F238E27FC236}">
                <a16:creationId xmlns:a16="http://schemas.microsoft.com/office/drawing/2014/main" id="{2C9D97FF-9F40-3A4A-9CC5-8E5F58394DF2}"/>
              </a:ext>
            </a:extLst>
          </p:cNvPr>
          <p:cNvSpPr>
            <a:spLocks noGrp="1"/>
          </p:cNvSpPr>
          <p:nvPr>
            <p:ph type="subTitle" idx="1"/>
          </p:nvPr>
        </p:nvSpPr>
        <p:spPr>
          <a:xfrm>
            <a:off x="289470" y="5284516"/>
            <a:ext cx="6346134" cy="1655762"/>
          </a:xfrm>
        </p:spPr>
        <p:txBody>
          <a:bodyPr>
            <a:normAutofit/>
          </a:bodyPr>
          <a:lstStyle/>
          <a:p>
            <a:r>
              <a:rPr lang="en-US" sz="1800" dirty="0">
                <a:solidFill>
                  <a:schemeClr val="tx1"/>
                </a:solidFill>
              </a:rPr>
              <a:t>Authors: </a:t>
            </a:r>
            <a:r>
              <a:rPr lang="en-US" sz="1800" b="1" i="0" dirty="0">
                <a:solidFill>
                  <a:srgbClr val="000000"/>
                </a:solidFill>
                <a:effectLst/>
                <a:latin typeface="VAG Rounded Next" panose="020F0502020203020204"/>
              </a:rPr>
              <a:t>Emily DeWit, MASL, Brent Lockee, BS, Mitchell Barnes, BS, Katelyn Evans, LMSW, LCSW, OSW-C, Mark Clements, MD, </a:t>
            </a:r>
            <a:r>
              <a:rPr lang="en-US" sz="1800" b="1" i="0" dirty="0" err="1">
                <a:solidFill>
                  <a:srgbClr val="000000"/>
                </a:solidFill>
                <a:effectLst/>
                <a:latin typeface="VAG Rounded Next" panose="020F0502020203020204"/>
              </a:rPr>
              <a:t>Ph.D</a:t>
            </a:r>
            <a:r>
              <a:rPr lang="en-US" sz="1800" b="1" i="0" dirty="0">
                <a:solidFill>
                  <a:srgbClr val="000000"/>
                </a:solidFill>
                <a:effectLst/>
                <a:latin typeface="VAG Rounded Next" panose="020F0502020203020204"/>
              </a:rPr>
              <a:t>, Kelsee Halpin, MD, MPH, Shilpi Relan, MD, FAAP</a:t>
            </a:r>
            <a:endParaRPr lang="en-US" sz="1800" dirty="0">
              <a:latin typeface="VAG Rounded Next" panose="020F0502020203020204"/>
            </a:endParaRPr>
          </a:p>
        </p:txBody>
      </p:sp>
      <p:sp>
        <p:nvSpPr>
          <p:cNvPr id="4" name="Slide Number Placeholder 3">
            <a:extLst>
              <a:ext uri="{FF2B5EF4-FFF2-40B4-BE49-F238E27FC236}">
                <a16:creationId xmlns:a16="http://schemas.microsoft.com/office/drawing/2014/main" id="{DDB25EB4-FF4C-5C47-AA5C-C212D54CC250}"/>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D5ACDC5-7D88-4043-A5E3-34CEDBAF337A}" type="slidenum">
              <a:rPr kumimoji="0" lang="en-US" sz="1100" b="0" i="0" u="none" strike="noStrike" kern="1200" cap="none" spc="0" normalizeH="0" baseline="0" noProof="0" smtClean="0">
                <a:ln>
                  <a:noFill/>
                </a:ln>
                <a:solidFill>
                  <a:srgbClr val="0063A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100" b="0" i="0" u="none" strike="noStrike" kern="1200" cap="none" spc="0" normalizeH="0" baseline="0" noProof="0" dirty="0">
              <a:ln>
                <a:noFill/>
              </a:ln>
              <a:solidFill>
                <a:srgbClr val="0063A6"/>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766DD099-B286-4321-975B-D0618953A553}"/>
              </a:ext>
            </a:extLst>
          </p:cNvPr>
          <p:cNvPicPr>
            <a:picLocks noChangeAspect="1"/>
          </p:cNvPicPr>
          <p:nvPr/>
        </p:nvPicPr>
        <p:blipFill>
          <a:blip r:embed="rId3"/>
          <a:stretch>
            <a:fillRect/>
          </a:stretch>
        </p:blipFill>
        <p:spPr>
          <a:xfrm>
            <a:off x="2619690" y="2884893"/>
            <a:ext cx="1518036" cy="1518036"/>
          </a:xfrm>
          <a:prstGeom prst="rect">
            <a:avLst/>
          </a:prstGeom>
        </p:spPr>
      </p:pic>
      <p:pic>
        <p:nvPicPr>
          <p:cNvPr id="7" name="Picture 6">
            <a:extLst>
              <a:ext uri="{FF2B5EF4-FFF2-40B4-BE49-F238E27FC236}">
                <a16:creationId xmlns:a16="http://schemas.microsoft.com/office/drawing/2014/main" id="{8C49D54A-62D4-40C4-AEDB-CE272D0569F1}"/>
              </a:ext>
            </a:extLst>
          </p:cNvPr>
          <p:cNvPicPr>
            <a:picLocks noChangeAspect="1"/>
          </p:cNvPicPr>
          <p:nvPr/>
        </p:nvPicPr>
        <p:blipFill>
          <a:blip r:embed="rId4"/>
          <a:stretch>
            <a:fillRect/>
          </a:stretch>
        </p:blipFill>
        <p:spPr>
          <a:xfrm>
            <a:off x="1951317" y="6112397"/>
            <a:ext cx="3022441" cy="721332"/>
          </a:xfrm>
          <a:prstGeom prst="rect">
            <a:avLst/>
          </a:prstGeom>
        </p:spPr>
      </p:pic>
    </p:spTree>
    <p:extLst>
      <p:ext uri="{BB962C8B-B14F-4D97-AF65-F5344CB8AC3E}">
        <p14:creationId xmlns:p14="http://schemas.microsoft.com/office/powerpoint/2010/main" val="1077482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752A7C-6FBA-9B46-AEA6-9EC98BCC6564}"/>
              </a:ext>
            </a:extLst>
          </p:cNvPr>
          <p:cNvSpPr>
            <a:spLocks noGrp="1"/>
          </p:cNvSpPr>
          <p:nvPr>
            <p:ph type="title"/>
          </p:nvPr>
        </p:nvSpPr>
        <p:spPr>
          <a:xfrm>
            <a:off x="4894152" y="-127959"/>
            <a:ext cx="2937095" cy="1325563"/>
          </a:xfrm>
        </p:spPr>
        <p:txBody>
          <a:bodyPr>
            <a:normAutofit/>
          </a:bodyPr>
          <a:lstStyle/>
          <a:p>
            <a:r>
              <a:rPr lang="en-US" sz="4200" dirty="0"/>
              <a:t>Next Steps</a:t>
            </a:r>
          </a:p>
        </p:txBody>
      </p:sp>
      <p:pic>
        <p:nvPicPr>
          <p:cNvPr id="6" name="Content Placeholder 5" descr="Shoe footprints with solid fill">
            <a:extLst>
              <a:ext uri="{FF2B5EF4-FFF2-40B4-BE49-F238E27FC236}">
                <a16:creationId xmlns:a16="http://schemas.microsoft.com/office/drawing/2014/main" id="{3A47255A-68DE-4F81-9C19-C0DB411BE73F}"/>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143346" y="740404"/>
            <a:ext cx="914400" cy="914400"/>
          </a:xfrm>
        </p:spPr>
      </p:pic>
      <p:sp>
        <p:nvSpPr>
          <p:cNvPr id="2" name="Slide Number Placeholder 1">
            <a:extLst>
              <a:ext uri="{FF2B5EF4-FFF2-40B4-BE49-F238E27FC236}">
                <a16:creationId xmlns:a16="http://schemas.microsoft.com/office/drawing/2014/main" id="{83B05AAE-0D33-7E41-A64F-FD25CF623405}"/>
              </a:ext>
            </a:extLst>
          </p:cNvPr>
          <p:cNvSpPr>
            <a:spLocks noGrp="1"/>
          </p:cNvSpPr>
          <p:nvPr>
            <p:ph type="sldNum" sz="quarter" idx="12"/>
          </p:nvPr>
        </p:nvSpPr>
        <p:spPr/>
        <p:txBody>
          <a:bodyPr/>
          <a:lstStyle/>
          <a:p>
            <a:fld id="{5D5ACDC5-7D88-4043-A5E3-34CEDBAF337A}" type="slidenum">
              <a:rPr lang="en-US" smtClean="0"/>
              <a:t>10</a:t>
            </a:fld>
            <a:endParaRPr lang="en-US"/>
          </a:p>
        </p:txBody>
      </p:sp>
      <p:pic>
        <p:nvPicPr>
          <p:cNvPr id="9" name="Graphic 8" descr="Shoe footprints with solid fill">
            <a:extLst>
              <a:ext uri="{FF2B5EF4-FFF2-40B4-BE49-F238E27FC236}">
                <a16:creationId xmlns:a16="http://schemas.microsoft.com/office/drawing/2014/main" id="{1EC45328-F5EC-4A94-9A80-ABA7F54850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1981980" y="3114028"/>
            <a:ext cx="914400" cy="914400"/>
          </a:xfrm>
          <a:prstGeom prst="rect">
            <a:avLst/>
          </a:prstGeom>
        </p:spPr>
      </p:pic>
      <p:pic>
        <p:nvPicPr>
          <p:cNvPr id="12" name="Graphic 11" descr="Shoe footprints with solid fill">
            <a:extLst>
              <a:ext uri="{FF2B5EF4-FFF2-40B4-BE49-F238E27FC236}">
                <a16:creationId xmlns:a16="http://schemas.microsoft.com/office/drawing/2014/main" id="{F2C9489C-56AC-47CD-BC41-5CB8E60814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3750959" y="5318679"/>
            <a:ext cx="914400" cy="896631"/>
          </a:xfrm>
          <a:prstGeom prst="rect">
            <a:avLst/>
          </a:prstGeom>
        </p:spPr>
      </p:pic>
      <p:pic>
        <p:nvPicPr>
          <p:cNvPr id="14" name="Graphic 13" descr="Shoe footprints with solid fill">
            <a:extLst>
              <a:ext uri="{FF2B5EF4-FFF2-40B4-BE49-F238E27FC236}">
                <a16:creationId xmlns:a16="http://schemas.microsoft.com/office/drawing/2014/main" id="{BB852B76-5949-48D5-8B8A-FD9187076A5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400000">
            <a:off x="6362699" y="1868157"/>
            <a:ext cx="914400" cy="914400"/>
          </a:xfrm>
          <a:prstGeom prst="rect">
            <a:avLst/>
          </a:prstGeom>
        </p:spPr>
      </p:pic>
      <p:pic>
        <p:nvPicPr>
          <p:cNvPr id="16" name="Picture 15">
            <a:extLst>
              <a:ext uri="{FF2B5EF4-FFF2-40B4-BE49-F238E27FC236}">
                <a16:creationId xmlns:a16="http://schemas.microsoft.com/office/drawing/2014/main" id="{E9659A3D-C3B7-44F0-BA48-F852CF810330}"/>
              </a:ext>
            </a:extLst>
          </p:cNvPr>
          <p:cNvPicPr>
            <a:picLocks noChangeAspect="1"/>
          </p:cNvPicPr>
          <p:nvPr/>
        </p:nvPicPr>
        <p:blipFill>
          <a:blip r:embed="rId11"/>
          <a:stretch>
            <a:fillRect/>
          </a:stretch>
        </p:blipFill>
        <p:spPr>
          <a:xfrm>
            <a:off x="4706996" y="2580582"/>
            <a:ext cx="2572735" cy="1066892"/>
          </a:xfrm>
          <a:prstGeom prst="rect">
            <a:avLst/>
          </a:prstGeom>
        </p:spPr>
      </p:pic>
      <p:sp>
        <p:nvSpPr>
          <p:cNvPr id="17" name="TextBox 16">
            <a:extLst>
              <a:ext uri="{FF2B5EF4-FFF2-40B4-BE49-F238E27FC236}">
                <a16:creationId xmlns:a16="http://schemas.microsoft.com/office/drawing/2014/main" id="{26BDA8B2-5653-44B1-969D-1675E5F15B1F}"/>
              </a:ext>
            </a:extLst>
          </p:cNvPr>
          <p:cNvSpPr txBox="1"/>
          <p:nvPr/>
        </p:nvSpPr>
        <p:spPr>
          <a:xfrm>
            <a:off x="1057746" y="803781"/>
            <a:ext cx="2571184" cy="923330"/>
          </a:xfrm>
          <a:prstGeom prst="rect">
            <a:avLst/>
          </a:prstGeom>
          <a:noFill/>
        </p:spPr>
        <p:txBody>
          <a:bodyPr wrap="square" rtlCol="0">
            <a:spAutoFit/>
          </a:bodyPr>
          <a:lstStyle/>
          <a:p>
            <a:r>
              <a:rPr lang="en-US" dirty="0"/>
              <a:t>Add provider alert for positive screens &amp; postcards with depart</a:t>
            </a:r>
          </a:p>
        </p:txBody>
      </p:sp>
      <p:sp>
        <p:nvSpPr>
          <p:cNvPr id="18" name="TextBox 17">
            <a:extLst>
              <a:ext uri="{FF2B5EF4-FFF2-40B4-BE49-F238E27FC236}">
                <a16:creationId xmlns:a16="http://schemas.microsoft.com/office/drawing/2014/main" id="{4861DFB7-5832-4DE8-8A7B-AA133D1A129C}"/>
              </a:ext>
            </a:extLst>
          </p:cNvPr>
          <p:cNvSpPr txBox="1"/>
          <p:nvPr/>
        </p:nvSpPr>
        <p:spPr>
          <a:xfrm>
            <a:off x="2922567" y="2417066"/>
            <a:ext cx="257118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Collect health metrics</a:t>
            </a:r>
            <a:r>
              <a:rPr lang="en-US" dirty="0">
                <a:solidFill>
                  <a:prstClr val="black"/>
                </a:solidFill>
                <a:latin typeface="Arial" panose="020B0604020202020204"/>
              </a:rPr>
              <a:t> (i.e. HbA1c, DKA admissions) examining how the metrics change for those assisted vs those we were unable to reach or declined assistance</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F684B372-5C27-407D-9076-DBBD1D0904FB}"/>
              </a:ext>
            </a:extLst>
          </p:cNvPr>
          <p:cNvSpPr txBox="1"/>
          <p:nvPr/>
        </p:nvSpPr>
        <p:spPr>
          <a:xfrm>
            <a:off x="9127757" y="4361048"/>
            <a:ext cx="2571184" cy="646331"/>
          </a:xfrm>
          <a:prstGeom prst="rect">
            <a:avLst/>
          </a:prstGeom>
          <a:noFill/>
        </p:spPr>
        <p:txBody>
          <a:bodyPr wrap="square" rtlCol="0">
            <a:spAutoFit/>
          </a:bodyPr>
          <a:lstStyle/>
          <a:p>
            <a:r>
              <a:rPr lang="en-US" dirty="0"/>
              <a:t>Translate survey to Spanish</a:t>
            </a:r>
          </a:p>
        </p:txBody>
      </p:sp>
      <p:sp>
        <p:nvSpPr>
          <p:cNvPr id="20" name="TextBox 19">
            <a:extLst>
              <a:ext uri="{FF2B5EF4-FFF2-40B4-BE49-F238E27FC236}">
                <a16:creationId xmlns:a16="http://schemas.microsoft.com/office/drawing/2014/main" id="{80F48BA2-772E-4E5C-AA5E-61BB08BD66D3}"/>
              </a:ext>
            </a:extLst>
          </p:cNvPr>
          <p:cNvSpPr txBox="1"/>
          <p:nvPr/>
        </p:nvSpPr>
        <p:spPr>
          <a:xfrm>
            <a:off x="4744108" y="5443829"/>
            <a:ext cx="2571184" cy="923330"/>
          </a:xfrm>
          <a:prstGeom prst="rect">
            <a:avLst/>
          </a:prstGeom>
          <a:noFill/>
        </p:spPr>
        <p:txBody>
          <a:bodyPr wrap="square" rtlCol="0">
            <a:spAutoFit/>
          </a:bodyPr>
          <a:lstStyle/>
          <a:p>
            <a:r>
              <a:rPr lang="en-US" dirty="0"/>
              <a:t>Move screening survey to beginning of intake forms</a:t>
            </a:r>
          </a:p>
        </p:txBody>
      </p:sp>
      <p:pic>
        <p:nvPicPr>
          <p:cNvPr id="22" name="Graphic 21" descr="Shoe footprints with solid fill">
            <a:extLst>
              <a:ext uri="{FF2B5EF4-FFF2-40B4-BE49-F238E27FC236}">
                <a16:creationId xmlns:a16="http://schemas.microsoft.com/office/drawing/2014/main" id="{96F313EC-B7F2-4B8E-8F89-5E5A183E4FB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5400000">
            <a:off x="8198071" y="4163640"/>
            <a:ext cx="914400" cy="914400"/>
          </a:xfrm>
          <a:prstGeom prst="rect">
            <a:avLst/>
          </a:prstGeom>
        </p:spPr>
      </p:pic>
      <p:sp>
        <p:nvSpPr>
          <p:cNvPr id="23" name="TextBox 22">
            <a:extLst>
              <a:ext uri="{FF2B5EF4-FFF2-40B4-BE49-F238E27FC236}">
                <a16:creationId xmlns:a16="http://schemas.microsoft.com/office/drawing/2014/main" id="{85B8A7EB-768E-4A4F-92D3-0E40843F21C2}"/>
              </a:ext>
            </a:extLst>
          </p:cNvPr>
          <p:cNvSpPr txBox="1"/>
          <p:nvPr/>
        </p:nvSpPr>
        <p:spPr>
          <a:xfrm>
            <a:off x="7333255" y="1497926"/>
            <a:ext cx="2866309" cy="1477328"/>
          </a:xfrm>
          <a:prstGeom prst="rect">
            <a:avLst/>
          </a:prstGeom>
          <a:noFill/>
        </p:spPr>
        <p:txBody>
          <a:bodyPr wrap="square" rtlCol="0">
            <a:spAutoFit/>
          </a:bodyPr>
          <a:lstStyle/>
          <a:p>
            <a:r>
              <a:rPr lang="en-US" dirty="0"/>
              <a:t>Engage community partners with focus on minority groups who are disproportionally affected by these barriers </a:t>
            </a:r>
          </a:p>
        </p:txBody>
      </p:sp>
    </p:spTree>
    <p:extLst>
      <p:ext uri="{BB962C8B-B14F-4D97-AF65-F5344CB8AC3E}">
        <p14:creationId xmlns:p14="http://schemas.microsoft.com/office/powerpoint/2010/main" val="1210505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641871-89DE-EB42-B9FF-7192EF596C97}"/>
              </a:ext>
            </a:extLst>
          </p:cNvPr>
          <p:cNvSpPr>
            <a:spLocks noGrp="1"/>
          </p:cNvSpPr>
          <p:nvPr>
            <p:ph type="ctrTitle"/>
          </p:nvPr>
        </p:nvSpPr>
        <p:spPr>
          <a:xfrm>
            <a:off x="378697" y="187995"/>
            <a:ext cx="6316579" cy="1183515"/>
          </a:xfrm>
        </p:spPr>
        <p:txBody>
          <a:bodyPr>
            <a:normAutofit/>
          </a:bodyPr>
          <a:lstStyle/>
          <a:p>
            <a:r>
              <a:rPr lang="en-US" sz="5000" dirty="0"/>
              <a:t>Acknowledgements</a:t>
            </a:r>
          </a:p>
        </p:txBody>
      </p:sp>
      <p:sp>
        <p:nvSpPr>
          <p:cNvPr id="3" name="Slide Number Placeholder 2">
            <a:extLst>
              <a:ext uri="{FF2B5EF4-FFF2-40B4-BE49-F238E27FC236}">
                <a16:creationId xmlns:a16="http://schemas.microsoft.com/office/drawing/2014/main" id="{BFC863EC-F447-F547-AEDC-4EABD055C8B1}"/>
              </a:ext>
            </a:extLst>
          </p:cNvPr>
          <p:cNvSpPr>
            <a:spLocks noGrp="1"/>
          </p:cNvSpPr>
          <p:nvPr>
            <p:ph type="sldNum" sz="quarter" idx="4"/>
          </p:nvPr>
        </p:nvSpPr>
        <p:spPr/>
        <p:txBody>
          <a:bodyPr/>
          <a:lstStyle/>
          <a:p>
            <a:fld id="{5D5ACDC5-7D88-4043-A5E3-34CEDBAF337A}" type="slidenum">
              <a:rPr lang="en-US" smtClean="0"/>
              <a:pPr/>
              <a:t>11</a:t>
            </a:fld>
            <a:endParaRPr lang="en-US" dirty="0"/>
          </a:p>
        </p:txBody>
      </p:sp>
      <p:grpSp>
        <p:nvGrpSpPr>
          <p:cNvPr id="5" name="Group 4">
            <a:extLst>
              <a:ext uri="{FF2B5EF4-FFF2-40B4-BE49-F238E27FC236}">
                <a16:creationId xmlns:a16="http://schemas.microsoft.com/office/drawing/2014/main" id="{3499E25D-8276-4EB9-BE8E-EF1C7D3412C9}"/>
              </a:ext>
            </a:extLst>
          </p:cNvPr>
          <p:cNvGrpSpPr/>
          <p:nvPr/>
        </p:nvGrpSpPr>
        <p:grpSpPr>
          <a:xfrm>
            <a:off x="-2740499" y="6088545"/>
            <a:ext cx="5564440" cy="4419451"/>
            <a:chOff x="4605056" y="2432839"/>
            <a:chExt cx="5564439" cy="4419451"/>
          </a:xfrm>
        </p:grpSpPr>
        <p:sp>
          <p:nvSpPr>
            <p:cNvPr id="7" name="Rectangle 6">
              <a:extLst>
                <a:ext uri="{FF2B5EF4-FFF2-40B4-BE49-F238E27FC236}">
                  <a16:creationId xmlns:a16="http://schemas.microsoft.com/office/drawing/2014/main" id="{1BC2EBFC-E996-4C2A-A8A4-28D1B8CEDD4A}"/>
                </a:ext>
              </a:extLst>
            </p:cNvPr>
            <p:cNvSpPr/>
            <p:nvPr/>
          </p:nvSpPr>
          <p:spPr>
            <a:xfrm>
              <a:off x="4605056" y="6076860"/>
              <a:ext cx="4364589" cy="775430"/>
            </a:xfrm>
            <a:prstGeom prst="rect">
              <a:avLst/>
            </a:prstGeom>
            <a:solidFill>
              <a:sysClr val="window" lastClr="FFFFFF"/>
            </a:solidFill>
            <a:ln w="12700" cap="flat" cmpd="sng" algn="ctr">
              <a:solidFill>
                <a:srgbClr val="A5A5A5">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7" descr="Text&#10;&#10;Description automatically generated">
              <a:extLst>
                <a:ext uri="{FF2B5EF4-FFF2-40B4-BE49-F238E27FC236}">
                  <a16:creationId xmlns:a16="http://schemas.microsoft.com/office/drawing/2014/main" id="{56CE4128-80C2-4AAC-87DD-35447BAA0737}"/>
                </a:ext>
              </a:extLst>
            </p:cNvPr>
            <p:cNvPicPr>
              <a:picLocks noChangeAspect="1"/>
            </p:cNvPicPr>
            <p:nvPr/>
          </p:nvPicPr>
          <p:blipFill>
            <a:blip r:embed="rId3">
              <a:alphaModFix/>
            </a:blip>
            <a:stretch>
              <a:fillRect/>
            </a:stretch>
          </p:blipFill>
          <p:spPr>
            <a:xfrm>
              <a:off x="8262115" y="2432839"/>
              <a:ext cx="1907380" cy="769455"/>
            </a:xfrm>
            <a:prstGeom prst="rect">
              <a:avLst/>
            </a:prstGeom>
          </p:spPr>
        </p:pic>
      </p:grpSp>
      <p:pic>
        <p:nvPicPr>
          <p:cNvPr id="12" name="Picture 11">
            <a:extLst>
              <a:ext uri="{FF2B5EF4-FFF2-40B4-BE49-F238E27FC236}">
                <a16:creationId xmlns:a16="http://schemas.microsoft.com/office/drawing/2014/main" id="{D51B4DB4-7917-4301-83E4-07142CD9ECF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04356" y="6083209"/>
            <a:ext cx="3091644" cy="737238"/>
          </a:xfrm>
          <a:prstGeom prst="rect">
            <a:avLst/>
          </a:prstGeom>
        </p:spPr>
      </p:pic>
      <p:sp>
        <p:nvSpPr>
          <p:cNvPr id="14" name="Content Placeholder 13">
            <a:extLst>
              <a:ext uri="{FF2B5EF4-FFF2-40B4-BE49-F238E27FC236}">
                <a16:creationId xmlns:a16="http://schemas.microsoft.com/office/drawing/2014/main" id="{53DD9D22-EA57-4EEC-A858-6505BDE4248C}"/>
              </a:ext>
            </a:extLst>
          </p:cNvPr>
          <p:cNvSpPr>
            <a:spLocks noGrp="1"/>
          </p:cNvSpPr>
          <p:nvPr>
            <p:ph idx="1"/>
          </p:nvPr>
        </p:nvSpPr>
        <p:spPr>
          <a:xfrm>
            <a:off x="478285" y="1629623"/>
            <a:ext cx="5979694" cy="4218916"/>
          </a:xfrm>
        </p:spPr>
        <p:txBody>
          <a:bodyPr>
            <a:normAutofit/>
          </a:bodyPr>
          <a:lstStyle/>
          <a:p>
            <a:r>
              <a:rPr lang="en-US" sz="1600" u="sng" dirty="0">
                <a:solidFill>
                  <a:schemeClr val="tx1"/>
                </a:solidFill>
              </a:rPr>
              <a:t>Co-authors: </a:t>
            </a:r>
            <a:r>
              <a:rPr lang="en-US" sz="1600" i="0" dirty="0">
                <a:solidFill>
                  <a:srgbClr val="000000"/>
                </a:solidFill>
                <a:effectLst/>
                <a:latin typeface="VAG Rounded Next" panose="020F0502020203020204"/>
              </a:rPr>
              <a:t>Emily DeWit, MASL, Brent Lockee, BS, Mitchell Barnes, BS, Katelyn Evans, LMSW, LCSW, OSW-C, Mark Clements, MD, </a:t>
            </a:r>
            <a:r>
              <a:rPr lang="en-US" sz="1600" i="0" dirty="0" err="1">
                <a:solidFill>
                  <a:srgbClr val="000000"/>
                </a:solidFill>
                <a:effectLst/>
                <a:latin typeface="VAG Rounded Next" panose="020F0502020203020204"/>
              </a:rPr>
              <a:t>Ph.D</a:t>
            </a:r>
            <a:r>
              <a:rPr lang="en-US" sz="1600" i="0" dirty="0">
                <a:solidFill>
                  <a:srgbClr val="000000"/>
                </a:solidFill>
                <a:effectLst/>
                <a:latin typeface="VAG Rounded Next" panose="020F0502020203020204"/>
              </a:rPr>
              <a:t>, Kelsee Halpin, MD, MPH, Shilpi Relan, MD, FAAP</a:t>
            </a:r>
          </a:p>
          <a:p>
            <a:pPr marL="0" indent="0">
              <a:buNone/>
            </a:pPr>
            <a:endParaRPr lang="en-US" sz="800" u="sng" dirty="0"/>
          </a:p>
          <a:p>
            <a:r>
              <a:rPr lang="en-US" sz="1600" u="sng" dirty="0">
                <a:solidFill>
                  <a:schemeClr val="tx1"/>
                </a:solidFill>
              </a:rPr>
              <a:t>Children’s Mercy Data Scientist</a:t>
            </a:r>
            <a:r>
              <a:rPr lang="en-US" sz="1600" dirty="0">
                <a:solidFill>
                  <a:schemeClr val="tx1"/>
                </a:solidFill>
              </a:rPr>
              <a:t>: Brent Lockee, Mitchell Barnes</a:t>
            </a:r>
          </a:p>
          <a:p>
            <a:pPr marL="0" indent="0">
              <a:buNone/>
            </a:pPr>
            <a:endParaRPr lang="en-US" sz="800" u="sng" dirty="0">
              <a:solidFill>
                <a:schemeClr val="tx1"/>
              </a:solidFill>
            </a:endParaRPr>
          </a:p>
          <a:p>
            <a:r>
              <a:rPr lang="en-US" sz="1600" u="sng" dirty="0">
                <a:solidFill>
                  <a:schemeClr val="tx1"/>
                </a:solidFill>
              </a:rPr>
              <a:t>Children’s Mercy Champions: </a:t>
            </a:r>
            <a:r>
              <a:rPr lang="en-US" sz="1600" dirty="0">
                <a:solidFill>
                  <a:schemeClr val="tx1"/>
                </a:solidFill>
              </a:rPr>
              <a:t> Dr. Jeffrey Colvin, Nikita Sharma &amp; Michelle Ingles</a:t>
            </a:r>
          </a:p>
          <a:p>
            <a:pPr marL="0" indent="0">
              <a:buNone/>
            </a:pPr>
            <a:endParaRPr lang="en-US" sz="800" u="sng" dirty="0">
              <a:solidFill>
                <a:schemeClr val="tx1"/>
              </a:solidFill>
            </a:endParaRPr>
          </a:p>
          <a:p>
            <a:r>
              <a:rPr lang="en-US" sz="1600" dirty="0">
                <a:solidFill>
                  <a:schemeClr val="tx1"/>
                </a:solidFill>
              </a:rPr>
              <a:t>Children’s Mercy Diabetes Clinic Staff</a:t>
            </a:r>
          </a:p>
          <a:p>
            <a:pPr marL="0" indent="0">
              <a:buNone/>
            </a:pPr>
            <a:endParaRPr lang="en-US" sz="800" u="sng" dirty="0">
              <a:solidFill>
                <a:schemeClr val="tx1"/>
              </a:solidFill>
            </a:endParaRPr>
          </a:p>
          <a:p>
            <a:r>
              <a:rPr lang="en-US" sz="1600" dirty="0">
                <a:solidFill>
                  <a:schemeClr val="tx1"/>
                </a:solidFill>
              </a:rPr>
              <a:t>Families and patients at Children’s Mercy Diabetes Center</a:t>
            </a:r>
          </a:p>
          <a:p>
            <a:pPr marL="0" indent="0">
              <a:buNone/>
            </a:pPr>
            <a:endParaRPr lang="en-US" sz="1600" dirty="0">
              <a:solidFill>
                <a:schemeClr val="tx1"/>
              </a:solidFill>
            </a:endParaRPr>
          </a:p>
          <a:p>
            <a:pPr marL="0" indent="0">
              <a:buNone/>
            </a:pPr>
            <a:r>
              <a:rPr lang="en-US" sz="1600" b="1" dirty="0"/>
              <a:t>Questions? </a:t>
            </a:r>
            <a:r>
              <a:rPr lang="en-US" sz="1600" dirty="0"/>
              <a:t>Contact Emily DeWit at </a:t>
            </a:r>
            <a:r>
              <a:rPr lang="en-US" sz="1600" dirty="0">
                <a:solidFill>
                  <a:schemeClr val="tx1"/>
                </a:solidFill>
                <a:hlinkClick r:id="rId5"/>
              </a:rPr>
              <a:t>eldewit@cmh.edu</a:t>
            </a:r>
            <a:endParaRPr lang="en-US" sz="1600" dirty="0">
              <a:solidFill>
                <a:schemeClr val="tx1"/>
              </a:solidFill>
            </a:endParaRPr>
          </a:p>
          <a:p>
            <a:pPr marL="0" indent="0">
              <a:buNone/>
            </a:pPr>
            <a:endParaRPr lang="en-US" sz="1600" dirty="0">
              <a:solidFill>
                <a:schemeClr val="tx1"/>
              </a:solidFill>
            </a:endParaRPr>
          </a:p>
        </p:txBody>
      </p:sp>
    </p:spTree>
    <p:extLst>
      <p:ext uri="{BB962C8B-B14F-4D97-AF65-F5344CB8AC3E}">
        <p14:creationId xmlns:p14="http://schemas.microsoft.com/office/powerpoint/2010/main" val="130433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B23E7-F404-604C-9700-774A58535A3B}"/>
              </a:ext>
            </a:extLst>
          </p:cNvPr>
          <p:cNvSpPr>
            <a:spLocks noGrp="1"/>
          </p:cNvSpPr>
          <p:nvPr>
            <p:ph type="title"/>
          </p:nvPr>
        </p:nvSpPr>
        <p:spPr/>
        <p:txBody>
          <a:bodyPr>
            <a:normAutofit fontScale="90000"/>
          </a:bodyPr>
          <a:lstStyle/>
          <a:p>
            <a:r>
              <a:rPr lang="en-US" dirty="0"/>
              <a:t>Implementation of SDOH Screening in Patients with Diabetes: Cook Children’s Endocrinology Clinic</a:t>
            </a:r>
          </a:p>
        </p:txBody>
      </p:sp>
      <p:sp>
        <p:nvSpPr>
          <p:cNvPr id="3" name="Text Placeholder 2">
            <a:extLst>
              <a:ext uri="{FF2B5EF4-FFF2-40B4-BE49-F238E27FC236}">
                <a16:creationId xmlns:a16="http://schemas.microsoft.com/office/drawing/2014/main" id="{C6265296-B182-8A42-A394-537BF50C70CF}"/>
              </a:ext>
            </a:extLst>
          </p:cNvPr>
          <p:cNvSpPr>
            <a:spLocks noGrp="1"/>
          </p:cNvSpPr>
          <p:nvPr>
            <p:ph type="body" sz="quarter" idx="10"/>
          </p:nvPr>
        </p:nvSpPr>
        <p:spPr/>
        <p:txBody>
          <a:bodyPr/>
          <a:lstStyle/>
          <a:p>
            <a:r>
              <a:rPr lang="en-US" sz="2400" dirty="0"/>
              <a:t>Christin Morell RN, BSN, Susan Hsieh MD, Mouhammad Alwazeer MD, </a:t>
            </a:r>
            <a:br>
              <a:rPr lang="en-US" sz="2400" dirty="0"/>
            </a:br>
            <a:r>
              <a:rPr lang="en-US" sz="2400" dirty="0"/>
              <a:t>Stephanie Ogburn RN, BSN, CDCES, Candice Williams NP, CDCES</a:t>
            </a:r>
            <a:endParaRPr lang="en-US" dirty="0"/>
          </a:p>
        </p:txBody>
      </p:sp>
    </p:spTree>
    <p:extLst>
      <p:ext uri="{BB962C8B-B14F-4D97-AF65-F5344CB8AC3E}">
        <p14:creationId xmlns:p14="http://schemas.microsoft.com/office/powerpoint/2010/main" val="2396697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390524" y="93314"/>
            <a:ext cx="5057775" cy="954107"/>
          </a:xfrm>
          <a:prstGeom prst="rect">
            <a:avLst/>
          </a:prstGeom>
          <a:noFill/>
        </p:spPr>
        <p:txBody>
          <a:bodyPr wrap="square" rtlCol="0">
            <a:spAutoFit/>
          </a:bodyPr>
          <a:lstStyle/>
          <a:p>
            <a:r>
              <a:rPr lang="en-US" sz="1600" b="1" dirty="0">
                <a:solidFill>
                  <a:schemeClr val="tx2"/>
                </a:solidFill>
                <a:latin typeface="Arial Black" panose="020B0A04020102020204" pitchFamily="34" charset="0"/>
              </a:rPr>
              <a:t>Cook Children’s </a:t>
            </a:r>
          </a:p>
          <a:p>
            <a:r>
              <a:rPr lang="en-US" sz="1600" b="1" dirty="0">
                <a:solidFill>
                  <a:schemeClr val="tx2"/>
                </a:solidFill>
                <a:latin typeface="Arial Black" panose="020B0A04020102020204" pitchFamily="34" charset="0"/>
              </a:rPr>
              <a:t>T1D Exchange Collaborative</a:t>
            </a:r>
          </a:p>
          <a:p>
            <a:r>
              <a:rPr lang="en-US" sz="2400" b="1" dirty="0">
                <a:solidFill>
                  <a:schemeClr val="tx2"/>
                </a:solidFill>
                <a:latin typeface="Arial Black" panose="020B0A04020102020204" pitchFamily="34" charset="0"/>
              </a:rPr>
              <a:t>Key Driver Diagram</a:t>
            </a:r>
          </a:p>
        </p:txBody>
      </p:sp>
      <p:sp>
        <p:nvSpPr>
          <p:cNvPr id="7" name="Rectángulo 5"/>
          <p:cNvSpPr/>
          <p:nvPr/>
        </p:nvSpPr>
        <p:spPr>
          <a:xfrm>
            <a:off x="6752326" y="480077"/>
            <a:ext cx="5029200" cy="523385"/>
          </a:xfrm>
          <a:prstGeom prst="rect">
            <a:avLst/>
          </a:prstGeom>
          <a:solidFill>
            <a:srgbClr val="EEFBFC"/>
          </a:solidFill>
          <a:ln>
            <a:solidFill>
              <a:srgbClr val="1BA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hangingPunct="1">
              <a:buFont typeface="Arial" panose="020B0604020202020204" pitchFamily="34" charset="0"/>
              <a:buChar char="•"/>
            </a:pPr>
            <a:endParaRPr lang="en-US" sz="1050" kern="1200" dirty="0">
              <a:solidFill>
                <a:schemeClr val="tx1"/>
              </a:solidFill>
              <a:latin typeface="+mj-lt"/>
            </a:endParaRPr>
          </a:p>
          <a:p>
            <a:pPr marL="214313" indent="-214313" hangingPunct="1">
              <a:buFont typeface="Arial" panose="020B0604020202020204" pitchFamily="34" charset="0"/>
              <a:buChar char="•"/>
            </a:pPr>
            <a:endParaRPr lang="en-US" sz="1050" kern="1200" dirty="0">
              <a:solidFill>
                <a:schemeClr val="tx1"/>
              </a:solidFill>
              <a:latin typeface="+mj-lt"/>
            </a:endParaRPr>
          </a:p>
          <a:p>
            <a:pPr marL="214313" indent="-214313" hangingPunct="1">
              <a:buFont typeface="Arial" panose="020B0604020202020204" pitchFamily="34" charset="0"/>
              <a:buChar char="•"/>
            </a:pPr>
            <a:r>
              <a:rPr lang="en-US" sz="1050" kern="1200" dirty="0">
                <a:solidFill>
                  <a:schemeClr val="tx1"/>
                </a:solidFill>
                <a:latin typeface="+mj-lt"/>
              </a:rPr>
              <a:t>Engage patients/parents in QI projects</a:t>
            </a:r>
          </a:p>
          <a:p>
            <a:pPr marL="214313" indent="-214313" hangingPunct="1">
              <a:buFont typeface="Arial" panose="020B0604020202020204" pitchFamily="34" charset="0"/>
              <a:buChar char="•"/>
            </a:pPr>
            <a:r>
              <a:rPr lang="en-US" sz="1050" kern="1200" dirty="0">
                <a:solidFill>
                  <a:schemeClr val="tx1"/>
                </a:solidFill>
                <a:latin typeface="+mj-lt"/>
              </a:rPr>
              <a:t>Identify and utilize stakeholders within clinic (providers, clinical staff, SW, therapists)</a:t>
            </a:r>
          </a:p>
          <a:p>
            <a:pPr marL="214313" indent="-214313" hangingPunct="1">
              <a:buFont typeface="Arial" panose="020B0604020202020204" pitchFamily="34" charset="0"/>
              <a:buChar char="•"/>
            </a:pPr>
            <a:r>
              <a:rPr lang="en-US" sz="1050" kern="1200" dirty="0">
                <a:solidFill>
                  <a:schemeClr val="tx1"/>
                </a:solidFill>
                <a:latin typeface="+mj-lt"/>
              </a:rPr>
              <a:t>Engage team members &amp; QI leaders via calls, learning sessions</a:t>
            </a:r>
          </a:p>
          <a:p>
            <a:pPr marL="214313" indent="-214313" hangingPunct="1">
              <a:buFont typeface="Arial" panose="020B0604020202020204" pitchFamily="34" charset="0"/>
              <a:buChar char="•"/>
            </a:pPr>
            <a:endParaRPr lang="en-US" sz="1050" kern="1200" dirty="0">
              <a:solidFill>
                <a:schemeClr val="tx1"/>
              </a:solidFill>
              <a:latin typeface="+mj-lt"/>
            </a:endParaRPr>
          </a:p>
          <a:p>
            <a:pPr marL="214313" indent="-214313" hangingPunct="1">
              <a:buFont typeface="Arial" panose="020B0604020202020204" pitchFamily="34" charset="0"/>
              <a:buChar char="•"/>
            </a:pPr>
            <a:endParaRPr lang="en-US" sz="1050" kern="1200" dirty="0">
              <a:solidFill>
                <a:schemeClr val="tx1"/>
              </a:solidFill>
              <a:latin typeface="+mj-lt"/>
            </a:endParaRPr>
          </a:p>
        </p:txBody>
      </p:sp>
      <p:sp>
        <p:nvSpPr>
          <p:cNvPr id="11" name="CuadroTexto 11"/>
          <p:cNvSpPr txBox="1"/>
          <p:nvPr/>
        </p:nvSpPr>
        <p:spPr>
          <a:xfrm>
            <a:off x="6743700" y="79185"/>
            <a:ext cx="5029200" cy="369332"/>
          </a:xfrm>
          <a:prstGeom prst="rect">
            <a:avLst/>
          </a:prstGeom>
          <a:noFill/>
        </p:spPr>
        <p:txBody>
          <a:bodyPr wrap="square" rtlCol="0">
            <a:spAutoFit/>
          </a:bodyPr>
          <a:lstStyle>
            <a:defPPr>
              <a:defRPr lang="en-US"/>
            </a:defPPr>
            <a:lvl1pPr algn="ctr">
              <a:defRPr>
                <a:solidFill>
                  <a:schemeClr val="tx2"/>
                </a:solidFill>
                <a:latin typeface="Arial Black" panose="020B0A04020102020204" pitchFamily="34" charset="0"/>
                <a:ea typeface="MS PGothic" panose="020B0600070205080204" pitchFamily="34" charset="-128"/>
              </a:defRPr>
            </a:lvl1pPr>
          </a:lstStyle>
          <a:p>
            <a:r>
              <a:rPr lang="es-ES" dirty="0" err="1"/>
              <a:t>Change</a:t>
            </a:r>
            <a:r>
              <a:rPr lang="es-ES" dirty="0"/>
              <a:t> Ideas</a:t>
            </a:r>
          </a:p>
        </p:txBody>
      </p:sp>
      <p:sp>
        <p:nvSpPr>
          <p:cNvPr id="18" name="Rectángulo 20"/>
          <p:cNvSpPr/>
          <p:nvPr/>
        </p:nvSpPr>
        <p:spPr>
          <a:xfrm>
            <a:off x="6752326" y="1081149"/>
            <a:ext cx="5029200" cy="375753"/>
          </a:xfrm>
          <a:prstGeom prst="rect">
            <a:avLst/>
          </a:prstGeom>
          <a:solidFill>
            <a:srgbClr val="EEFBFC"/>
          </a:solidFill>
          <a:ln>
            <a:solidFill>
              <a:srgbClr val="1BA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hangingPunct="1">
              <a:buFont typeface="Arial" panose="020B0604020202020204" pitchFamily="34" charset="0"/>
              <a:buChar char="•"/>
            </a:pPr>
            <a:r>
              <a:rPr lang="en-US" sz="1050" kern="1200" dirty="0">
                <a:solidFill>
                  <a:schemeClr val="tx1"/>
                </a:solidFill>
                <a:latin typeface="+mj-lt"/>
              </a:rPr>
              <a:t>Involvement in QI continued education through </a:t>
            </a:r>
            <a:r>
              <a:rPr lang="en-US" sz="1050" dirty="0">
                <a:solidFill>
                  <a:schemeClr val="tx1"/>
                </a:solidFill>
                <a:latin typeface="+mj-lt"/>
              </a:rPr>
              <a:t>IHI school </a:t>
            </a:r>
            <a:endParaRPr lang="en-US" sz="1050" kern="1200" dirty="0">
              <a:solidFill>
                <a:schemeClr val="tx1"/>
              </a:solidFill>
              <a:latin typeface="+mj-lt"/>
            </a:endParaRPr>
          </a:p>
          <a:p>
            <a:pPr marL="214313" indent="-214313" hangingPunct="1">
              <a:buFont typeface="Arial" panose="020B0604020202020204" pitchFamily="34" charset="0"/>
              <a:buChar char="•"/>
            </a:pPr>
            <a:r>
              <a:rPr lang="en-US" sz="1050" kern="1200" dirty="0">
                <a:solidFill>
                  <a:schemeClr val="tx1"/>
                </a:solidFill>
                <a:latin typeface="+mj-lt"/>
              </a:rPr>
              <a:t>Utilize Life QI platform</a:t>
            </a:r>
          </a:p>
        </p:txBody>
      </p:sp>
      <p:sp>
        <p:nvSpPr>
          <p:cNvPr id="19" name="Rectángulo 21"/>
          <p:cNvSpPr/>
          <p:nvPr/>
        </p:nvSpPr>
        <p:spPr>
          <a:xfrm>
            <a:off x="6752326" y="1523088"/>
            <a:ext cx="5029200" cy="414147"/>
          </a:xfrm>
          <a:prstGeom prst="rect">
            <a:avLst/>
          </a:prstGeom>
          <a:solidFill>
            <a:srgbClr val="EEFBFC"/>
          </a:solidFill>
          <a:ln>
            <a:solidFill>
              <a:srgbClr val="1BA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hangingPunct="1">
              <a:buFont typeface="Arial" panose="020B0604020202020204" pitchFamily="34" charset="0"/>
              <a:buChar char="•"/>
            </a:pPr>
            <a:endParaRPr lang="en-US" sz="1050" kern="1200" dirty="0">
              <a:solidFill>
                <a:schemeClr val="tx1"/>
              </a:solidFill>
              <a:latin typeface="+mj-lt"/>
            </a:endParaRPr>
          </a:p>
          <a:p>
            <a:pPr marL="214313" indent="-214313" hangingPunct="1">
              <a:buFont typeface="Arial" panose="020B0604020202020204" pitchFamily="34" charset="0"/>
              <a:buChar char="•"/>
            </a:pPr>
            <a:r>
              <a:rPr lang="en-US" sz="1050" kern="1200" dirty="0">
                <a:solidFill>
                  <a:schemeClr val="tx1"/>
                </a:solidFill>
                <a:latin typeface="+mj-lt"/>
              </a:rPr>
              <a:t>Automate reporting capabilities to T1D Exchange</a:t>
            </a:r>
          </a:p>
          <a:p>
            <a:pPr marL="214313" indent="-214313" hangingPunct="1">
              <a:buFont typeface="Arial" panose="020B0604020202020204" pitchFamily="34" charset="0"/>
              <a:buChar char="•"/>
            </a:pPr>
            <a:r>
              <a:rPr lang="en-US" sz="1050" kern="1200" dirty="0">
                <a:solidFill>
                  <a:schemeClr val="tx1"/>
                </a:solidFill>
                <a:latin typeface="+mj-lt"/>
              </a:rPr>
              <a:t>Map data to T1D Exchange’s QI Platform</a:t>
            </a:r>
          </a:p>
          <a:p>
            <a:pPr marL="214313" indent="-214313" hangingPunct="1">
              <a:buFont typeface="Arial" panose="020B0604020202020204" pitchFamily="34" charset="0"/>
              <a:buChar char="•"/>
            </a:pPr>
            <a:endParaRPr lang="en-US" sz="1050" kern="1200" dirty="0">
              <a:solidFill>
                <a:schemeClr val="tx1"/>
              </a:solidFill>
              <a:latin typeface="+mj-lt"/>
            </a:endParaRPr>
          </a:p>
        </p:txBody>
      </p:sp>
      <p:sp>
        <p:nvSpPr>
          <p:cNvPr id="20" name="Rectángulo 24"/>
          <p:cNvSpPr/>
          <p:nvPr/>
        </p:nvSpPr>
        <p:spPr>
          <a:xfrm>
            <a:off x="6752326" y="2006620"/>
            <a:ext cx="5029200" cy="663363"/>
          </a:xfrm>
          <a:prstGeom prst="rect">
            <a:avLst/>
          </a:prstGeom>
          <a:solidFill>
            <a:srgbClr val="EEFBFC"/>
          </a:solidFill>
          <a:ln>
            <a:solidFill>
              <a:srgbClr val="1BA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050" dirty="0">
                <a:solidFill>
                  <a:schemeClr val="tx1"/>
                </a:solidFill>
                <a:latin typeface="+mj-lt"/>
              </a:rPr>
              <a:t>Insulin monitoring interactions and active problem solving</a:t>
            </a:r>
          </a:p>
          <a:p>
            <a:pPr marL="214313" indent="-214313">
              <a:buFont typeface="Arial" panose="020B0604020202020204" pitchFamily="34" charset="0"/>
              <a:buChar char="•"/>
            </a:pPr>
            <a:r>
              <a:rPr lang="en-US" sz="1050" b="1" dirty="0">
                <a:solidFill>
                  <a:schemeClr val="tx1"/>
                </a:solidFill>
                <a:latin typeface="+mj-lt"/>
              </a:rPr>
              <a:t>Increase diabetes technology awareness for patients and staff</a:t>
            </a:r>
          </a:p>
          <a:p>
            <a:pPr marL="214313" indent="-214313">
              <a:buFont typeface="Arial" panose="020B0604020202020204" pitchFamily="34" charset="0"/>
              <a:buChar char="•"/>
            </a:pPr>
            <a:r>
              <a:rPr lang="en-US" sz="1050" b="1" dirty="0">
                <a:solidFill>
                  <a:schemeClr val="tx1"/>
                </a:solidFill>
                <a:latin typeface="+mj-lt"/>
              </a:rPr>
              <a:t>Assess provider prescribing patterns and increase understanding in diabetes technology</a:t>
            </a:r>
          </a:p>
        </p:txBody>
      </p:sp>
      <p:sp>
        <p:nvSpPr>
          <p:cNvPr id="21" name="Rectángulo 25"/>
          <p:cNvSpPr/>
          <p:nvPr/>
        </p:nvSpPr>
        <p:spPr>
          <a:xfrm>
            <a:off x="6752326" y="2761376"/>
            <a:ext cx="5029200" cy="914956"/>
          </a:xfrm>
          <a:prstGeom prst="rect">
            <a:avLst/>
          </a:prstGeom>
          <a:solidFill>
            <a:srgbClr val="EEFBFC"/>
          </a:solidFill>
          <a:ln>
            <a:solidFill>
              <a:srgbClr val="1BA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hangingPunct="1">
              <a:buFont typeface="Arial" panose="020B0604020202020204" pitchFamily="34" charset="0"/>
              <a:buChar char="•"/>
            </a:pPr>
            <a:r>
              <a:rPr lang="en-US" sz="1050" kern="1200" dirty="0">
                <a:solidFill>
                  <a:schemeClr val="tx1"/>
                </a:solidFill>
                <a:latin typeface="+mj-lt"/>
              </a:rPr>
              <a:t>Provide resources for BG analysis</a:t>
            </a:r>
          </a:p>
          <a:p>
            <a:pPr marL="214313" indent="-214313">
              <a:buFont typeface="Arial" panose="020B0604020202020204" pitchFamily="34" charset="0"/>
              <a:buChar char="•"/>
            </a:pPr>
            <a:r>
              <a:rPr lang="en-US" sz="1050" kern="1200" dirty="0">
                <a:solidFill>
                  <a:schemeClr val="tx1"/>
                </a:solidFill>
                <a:latin typeface="+mj-lt"/>
              </a:rPr>
              <a:t>Shared decision making, goal setting, action planning, problem solving</a:t>
            </a:r>
          </a:p>
          <a:p>
            <a:pPr marL="214313" indent="-214313">
              <a:buFont typeface="Arial" panose="020B0604020202020204" pitchFamily="34" charset="0"/>
              <a:buChar char="•"/>
            </a:pPr>
            <a:r>
              <a:rPr lang="en-US" sz="1050" dirty="0">
                <a:solidFill>
                  <a:schemeClr val="tx1"/>
                </a:solidFill>
                <a:latin typeface="+mj-lt"/>
              </a:rPr>
              <a:t>Coach patients (not on CGM therapy) on completing &gt;4 checks/day </a:t>
            </a:r>
          </a:p>
          <a:p>
            <a:pPr marL="214313" indent="-214313">
              <a:buFont typeface="Arial" panose="020B0604020202020204" pitchFamily="34" charset="0"/>
              <a:buChar char="•"/>
            </a:pPr>
            <a:r>
              <a:rPr lang="en-US" sz="1050" dirty="0">
                <a:solidFill>
                  <a:schemeClr val="tx1"/>
                </a:solidFill>
                <a:latin typeface="+mj-lt"/>
              </a:rPr>
              <a:t>Increase CGM access and use among families</a:t>
            </a:r>
          </a:p>
          <a:p>
            <a:pPr marL="214313" indent="-214313">
              <a:buFont typeface="Arial" panose="020B0604020202020204" pitchFamily="34" charset="0"/>
              <a:buChar char="•"/>
            </a:pPr>
            <a:r>
              <a:rPr lang="en-US" sz="1050" dirty="0">
                <a:solidFill>
                  <a:schemeClr val="tx1"/>
                </a:solidFill>
                <a:latin typeface="+mj-lt"/>
              </a:rPr>
              <a:t>Offer CGM support &amp; problem solving skills</a:t>
            </a:r>
            <a:endParaRPr lang="en-US" sz="1050" kern="1200" dirty="0">
              <a:solidFill>
                <a:schemeClr val="tx1"/>
              </a:solidFill>
              <a:latin typeface="+mj-lt"/>
            </a:endParaRPr>
          </a:p>
        </p:txBody>
      </p:sp>
      <p:sp>
        <p:nvSpPr>
          <p:cNvPr id="23" name="Rectángulo 27"/>
          <p:cNvSpPr/>
          <p:nvPr/>
        </p:nvSpPr>
        <p:spPr>
          <a:xfrm>
            <a:off x="6752326" y="5222915"/>
            <a:ext cx="5029200" cy="673626"/>
          </a:xfrm>
          <a:prstGeom prst="rect">
            <a:avLst/>
          </a:prstGeom>
          <a:solidFill>
            <a:srgbClr val="EEFBFC"/>
          </a:solidFill>
          <a:ln>
            <a:solidFill>
              <a:srgbClr val="1BA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hangingPunct="1">
              <a:buFont typeface="Arial" panose="020B0604020202020204" pitchFamily="34" charset="0"/>
              <a:buChar char="•"/>
            </a:pPr>
            <a:r>
              <a:rPr lang="en-US" sz="1050" kern="1200" dirty="0">
                <a:solidFill>
                  <a:schemeClr val="tx1"/>
                </a:solidFill>
                <a:latin typeface="+mj-lt"/>
              </a:rPr>
              <a:t>Use staff and automated systems to ensure patients are scheduled regularly </a:t>
            </a:r>
          </a:p>
          <a:p>
            <a:pPr marL="214313" indent="-214313" hangingPunct="1">
              <a:buFont typeface="Arial" panose="020B0604020202020204" pitchFamily="34" charset="0"/>
              <a:buChar char="•"/>
            </a:pPr>
            <a:r>
              <a:rPr lang="en-US" sz="1050" kern="1200" dirty="0">
                <a:solidFill>
                  <a:schemeClr val="tx1"/>
                </a:solidFill>
                <a:latin typeface="+mj-lt"/>
              </a:rPr>
              <a:t>Follow up with high risk patients who have not been seen in clinic in &gt;6 months. </a:t>
            </a:r>
          </a:p>
          <a:p>
            <a:pPr marL="214313" indent="-214313" hangingPunct="1">
              <a:buFont typeface="Arial" panose="020B0604020202020204" pitchFamily="34" charset="0"/>
              <a:buChar char="•"/>
            </a:pPr>
            <a:r>
              <a:rPr lang="en-US" sz="1050" kern="1200" dirty="0">
                <a:solidFill>
                  <a:schemeClr val="tx1"/>
                </a:solidFill>
                <a:latin typeface="+mj-lt"/>
              </a:rPr>
              <a:t>Utilize SW to assess barriers to accessing appointments</a:t>
            </a:r>
          </a:p>
        </p:txBody>
      </p:sp>
      <p:sp>
        <p:nvSpPr>
          <p:cNvPr id="24" name="Rectángulo 28"/>
          <p:cNvSpPr/>
          <p:nvPr/>
        </p:nvSpPr>
        <p:spPr>
          <a:xfrm>
            <a:off x="6752326" y="4494963"/>
            <a:ext cx="5029200" cy="640115"/>
          </a:xfrm>
          <a:prstGeom prst="rect">
            <a:avLst/>
          </a:prstGeom>
          <a:solidFill>
            <a:srgbClr val="EEFBFC"/>
          </a:solidFill>
          <a:ln>
            <a:solidFill>
              <a:srgbClr val="1BA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hangingPunct="1">
              <a:buFont typeface="Arial" panose="020B0604020202020204" pitchFamily="34" charset="0"/>
              <a:buChar char="•"/>
            </a:pPr>
            <a:r>
              <a:rPr lang="en-US" sz="1050" b="1" dirty="0">
                <a:solidFill>
                  <a:schemeClr val="tx1"/>
                </a:solidFill>
                <a:latin typeface="+mj-lt"/>
              </a:rPr>
              <a:t>Assess patient needs/concerns at visits</a:t>
            </a:r>
          </a:p>
          <a:p>
            <a:pPr marL="171450" indent="-171450" hangingPunct="1">
              <a:buFont typeface="Arial" panose="020B0604020202020204" pitchFamily="34" charset="0"/>
              <a:buChar char="•"/>
            </a:pPr>
            <a:r>
              <a:rPr lang="en-US" sz="1050" b="1" kern="1200" dirty="0">
                <a:solidFill>
                  <a:schemeClr val="tx1"/>
                </a:solidFill>
                <a:latin typeface="+mj-lt"/>
              </a:rPr>
              <a:t>Increase access to staff through clinic portal</a:t>
            </a:r>
          </a:p>
          <a:p>
            <a:pPr marL="171450" indent="-171450" hangingPunct="1">
              <a:buFont typeface="Arial" panose="020B0604020202020204" pitchFamily="34" charset="0"/>
              <a:buChar char="•"/>
            </a:pPr>
            <a:r>
              <a:rPr lang="en-US" sz="1050" dirty="0">
                <a:solidFill>
                  <a:schemeClr val="tx1"/>
                </a:solidFill>
                <a:latin typeface="+mj-lt"/>
              </a:rPr>
              <a:t>Establish family support network, with family members on team</a:t>
            </a:r>
            <a:endParaRPr lang="en-US" sz="1050" kern="1200" dirty="0">
              <a:solidFill>
                <a:schemeClr val="tx1"/>
              </a:solidFill>
              <a:latin typeface="+mj-lt"/>
            </a:endParaRPr>
          </a:p>
        </p:txBody>
      </p:sp>
      <p:cxnSp>
        <p:nvCxnSpPr>
          <p:cNvPr id="25" name="Conector recto de flecha 31"/>
          <p:cNvCxnSpPr>
            <a:stCxn id="6" idx="1"/>
            <a:endCxn id="5" idx="3"/>
          </p:cNvCxnSpPr>
          <p:nvPr/>
        </p:nvCxnSpPr>
        <p:spPr>
          <a:xfrm flipH="1">
            <a:off x="2851688" y="1489535"/>
            <a:ext cx="1038370" cy="2067381"/>
          </a:xfrm>
          <a:prstGeom prst="straightConnector1">
            <a:avLst/>
          </a:prstGeom>
          <a:ln>
            <a:solidFill>
              <a:srgbClr val="696F7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33"/>
          <p:cNvCxnSpPr>
            <a:stCxn id="8" idx="1"/>
            <a:endCxn id="5" idx="3"/>
          </p:cNvCxnSpPr>
          <p:nvPr/>
        </p:nvCxnSpPr>
        <p:spPr>
          <a:xfrm flipH="1">
            <a:off x="2851688" y="2067179"/>
            <a:ext cx="1038370" cy="1489737"/>
          </a:xfrm>
          <a:prstGeom prst="straightConnector1">
            <a:avLst/>
          </a:prstGeom>
          <a:ln>
            <a:solidFill>
              <a:srgbClr val="696F7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35"/>
          <p:cNvCxnSpPr>
            <a:stCxn id="12" idx="1"/>
            <a:endCxn id="5" idx="3"/>
          </p:cNvCxnSpPr>
          <p:nvPr/>
        </p:nvCxnSpPr>
        <p:spPr>
          <a:xfrm flipH="1">
            <a:off x="2851688" y="2631844"/>
            <a:ext cx="1038370" cy="925072"/>
          </a:xfrm>
          <a:prstGeom prst="straightConnector1">
            <a:avLst/>
          </a:prstGeom>
          <a:ln>
            <a:solidFill>
              <a:srgbClr val="696F7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37"/>
          <p:cNvCxnSpPr>
            <a:stCxn id="13" idx="1"/>
            <a:endCxn id="5" idx="3"/>
          </p:cNvCxnSpPr>
          <p:nvPr/>
        </p:nvCxnSpPr>
        <p:spPr>
          <a:xfrm flipH="1" flipV="1">
            <a:off x="2851688" y="3556916"/>
            <a:ext cx="1038370" cy="229246"/>
          </a:xfrm>
          <a:prstGeom prst="straightConnector1">
            <a:avLst/>
          </a:prstGeom>
          <a:ln>
            <a:solidFill>
              <a:srgbClr val="696F70"/>
            </a:solidFill>
            <a:tailEnd type="triangle"/>
          </a:ln>
        </p:spPr>
        <p:style>
          <a:lnRef idx="1">
            <a:schemeClr val="accent1"/>
          </a:lnRef>
          <a:fillRef idx="0">
            <a:schemeClr val="accent1"/>
          </a:fillRef>
          <a:effectRef idx="0">
            <a:schemeClr val="accent1"/>
          </a:effectRef>
          <a:fontRef idx="minor">
            <a:schemeClr val="tx1"/>
          </a:fontRef>
        </p:style>
      </p:cxnSp>
      <p:sp>
        <p:nvSpPr>
          <p:cNvPr id="5" name="Rectángulo 3"/>
          <p:cNvSpPr/>
          <p:nvPr/>
        </p:nvSpPr>
        <p:spPr>
          <a:xfrm>
            <a:off x="774915" y="1814708"/>
            <a:ext cx="2076773" cy="3484415"/>
          </a:xfrm>
          <a:prstGeom prst="rect">
            <a:avLst/>
          </a:prstGeom>
          <a:solidFill>
            <a:srgbClr val="EEFBFC"/>
          </a:solidFill>
          <a:ln>
            <a:solidFill>
              <a:srgbClr val="1BA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1"/>
            <a:endParaRPr lang="es-ES" sz="1300" dirty="0">
              <a:solidFill>
                <a:srgbClr val="535353">
                  <a:lumMod val="50000"/>
                </a:srgbClr>
              </a:solidFill>
              <a:latin typeface="+mj-lt"/>
            </a:endParaRPr>
          </a:p>
          <a:p>
            <a:pPr algn="ctr" hangingPunct="1"/>
            <a:r>
              <a:rPr lang="en-US" sz="1300" b="1" dirty="0">
                <a:solidFill>
                  <a:schemeClr val="tx1"/>
                </a:solidFill>
                <a:latin typeface="+mj-lt"/>
              </a:rPr>
              <a:t>Among People with T1D (duration &gt; 1 </a:t>
            </a:r>
            <a:r>
              <a:rPr lang="en-US" sz="1300" b="1" dirty="0" err="1">
                <a:solidFill>
                  <a:schemeClr val="tx1"/>
                </a:solidFill>
                <a:latin typeface="+mj-lt"/>
              </a:rPr>
              <a:t>yr</a:t>
            </a:r>
            <a:r>
              <a:rPr lang="en-US" sz="1300" b="1" dirty="0">
                <a:solidFill>
                  <a:schemeClr val="tx1"/>
                </a:solidFill>
                <a:latin typeface="+mj-lt"/>
              </a:rPr>
              <a:t>, aged 12-26) </a:t>
            </a:r>
            <a:br>
              <a:rPr lang="en-US" sz="1300" b="1" dirty="0">
                <a:solidFill>
                  <a:schemeClr val="tx1"/>
                </a:solidFill>
                <a:latin typeface="+mj-lt"/>
              </a:rPr>
            </a:br>
            <a:r>
              <a:rPr lang="en-US" sz="1300" b="1" dirty="0">
                <a:solidFill>
                  <a:schemeClr val="tx1"/>
                </a:solidFill>
                <a:latin typeface="+mj-lt"/>
              </a:rPr>
              <a:t>at Learning Collaborative sites, decrease % population with 2 A1cs &gt; 9% by 10% </a:t>
            </a:r>
          </a:p>
          <a:p>
            <a:pPr algn="ctr" hangingPunct="1"/>
            <a:r>
              <a:rPr lang="en-US" sz="1300" b="1" dirty="0">
                <a:solidFill>
                  <a:schemeClr val="tx1"/>
                </a:solidFill>
                <a:latin typeface="+mj-lt"/>
              </a:rPr>
              <a:t>and </a:t>
            </a:r>
          </a:p>
          <a:p>
            <a:pPr algn="ctr" hangingPunct="1"/>
            <a:r>
              <a:rPr lang="en-US" sz="1300" b="1" dirty="0">
                <a:solidFill>
                  <a:schemeClr val="tx1"/>
                </a:solidFill>
                <a:latin typeface="+mj-lt"/>
              </a:rPr>
              <a:t>increase % with ≥0.5% A1c interval improvement by at least 10% over </a:t>
            </a:r>
            <a:r>
              <a:rPr lang="en-US" sz="1300" b="1">
                <a:solidFill>
                  <a:schemeClr val="tx1"/>
                </a:solidFill>
                <a:latin typeface="+mj-lt"/>
              </a:rPr>
              <a:t>3 years. </a:t>
            </a:r>
            <a:endParaRPr lang="es-ES" sz="1300" b="1" dirty="0">
              <a:solidFill>
                <a:schemeClr val="tx1"/>
              </a:solidFill>
              <a:latin typeface="+mj-lt"/>
            </a:endParaRPr>
          </a:p>
        </p:txBody>
      </p:sp>
      <p:sp>
        <p:nvSpPr>
          <p:cNvPr id="9" name="CuadroTexto 8"/>
          <p:cNvSpPr txBox="1"/>
          <p:nvPr/>
        </p:nvSpPr>
        <p:spPr>
          <a:xfrm>
            <a:off x="1303540" y="1449559"/>
            <a:ext cx="1122070" cy="369332"/>
          </a:xfrm>
          <a:prstGeom prst="rect">
            <a:avLst/>
          </a:prstGeom>
          <a:noFill/>
        </p:spPr>
        <p:txBody>
          <a:bodyPr wrap="square" rtlCol="0">
            <a:spAutoFit/>
          </a:bodyPr>
          <a:lstStyle/>
          <a:p>
            <a:pPr algn="ctr" hangingPunct="1"/>
            <a:r>
              <a:rPr lang="es-ES" kern="1200" dirty="0">
                <a:solidFill>
                  <a:schemeClr val="tx2"/>
                </a:solidFill>
                <a:latin typeface="Arial Black" panose="020B0A04020102020204" pitchFamily="34" charset="0"/>
                <a:ea typeface="MS PGothic" panose="020B0600070205080204" pitchFamily="34" charset="-128"/>
              </a:rPr>
              <a:t>Aim</a:t>
            </a:r>
          </a:p>
        </p:txBody>
      </p:sp>
      <p:cxnSp>
        <p:nvCxnSpPr>
          <p:cNvPr id="30" name="Conector recto de flecha 41"/>
          <p:cNvCxnSpPr>
            <a:stCxn id="15" idx="1"/>
            <a:endCxn id="5" idx="3"/>
          </p:cNvCxnSpPr>
          <p:nvPr/>
        </p:nvCxnSpPr>
        <p:spPr>
          <a:xfrm flipH="1" flipV="1">
            <a:off x="2851688" y="3556916"/>
            <a:ext cx="1038370" cy="940656"/>
          </a:xfrm>
          <a:prstGeom prst="straightConnector1">
            <a:avLst/>
          </a:prstGeom>
          <a:ln>
            <a:solidFill>
              <a:srgbClr val="696F7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43"/>
          <p:cNvCxnSpPr>
            <a:stCxn id="17" idx="1"/>
            <a:endCxn id="5" idx="3"/>
          </p:cNvCxnSpPr>
          <p:nvPr/>
        </p:nvCxnSpPr>
        <p:spPr>
          <a:xfrm flipH="1" flipV="1">
            <a:off x="2851688" y="3556916"/>
            <a:ext cx="1038370" cy="1616712"/>
          </a:xfrm>
          <a:prstGeom prst="straightConnector1">
            <a:avLst/>
          </a:prstGeom>
          <a:ln>
            <a:solidFill>
              <a:srgbClr val="696F7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45"/>
          <p:cNvCxnSpPr>
            <a:stCxn id="16" idx="1"/>
            <a:endCxn id="5" idx="3"/>
          </p:cNvCxnSpPr>
          <p:nvPr/>
        </p:nvCxnSpPr>
        <p:spPr>
          <a:xfrm flipH="1" flipV="1">
            <a:off x="2851688" y="3556916"/>
            <a:ext cx="1038370" cy="2159936"/>
          </a:xfrm>
          <a:prstGeom prst="straightConnector1">
            <a:avLst/>
          </a:prstGeom>
          <a:ln>
            <a:solidFill>
              <a:srgbClr val="696F7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49"/>
          <p:cNvCxnSpPr>
            <a:stCxn id="7" idx="1"/>
            <a:endCxn id="6" idx="3"/>
          </p:cNvCxnSpPr>
          <p:nvPr/>
        </p:nvCxnSpPr>
        <p:spPr>
          <a:xfrm flipH="1">
            <a:off x="5558072" y="741770"/>
            <a:ext cx="1194254" cy="747765"/>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53"/>
          <p:cNvCxnSpPr>
            <a:stCxn id="19" idx="1"/>
            <a:endCxn id="12" idx="3"/>
          </p:cNvCxnSpPr>
          <p:nvPr/>
        </p:nvCxnSpPr>
        <p:spPr>
          <a:xfrm flipH="1">
            <a:off x="5558072" y="1730162"/>
            <a:ext cx="1194254" cy="901682"/>
          </a:xfrm>
          <a:prstGeom prst="straightConnector1">
            <a:avLst/>
          </a:prstGeom>
          <a:ln>
            <a:solidFill>
              <a:srgbClr val="696F7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55"/>
          <p:cNvCxnSpPr>
            <a:stCxn id="20" idx="1"/>
            <a:endCxn id="42" idx="3"/>
          </p:cNvCxnSpPr>
          <p:nvPr/>
        </p:nvCxnSpPr>
        <p:spPr>
          <a:xfrm flipH="1">
            <a:off x="5558072" y="2338302"/>
            <a:ext cx="1194254" cy="862092"/>
          </a:xfrm>
          <a:prstGeom prst="straightConnector1">
            <a:avLst/>
          </a:prstGeom>
          <a:ln>
            <a:solidFill>
              <a:srgbClr val="696F7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59"/>
          <p:cNvCxnSpPr>
            <a:stCxn id="21" idx="1"/>
            <a:endCxn id="13" idx="3"/>
          </p:cNvCxnSpPr>
          <p:nvPr/>
        </p:nvCxnSpPr>
        <p:spPr>
          <a:xfrm flipH="1">
            <a:off x="5558072" y="3218854"/>
            <a:ext cx="1194254" cy="567308"/>
          </a:xfrm>
          <a:prstGeom prst="straightConnector1">
            <a:avLst/>
          </a:prstGeom>
          <a:ln>
            <a:solidFill>
              <a:srgbClr val="696F7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61"/>
          <p:cNvCxnSpPr>
            <a:stCxn id="24" idx="1"/>
            <a:endCxn id="17" idx="3"/>
          </p:cNvCxnSpPr>
          <p:nvPr/>
        </p:nvCxnSpPr>
        <p:spPr>
          <a:xfrm flipH="1">
            <a:off x="5558072" y="4815021"/>
            <a:ext cx="1194254" cy="358607"/>
          </a:xfrm>
          <a:prstGeom prst="straightConnector1">
            <a:avLst/>
          </a:prstGeom>
          <a:ln>
            <a:solidFill>
              <a:srgbClr val="696F7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63"/>
          <p:cNvCxnSpPr>
            <a:stCxn id="23" idx="1"/>
            <a:endCxn id="16" idx="3"/>
          </p:cNvCxnSpPr>
          <p:nvPr/>
        </p:nvCxnSpPr>
        <p:spPr>
          <a:xfrm flipH="1">
            <a:off x="5558072" y="5559728"/>
            <a:ext cx="1194254" cy="157124"/>
          </a:xfrm>
          <a:prstGeom prst="straightConnector1">
            <a:avLst/>
          </a:prstGeom>
          <a:ln>
            <a:solidFill>
              <a:srgbClr val="696F7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65"/>
          <p:cNvCxnSpPr>
            <a:stCxn id="103" idx="1"/>
            <a:endCxn id="15" idx="3"/>
          </p:cNvCxnSpPr>
          <p:nvPr/>
        </p:nvCxnSpPr>
        <p:spPr>
          <a:xfrm flipH="1">
            <a:off x="5558072" y="4073869"/>
            <a:ext cx="1194254" cy="423703"/>
          </a:xfrm>
          <a:prstGeom prst="straightConnector1">
            <a:avLst/>
          </a:prstGeom>
          <a:ln>
            <a:solidFill>
              <a:srgbClr val="696F70"/>
            </a:solidFill>
            <a:tailEnd type="triangle"/>
          </a:ln>
        </p:spPr>
        <p:style>
          <a:lnRef idx="1">
            <a:schemeClr val="accent1"/>
          </a:lnRef>
          <a:fillRef idx="0">
            <a:schemeClr val="accent1"/>
          </a:fillRef>
          <a:effectRef idx="0">
            <a:schemeClr val="accent1"/>
          </a:effectRef>
          <a:fontRef idx="minor">
            <a:schemeClr val="tx1"/>
          </a:fontRef>
        </p:style>
      </p:cxnSp>
      <p:sp>
        <p:nvSpPr>
          <p:cNvPr id="6" name="Rectángulo 4"/>
          <p:cNvSpPr/>
          <p:nvPr/>
        </p:nvSpPr>
        <p:spPr>
          <a:xfrm>
            <a:off x="3890058" y="1270090"/>
            <a:ext cx="1668014" cy="438889"/>
          </a:xfrm>
          <a:prstGeom prst="rect">
            <a:avLst/>
          </a:prstGeom>
          <a:solidFill>
            <a:srgbClr val="EEFBFC"/>
          </a:solidFill>
          <a:ln>
            <a:solidFill>
              <a:srgbClr val="1BA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1050" kern="1200" dirty="0">
                <a:solidFill>
                  <a:schemeClr val="tx1"/>
                </a:solidFill>
                <a:latin typeface="+mj-lt"/>
              </a:rPr>
              <a:t>Patient-centered Learning Collaborative</a:t>
            </a:r>
          </a:p>
        </p:txBody>
      </p:sp>
      <p:sp>
        <p:nvSpPr>
          <p:cNvPr id="8" name="Rectángulo 6"/>
          <p:cNvSpPr/>
          <p:nvPr/>
        </p:nvSpPr>
        <p:spPr>
          <a:xfrm>
            <a:off x="3890058" y="1884183"/>
            <a:ext cx="1668014" cy="365991"/>
          </a:xfrm>
          <a:prstGeom prst="rect">
            <a:avLst/>
          </a:prstGeom>
          <a:solidFill>
            <a:srgbClr val="EEFBFC"/>
          </a:solidFill>
          <a:ln>
            <a:solidFill>
              <a:srgbClr val="1BA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1050" kern="1200" dirty="0">
                <a:solidFill>
                  <a:schemeClr val="tx1"/>
                </a:solidFill>
                <a:latin typeface="+mj-lt"/>
              </a:rPr>
              <a:t> </a:t>
            </a:r>
            <a:r>
              <a:rPr lang="es-ES" sz="1050" kern="1200" dirty="0" err="1">
                <a:solidFill>
                  <a:schemeClr val="tx1"/>
                </a:solidFill>
                <a:latin typeface="+mj-lt"/>
              </a:rPr>
              <a:t>Organizational</a:t>
            </a:r>
            <a:r>
              <a:rPr lang="es-ES" sz="1050" kern="1200" dirty="0">
                <a:solidFill>
                  <a:schemeClr val="tx1"/>
                </a:solidFill>
                <a:latin typeface="+mj-lt"/>
              </a:rPr>
              <a:t> QI </a:t>
            </a:r>
            <a:r>
              <a:rPr lang="en-US" sz="1050" kern="1200" dirty="0">
                <a:solidFill>
                  <a:schemeClr val="tx1"/>
                </a:solidFill>
                <a:latin typeface="+mj-lt"/>
              </a:rPr>
              <a:t>Preparedness</a:t>
            </a:r>
          </a:p>
        </p:txBody>
      </p:sp>
      <p:sp>
        <p:nvSpPr>
          <p:cNvPr id="10" name="CuadroTexto 9"/>
          <p:cNvSpPr txBox="1"/>
          <p:nvPr/>
        </p:nvSpPr>
        <p:spPr>
          <a:xfrm>
            <a:off x="3815974" y="620770"/>
            <a:ext cx="1803604" cy="646331"/>
          </a:xfrm>
          <a:prstGeom prst="rect">
            <a:avLst/>
          </a:prstGeom>
          <a:noFill/>
        </p:spPr>
        <p:txBody>
          <a:bodyPr wrap="square" rtlCol="0">
            <a:spAutoFit/>
          </a:bodyPr>
          <a:lstStyle>
            <a:defPPr>
              <a:defRPr lang="en-US"/>
            </a:defPPr>
            <a:lvl1pPr algn="ctr">
              <a:defRPr>
                <a:solidFill>
                  <a:schemeClr val="tx2"/>
                </a:solidFill>
                <a:latin typeface="Arial Black" panose="020B0A04020102020204" pitchFamily="34" charset="0"/>
                <a:ea typeface="MS PGothic" panose="020B0600070205080204" pitchFamily="34" charset="-128"/>
              </a:defRPr>
            </a:lvl1pPr>
          </a:lstStyle>
          <a:p>
            <a:r>
              <a:rPr lang="es-ES" dirty="0" err="1"/>
              <a:t>Primary</a:t>
            </a:r>
            <a:r>
              <a:rPr lang="es-ES" dirty="0"/>
              <a:t> Drivers</a:t>
            </a:r>
          </a:p>
        </p:txBody>
      </p:sp>
      <p:sp>
        <p:nvSpPr>
          <p:cNvPr id="12" name="Rectángulo 12"/>
          <p:cNvSpPr/>
          <p:nvPr/>
        </p:nvSpPr>
        <p:spPr>
          <a:xfrm>
            <a:off x="3890058" y="2425378"/>
            <a:ext cx="1668014" cy="412931"/>
          </a:xfrm>
          <a:prstGeom prst="rect">
            <a:avLst/>
          </a:prstGeom>
          <a:solidFill>
            <a:srgbClr val="EEFBFC"/>
          </a:solidFill>
          <a:ln>
            <a:solidFill>
              <a:srgbClr val="1BA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1050" kern="1200" dirty="0">
                <a:solidFill>
                  <a:schemeClr val="tx1"/>
                </a:solidFill>
                <a:latin typeface="+mj-lt"/>
              </a:rPr>
              <a:t>Use of Data System</a:t>
            </a:r>
          </a:p>
        </p:txBody>
      </p:sp>
      <p:sp>
        <p:nvSpPr>
          <p:cNvPr id="13" name="Rectángulo 13"/>
          <p:cNvSpPr/>
          <p:nvPr/>
        </p:nvSpPr>
        <p:spPr>
          <a:xfrm>
            <a:off x="3890058" y="3562478"/>
            <a:ext cx="1668014" cy="447367"/>
          </a:xfrm>
          <a:prstGeom prst="rect">
            <a:avLst/>
          </a:prstGeom>
          <a:solidFill>
            <a:srgbClr val="EEFBFC"/>
          </a:solidFill>
          <a:ln>
            <a:solidFill>
              <a:srgbClr val="1BA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1050" kern="1200" dirty="0" err="1">
                <a:solidFill>
                  <a:schemeClr val="tx1"/>
                </a:solidFill>
                <a:latin typeface="+mj-lt"/>
              </a:rPr>
              <a:t>Improve</a:t>
            </a:r>
            <a:endParaRPr lang="es-ES" sz="1050" dirty="0">
              <a:solidFill>
                <a:schemeClr val="tx1"/>
              </a:solidFill>
              <a:latin typeface="+mj-lt"/>
            </a:endParaRPr>
          </a:p>
          <a:p>
            <a:pPr algn="ctr" hangingPunct="1"/>
            <a:r>
              <a:rPr lang="es-ES" sz="1050" kern="1200" dirty="0" err="1">
                <a:solidFill>
                  <a:schemeClr val="tx1"/>
                </a:solidFill>
                <a:latin typeface="+mj-lt"/>
              </a:rPr>
              <a:t>Glucose</a:t>
            </a:r>
            <a:r>
              <a:rPr lang="es-ES" sz="1050" kern="1200" dirty="0">
                <a:solidFill>
                  <a:schemeClr val="tx1"/>
                </a:solidFill>
                <a:latin typeface="+mj-lt"/>
              </a:rPr>
              <a:t> Monitoring</a:t>
            </a:r>
          </a:p>
        </p:txBody>
      </p:sp>
      <p:sp>
        <p:nvSpPr>
          <p:cNvPr id="15" name="Rectángulo 15"/>
          <p:cNvSpPr/>
          <p:nvPr/>
        </p:nvSpPr>
        <p:spPr>
          <a:xfrm>
            <a:off x="3890058" y="4185049"/>
            <a:ext cx="1668014" cy="625045"/>
          </a:xfrm>
          <a:prstGeom prst="rect">
            <a:avLst/>
          </a:prstGeom>
          <a:solidFill>
            <a:srgbClr val="EEFBFC"/>
          </a:solidFill>
          <a:ln>
            <a:solidFill>
              <a:srgbClr val="1BA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1000" kern="1200" dirty="0" err="1">
                <a:solidFill>
                  <a:schemeClr val="tx1"/>
                </a:solidFill>
                <a:latin typeface="+mj-lt"/>
              </a:rPr>
              <a:t>Effective</a:t>
            </a:r>
            <a:r>
              <a:rPr lang="es-ES" sz="1000" kern="1200" dirty="0">
                <a:solidFill>
                  <a:schemeClr val="tx1"/>
                </a:solidFill>
                <a:latin typeface="+mj-lt"/>
              </a:rPr>
              <a:t> </a:t>
            </a:r>
            <a:r>
              <a:rPr lang="es-ES" sz="1000" kern="1200" dirty="0" err="1">
                <a:solidFill>
                  <a:schemeClr val="tx1"/>
                </a:solidFill>
                <a:latin typeface="+mj-lt"/>
              </a:rPr>
              <a:t>Self-management</a:t>
            </a:r>
            <a:endParaRPr lang="es-ES" sz="1000" kern="1200" dirty="0">
              <a:solidFill>
                <a:schemeClr val="tx1"/>
              </a:solidFill>
              <a:latin typeface="+mj-lt"/>
            </a:endParaRPr>
          </a:p>
        </p:txBody>
      </p:sp>
      <p:sp>
        <p:nvSpPr>
          <p:cNvPr id="16" name="Rectángulo 17"/>
          <p:cNvSpPr/>
          <p:nvPr/>
        </p:nvSpPr>
        <p:spPr>
          <a:xfrm>
            <a:off x="3890058" y="5537162"/>
            <a:ext cx="1668014" cy="359379"/>
          </a:xfrm>
          <a:prstGeom prst="rect">
            <a:avLst/>
          </a:prstGeom>
          <a:solidFill>
            <a:srgbClr val="EEFBFC"/>
          </a:solidFill>
          <a:ln>
            <a:solidFill>
              <a:srgbClr val="1BA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1050" kern="1200" dirty="0">
                <a:solidFill>
                  <a:schemeClr val="tx1"/>
                </a:solidFill>
                <a:latin typeface="+mj-lt"/>
              </a:rPr>
              <a:t>Ensure Access to care and regular follow-up</a:t>
            </a:r>
          </a:p>
        </p:txBody>
      </p:sp>
      <p:sp>
        <p:nvSpPr>
          <p:cNvPr id="17" name="Rectángulo 18"/>
          <p:cNvSpPr/>
          <p:nvPr/>
        </p:nvSpPr>
        <p:spPr>
          <a:xfrm>
            <a:off x="3890058" y="4985298"/>
            <a:ext cx="1668014" cy="376660"/>
          </a:xfrm>
          <a:prstGeom prst="rect">
            <a:avLst/>
          </a:prstGeom>
          <a:solidFill>
            <a:srgbClr val="EEFBFC"/>
          </a:solidFill>
          <a:ln>
            <a:solidFill>
              <a:srgbClr val="1BA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1000" kern="1200" dirty="0">
                <a:solidFill>
                  <a:schemeClr val="tx1"/>
                </a:solidFill>
                <a:latin typeface="+mj-lt"/>
              </a:rPr>
              <a:t>Be </a:t>
            </a:r>
            <a:r>
              <a:rPr lang="es-ES" sz="1000" kern="1200" dirty="0" err="1">
                <a:solidFill>
                  <a:schemeClr val="tx1"/>
                </a:solidFill>
                <a:latin typeface="+mj-lt"/>
              </a:rPr>
              <a:t>Patient-centered</a:t>
            </a:r>
            <a:endParaRPr lang="es-ES" sz="1000" kern="1200" dirty="0">
              <a:solidFill>
                <a:schemeClr val="tx1"/>
              </a:solidFill>
              <a:latin typeface="+mj-lt"/>
            </a:endParaRPr>
          </a:p>
        </p:txBody>
      </p:sp>
      <p:sp>
        <p:nvSpPr>
          <p:cNvPr id="42" name="Rectángulo 14"/>
          <p:cNvSpPr/>
          <p:nvPr/>
        </p:nvSpPr>
        <p:spPr>
          <a:xfrm>
            <a:off x="3890058" y="3013513"/>
            <a:ext cx="1668014" cy="373761"/>
          </a:xfrm>
          <a:prstGeom prst="rect">
            <a:avLst/>
          </a:prstGeom>
          <a:solidFill>
            <a:srgbClr val="EEFBFC"/>
          </a:solidFill>
          <a:ln>
            <a:solidFill>
              <a:srgbClr val="1BA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1050" kern="1200" dirty="0" err="1">
                <a:solidFill>
                  <a:schemeClr val="tx1"/>
                </a:solidFill>
                <a:latin typeface="+mj-lt"/>
              </a:rPr>
              <a:t>Improve</a:t>
            </a:r>
            <a:r>
              <a:rPr lang="es-ES" sz="1050" kern="1200" dirty="0">
                <a:solidFill>
                  <a:schemeClr val="tx1"/>
                </a:solidFill>
                <a:latin typeface="+mj-lt"/>
              </a:rPr>
              <a:t> </a:t>
            </a:r>
            <a:r>
              <a:rPr lang="es-ES" sz="1050" kern="1200" dirty="0" err="1">
                <a:solidFill>
                  <a:schemeClr val="tx1"/>
                </a:solidFill>
                <a:latin typeface="+mj-lt"/>
              </a:rPr>
              <a:t>Insulin</a:t>
            </a:r>
            <a:r>
              <a:rPr lang="es-ES" sz="1050" kern="1200" dirty="0">
                <a:solidFill>
                  <a:schemeClr val="tx1"/>
                </a:solidFill>
                <a:latin typeface="+mj-lt"/>
              </a:rPr>
              <a:t> Therapy</a:t>
            </a:r>
          </a:p>
        </p:txBody>
      </p:sp>
      <p:sp>
        <p:nvSpPr>
          <p:cNvPr id="44" name="Rectángulo 14"/>
          <p:cNvSpPr/>
          <p:nvPr/>
        </p:nvSpPr>
        <p:spPr>
          <a:xfrm>
            <a:off x="3890058" y="6071746"/>
            <a:ext cx="1668014" cy="613247"/>
          </a:xfrm>
          <a:prstGeom prst="rect">
            <a:avLst/>
          </a:prstGeom>
          <a:solidFill>
            <a:srgbClr val="EEFBFC"/>
          </a:solidFill>
          <a:ln>
            <a:solidFill>
              <a:srgbClr val="1BA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s-ES" sz="1050" kern="1200" dirty="0" err="1">
                <a:solidFill>
                  <a:schemeClr val="tx1"/>
                </a:solidFill>
                <a:latin typeface="+mj-lt"/>
              </a:rPr>
              <a:t>Improve</a:t>
            </a:r>
            <a:r>
              <a:rPr lang="es-ES" sz="1050" kern="1200" dirty="0">
                <a:solidFill>
                  <a:schemeClr val="tx1"/>
                </a:solidFill>
                <a:latin typeface="+mj-lt"/>
              </a:rPr>
              <a:t> Psychosocial </a:t>
            </a:r>
            <a:r>
              <a:rPr lang="es-ES" sz="1050" kern="1200" dirty="0" err="1">
                <a:solidFill>
                  <a:schemeClr val="tx1"/>
                </a:solidFill>
                <a:latin typeface="+mj-lt"/>
              </a:rPr>
              <a:t>Support</a:t>
            </a:r>
            <a:endParaRPr lang="es-ES" sz="1050" kern="1200" dirty="0">
              <a:solidFill>
                <a:schemeClr val="tx1"/>
              </a:solidFill>
              <a:latin typeface="+mj-lt"/>
            </a:endParaRPr>
          </a:p>
        </p:txBody>
      </p:sp>
      <p:sp>
        <p:nvSpPr>
          <p:cNvPr id="45" name="Rectángulo 26"/>
          <p:cNvSpPr/>
          <p:nvPr/>
        </p:nvSpPr>
        <p:spPr>
          <a:xfrm>
            <a:off x="6752326" y="5984378"/>
            <a:ext cx="5029200" cy="657962"/>
          </a:xfrm>
          <a:prstGeom prst="rect">
            <a:avLst/>
          </a:prstGeom>
          <a:solidFill>
            <a:srgbClr val="EEFBFC"/>
          </a:solidFill>
          <a:ln>
            <a:solidFill>
              <a:srgbClr val="1BA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050" b="1" dirty="0">
                <a:solidFill>
                  <a:srgbClr val="000000"/>
                </a:solidFill>
                <a:latin typeface="+mj-lt"/>
              </a:rPr>
              <a:t>Screen all patients for depression, eating disorders and social needs</a:t>
            </a:r>
            <a:endParaRPr lang="en-US" sz="1050" b="1" dirty="0">
              <a:solidFill>
                <a:srgbClr val="FFFFFF"/>
              </a:solidFill>
              <a:latin typeface="+mj-lt"/>
            </a:endParaRPr>
          </a:p>
          <a:p>
            <a:pPr marL="214313" indent="-214313">
              <a:buFont typeface="Arial" panose="020B0604020202020204" pitchFamily="34" charset="0"/>
              <a:buChar char="•"/>
            </a:pPr>
            <a:r>
              <a:rPr lang="en-US" sz="1050" dirty="0">
                <a:solidFill>
                  <a:schemeClr val="tx1"/>
                </a:solidFill>
                <a:latin typeface="+mj-lt"/>
              </a:rPr>
              <a:t>Formulate plan of care</a:t>
            </a:r>
            <a:r>
              <a:rPr lang="en-US" sz="1050" dirty="0">
                <a:solidFill>
                  <a:srgbClr val="000000"/>
                </a:solidFill>
                <a:latin typeface="+mj-lt"/>
              </a:rPr>
              <a:t> based on </a:t>
            </a:r>
            <a:r>
              <a:rPr lang="en-US" sz="1050" dirty="0">
                <a:solidFill>
                  <a:schemeClr val="tx1"/>
                </a:solidFill>
                <a:latin typeface="+mj-lt"/>
              </a:rPr>
              <a:t>patient reported outcome measures (PROM)</a:t>
            </a:r>
          </a:p>
          <a:p>
            <a:pPr marL="214313" indent="-214313">
              <a:buFont typeface="Arial" panose="020B0604020202020204" pitchFamily="34" charset="0"/>
              <a:buChar char="•"/>
            </a:pPr>
            <a:r>
              <a:rPr lang="en-US" sz="1050" dirty="0">
                <a:solidFill>
                  <a:schemeClr val="tx1"/>
                </a:solidFill>
                <a:latin typeface="+mj-lt"/>
              </a:rPr>
              <a:t>Ensure patients who need support receive and complete referrals</a:t>
            </a:r>
            <a:endParaRPr lang="en-US" sz="1050" kern="1200" dirty="0">
              <a:solidFill>
                <a:schemeClr val="tx1"/>
              </a:solidFill>
              <a:latin typeface="+mj-lt"/>
            </a:endParaRPr>
          </a:p>
        </p:txBody>
      </p:sp>
      <p:cxnSp>
        <p:nvCxnSpPr>
          <p:cNvPr id="79" name="Straight Arrow Connector 78"/>
          <p:cNvCxnSpPr>
            <a:stCxn id="45" idx="1"/>
            <a:endCxn id="44" idx="3"/>
          </p:cNvCxnSpPr>
          <p:nvPr/>
        </p:nvCxnSpPr>
        <p:spPr>
          <a:xfrm flipH="1">
            <a:off x="5558072" y="6313359"/>
            <a:ext cx="1194254" cy="65011"/>
          </a:xfrm>
          <a:prstGeom prst="straightConnector1">
            <a:avLst/>
          </a:prstGeom>
          <a:ln>
            <a:solidFill>
              <a:schemeClr val="bg1">
                <a:lumMod val="5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85" name="Conector recto de flecha 53"/>
          <p:cNvCxnSpPr>
            <a:stCxn id="18" idx="1"/>
            <a:endCxn id="8" idx="3"/>
          </p:cNvCxnSpPr>
          <p:nvPr/>
        </p:nvCxnSpPr>
        <p:spPr>
          <a:xfrm flipH="1">
            <a:off x="5558072" y="1269026"/>
            <a:ext cx="1194254" cy="798153"/>
          </a:xfrm>
          <a:prstGeom prst="straightConnector1">
            <a:avLst/>
          </a:prstGeom>
          <a:ln>
            <a:solidFill>
              <a:srgbClr val="696F7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ector recto de flecha 47"/>
          <p:cNvCxnSpPr>
            <a:stCxn id="44" idx="1"/>
            <a:endCxn id="5" idx="3"/>
          </p:cNvCxnSpPr>
          <p:nvPr/>
        </p:nvCxnSpPr>
        <p:spPr>
          <a:xfrm flipH="1" flipV="1">
            <a:off x="2851688" y="3556916"/>
            <a:ext cx="1038370" cy="2821454"/>
          </a:xfrm>
          <a:prstGeom prst="straightConnector1">
            <a:avLst/>
          </a:prstGeom>
          <a:ln>
            <a:solidFill>
              <a:srgbClr val="696F70"/>
            </a:solidFill>
            <a:tailEnd type="triangle"/>
          </a:ln>
        </p:spPr>
        <p:style>
          <a:lnRef idx="1">
            <a:schemeClr val="accent1"/>
          </a:lnRef>
          <a:fillRef idx="0">
            <a:schemeClr val="accent1"/>
          </a:fillRef>
          <a:effectRef idx="0">
            <a:schemeClr val="accent1"/>
          </a:effectRef>
          <a:fontRef idx="minor">
            <a:schemeClr val="tx1"/>
          </a:fontRef>
        </p:style>
      </p:cxnSp>
      <p:sp>
        <p:nvSpPr>
          <p:cNvPr id="103" name="Rectángulo 25"/>
          <p:cNvSpPr/>
          <p:nvPr/>
        </p:nvSpPr>
        <p:spPr>
          <a:xfrm>
            <a:off x="6752326" y="3747627"/>
            <a:ext cx="5029200" cy="652484"/>
          </a:xfrm>
          <a:prstGeom prst="rect">
            <a:avLst/>
          </a:prstGeom>
          <a:solidFill>
            <a:srgbClr val="EEFBFC"/>
          </a:solidFill>
          <a:ln>
            <a:solidFill>
              <a:srgbClr val="1BA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050" dirty="0">
                <a:solidFill>
                  <a:schemeClr val="tx1"/>
                </a:solidFill>
                <a:latin typeface="+mj-lt"/>
              </a:rPr>
              <a:t>Encourage data review b/t visits with guidance from CDE</a:t>
            </a:r>
          </a:p>
          <a:p>
            <a:pPr marL="214313" indent="-214313">
              <a:buFont typeface="Arial" panose="020B0604020202020204" pitchFamily="34" charset="0"/>
              <a:buChar char="•"/>
            </a:pPr>
            <a:r>
              <a:rPr lang="en-US" sz="1050" dirty="0">
                <a:solidFill>
                  <a:schemeClr val="tx1"/>
                </a:solidFill>
                <a:latin typeface="+mj-lt"/>
              </a:rPr>
              <a:t>Provide active problem-solving education for families</a:t>
            </a:r>
          </a:p>
          <a:p>
            <a:pPr marL="214313" indent="-214313">
              <a:buFont typeface="Arial" panose="020B0604020202020204" pitchFamily="34" charset="0"/>
              <a:buChar char="•"/>
            </a:pPr>
            <a:r>
              <a:rPr lang="en-US" sz="1050" b="1" dirty="0">
                <a:solidFill>
                  <a:schemeClr val="tx1"/>
                </a:solidFill>
                <a:latin typeface="+mj-lt"/>
              </a:rPr>
              <a:t>Transition current education/policies to digital platform</a:t>
            </a:r>
          </a:p>
        </p:txBody>
      </p:sp>
      <p:sp>
        <p:nvSpPr>
          <p:cNvPr id="2" name="TextBox 1"/>
          <p:cNvSpPr txBox="1"/>
          <p:nvPr/>
        </p:nvSpPr>
        <p:spPr>
          <a:xfrm>
            <a:off x="304800" y="6522720"/>
            <a:ext cx="2769326" cy="369332"/>
          </a:xfrm>
          <a:prstGeom prst="rect">
            <a:avLst/>
          </a:prstGeom>
          <a:noFill/>
        </p:spPr>
        <p:txBody>
          <a:bodyPr wrap="square" rtlCol="0">
            <a:spAutoFit/>
          </a:bodyPr>
          <a:lstStyle/>
          <a:p>
            <a:r>
              <a:rPr lang="en-US" dirty="0"/>
              <a:t>Updated March 2022</a:t>
            </a:r>
          </a:p>
        </p:txBody>
      </p:sp>
      <p:sp>
        <p:nvSpPr>
          <p:cNvPr id="3" name="Oval 2"/>
          <p:cNvSpPr/>
          <p:nvPr/>
        </p:nvSpPr>
        <p:spPr>
          <a:xfrm>
            <a:off x="3890058" y="5914622"/>
            <a:ext cx="8118440" cy="86873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2749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37D126-1F22-1849-9C2D-8C49F73CB0A4}"/>
              </a:ext>
            </a:extLst>
          </p:cNvPr>
          <p:cNvSpPr>
            <a:spLocks noGrp="1"/>
          </p:cNvSpPr>
          <p:nvPr>
            <p:ph idx="1"/>
          </p:nvPr>
        </p:nvSpPr>
        <p:spPr>
          <a:xfrm>
            <a:off x="838200" y="1271391"/>
            <a:ext cx="10317480" cy="1493924"/>
          </a:xfrm>
        </p:spPr>
        <p:txBody>
          <a:bodyPr/>
          <a:lstStyle/>
          <a:p>
            <a:r>
              <a:rPr lang="en-US" sz="2400" dirty="0"/>
              <a:t>Studies have shown that inequities in living, working,  and environmental conditions have a direct effect on factors related to diabetes control.</a:t>
            </a:r>
          </a:p>
          <a:p>
            <a:r>
              <a:rPr lang="en-US" sz="2400" dirty="0"/>
              <a:t>The Cook Children’s Endocrinology clinic did not have a formal process for screening for SDOH in patients with Type 1 diabetes prior to this project</a:t>
            </a:r>
            <a:r>
              <a:rPr lang="en-US" dirty="0"/>
              <a:t>. </a:t>
            </a:r>
          </a:p>
          <a:p>
            <a:pPr algn="just"/>
            <a:endParaRPr lang="en-US" dirty="0"/>
          </a:p>
          <a:p>
            <a:pPr algn="just"/>
            <a:endParaRPr lang="en-US" dirty="0"/>
          </a:p>
        </p:txBody>
      </p:sp>
      <p:sp>
        <p:nvSpPr>
          <p:cNvPr id="3" name="Title 2">
            <a:extLst>
              <a:ext uri="{FF2B5EF4-FFF2-40B4-BE49-F238E27FC236}">
                <a16:creationId xmlns:a16="http://schemas.microsoft.com/office/drawing/2014/main" id="{27C8A92E-03B7-7E44-8A18-BF26D546E033}"/>
              </a:ext>
            </a:extLst>
          </p:cNvPr>
          <p:cNvSpPr>
            <a:spLocks noGrp="1"/>
          </p:cNvSpPr>
          <p:nvPr>
            <p:ph type="title"/>
          </p:nvPr>
        </p:nvSpPr>
        <p:spPr/>
        <p:txBody>
          <a:bodyPr/>
          <a:lstStyle/>
          <a:p>
            <a:r>
              <a:rPr lang="en-US" dirty="0"/>
              <a:t>Background</a:t>
            </a:r>
          </a:p>
        </p:txBody>
      </p:sp>
      <p:sp>
        <p:nvSpPr>
          <p:cNvPr id="5" name="Title 2">
            <a:extLst>
              <a:ext uri="{FF2B5EF4-FFF2-40B4-BE49-F238E27FC236}">
                <a16:creationId xmlns:a16="http://schemas.microsoft.com/office/drawing/2014/main" id="{27C8A92E-03B7-7E44-8A18-BF26D546E033}"/>
              </a:ext>
            </a:extLst>
          </p:cNvPr>
          <p:cNvSpPr txBox="1">
            <a:spLocks/>
          </p:cNvSpPr>
          <p:nvPr/>
        </p:nvSpPr>
        <p:spPr>
          <a:xfrm>
            <a:off x="838200" y="3123780"/>
            <a:ext cx="10515600" cy="8844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3B5C"/>
                </a:solidFill>
                <a:latin typeface="Arial" panose="020B0604020202020204" pitchFamily="34" charset="0"/>
                <a:ea typeface="+mj-ea"/>
                <a:cs typeface="Arial" panose="020B0604020202020204" pitchFamily="34" charset="0"/>
              </a:defRPr>
            </a:lvl1pPr>
          </a:lstStyle>
          <a:p>
            <a:r>
              <a:rPr lang="en-US" dirty="0"/>
              <a:t>Objective</a:t>
            </a:r>
          </a:p>
        </p:txBody>
      </p:sp>
      <p:sp>
        <p:nvSpPr>
          <p:cNvPr id="6" name="Rectangle 5"/>
          <p:cNvSpPr/>
          <p:nvPr/>
        </p:nvSpPr>
        <p:spPr>
          <a:xfrm>
            <a:off x="953885" y="4008225"/>
            <a:ext cx="10086110" cy="1815882"/>
          </a:xfrm>
          <a:prstGeom prst="rect">
            <a:avLst/>
          </a:prstGeom>
        </p:spPr>
        <p:txBody>
          <a:bodyPr wrap="square">
            <a:spAutoFit/>
          </a:bodyPr>
          <a:lstStyle/>
          <a:p>
            <a:pPr marL="285750" indent="-285750">
              <a:buFont typeface="Arial" panose="020B0604020202020204" pitchFamily="34" charset="0"/>
              <a:buChar char="•"/>
            </a:pPr>
            <a:r>
              <a:rPr lang="en-US" sz="2800" dirty="0"/>
              <a:t>The objective of this project was to implement SDOH screening, specifically for food insecurity, in the Cook Children’s Endocrinology Diabetes program.</a:t>
            </a:r>
            <a:r>
              <a:rPr lang="en-US" sz="2800" baseline="30000" dirty="0"/>
              <a:t> </a:t>
            </a:r>
            <a:r>
              <a:rPr lang="en-US" sz="2800" dirty="0"/>
              <a:t>We aimed to screen 50% of patients over a 6 month period. </a:t>
            </a:r>
          </a:p>
        </p:txBody>
      </p:sp>
    </p:spTree>
    <p:extLst>
      <p:ext uri="{BB962C8B-B14F-4D97-AF65-F5344CB8AC3E}">
        <p14:creationId xmlns:p14="http://schemas.microsoft.com/office/powerpoint/2010/main" val="967354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A07F7C-91FC-774C-832E-F7824CF45E16}"/>
              </a:ext>
            </a:extLst>
          </p:cNvPr>
          <p:cNvSpPr>
            <a:spLocks noGrp="1"/>
          </p:cNvSpPr>
          <p:nvPr>
            <p:ph sz="half" idx="2"/>
          </p:nvPr>
        </p:nvSpPr>
        <p:spPr>
          <a:xfrm>
            <a:off x="838200" y="2058784"/>
            <a:ext cx="5202382" cy="4226243"/>
          </a:xfrm>
        </p:spPr>
        <p:txBody>
          <a:bodyPr/>
          <a:lstStyle/>
          <a:p>
            <a:r>
              <a:rPr lang="en-US" dirty="0"/>
              <a:t>Decided to use The Hunger Vital Sign</a:t>
            </a:r>
          </a:p>
          <a:p>
            <a:pPr lvl="1"/>
            <a:r>
              <a:rPr lang="en-US" dirty="0"/>
              <a:t>Only 2 questions, validated tool, already built into HER</a:t>
            </a:r>
          </a:p>
          <a:p>
            <a:r>
              <a:rPr lang="en-US" dirty="0"/>
              <a:t>Paper given to caregivers at check-in desk</a:t>
            </a:r>
          </a:p>
          <a:p>
            <a:endParaRPr lang="en-US" dirty="0"/>
          </a:p>
        </p:txBody>
      </p:sp>
      <p:sp>
        <p:nvSpPr>
          <p:cNvPr id="4" name="Title 3">
            <a:extLst>
              <a:ext uri="{FF2B5EF4-FFF2-40B4-BE49-F238E27FC236}">
                <a16:creationId xmlns:a16="http://schemas.microsoft.com/office/drawing/2014/main" id="{9E8BB6F1-66E7-3241-BCBC-0A443710954A}"/>
              </a:ext>
            </a:extLst>
          </p:cNvPr>
          <p:cNvSpPr>
            <a:spLocks noGrp="1"/>
          </p:cNvSpPr>
          <p:nvPr>
            <p:ph type="title"/>
          </p:nvPr>
        </p:nvSpPr>
        <p:spPr/>
        <p:txBody>
          <a:bodyPr/>
          <a:lstStyle/>
          <a:p>
            <a:r>
              <a:rPr lang="en-US" dirty="0"/>
              <a:t>Methods</a:t>
            </a:r>
          </a:p>
        </p:txBody>
      </p:sp>
      <p:pic>
        <p:nvPicPr>
          <p:cNvPr id="9" name="Content Placeholder 8"/>
          <p:cNvPicPr>
            <a:picLocks noGrp="1" noChangeAspect="1"/>
          </p:cNvPicPr>
          <p:nvPr>
            <p:ph sz="half" idx="1"/>
          </p:nvPr>
        </p:nvPicPr>
        <p:blipFill>
          <a:blip r:embed="rId2"/>
          <a:stretch>
            <a:fillRect/>
          </a:stretch>
        </p:blipFill>
        <p:spPr>
          <a:xfrm>
            <a:off x="6229350" y="2058784"/>
            <a:ext cx="5202238" cy="2730586"/>
          </a:xfrm>
          <a:prstGeom prst="rect">
            <a:avLst/>
          </a:prstGeom>
        </p:spPr>
      </p:pic>
    </p:spTree>
    <p:extLst>
      <p:ext uri="{BB962C8B-B14F-4D97-AF65-F5344CB8AC3E}">
        <p14:creationId xmlns:p14="http://schemas.microsoft.com/office/powerpoint/2010/main" val="1752099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818EAC-8F98-FA47-9CE5-D7CB6C5D9499}"/>
              </a:ext>
            </a:extLst>
          </p:cNvPr>
          <p:cNvSpPr>
            <a:spLocks noGrp="1"/>
          </p:cNvSpPr>
          <p:nvPr>
            <p:ph sz="half" idx="2"/>
          </p:nvPr>
        </p:nvSpPr>
        <p:spPr>
          <a:xfrm>
            <a:off x="839788" y="2003367"/>
            <a:ext cx="10631776" cy="4186296"/>
          </a:xfrm>
        </p:spPr>
        <p:txBody>
          <a:bodyPr/>
          <a:lstStyle/>
          <a:p>
            <a:r>
              <a:rPr lang="en-US" dirty="0"/>
              <a:t>Survey given to “Established Diabetic” appointment types of 2 specific physicians. </a:t>
            </a:r>
          </a:p>
          <a:p>
            <a:r>
              <a:rPr lang="en-US" dirty="0"/>
              <a:t>MD reviewed responses</a:t>
            </a:r>
          </a:p>
          <a:p>
            <a:r>
              <a:rPr lang="en-US" dirty="0"/>
              <a:t>Notified RN to provide resources and document responses</a:t>
            </a:r>
          </a:p>
          <a:p>
            <a:endParaRPr lang="en-US" dirty="0"/>
          </a:p>
        </p:txBody>
      </p:sp>
      <p:sp>
        <p:nvSpPr>
          <p:cNvPr id="6" name="Title 5">
            <a:extLst>
              <a:ext uri="{FF2B5EF4-FFF2-40B4-BE49-F238E27FC236}">
                <a16:creationId xmlns:a16="http://schemas.microsoft.com/office/drawing/2014/main" id="{8853A41E-7687-1144-9E28-4AE703CA4E24}"/>
              </a:ext>
            </a:extLst>
          </p:cNvPr>
          <p:cNvSpPr>
            <a:spLocks noGrp="1"/>
          </p:cNvSpPr>
          <p:nvPr>
            <p:ph type="title"/>
          </p:nvPr>
        </p:nvSpPr>
        <p:spPr/>
        <p:txBody>
          <a:bodyPr/>
          <a:lstStyle/>
          <a:p>
            <a:r>
              <a:rPr lang="en-US" dirty="0"/>
              <a:t>PDSA Cycle 1</a:t>
            </a:r>
          </a:p>
        </p:txBody>
      </p:sp>
      <p:sp>
        <p:nvSpPr>
          <p:cNvPr id="7" name="Text Placeholder 6">
            <a:extLst>
              <a:ext uri="{FF2B5EF4-FFF2-40B4-BE49-F238E27FC236}">
                <a16:creationId xmlns:a16="http://schemas.microsoft.com/office/drawing/2014/main" id="{BCE25E59-845F-BD4A-AD9C-CDA350578C8C}"/>
              </a:ext>
            </a:extLst>
          </p:cNvPr>
          <p:cNvSpPr>
            <a:spLocks noGrp="1"/>
          </p:cNvSpPr>
          <p:nvPr>
            <p:ph type="body" sz="quarter" idx="13"/>
          </p:nvPr>
        </p:nvSpPr>
        <p:spPr/>
        <p:txBody>
          <a:bodyPr/>
          <a:lstStyle/>
          <a:p>
            <a:r>
              <a:rPr lang="en-US" dirty="0"/>
              <a:t>Aim: have a 50% completion rate</a:t>
            </a:r>
          </a:p>
        </p:txBody>
      </p:sp>
    </p:spTree>
    <p:extLst>
      <p:ext uri="{BB962C8B-B14F-4D97-AF65-F5344CB8AC3E}">
        <p14:creationId xmlns:p14="http://schemas.microsoft.com/office/powerpoint/2010/main" val="207979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818EAC-8F98-FA47-9CE5-D7CB6C5D9499}"/>
              </a:ext>
            </a:extLst>
          </p:cNvPr>
          <p:cNvSpPr>
            <a:spLocks noGrp="1"/>
          </p:cNvSpPr>
          <p:nvPr>
            <p:ph sz="half" idx="2"/>
          </p:nvPr>
        </p:nvSpPr>
        <p:spPr>
          <a:xfrm>
            <a:off x="764973" y="1837454"/>
            <a:ext cx="5157787" cy="4422029"/>
          </a:xfrm>
        </p:spPr>
        <p:txBody>
          <a:bodyPr/>
          <a:lstStyle/>
          <a:p>
            <a:r>
              <a:rPr lang="en-US" sz="2400" dirty="0"/>
              <a:t>Over 7 weeks</a:t>
            </a:r>
          </a:p>
          <a:p>
            <a:pPr lvl="1"/>
            <a:r>
              <a:rPr lang="en-US" dirty="0"/>
              <a:t>38 visits completed</a:t>
            </a:r>
          </a:p>
          <a:p>
            <a:pPr lvl="1"/>
            <a:r>
              <a:rPr lang="en-US" dirty="0"/>
              <a:t>34 surveys returned</a:t>
            </a:r>
          </a:p>
          <a:p>
            <a:pPr lvl="1"/>
            <a:r>
              <a:rPr lang="en-US" dirty="0"/>
              <a:t>89% completion rate</a:t>
            </a:r>
          </a:p>
          <a:p>
            <a:r>
              <a:rPr lang="en-US" sz="2400" dirty="0"/>
              <a:t>Can we get the same result expanding the survey? </a:t>
            </a:r>
          </a:p>
          <a:p>
            <a:r>
              <a:rPr lang="en-US" sz="2400" dirty="0"/>
              <a:t>What about our Spanish speakers? </a:t>
            </a:r>
          </a:p>
          <a:p>
            <a:r>
              <a:rPr lang="en-US" sz="2400" dirty="0"/>
              <a:t>Why do some choose not to complete survey?</a:t>
            </a:r>
          </a:p>
          <a:p>
            <a:endParaRPr lang="en-US" dirty="0"/>
          </a:p>
          <a:p>
            <a:pPr marL="457200" lvl="1" indent="0">
              <a:buNone/>
            </a:pPr>
            <a:endParaRPr lang="en-US" dirty="0"/>
          </a:p>
          <a:p>
            <a:endParaRPr lang="en-US" dirty="0"/>
          </a:p>
        </p:txBody>
      </p:sp>
      <p:sp>
        <p:nvSpPr>
          <p:cNvPr id="6" name="Title 5">
            <a:extLst>
              <a:ext uri="{FF2B5EF4-FFF2-40B4-BE49-F238E27FC236}">
                <a16:creationId xmlns:a16="http://schemas.microsoft.com/office/drawing/2014/main" id="{8853A41E-7687-1144-9E28-4AE703CA4E24}"/>
              </a:ext>
            </a:extLst>
          </p:cNvPr>
          <p:cNvSpPr>
            <a:spLocks noGrp="1"/>
          </p:cNvSpPr>
          <p:nvPr>
            <p:ph type="title"/>
          </p:nvPr>
        </p:nvSpPr>
        <p:spPr/>
        <p:txBody>
          <a:bodyPr/>
          <a:lstStyle/>
          <a:p>
            <a:r>
              <a:rPr lang="en-US" dirty="0"/>
              <a:t>PDSA Cycle 1</a:t>
            </a:r>
          </a:p>
        </p:txBody>
      </p:sp>
      <p:sp>
        <p:nvSpPr>
          <p:cNvPr id="7" name="Text Placeholder 6">
            <a:extLst>
              <a:ext uri="{FF2B5EF4-FFF2-40B4-BE49-F238E27FC236}">
                <a16:creationId xmlns:a16="http://schemas.microsoft.com/office/drawing/2014/main" id="{BCE25E59-845F-BD4A-AD9C-CDA350578C8C}"/>
              </a:ext>
            </a:extLst>
          </p:cNvPr>
          <p:cNvSpPr>
            <a:spLocks noGrp="1"/>
          </p:cNvSpPr>
          <p:nvPr>
            <p:ph type="body" sz="quarter" idx="13"/>
          </p:nvPr>
        </p:nvSpPr>
        <p:spPr/>
        <p:txBody>
          <a:bodyPr/>
          <a:lstStyle/>
          <a:p>
            <a:r>
              <a:rPr lang="en-US" dirty="0"/>
              <a:t>Results</a:t>
            </a:r>
          </a:p>
        </p:txBody>
      </p:sp>
      <p:graphicFrame>
        <p:nvGraphicFramePr>
          <p:cNvPr id="8" name="Content Placeholder 7">
            <a:extLst>
              <a:ext uri="{FF2B5EF4-FFF2-40B4-BE49-F238E27FC236}">
                <a16:creationId xmlns:a16="http://schemas.microsoft.com/office/drawing/2014/main" id="{00000000-0008-0000-0400-000002000000}"/>
              </a:ext>
            </a:extLst>
          </p:cNvPr>
          <p:cNvGraphicFramePr>
            <a:graphicFrameLocks noGrp="1"/>
          </p:cNvGraphicFramePr>
          <p:nvPr>
            <p:ph sz="quarter" idx="4"/>
          </p:nvPr>
        </p:nvGraphicFramePr>
        <p:xfrm>
          <a:off x="6096000" y="2097751"/>
          <a:ext cx="5461664" cy="3684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7328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6A0B-E033-0548-BCAC-535AD75F8A3F}"/>
              </a:ext>
            </a:extLst>
          </p:cNvPr>
          <p:cNvSpPr>
            <a:spLocks noGrp="1"/>
          </p:cNvSpPr>
          <p:nvPr>
            <p:ph type="title"/>
          </p:nvPr>
        </p:nvSpPr>
        <p:spPr/>
        <p:txBody>
          <a:bodyPr/>
          <a:lstStyle/>
          <a:p>
            <a:r>
              <a:rPr lang="en-US" dirty="0"/>
              <a:t>PDSA Cycle 2</a:t>
            </a:r>
          </a:p>
        </p:txBody>
      </p:sp>
      <p:sp>
        <p:nvSpPr>
          <p:cNvPr id="3" name="Text Placeholder 2">
            <a:extLst>
              <a:ext uri="{FF2B5EF4-FFF2-40B4-BE49-F238E27FC236}">
                <a16:creationId xmlns:a16="http://schemas.microsoft.com/office/drawing/2014/main" id="{4A16ACCC-9B9F-3946-9851-3213951487EA}"/>
              </a:ext>
            </a:extLst>
          </p:cNvPr>
          <p:cNvSpPr>
            <a:spLocks noGrp="1"/>
          </p:cNvSpPr>
          <p:nvPr>
            <p:ph type="body" sz="quarter" idx="13"/>
          </p:nvPr>
        </p:nvSpPr>
        <p:spPr/>
        <p:txBody>
          <a:bodyPr/>
          <a:lstStyle/>
          <a:p>
            <a:r>
              <a:rPr lang="en-US" dirty="0"/>
              <a:t>Aim: to have an equal or better completion rate to cycle 1</a:t>
            </a:r>
          </a:p>
          <a:p>
            <a:endParaRPr lang="en-US" dirty="0"/>
          </a:p>
          <a:p>
            <a:endParaRPr lang="en-US" dirty="0"/>
          </a:p>
        </p:txBody>
      </p:sp>
      <p:sp>
        <p:nvSpPr>
          <p:cNvPr id="4" name="Content Placeholder 2">
            <a:extLst>
              <a:ext uri="{FF2B5EF4-FFF2-40B4-BE49-F238E27FC236}">
                <a16:creationId xmlns:a16="http://schemas.microsoft.com/office/drawing/2014/main" id="{B8818EAC-8F98-FA47-9CE5-D7CB6C5D9499}"/>
              </a:ext>
            </a:extLst>
          </p:cNvPr>
          <p:cNvSpPr txBox="1">
            <a:spLocks/>
          </p:cNvSpPr>
          <p:nvPr/>
        </p:nvSpPr>
        <p:spPr>
          <a:xfrm>
            <a:off x="839788" y="2003367"/>
            <a:ext cx="4987434" cy="4186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Delay in starting while waiting for survey to be translated into Spanish.</a:t>
            </a:r>
          </a:p>
          <a:p>
            <a:r>
              <a:rPr lang="en-US" dirty="0"/>
              <a:t>Survey given to “Established Diabetic” appointment types of 3 specific physicians.</a:t>
            </a:r>
          </a:p>
          <a:p>
            <a:r>
              <a:rPr lang="en-US" dirty="0"/>
              <a:t>2-sided (English/Spanish) </a:t>
            </a:r>
          </a:p>
          <a:p>
            <a:r>
              <a:rPr lang="en-US" dirty="0"/>
              <a:t>Review &amp; resource provision process unchanged. </a:t>
            </a:r>
          </a:p>
          <a:p>
            <a:endParaRPr lang="en-US" dirty="0"/>
          </a:p>
        </p:txBody>
      </p:sp>
      <p:pic>
        <p:nvPicPr>
          <p:cNvPr id="5" name="Picture 4"/>
          <p:cNvPicPr>
            <a:picLocks noChangeAspect="1"/>
          </p:cNvPicPr>
          <p:nvPr/>
        </p:nvPicPr>
        <p:blipFill>
          <a:blip r:embed="rId2"/>
          <a:stretch>
            <a:fillRect/>
          </a:stretch>
        </p:blipFill>
        <p:spPr>
          <a:xfrm>
            <a:off x="6096000" y="1779819"/>
            <a:ext cx="4338357" cy="4633392"/>
          </a:xfrm>
          <a:prstGeom prst="rect">
            <a:avLst/>
          </a:prstGeom>
        </p:spPr>
      </p:pic>
    </p:spTree>
    <p:extLst>
      <p:ext uri="{BB962C8B-B14F-4D97-AF65-F5344CB8AC3E}">
        <p14:creationId xmlns:p14="http://schemas.microsoft.com/office/powerpoint/2010/main" val="1272012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C606CF-9636-6D4C-B8AD-DEF9E0886923}"/>
              </a:ext>
            </a:extLst>
          </p:cNvPr>
          <p:cNvSpPr>
            <a:spLocks noGrp="1"/>
          </p:cNvSpPr>
          <p:nvPr>
            <p:ph type="body" sz="half" idx="2"/>
          </p:nvPr>
        </p:nvSpPr>
        <p:spPr>
          <a:xfrm>
            <a:off x="839788" y="2057400"/>
            <a:ext cx="3932237" cy="4094018"/>
          </a:xfrm>
        </p:spPr>
        <p:txBody>
          <a:bodyPr/>
          <a:lstStyle/>
          <a:p>
            <a:pPr marL="285750" indent="-285750">
              <a:buFont typeface="Arial" panose="020B0604020202020204" pitchFamily="34" charset="0"/>
              <a:buChar char="•"/>
            </a:pPr>
            <a:r>
              <a:rPr lang="en-US" sz="2400" dirty="0"/>
              <a:t>Over 6 weeks</a:t>
            </a:r>
          </a:p>
          <a:p>
            <a:pPr marL="742950" lvl="1" indent="-285750">
              <a:buFont typeface="Arial" panose="020B0604020202020204" pitchFamily="34" charset="0"/>
              <a:buChar char="•"/>
            </a:pPr>
            <a:r>
              <a:rPr lang="en-US" sz="2400" dirty="0"/>
              <a:t>105 visits completed</a:t>
            </a:r>
          </a:p>
          <a:p>
            <a:pPr marL="742950" lvl="1" indent="-285750">
              <a:buFont typeface="Arial" panose="020B0604020202020204" pitchFamily="34" charset="0"/>
              <a:buChar char="•"/>
            </a:pPr>
            <a:r>
              <a:rPr lang="en-US" sz="2400" dirty="0"/>
              <a:t>74 surveys completed</a:t>
            </a:r>
          </a:p>
          <a:p>
            <a:pPr marL="742950" lvl="1" indent="-285750">
              <a:buFont typeface="Arial" panose="020B0604020202020204" pitchFamily="34" charset="0"/>
              <a:buChar char="•"/>
            </a:pPr>
            <a:r>
              <a:rPr lang="en-US" sz="2400" dirty="0"/>
              <a:t>70% Completion rate</a:t>
            </a:r>
          </a:p>
          <a:p>
            <a:pPr marL="285750" indent="-285750">
              <a:buFont typeface="Arial" panose="020B0604020202020204" pitchFamily="34" charset="0"/>
              <a:buChar char="•"/>
            </a:pPr>
            <a:r>
              <a:rPr lang="en-US" sz="2400" dirty="0"/>
              <a:t>Reasons for not completing:</a:t>
            </a:r>
          </a:p>
          <a:p>
            <a:pPr marL="742950" lvl="1" indent="-285750">
              <a:buFont typeface="Arial" panose="020B0604020202020204" pitchFamily="34" charset="0"/>
              <a:buChar char="•"/>
            </a:pPr>
            <a:r>
              <a:rPr lang="en-US" dirty="0"/>
              <a:t>“I am not comfortable with these questions.”</a:t>
            </a:r>
          </a:p>
          <a:p>
            <a:pPr marL="742950" lvl="1" indent="-285750">
              <a:buFont typeface="Arial" panose="020B0604020202020204" pitchFamily="34" charset="0"/>
              <a:buChar char="•"/>
            </a:pPr>
            <a:r>
              <a:rPr lang="en-US" dirty="0"/>
              <a:t>“I do not feel this applies to my visit”</a:t>
            </a:r>
          </a:p>
          <a:p>
            <a:pPr marL="742950" lvl="1" indent="-285750">
              <a:buFont typeface="Arial" panose="020B0604020202020204" pitchFamily="34" charset="0"/>
              <a:buChar char="•"/>
            </a:pPr>
            <a:r>
              <a:rPr lang="en-US" dirty="0"/>
              <a:t>“What does this have to do with diabetes?”</a:t>
            </a:r>
          </a:p>
          <a:p>
            <a:pPr marL="742950" lvl="1" indent="-285750">
              <a:buFont typeface="Arial" panose="020B0604020202020204" pitchFamily="34" charset="0"/>
              <a:buChar char="•"/>
            </a:pPr>
            <a:r>
              <a:rPr lang="en-US" dirty="0"/>
              <a:t>Why aren’t you asking about my ability to afford insulin?</a:t>
            </a:r>
          </a:p>
          <a:p>
            <a:pPr marL="285750" indent="-28575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682A0AB4-EFB2-AA49-9383-EAF26759D85F}"/>
              </a:ext>
            </a:extLst>
          </p:cNvPr>
          <p:cNvSpPr>
            <a:spLocks noGrp="1"/>
          </p:cNvSpPr>
          <p:nvPr>
            <p:ph type="title"/>
          </p:nvPr>
        </p:nvSpPr>
        <p:spPr/>
        <p:txBody>
          <a:bodyPr/>
          <a:lstStyle/>
          <a:p>
            <a:r>
              <a:rPr lang="en-US" dirty="0"/>
              <a:t>PDSA Cycle 2 </a:t>
            </a:r>
          </a:p>
        </p:txBody>
      </p:sp>
      <p:sp>
        <p:nvSpPr>
          <p:cNvPr id="5" name="Text Placeholder 4">
            <a:extLst>
              <a:ext uri="{FF2B5EF4-FFF2-40B4-BE49-F238E27FC236}">
                <a16:creationId xmlns:a16="http://schemas.microsoft.com/office/drawing/2014/main" id="{F4391540-004C-B143-96F9-4D008C066874}"/>
              </a:ext>
            </a:extLst>
          </p:cNvPr>
          <p:cNvSpPr>
            <a:spLocks noGrp="1"/>
          </p:cNvSpPr>
          <p:nvPr>
            <p:ph type="body" sz="quarter" idx="13"/>
          </p:nvPr>
        </p:nvSpPr>
        <p:spPr/>
        <p:txBody>
          <a:bodyPr/>
          <a:lstStyle/>
          <a:p>
            <a:r>
              <a:rPr lang="en-US" dirty="0"/>
              <a:t>Results</a:t>
            </a:r>
          </a:p>
        </p:txBody>
      </p:sp>
      <p:graphicFrame>
        <p:nvGraphicFramePr>
          <p:cNvPr id="6" name="Content Placeholder 5">
            <a:extLst>
              <a:ext uri="{FF2B5EF4-FFF2-40B4-BE49-F238E27FC236}">
                <a16:creationId xmlns:a16="http://schemas.microsoft.com/office/drawing/2014/main" id="{00000000-0008-0000-0400-000002000000}"/>
              </a:ext>
            </a:extLst>
          </p:cNvPr>
          <p:cNvGraphicFramePr>
            <a:graphicFrameLocks noGrp="1"/>
          </p:cNvGraphicFramePr>
          <p:nvPr>
            <p:ph idx="1"/>
            <p:extLst>
              <p:ext uri="{D42A27DB-BD31-4B8C-83A1-F6EECF244321}">
                <p14:modId xmlns:p14="http://schemas.microsoft.com/office/powerpoint/2010/main" val="1273677305"/>
              </p:ext>
            </p:extLst>
          </p:nvPr>
        </p:nvGraphicFramePr>
        <p:xfrm>
          <a:off x="5183188" y="2014538"/>
          <a:ext cx="6172200" cy="4270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1664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0BF077-5716-3241-9FC4-47DC7B6A5AA4}"/>
              </a:ext>
            </a:extLst>
          </p:cNvPr>
          <p:cNvSpPr>
            <a:spLocks noGrp="1"/>
          </p:cNvSpPr>
          <p:nvPr>
            <p:ph sz="half" idx="1"/>
          </p:nvPr>
        </p:nvSpPr>
        <p:spPr>
          <a:xfrm>
            <a:off x="838200" y="4308237"/>
            <a:ext cx="1569399" cy="1868725"/>
          </a:xfrm>
        </p:spPr>
        <p:txBody>
          <a:bodyPr/>
          <a:lstStyle/>
          <a:p>
            <a:pPr marL="0" indent="0">
              <a:buNone/>
            </a:pPr>
            <a:r>
              <a:rPr lang="en-US" dirty="0"/>
              <a:t> </a:t>
            </a:r>
          </a:p>
        </p:txBody>
      </p:sp>
      <p:sp>
        <p:nvSpPr>
          <p:cNvPr id="5" name="Slide Number Placeholder 4">
            <a:extLst>
              <a:ext uri="{FF2B5EF4-FFF2-40B4-BE49-F238E27FC236}">
                <a16:creationId xmlns:a16="http://schemas.microsoft.com/office/drawing/2014/main" id="{1C8F9A84-1CB8-E94B-9658-3D387D4CCDF1}"/>
              </a:ext>
            </a:extLst>
          </p:cNvPr>
          <p:cNvSpPr>
            <a:spLocks noGrp="1"/>
          </p:cNvSpPr>
          <p:nvPr>
            <p:ph type="sldNum" sz="quarter" idx="12"/>
          </p:nvPr>
        </p:nvSpPr>
        <p:spPr/>
        <p:txBody>
          <a:bodyPr/>
          <a:lstStyle/>
          <a:p>
            <a:fld id="{5D5ACDC5-7D88-4043-A5E3-34CEDBAF337A}" type="slidenum">
              <a:rPr lang="en-US" smtClean="0"/>
              <a:t>2</a:t>
            </a:fld>
            <a:endParaRPr lang="en-US" dirty="0"/>
          </a:p>
        </p:txBody>
      </p:sp>
      <p:sp>
        <p:nvSpPr>
          <p:cNvPr id="2" name="TextBox 1">
            <a:extLst>
              <a:ext uri="{FF2B5EF4-FFF2-40B4-BE49-F238E27FC236}">
                <a16:creationId xmlns:a16="http://schemas.microsoft.com/office/drawing/2014/main" id="{00C3E751-1C75-457C-AD5A-A7553A874573}"/>
              </a:ext>
            </a:extLst>
          </p:cNvPr>
          <p:cNvSpPr txBox="1"/>
          <p:nvPr/>
        </p:nvSpPr>
        <p:spPr>
          <a:xfrm>
            <a:off x="443883" y="328474"/>
            <a:ext cx="11168109" cy="2596608"/>
          </a:xfrm>
          <a:prstGeom prst="rect">
            <a:avLst/>
          </a:prstGeom>
          <a:noFill/>
        </p:spPr>
        <p:txBody>
          <a:bodyPr wrap="square" rtlCol="0">
            <a:spAutoFit/>
          </a:bodyPr>
          <a:lstStyle/>
          <a:p>
            <a:r>
              <a:rPr lang="en-US" sz="3800" b="1" dirty="0">
                <a:solidFill>
                  <a:srgbClr val="005CB9"/>
                </a:solidFill>
                <a:latin typeface="VAG Rounded Next" panose="020F0502020203020204"/>
              </a:rPr>
              <a:t>Disclosure Information</a:t>
            </a:r>
          </a:p>
          <a:p>
            <a:endParaRPr lang="en-US" sz="3800" dirty="0">
              <a:solidFill>
                <a:srgbClr val="005CB9"/>
              </a:solidFill>
              <a:latin typeface="VAG Rounded Next" panose="020F050202020302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1" u="none" strike="noStrike" kern="1200" cap="none" spc="0" normalizeH="0" baseline="0" noProof="0" dirty="0">
                <a:ln>
                  <a:noFill/>
                </a:ln>
                <a:solidFill>
                  <a:srgbClr val="0063A6"/>
                </a:solidFill>
                <a:effectLst/>
                <a:uLnTx/>
                <a:uFillTx/>
                <a:latin typeface="VAG Rounded Next" panose="020F0502020203020204" pitchFamily="34" charset="0"/>
                <a:ea typeface="+mn-ea"/>
                <a:cs typeface="+mn-cs"/>
              </a:rPr>
              <a:t>I have no disclosures or conflicts of interest with the presented material in this presentation.</a:t>
            </a:r>
          </a:p>
          <a:p>
            <a:endParaRPr lang="en-US" sz="2800" dirty="0">
              <a:solidFill>
                <a:srgbClr val="005CB9"/>
              </a:solidFill>
              <a:latin typeface="VAG Rounded Next" panose="020F0502020203020204"/>
            </a:endParaRPr>
          </a:p>
        </p:txBody>
      </p:sp>
    </p:spTree>
    <p:extLst>
      <p:ext uri="{BB962C8B-B14F-4D97-AF65-F5344CB8AC3E}">
        <p14:creationId xmlns:p14="http://schemas.microsoft.com/office/powerpoint/2010/main" val="3023746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6391846" y="1756844"/>
            <a:ext cx="3754883" cy="4270375"/>
          </a:xfrm>
          <a:prstGeom prst="rect">
            <a:avLst/>
          </a:prstGeom>
        </p:spPr>
      </p:pic>
      <p:sp>
        <p:nvSpPr>
          <p:cNvPr id="3" name="Text Placeholder 2"/>
          <p:cNvSpPr>
            <a:spLocks noGrp="1"/>
          </p:cNvSpPr>
          <p:nvPr>
            <p:ph type="body" sz="half" idx="2"/>
          </p:nvPr>
        </p:nvSpPr>
        <p:spPr/>
        <p:txBody>
          <a:bodyPr/>
          <a:lstStyle/>
          <a:p>
            <a:pPr marL="285750" indent="-285750">
              <a:buFont typeface="Arial" panose="020B0604020202020204" pitchFamily="34" charset="0"/>
              <a:buChar char="•"/>
            </a:pPr>
            <a:r>
              <a:rPr lang="en-US" dirty="0"/>
              <a:t>Survey given to caregivers for “Established Diabetic” appointments at check-in for 3 physicians &amp; 1 NP.</a:t>
            </a:r>
          </a:p>
          <a:p>
            <a:pPr marL="285750" indent="-285750">
              <a:buFont typeface="Arial" panose="020B0604020202020204" pitchFamily="34" charset="0"/>
              <a:buChar char="•"/>
            </a:pPr>
            <a:r>
              <a:rPr lang="en-US" dirty="0"/>
              <a:t>Additional statement “Your responses will be kept confidential.” </a:t>
            </a:r>
          </a:p>
          <a:p>
            <a:pPr marL="285750" indent="-285750">
              <a:buFont typeface="Arial" panose="020B0604020202020204" pitchFamily="34" charset="0"/>
              <a:buChar char="•"/>
            </a:pPr>
            <a:r>
              <a:rPr lang="en-US" dirty="0"/>
              <a:t>Remained in English &amp; Spanish languages</a:t>
            </a:r>
          </a:p>
        </p:txBody>
      </p:sp>
      <p:sp>
        <p:nvSpPr>
          <p:cNvPr id="4" name="Title 3"/>
          <p:cNvSpPr>
            <a:spLocks noGrp="1"/>
          </p:cNvSpPr>
          <p:nvPr>
            <p:ph type="title"/>
          </p:nvPr>
        </p:nvSpPr>
        <p:spPr/>
        <p:txBody>
          <a:bodyPr/>
          <a:lstStyle/>
          <a:p>
            <a:r>
              <a:rPr lang="en-US" dirty="0"/>
              <a:t>PDSA Cycle 3</a:t>
            </a:r>
          </a:p>
        </p:txBody>
      </p:sp>
      <p:sp>
        <p:nvSpPr>
          <p:cNvPr id="5" name="Text Placeholder 4"/>
          <p:cNvSpPr>
            <a:spLocks noGrp="1"/>
          </p:cNvSpPr>
          <p:nvPr>
            <p:ph type="body" sz="quarter" idx="13"/>
          </p:nvPr>
        </p:nvSpPr>
        <p:spPr/>
        <p:txBody>
          <a:bodyPr/>
          <a:lstStyle/>
          <a:p>
            <a:r>
              <a:rPr lang="en-US" sz="2000" dirty="0"/>
              <a:t>Aim: Have an increase in surveys completed </a:t>
            </a:r>
          </a:p>
        </p:txBody>
      </p:sp>
    </p:spTree>
    <p:extLst>
      <p:ext uri="{BB962C8B-B14F-4D97-AF65-F5344CB8AC3E}">
        <p14:creationId xmlns:p14="http://schemas.microsoft.com/office/powerpoint/2010/main" val="3532427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839788" y="2243931"/>
            <a:ext cx="3932237" cy="2377945"/>
          </a:xfrm>
        </p:spPr>
        <p:txBody>
          <a:bodyPr/>
          <a:lstStyle/>
          <a:p>
            <a:pPr marL="285750" indent="-285750">
              <a:buFont typeface="Arial" panose="020B0604020202020204" pitchFamily="34" charset="0"/>
              <a:buChar char="•"/>
            </a:pPr>
            <a:r>
              <a:rPr lang="en-US" sz="2400" dirty="0"/>
              <a:t>Over 10 weeks</a:t>
            </a:r>
          </a:p>
          <a:p>
            <a:pPr marL="742950" lvl="1" indent="-285750">
              <a:buFont typeface="Arial" panose="020B0604020202020204" pitchFamily="34" charset="0"/>
              <a:buChar char="•"/>
            </a:pPr>
            <a:r>
              <a:rPr lang="en-US" sz="2400" dirty="0"/>
              <a:t>197 visits completed</a:t>
            </a:r>
          </a:p>
          <a:p>
            <a:pPr marL="742950" lvl="1" indent="-285750">
              <a:buFont typeface="Arial" panose="020B0604020202020204" pitchFamily="34" charset="0"/>
              <a:buChar char="•"/>
            </a:pPr>
            <a:r>
              <a:rPr lang="en-US" sz="2400" dirty="0"/>
              <a:t>166 surveys returned</a:t>
            </a:r>
          </a:p>
          <a:p>
            <a:pPr marL="742950" lvl="1" indent="-285750">
              <a:buFont typeface="Arial" panose="020B0604020202020204" pitchFamily="34" charset="0"/>
              <a:buChar char="•"/>
            </a:pPr>
            <a:r>
              <a:rPr lang="en-US" sz="2400" dirty="0"/>
              <a:t>84% completion rate</a:t>
            </a:r>
          </a:p>
        </p:txBody>
      </p:sp>
      <p:sp>
        <p:nvSpPr>
          <p:cNvPr id="4" name="Title 3"/>
          <p:cNvSpPr>
            <a:spLocks noGrp="1"/>
          </p:cNvSpPr>
          <p:nvPr>
            <p:ph type="title"/>
          </p:nvPr>
        </p:nvSpPr>
        <p:spPr/>
        <p:txBody>
          <a:bodyPr/>
          <a:lstStyle/>
          <a:p>
            <a:r>
              <a:rPr lang="en-US" dirty="0"/>
              <a:t>PDSA Cycle 3</a:t>
            </a:r>
          </a:p>
        </p:txBody>
      </p:sp>
      <p:sp>
        <p:nvSpPr>
          <p:cNvPr id="5" name="Text Placeholder 4"/>
          <p:cNvSpPr>
            <a:spLocks noGrp="1"/>
          </p:cNvSpPr>
          <p:nvPr>
            <p:ph type="body" sz="quarter" idx="13"/>
          </p:nvPr>
        </p:nvSpPr>
        <p:spPr/>
        <p:txBody>
          <a:bodyPr/>
          <a:lstStyle/>
          <a:p>
            <a:r>
              <a:rPr lang="en-US" dirty="0"/>
              <a:t>Results</a:t>
            </a:r>
          </a:p>
        </p:txBody>
      </p:sp>
      <p:graphicFrame>
        <p:nvGraphicFramePr>
          <p:cNvPr id="6" name="Content Placeholder 5">
            <a:extLst>
              <a:ext uri="{FF2B5EF4-FFF2-40B4-BE49-F238E27FC236}">
                <a16:creationId xmlns:a16="http://schemas.microsoft.com/office/drawing/2014/main" id="{00000000-0008-0000-0400-000002000000}"/>
              </a:ext>
            </a:extLst>
          </p:cNvPr>
          <p:cNvGraphicFramePr>
            <a:graphicFrameLocks noGrp="1"/>
          </p:cNvGraphicFramePr>
          <p:nvPr>
            <p:ph idx="1"/>
            <p:extLst>
              <p:ext uri="{D42A27DB-BD31-4B8C-83A1-F6EECF244321}">
                <p14:modId xmlns:p14="http://schemas.microsoft.com/office/powerpoint/2010/main" val="4078513178"/>
              </p:ext>
            </p:extLst>
          </p:nvPr>
        </p:nvGraphicFramePr>
        <p:xfrm>
          <a:off x="5183188" y="2014538"/>
          <a:ext cx="6172200" cy="4270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6042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29954" y="1289942"/>
            <a:ext cx="5202382" cy="4226243"/>
          </a:xfrm>
        </p:spPr>
        <p:txBody>
          <a:bodyPr/>
          <a:lstStyle/>
          <a:p>
            <a:r>
              <a:rPr lang="en-US" sz="1800" dirty="0"/>
              <a:t>Implementing a formal screening process using a validated tool allowed the discovery of patients with food insecurities. </a:t>
            </a:r>
          </a:p>
          <a:p>
            <a:r>
              <a:rPr lang="en-US" sz="1800" dirty="0"/>
              <a:t>We were able to connect these caregivers to resources, and in turn, meet a need that may have interfered with adequate diabetes management. </a:t>
            </a:r>
          </a:p>
          <a:p>
            <a:r>
              <a:rPr lang="en-US" sz="1800" dirty="0"/>
              <a:t>Offering SDOH screening in both English and Spanish languages, and assuring patients/caregivers that responses remain confidential helped increase the completion rate. </a:t>
            </a:r>
          </a:p>
          <a:p>
            <a:r>
              <a:rPr lang="en-US" sz="1800" dirty="0"/>
              <a:t>These results support the need for expansion of screening to all patients with Type 1 diabetes in the Cook Children’s health care system.</a:t>
            </a:r>
          </a:p>
          <a:p>
            <a:endParaRPr lang="en-US" sz="2400" dirty="0"/>
          </a:p>
        </p:txBody>
      </p:sp>
      <p:sp>
        <p:nvSpPr>
          <p:cNvPr id="3" name="Content Placeholder 2"/>
          <p:cNvSpPr>
            <a:spLocks noGrp="1"/>
          </p:cNvSpPr>
          <p:nvPr>
            <p:ph sz="half" idx="2"/>
          </p:nvPr>
        </p:nvSpPr>
        <p:spPr>
          <a:xfrm>
            <a:off x="6151418" y="1289943"/>
            <a:ext cx="5202382" cy="4226243"/>
          </a:xfrm>
        </p:spPr>
        <p:txBody>
          <a:bodyPr/>
          <a:lstStyle/>
          <a:p>
            <a:r>
              <a:rPr lang="en-US" sz="1800" dirty="0"/>
              <a:t>How does the full implementation of the Cures Act affect the level of confidentiality allowed to remain for caregiver responses?  </a:t>
            </a:r>
          </a:p>
          <a:p>
            <a:r>
              <a:rPr lang="en-US" sz="1800" dirty="0"/>
              <a:t>How well utilized are the resources provided to those with food insecurities?</a:t>
            </a:r>
          </a:p>
          <a:p>
            <a:r>
              <a:rPr lang="en-US" sz="1800" dirty="0"/>
              <a:t>Do we continue to screen on paper, or include this with our electronic pre-visit questionnaires?</a:t>
            </a:r>
          </a:p>
          <a:p>
            <a:r>
              <a:rPr lang="en-US" sz="1800" dirty="0"/>
              <a:t>How does this screening for patients with Type 1 diabetes fit into the implementation of SDOH screening for the Cook Children’s organization as a whole? </a:t>
            </a:r>
          </a:p>
          <a:p>
            <a:endParaRPr lang="en-US" sz="1800" dirty="0"/>
          </a:p>
        </p:txBody>
      </p:sp>
      <p:sp>
        <p:nvSpPr>
          <p:cNvPr id="4" name="Title 3"/>
          <p:cNvSpPr>
            <a:spLocks noGrp="1"/>
          </p:cNvSpPr>
          <p:nvPr>
            <p:ph type="title"/>
          </p:nvPr>
        </p:nvSpPr>
        <p:spPr/>
        <p:txBody>
          <a:bodyPr>
            <a:normAutofit fontScale="90000"/>
          </a:bodyPr>
          <a:lstStyle/>
          <a:p>
            <a:r>
              <a:rPr lang="en-US" dirty="0"/>
              <a:t>Conclusions  &amp; Questions for the Future</a:t>
            </a:r>
          </a:p>
        </p:txBody>
      </p:sp>
    </p:spTree>
    <p:extLst>
      <p:ext uri="{BB962C8B-B14F-4D97-AF65-F5344CB8AC3E}">
        <p14:creationId xmlns:p14="http://schemas.microsoft.com/office/powerpoint/2010/main" val="4198476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Text Placeholder 3"/>
          <p:cNvSpPr>
            <a:spLocks noGrp="1"/>
          </p:cNvSpPr>
          <p:nvPr>
            <p:ph type="body" sz="quarter" idx="14"/>
          </p:nvPr>
        </p:nvSpPr>
        <p:spPr>
          <a:xfrm>
            <a:off x="838200" y="1494459"/>
            <a:ext cx="10515600" cy="1590647"/>
          </a:xfrm>
        </p:spPr>
        <p:txBody>
          <a:bodyPr/>
          <a:lstStyle/>
          <a:p>
            <a:r>
              <a:rPr lang="en-US" dirty="0"/>
              <a:t>Hill-Briggs, F., Adler, N. E., Berkowitz, S. A., Chin, M. H., Gary-Webb, T. L., </a:t>
            </a:r>
            <a:r>
              <a:rPr lang="en-US" dirty="0" err="1"/>
              <a:t>Navas-Acien</a:t>
            </a:r>
            <a:r>
              <a:rPr lang="en-US" dirty="0"/>
              <a:t>, A., Thornton, P. L., &amp; </a:t>
            </a:r>
            <a:r>
              <a:rPr lang="en-US" dirty="0" err="1"/>
              <a:t>Haire-Joshu</a:t>
            </a:r>
            <a:r>
              <a:rPr lang="en-US" dirty="0"/>
              <a:t>, D. (2021). Social determinants of health and diabetes: A scientific review. </a:t>
            </a:r>
            <a:r>
              <a:rPr lang="en-US" i="1" dirty="0"/>
              <a:t>Diabetes Care, 2021</a:t>
            </a:r>
            <a:r>
              <a:rPr lang="en-US" dirty="0"/>
              <a:t>(44), 258-279.</a:t>
            </a:r>
          </a:p>
          <a:p>
            <a:endParaRPr lang="en-US" dirty="0"/>
          </a:p>
          <a:p>
            <a:r>
              <a:rPr lang="en-US" dirty="0"/>
              <a:t>Hager, E. R., </a:t>
            </a:r>
            <a:r>
              <a:rPr lang="en-US" dirty="0" err="1"/>
              <a:t>Quigg</a:t>
            </a:r>
            <a:r>
              <a:rPr lang="en-US" dirty="0"/>
              <a:t>, A. M., Black, M. M., Coleman, S. M., </a:t>
            </a:r>
            <a:r>
              <a:rPr lang="en-US" dirty="0" err="1"/>
              <a:t>Heeren</a:t>
            </a:r>
            <a:r>
              <a:rPr lang="en-US" dirty="0"/>
              <a:t>, T., Rose-Jacobs, R., Cook, J. T., </a:t>
            </a:r>
            <a:r>
              <a:rPr lang="en-US" dirty="0" err="1"/>
              <a:t>Ettinger</a:t>
            </a:r>
            <a:r>
              <a:rPr lang="en-US" dirty="0"/>
              <a:t> de Cuba, S. A., Casey, P. H., Chilton, M., </a:t>
            </a:r>
            <a:r>
              <a:rPr lang="en-US" dirty="0" err="1"/>
              <a:t>Cutts</a:t>
            </a:r>
            <a:r>
              <a:rPr lang="en-US" dirty="0"/>
              <a:t>, D. B., Meyers, &amp; A. F., Frank, D. A. (2010). Development and validity of a 2-item screen to identify families at risk for food insecurity. </a:t>
            </a:r>
            <a:r>
              <a:rPr lang="en-US" i="1" dirty="0"/>
              <a:t>Pediatrics, 126</a:t>
            </a:r>
            <a:r>
              <a:rPr lang="en-US" dirty="0"/>
              <a:t>(1), 26-32.</a:t>
            </a:r>
          </a:p>
        </p:txBody>
      </p:sp>
      <p:sp>
        <p:nvSpPr>
          <p:cNvPr id="5" name="Title 1"/>
          <p:cNvSpPr txBox="1">
            <a:spLocks/>
          </p:cNvSpPr>
          <p:nvPr/>
        </p:nvSpPr>
        <p:spPr>
          <a:xfrm>
            <a:off x="838200" y="4228751"/>
            <a:ext cx="10515600" cy="8844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3B5C"/>
                </a:solidFill>
                <a:latin typeface="Arial" panose="020B0604020202020204" pitchFamily="34" charset="0"/>
                <a:ea typeface="+mj-ea"/>
                <a:cs typeface="Arial" panose="020B0604020202020204" pitchFamily="34" charset="0"/>
              </a:defRPr>
            </a:lvl1pPr>
          </a:lstStyle>
          <a:p>
            <a:r>
              <a:rPr lang="en-US" dirty="0"/>
              <a:t>Thank you!</a:t>
            </a:r>
          </a:p>
        </p:txBody>
      </p:sp>
    </p:spTree>
    <p:extLst>
      <p:ext uri="{BB962C8B-B14F-4D97-AF65-F5344CB8AC3E}">
        <p14:creationId xmlns:p14="http://schemas.microsoft.com/office/powerpoint/2010/main" val="3709950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4418" y="2357516"/>
            <a:ext cx="6483476" cy="3008277"/>
          </a:xfrm>
        </p:spPr>
        <p:txBody>
          <a:bodyPr>
            <a:normAutofit fontScale="90000"/>
          </a:bodyPr>
          <a:lstStyle/>
          <a:p>
            <a:r>
              <a:rPr lang="en-US" sz="3600" dirty="0"/>
              <a:t>Improving SDOH Screening: The HCH Pediatric Diabetes Center at NYU </a:t>
            </a:r>
            <a:r>
              <a:rPr lang="en-US" sz="3600" dirty="0" err="1"/>
              <a:t>Langone</a:t>
            </a:r>
            <a:br>
              <a:rPr lang="en-US" dirty="0"/>
            </a:br>
            <a:br>
              <a:rPr lang="en-US" dirty="0"/>
            </a:br>
            <a:r>
              <a:rPr lang="en-US" sz="2133" dirty="0"/>
              <a:t>Jeniece Ilkowitz, RN, MA, CDCES, Juana Gonzalez, BA, Kathryn Licciardello, RN, CDCES, Mary Pat Gallagher, MD</a:t>
            </a:r>
            <a:br>
              <a:rPr lang="en-US" sz="1867" dirty="0"/>
            </a:br>
            <a:br>
              <a:rPr lang="en-US" sz="1867" dirty="0"/>
            </a:br>
            <a:r>
              <a:rPr lang="en-US" sz="1867" dirty="0"/>
              <a:t>The Hassenfeld Children’s Hospital, Pediatric Diabetes Center at NYU Langone</a:t>
            </a:r>
            <a:br>
              <a:rPr lang="en-US" sz="1867" dirty="0"/>
            </a:br>
            <a:endParaRPr lang="en-US" sz="1200" dirty="0"/>
          </a:p>
        </p:txBody>
      </p:sp>
    </p:spTree>
    <p:extLst>
      <p:ext uri="{BB962C8B-B14F-4D97-AF65-F5344CB8AC3E}">
        <p14:creationId xmlns:p14="http://schemas.microsoft.com/office/powerpoint/2010/main" val="291378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FEEEA1A-CB49-3744-AA40-B896987410F9}" type="slidenum">
              <a:rPr lang="en-US" smtClean="0"/>
              <a:pPr/>
              <a:t>25</a:t>
            </a:fld>
            <a:endParaRPr lang="en-US" dirty="0"/>
          </a:p>
        </p:txBody>
      </p:sp>
      <p:sp>
        <p:nvSpPr>
          <p:cNvPr id="4" name="Title 3"/>
          <p:cNvSpPr>
            <a:spLocks noGrp="1"/>
          </p:cNvSpPr>
          <p:nvPr>
            <p:ph type="title"/>
          </p:nvPr>
        </p:nvSpPr>
        <p:spPr>
          <a:xfrm>
            <a:off x="2133600" y="899391"/>
            <a:ext cx="7924803" cy="418576"/>
          </a:xfrm>
        </p:spPr>
        <p:txBody>
          <a:bodyPr/>
          <a:lstStyle/>
          <a:p>
            <a:r>
              <a:rPr lang="en-US" dirty="0"/>
              <a:t>Background</a:t>
            </a:r>
          </a:p>
        </p:txBody>
      </p:sp>
      <p:sp>
        <p:nvSpPr>
          <p:cNvPr id="5" name="Rectangle 4"/>
          <p:cNvSpPr/>
          <p:nvPr/>
        </p:nvSpPr>
        <p:spPr>
          <a:xfrm>
            <a:off x="2245872" y="1467089"/>
            <a:ext cx="7700259" cy="4689489"/>
          </a:xfrm>
          <a:prstGeom prst="rect">
            <a:avLst/>
          </a:prstGeom>
        </p:spPr>
        <p:txBody>
          <a:bodyPr wrap="square">
            <a:spAutoFit/>
          </a:bodyPr>
          <a:lstStyle/>
          <a:p>
            <a:r>
              <a:rPr lang="en-US" sz="1867" dirty="0"/>
              <a:t>Social Determinants of Health (SDOH):</a:t>
            </a:r>
          </a:p>
          <a:p>
            <a:pPr marL="228594" indent="-228594">
              <a:buFont typeface="Arial" panose="020B0604020202020204" pitchFamily="34" charset="0"/>
              <a:buChar char="•"/>
            </a:pPr>
            <a:r>
              <a:rPr lang="en-US" sz="1867" dirty="0"/>
              <a:t>Conditions in the places where people live, work and socialize</a:t>
            </a:r>
          </a:p>
          <a:p>
            <a:pPr marL="228594" indent="-228594">
              <a:buFont typeface="Arial" panose="020B0604020202020204" pitchFamily="34" charset="0"/>
              <a:buChar char="•"/>
            </a:pPr>
            <a:r>
              <a:rPr lang="en-US" sz="1867" dirty="0"/>
              <a:t>Affect health, quality-of-life and well-being </a:t>
            </a:r>
          </a:p>
          <a:p>
            <a:pPr marL="228594" indent="-228594">
              <a:buFont typeface="Arial" panose="020B0604020202020204" pitchFamily="34" charset="0"/>
              <a:buChar char="•"/>
            </a:pPr>
            <a:r>
              <a:rPr lang="en-US" sz="1867" dirty="0"/>
              <a:t>Adverse SDOH</a:t>
            </a:r>
          </a:p>
          <a:p>
            <a:pPr marL="838179" lvl="1" indent="-228594">
              <a:buFont typeface="Arial" panose="020B0604020202020204" pitchFamily="34" charset="0"/>
              <a:buChar char="•"/>
            </a:pPr>
            <a:r>
              <a:rPr lang="en-US" sz="1867" dirty="0"/>
              <a:t>Impact diabetes management </a:t>
            </a:r>
          </a:p>
          <a:p>
            <a:pPr marL="838179" lvl="1" indent="-228594">
              <a:buFont typeface="Arial" panose="020B0604020202020204" pitchFamily="34" charset="0"/>
              <a:buChar char="•"/>
            </a:pPr>
            <a:r>
              <a:rPr lang="en-US" sz="1867" dirty="0"/>
              <a:t>Are related to disparities in diabetes outcomes </a:t>
            </a:r>
          </a:p>
          <a:p>
            <a:pPr lvl="1"/>
            <a:endParaRPr lang="en-US" sz="1867" dirty="0"/>
          </a:p>
          <a:p>
            <a:pPr marL="228594" indent="-228594">
              <a:buFont typeface="Arial" panose="020B0604020202020204" pitchFamily="34" charset="0"/>
              <a:buChar char="•"/>
            </a:pPr>
            <a:r>
              <a:rPr lang="en-US" sz="1867" dirty="0"/>
              <a:t>SDOH screening in people with diabetes can help identify families in need of support and help address barriers to management</a:t>
            </a:r>
          </a:p>
          <a:p>
            <a:pPr marL="838179" lvl="1" indent="-228594">
              <a:buFont typeface="Arial" panose="020B0604020202020204" pitchFamily="34" charset="0"/>
              <a:buChar char="•"/>
            </a:pPr>
            <a:r>
              <a:rPr lang="en-US" sz="1867" dirty="0"/>
              <a:t>Essential to care and potentially modifiable aspect of diabetes care</a:t>
            </a:r>
          </a:p>
          <a:p>
            <a:pPr marL="838179" lvl="1" indent="-228594">
              <a:buFont typeface="Arial" panose="020B0604020202020204" pitchFamily="34" charset="0"/>
              <a:buChar char="•"/>
            </a:pPr>
            <a:endParaRPr lang="en-US" sz="1867" dirty="0"/>
          </a:p>
          <a:p>
            <a:pPr marL="228594" indent="-228594">
              <a:buFont typeface="Arial" panose="020B0604020202020204" pitchFamily="34" charset="0"/>
              <a:buChar char="•"/>
            </a:pPr>
            <a:r>
              <a:rPr lang="en-US" sz="1867" dirty="0"/>
              <a:t>Baseline assessment of documentation of annual SDOH screening at the HCH Pediatric Diabetes Center (PDC) between January 2020 to January 2021 was performed via chart review. </a:t>
            </a:r>
          </a:p>
          <a:p>
            <a:pPr marL="838179" lvl="1" indent="-228594">
              <a:buFont typeface="Arial" panose="020B0604020202020204" pitchFamily="34" charset="0"/>
              <a:buChar char="•"/>
            </a:pPr>
            <a:r>
              <a:rPr lang="en-US" sz="1867" dirty="0"/>
              <a:t>0-3% of patients seen had SDOH screening documentation </a:t>
            </a:r>
          </a:p>
        </p:txBody>
      </p:sp>
    </p:spTree>
    <p:extLst>
      <p:ext uri="{BB962C8B-B14F-4D97-AF65-F5344CB8AC3E}">
        <p14:creationId xmlns:p14="http://schemas.microsoft.com/office/powerpoint/2010/main" val="317373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AB7037B-810E-42DC-BDF7-F2DC3B860917}"/>
              </a:ext>
            </a:extLst>
          </p:cNvPr>
          <p:cNvGrpSpPr/>
          <p:nvPr/>
        </p:nvGrpSpPr>
        <p:grpSpPr>
          <a:xfrm>
            <a:off x="2603682" y="2022697"/>
            <a:ext cx="2311149" cy="1537855"/>
            <a:chOff x="1439574" y="1553926"/>
            <a:chExt cx="3081532" cy="2050473"/>
          </a:xfrm>
        </p:grpSpPr>
        <p:cxnSp>
          <p:nvCxnSpPr>
            <p:cNvPr id="39" name="Straight Connector 38">
              <a:extLst>
                <a:ext uri="{FF2B5EF4-FFF2-40B4-BE49-F238E27FC236}">
                  <a16:creationId xmlns:a16="http://schemas.microsoft.com/office/drawing/2014/main" id="{1D5BA4BF-703E-4AAE-8103-37413B506D5C}"/>
                </a:ext>
              </a:extLst>
            </p:cNvPr>
            <p:cNvCxnSpPr/>
            <p:nvPr/>
          </p:nvCxnSpPr>
          <p:spPr>
            <a:xfrm flipH="1" flipV="1">
              <a:off x="2470633" y="1553926"/>
              <a:ext cx="2050473" cy="20504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7F561CF-5BB4-4BEF-AD48-A900D5AC9C4D}"/>
                </a:ext>
              </a:extLst>
            </p:cNvPr>
            <p:cNvCxnSpPr>
              <a:cxnSpLocks/>
            </p:cNvCxnSpPr>
            <p:nvPr/>
          </p:nvCxnSpPr>
          <p:spPr>
            <a:xfrm>
              <a:off x="1439574" y="2599020"/>
              <a:ext cx="2077164"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EC0AB94-3FF7-45F4-A1B3-3D7702ECDCC1}"/>
                </a:ext>
              </a:extLst>
            </p:cNvPr>
            <p:cNvCxnSpPr>
              <a:cxnSpLocks/>
            </p:cNvCxnSpPr>
            <p:nvPr/>
          </p:nvCxnSpPr>
          <p:spPr>
            <a:xfrm>
              <a:off x="1932709" y="3093627"/>
              <a:ext cx="2077164"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F0C3C272-1916-42BB-BB5E-38C500D53111}"/>
              </a:ext>
            </a:extLst>
          </p:cNvPr>
          <p:cNvGrpSpPr/>
          <p:nvPr/>
        </p:nvGrpSpPr>
        <p:grpSpPr>
          <a:xfrm>
            <a:off x="4605521" y="2022697"/>
            <a:ext cx="2313059" cy="1537855"/>
            <a:chOff x="4108694" y="1553926"/>
            <a:chExt cx="3084077" cy="2050473"/>
          </a:xfrm>
        </p:grpSpPr>
        <p:cxnSp>
          <p:nvCxnSpPr>
            <p:cNvPr id="38" name="Straight Connector 37">
              <a:extLst>
                <a:ext uri="{FF2B5EF4-FFF2-40B4-BE49-F238E27FC236}">
                  <a16:creationId xmlns:a16="http://schemas.microsoft.com/office/drawing/2014/main" id="{E2EAA065-8DAA-40D5-813E-5204CC8A36C7}"/>
                </a:ext>
              </a:extLst>
            </p:cNvPr>
            <p:cNvCxnSpPr/>
            <p:nvPr/>
          </p:nvCxnSpPr>
          <p:spPr>
            <a:xfrm flipH="1" flipV="1">
              <a:off x="5142298" y="1553926"/>
              <a:ext cx="2050473" cy="205047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DF29A0A-090B-4595-A78B-3D2E50297D78}"/>
                </a:ext>
              </a:extLst>
            </p:cNvPr>
            <p:cNvCxnSpPr>
              <a:cxnSpLocks/>
            </p:cNvCxnSpPr>
            <p:nvPr/>
          </p:nvCxnSpPr>
          <p:spPr>
            <a:xfrm>
              <a:off x="4108694" y="2599020"/>
              <a:ext cx="2077164" cy="0"/>
            </a:xfrm>
            <a:prstGeom prst="line">
              <a:avLst/>
            </a:prstGeom>
            <a:ln>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CBC1C40-B9E9-4785-824B-204EEBC86512}"/>
                </a:ext>
              </a:extLst>
            </p:cNvPr>
            <p:cNvCxnSpPr>
              <a:cxnSpLocks/>
            </p:cNvCxnSpPr>
            <p:nvPr/>
          </p:nvCxnSpPr>
          <p:spPr>
            <a:xfrm>
              <a:off x="4601829" y="3093627"/>
              <a:ext cx="2077164" cy="0"/>
            </a:xfrm>
            <a:prstGeom prst="line">
              <a:avLst/>
            </a:prstGeom>
            <a:ln>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1FFD520D-00C4-42C8-BB1F-1BDA97D35E8D}"/>
              </a:ext>
            </a:extLst>
          </p:cNvPr>
          <p:cNvGrpSpPr/>
          <p:nvPr/>
        </p:nvGrpSpPr>
        <p:grpSpPr>
          <a:xfrm>
            <a:off x="6607362" y="2022697"/>
            <a:ext cx="2314967" cy="1537855"/>
            <a:chOff x="6777813" y="1553926"/>
            <a:chExt cx="3086623" cy="2050473"/>
          </a:xfrm>
        </p:grpSpPr>
        <p:cxnSp>
          <p:nvCxnSpPr>
            <p:cNvPr id="5" name="Straight Connector 4">
              <a:extLst>
                <a:ext uri="{FF2B5EF4-FFF2-40B4-BE49-F238E27FC236}">
                  <a16:creationId xmlns:a16="http://schemas.microsoft.com/office/drawing/2014/main" id="{A803E636-F8C8-45E7-94E5-B5EB02F85205}"/>
                </a:ext>
              </a:extLst>
            </p:cNvPr>
            <p:cNvCxnSpPr/>
            <p:nvPr/>
          </p:nvCxnSpPr>
          <p:spPr>
            <a:xfrm flipH="1" flipV="1">
              <a:off x="7813963" y="1553926"/>
              <a:ext cx="2050473" cy="205047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27C1031-AC70-499C-88DC-7C6019E4B4BE}"/>
                </a:ext>
              </a:extLst>
            </p:cNvPr>
            <p:cNvCxnSpPr>
              <a:cxnSpLocks/>
            </p:cNvCxnSpPr>
            <p:nvPr/>
          </p:nvCxnSpPr>
          <p:spPr>
            <a:xfrm>
              <a:off x="6777813" y="2599020"/>
              <a:ext cx="2077164" cy="0"/>
            </a:xfrm>
            <a:prstGeom prst="line">
              <a:avLst/>
            </a:prstGeom>
            <a:ln>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DDA79F4-762C-4FBD-8951-6A80C406DD06}"/>
                </a:ext>
              </a:extLst>
            </p:cNvPr>
            <p:cNvCxnSpPr>
              <a:cxnSpLocks/>
            </p:cNvCxnSpPr>
            <p:nvPr/>
          </p:nvCxnSpPr>
          <p:spPr>
            <a:xfrm>
              <a:off x="7270948" y="3093627"/>
              <a:ext cx="2077164" cy="0"/>
            </a:xfrm>
            <a:prstGeom prst="line">
              <a:avLst/>
            </a:prstGeom>
            <a:ln>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22482E1E-38E4-40A2-9860-2321659EC0E6}"/>
              </a:ext>
            </a:extLst>
          </p:cNvPr>
          <p:cNvGrpSpPr/>
          <p:nvPr/>
        </p:nvGrpSpPr>
        <p:grpSpPr>
          <a:xfrm>
            <a:off x="3602361" y="3560549"/>
            <a:ext cx="2313512" cy="1536192"/>
            <a:chOff x="2771147" y="3604399"/>
            <a:chExt cx="3084683" cy="2048256"/>
          </a:xfrm>
        </p:grpSpPr>
        <p:cxnSp>
          <p:nvCxnSpPr>
            <p:cNvPr id="40" name="Straight Connector 39">
              <a:extLst>
                <a:ext uri="{FF2B5EF4-FFF2-40B4-BE49-F238E27FC236}">
                  <a16:creationId xmlns:a16="http://schemas.microsoft.com/office/drawing/2014/main" id="{818D0C6B-F324-4A55-86D2-F3776A3F2CE2}"/>
                </a:ext>
              </a:extLst>
            </p:cNvPr>
            <p:cNvCxnSpPr/>
            <p:nvPr/>
          </p:nvCxnSpPr>
          <p:spPr>
            <a:xfrm flipH="1">
              <a:off x="3807574" y="3604399"/>
              <a:ext cx="2048256" cy="204825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5D4A8AD-2C0B-44EA-BAAC-F076D32FD193}"/>
                </a:ext>
              </a:extLst>
            </p:cNvPr>
            <p:cNvCxnSpPr>
              <a:cxnSpLocks/>
            </p:cNvCxnSpPr>
            <p:nvPr/>
          </p:nvCxnSpPr>
          <p:spPr>
            <a:xfrm flipV="1">
              <a:off x="2771147" y="4609777"/>
              <a:ext cx="2077164" cy="0"/>
            </a:xfrm>
            <a:prstGeom prst="line">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BA176C7-6EA3-4676-AFEB-A10654EFEE16}"/>
                </a:ext>
              </a:extLst>
            </p:cNvPr>
            <p:cNvCxnSpPr>
              <a:cxnSpLocks/>
            </p:cNvCxnSpPr>
            <p:nvPr/>
          </p:nvCxnSpPr>
          <p:spPr>
            <a:xfrm flipV="1">
              <a:off x="3264282" y="4116001"/>
              <a:ext cx="2077164" cy="0"/>
            </a:xfrm>
            <a:prstGeom prst="line">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ABEDD300-8AC1-41F4-83DA-AF7EDC31F719}"/>
              </a:ext>
            </a:extLst>
          </p:cNvPr>
          <p:cNvGrpSpPr/>
          <p:nvPr/>
        </p:nvGrpSpPr>
        <p:grpSpPr>
          <a:xfrm>
            <a:off x="6580651" y="3600255"/>
            <a:ext cx="2315421" cy="1536192"/>
            <a:chOff x="5440267" y="3604399"/>
            <a:chExt cx="3087228" cy="2048256"/>
          </a:xfrm>
        </p:grpSpPr>
        <p:cxnSp>
          <p:nvCxnSpPr>
            <p:cNvPr id="7" name="Straight Connector 6">
              <a:extLst>
                <a:ext uri="{FF2B5EF4-FFF2-40B4-BE49-F238E27FC236}">
                  <a16:creationId xmlns:a16="http://schemas.microsoft.com/office/drawing/2014/main" id="{181F8274-0A0E-4386-8C5F-60759A08B191}"/>
                </a:ext>
              </a:extLst>
            </p:cNvPr>
            <p:cNvCxnSpPr/>
            <p:nvPr/>
          </p:nvCxnSpPr>
          <p:spPr>
            <a:xfrm flipH="1">
              <a:off x="6479239" y="3604399"/>
              <a:ext cx="2048256" cy="204825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044B6C6-4104-419C-B991-40A19F1E638E}"/>
                </a:ext>
              </a:extLst>
            </p:cNvPr>
            <p:cNvCxnSpPr>
              <a:cxnSpLocks/>
            </p:cNvCxnSpPr>
            <p:nvPr/>
          </p:nvCxnSpPr>
          <p:spPr>
            <a:xfrm flipV="1">
              <a:off x="5440267" y="4609777"/>
              <a:ext cx="2077164" cy="0"/>
            </a:xfrm>
            <a:prstGeom prst="line">
              <a:avLst/>
            </a:prstGeom>
            <a:ln>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F109CE1-2996-4748-9940-1201484B3FBA}"/>
                </a:ext>
              </a:extLst>
            </p:cNvPr>
            <p:cNvCxnSpPr>
              <a:cxnSpLocks/>
            </p:cNvCxnSpPr>
            <p:nvPr/>
          </p:nvCxnSpPr>
          <p:spPr>
            <a:xfrm flipV="1">
              <a:off x="5933402" y="4116001"/>
              <a:ext cx="2077164" cy="0"/>
            </a:xfrm>
            <a:prstGeom prst="line">
              <a:avLst/>
            </a:prstGeom>
            <a:ln>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2019647" y="1722824"/>
            <a:ext cx="7924803" cy="418576"/>
          </a:xfrm>
        </p:spPr>
        <p:txBody>
          <a:bodyPr/>
          <a:lstStyle/>
          <a:p>
            <a:r>
              <a:rPr lang="en-US" noProof="1"/>
              <a:t>QI Project</a:t>
            </a:r>
            <a:r>
              <a:rPr lang="en-US" sz="1333" noProof="1"/>
              <a:t> </a:t>
            </a:r>
            <a:br>
              <a:rPr lang="en-US" sz="1333" noProof="1"/>
            </a:br>
            <a:br>
              <a:rPr lang="en-US" sz="1333" noProof="1"/>
            </a:br>
            <a:br>
              <a:rPr lang="en-US" sz="2133" dirty="0"/>
            </a:br>
            <a:endParaRPr lang="en-US" sz="2667" noProof="1"/>
          </a:p>
        </p:txBody>
      </p:sp>
      <p:sp>
        <p:nvSpPr>
          <p:cNvPr id="101" name="Rectangle 100">
            <a:extLst>
              <a:ext uri="{FF2B5EF4-FFF2-40B4-BE49-F238E27FC236}">
                <a16:creationId xmlns:a16="http://schemas.microsoft.com/office/drawing/2014/main" id="{319ECD35-80FC-450C-8049-EC31032772F1}"/>
              </a:ext>
            </a:extLst>
          </p:cNvPr>
          <p:cNvSpPr/>
          <p:nvPr/>
        </p:nvSpPr>
        <p:spPr>
          <a:xfrm>
            <a:off x="2229670" y="2968373"/>
            <a:ext cx="2072548" cy="379463"/>
          </a:xfrm>
          <a:prstGeom prst="rect">
            <a:avLst/>
          </a:prstGeom>
        </p:spPr>
        <p:txBody>
          <a:bodyPr wrap="square">
            <a:spAutoFit/>
          </a:bodyPr>
          <a:lstStyle/>
          <a:p>
            <a:pPr algn="r"/>
            <a:r>
              <a:rPr lang="en-US" sz="933" b="1" noProof="1"/>
              <a:t>Lack of procedures to document SDOH</a:t>
            </a:r>
          </a:p>
        </p:txBody>
      </p:sp>
      <p:sp>
        <p:nvSpPr>
          <p:cNvPr id="102" name="Rectangle 101">
            <a:extLst>
              <a:ext uri="{FF2B5EF4-FFF2-40B4-BE49-F238E27FC236}">
                <a16:creationId xmlns:a16="http://schemas.microsoft.com/office/drawing/2014/main" id="{1F497112-FFDF-4157-B38D-F4D7A4A1692E}"/>
              </a:ext>
            </a:extLst>
          </p:cNvPr>
          <p:cNvSpPr/>
          <p:nvPr/>
        </p:nvSpPr>
        <p:spPr>
          <a:xfrm>
            <a:off x="4080952" y="2968589"/>
            <a:ext cx="2509017" cy="235898"/>
          </a:xfrm>
          <a:prstGeom prst="rect">
            <a:avLst/>
          </a:prstGeom>
        </p:spPr>
        <p:txBody>
          <a:bodyPr wrap="square">
            <a:spAutoFit/>
          </a:bodyPr>
          <a:lstStyle/>
          <a:p>
            <a:pPr algn="r"/>
            <a:r>
              <a:rPr lang="en-US" sz="933" b="1" noProof="1"/>
              <a:t>Lack of resources to offer</a:t>
            </a:r>
          </a:p>
        </p:txBody>
      </p:sp>
      <p:sp>
        <p:nvSpPr>
          <p:cNvPr id="103" name="Rectangle 102">
            <a:extLst>
              <a:ext uri="{FF2B5EF4-FFF2-40B4-BE49-F238E27FC236}">
                <a16:creationId xmlns:a16="http://schemas.microsoft.com/office/drawing/2014/main" id="{4361CD0F-D390-41A4-8F03-350589A0C357}"/>
              </a:ext>
            </a:extLst>
          </p:cNvPr>
          <p:cNvSpPr/>
          <p:nvPr/>
        </p:nvSpPr>
        <p:spPr>
          <a:xfrm>
            <a:off x="4211475" y="2545953"/>
            <a:ext cx="1774845" cy="235898"/>
          </a:xfrm>
          <a:prstGeom prst="rect">
            <a:avLst/>
          </a:prstGeom>
        </p:spPr>
        <p:txBody>
          <a:bodyPr wrap="none">
            <a:spAutoFit/>
          </a:bodyPr>
          <a:lstStyle/>
          <a:p>
            <a:pPr algn="r"/>
            <a:r>
              <a:rPr lang="en-US" sz="933" b="1" noProof="1"/>
              <a:t>No identified screening tool</a:t>
            </a:r>
          </a:p>
        </p:txBody>
      </p:sp>
      <p:sp>
        <p:nvSpPr>
          <p:cNvPr id="104" name="Rectangle 103">
            <a:extLst>
              <a:ext uri="{FF2B5EF4-FFF2-40B4-BE49-F238E27FC236}">
                <a16:creationId xmlns:a16="http://schemas.microsoft.com/office/drawing/2014/main" id="{77FC405C-8623-429B-9853-CBACC8E45A97}"/>
              </a:ext>
            </a:extLst>
          </p:cNvPr>
          <p:cNvSpPr/>
          <p:nvPr/>
        </p:nvSpPr>
        <p:spPr>
          <a:xfrm>
            <a:off x="6378978" y="2510828"/>
            <a:ext cx="2008883" cy="235898"/>
          </a:xfrm>
          <a:prstGeom prst="rect">
            <a:avLst/>
          </a:prstGeom>
        </p:spPr>
        <p:txBody>
          <a:bodyPr wrap="none">
            <a:spAutoFit/>
          </a:bodyPr>
          <a:lstStyle/>
          <a:p>
            <a:pPr algn="r"/>
            <a:r>
              <a:rPr lang="en-US" sz="933" b="1" noProof="1"/>
              <a:t>Provider and staff unawareness</a:t>
            </a:r>
          </a:p>
        </p:txBody>
      </p:sp>
      <p:sp>
        <p:nvSpPr>
          <p:cNvPr id="105" name="Rectangle 104">
            <a:extLst>
              <a:ext uri="{FF2B5EF4-FFF2-40B4-BE49-F238E27FC236}">
                <a16:creationId xmlns:a16="http://schemas.microsoft.com/office/drawing/2014/main" id="{34E871D7-23A5-45FE-ADFD-9430D1ECF323}"/>
              </a:ext>
            </a:extLst>
          </p:cNvPr>
          <p:cNvSpPr/>
          <p:nvPr/>
        </p:nvSpPr>
        <p:spPr>
          <a:xfrm>
            <a:off x="6438792" y="2978182"/>
            <a:ext cx="2854795" cy="235898"/>
          </a:xfrm>
          <a:prstGeom prst="rect">
            <a:avLst/>
          </a:prstGeom>
        </p:spPr>
        <p:txBody>
          <a:bodyPr wrap="square">
            <a:spAutoFit/>
          </a:bodyPr>
          <a:lstStyle/>
          <a:p>
            <a:pPr algn="r"/>
            <a:r>
              <a:rPr lang="en-US" sz="933" b="1" noProof="1"/>
              <a:t>Patients may be resistant to respond </a:t>
            </a:r>
          </a:p>
        </p:txBody>
      </p:sp>
      <p:sp>
        <p:nvSpPr>
          <p:cNvPr id="3" name="Arrow: Right 2">
            <a:extLst>
              <a:ext uri="{FF2B5EF4-FFF2-40B4-BE49-F238E27FC236}">
                <a16:creationId xmlns:a16="http://schemas.microsoft.com/office/drawing/2014/main" id="{E0C428D7-9A25-4EB3-82B9-0D0031F4CE31}"/>
              </a:ext>
            </a:extLst>
          </p:cNvPr>
          <p:cNvSpPr/>
          <p:nvPr/>
        </p:nvSpPr>
        <p:spPr>
          <a:xfrm>
            <a:off x="2603682" y="2786761"/>
            <a:ext cx="7670223" cy="1607127"/>
          </a:xfrm>
          <a:prstGeom prst="rightArrow">
            <a:avLst>
              <a:gd name="adj1" fmla="val 1724"/>
              <a:gd name="adj2"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noProof="1"/>
          </a:p>
        </p:txBody>
      </p:sp>
      <p:sp>
        <p:nvSpPr>
          <p:cNvPr id="106" name="Rectangle 105">
            <a:extLst>
              <a:ext uri="{FF2B5EF4-FFF2-40B4-BE49-F238E27FC236}">
                <a16:creationId xmlns:a16="http://schemas.microsoft.com/office/drawing/2014/main" id="{35DEDA65-2707-4164-851C-A98CA0C78BA2}"/>
              </a:ext>
            </a:extLst>
          </p:cNvPr>
          <p:cNvSpPr/>
          <p:nvPr/>
        </p:nvSpPr>
        <p:spPr>
          <a:xfrm>
            <a:off x="3878492" y="3699779"/>
            <a:ext cx="1305165" cy="235898"/>
          </a:xfrm>
          <a:prstGeom prst="rect">
            <a:avLst/>
          </a:prstGeom>
        </p:spPr>
        <p:txBody>
          <a:bodyPr wrap="none">
            <a:spAutoFit/>
          </a:bodyPr>
          <a:lstStyle/>
          <a:p>
            <a:pPr algn="r"/>
            <a:r>
              <a:rPr lang="en-US" sz="933" b="1" noProof="1"/>
              <a:t>Provider resistance</a:t>
            </a:r>
          </a:p>
        </p:txBody>
      </p:sp>
      <p:sp>
        <p:nvSpPr>
          <p:cNvPr id="107" name="Rectangle 106">
            <a:extLst>
              <a:ext uri="{FF2B5EF4-FFF2-40B4-BE49-F238E27FC236}">
                <a16:creationId xmlns:a16="http://schemas.microsoft.com/office/drawing/2014/main" id="{A4130A91-2808-4173-B010-AE834BDC14B7}"/>
              </a:ext>
            </a:extLst>
          </p:cNvPr>
          <p:cNvSpPr/>
          <p:nvPr/>
        </p:nvSpPr>
        <p:spPr>
          <a:xfrm>
            <a:off x="5787529" y="3720686"/>
            <a:ext cx="3026823" cy="235898"/>
          </a:xfrm>
          <a:prstGeom prst="rect">
            <a:avLst/>
          </a:prstGeom>
        </p:spPr>
        <p:txBody>
          <a:bodyPr wrap="square">
            <a:spAutoFit/>
          </a:bodyPr>
          <a:lstStyle/>
          <a:p>
            <a:pPr algn="r"/>
            <a:r>
              <a:rPr lang="en-US" sz="933" b="1" noProof="1"/>
              <a:t>Involves front desk, CDCES, IBH, providers, etc.</a:t>
            </a:r>
          </a:p>
        </p:txBody>
      </p:sp>
      <p:sp>
        <p:nvSpPr>
          <p:cNvPr id="108" name="Rectangle 107">
            <a:extLst>
              <a:ext uri="{FF2B5EF4-FFF2-40B4-BE49-F238E27FC236}">
                <a16:creationId xmlns:a16="http://schemas.microsoft.com/office/drawing/2014/main" id="{8BDF85D1-CD56-4638-B5C2-BA88156204A5}"/>
              </a:ext>
            </a:extLst>
          </p:cNvPr>
          <p:cNvSpPr/>
          <p:nvPr/>
        </p:nvSpPr>
        <p:spPr>
          <a:xfrm>
            <a:off x="4975505" y="4080564"/>
            <a:ext cx="184730" cy="254044"/>
          </a:xfrm>
          <a:prstGeom prst="rect">
            <a:avLst/>
          </a:prstGeom>
        </p:spPr>
        <p:txBody>
          <a:bodyPr wrap="none">
            <a:spAutoFit/>
          </a:bodyPr>
          <a:lstStyle/>
          <a:p>
            <a:pPr algn="r"/>
            <a:endParaRPr lang="en-US" sz="1051" noProof="1"/>
          </a:p>
        </p:txBody>
      </p:sp>
      <p:sp>
        <p:nvSpPr>
          <p:cNvPr id="109" name="Rectangle 108">
            <a:extLst>
              <a:ext uri="{FF2B5EF4-FFF2-40B4-BE49-F238E27FC236}">
                <a16:creationId xmlns:a16="http://schemas.microsoft.com/office/drawing/2014/main" id="{A293C7A0-C56D-4FCF-9EC7-ED9DC9BED911}"/>
              </a:ext>
            </a:extLst>
          </p:cNvPr>
          <p:cNvSpPr/>
          <p:nvPr/>
        </p:nvSpPr>
        <p:spPr>
          <a:xfrm>
            <a:off x="6667406" y="4099124"/>
            <a:ext cx="1585690" cy="235898"/>
          </a:xfrm>
          <a:prstGeom prst="rect">
            <a:avLst/>
          </a:prstGeom>
        </p:spPr>
        <p:txBody>
          <a:bodyPr wrap="none">
            <a:spAutoFit/>
          </a:bodyPr>
          <a:lstStyle/>
          <a:p>
            <a:pPr algn="r"/>
            <a:r>
              <a:rPr lang="en-US" sz="933" b="1" noProof="1"/>
              <a:t>No streamlined process </a:t>
            </a:r>
          </a:p>
        </p:txBody>
      </p:sp>
      <p:grpSp>
        <p:nvGrpSpPr>
          <p:cNvPr id="28" name="Group 27">
            <a:extLst>
              <a:ext uri="{FF2B5EF4-FFF2-40B4-BE49-F238E27FC236}">
                <a16:creationId xmlns:a16="http://schemas.microsoft.com/office/drawing/2014/main" id="{0F86CDED-0393-4C36-87B5-D02EF5C9A821}"/>
              </a:ext>
            </a:extLst>
          </p:cNvPr>
          <p:cNvGrpSpPr/>
          <p:nvPr/>
        </p:nvGrpSpPr>
        <p:grpSpPr>
          <a:xfrm>
            <a:off x="2101515" y="2021033"/>
            <a:ext cx="1686940" cy="413975"/>
            <a:chOff x="770020" y="1551708"/>
            <a:chExt cx="2249253" cy="551966"/>
          </a:xfrm>
        </p:grpSpPr>
        <p:grpSp>
          <p:nvGrpSpPr>
            <p:cNvPr id="10" name="Group 9">
              <a:extLst>
                <a:ext uri="{FF2B5EF4-FFF2-40B4-BE49-F238E27FC236}">
                  <a16:creationId xmlns:a16="http://schemas.microsoft.com/office/drawing/2014/main" id="{B4644F7F-CFF3-41A7-8CCE-8D55C6EC45AA}"/>
                </a:ext>
              </a:extLst>
            </p:cNvPr>
            <p:cNvGrpSpPr/>
            <p:nvPr/>
          </p:nvGrpSpPr>
          <p:grpSpPr>
            <a:xfrm>
              <a:off x="942109" y="1551709"/>
              <a:ext cx="2077164" cy="551965"/>
              <a:chOff x="480291" y="1551709"/>
              <a:chExt cx="2077164" cy="551965"/>
            </a:xfrm>
          </p:grpSpPr>
          <p:sp>
            <p:nvSpPr>
              <p:cNvPr id="8" name="Rectangle 7">
                <a:extLst>
                  <a:ext uri="{FF2B5EF4-FFF2-40B4-BE49-F238E27FC236}">
                    <a16:creationId xmlns:a16="http://schemas.microsoft.com/office/drawing/2014/main" id="{044A306F-3D96-4998-B45D-548E79030B6A}"/>
                  </a:ext>
                </a:extLst>
              </p:cNvPr>
              <p:cNvSpPr/>
              <p:nvPr/>
            </p:nvSpPr>
            <p:spPr>
              <a:xfrm>
                <a:off x="480291" y="1551709"/>
                <a:ext cx="1528524" cy="5519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noProof="1"/>
                  <a:t>Policies &amp; Procedures</a:t>
                </a:r>
              </a:p>
            </p:txBody>
          </p:sp>
          <p:sp>
            <p:nvSpPr>
              <p:cNvPr id="9" name="Right Triangle 8">
                <a:extLst>
                  <a:ext uri="{FF2B5EF4-FFF2-40B4-BE49-F238E27FC236}">
                    <a16:creationId xmlns:a16="http://schemas.microsoft.com/office/drawing/2014/main" id="{8B967F1E-BC97-47E7-B769-4D74AD9D3326}"/>
                  </a:ext>
                </a:extLst>
              </p:cNvPr>
              <p:cNvSpPr/>
              <p:nvPr/>
            </p:nvSpPr>
            <p:spPr>
              <a:xfrm>
                <a:off x="2008815" y="1551709"/>
                <a:ext cx="548640" cy="55196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noProof="1"/>
              </a:p>
            </p:txBody>
          </p:sp>
        </p:grpSp>
        <p:sp>
          <p:nvSpPr>
            <p:cNvPr id="110" name="Rectangle 109">
              <a:extLst>
                <a:ext uri="{FF2B5EF4-FFF2-40B4-BE49-F238E27FC236}">
                  <a16:creationId xmlns:a16="http://schemas.microsoft.com/office/drawing/2014/main" id="{843173D9-1339-461D-A31B-66D29D2423F0}"/>
                </a:ext>
              </a:extLst>
            </p:cNvPr>
            <p:cNvSpPr/>
            <p:nvPr/>
          </p:nvSpPr>
          <p:spPr>
            <a:xfrm>
              <a:off x="770020" y="1551708"/>
              <a:ext cx="170873" cy="55196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noProof="1"/>
            </a:p>
          </p:txBody>
        </p:sp>
      </p:grpSp>
      <p:grpSp>
        <p:nvGrpSpPr>
          <p:cNvPr id="27" name="Group 26">
            <a:extLst>
              <a:ext uri="{FF2B5EF4-FFF2-40B4-BE49-F238E27FC236}">
                <a16:creationId xmlns:a16="http://schemas.microsoft.com/office/drawing/2014/main" id="{BBE4014F-3D6B-441B-8C3B-DE0B1C4DDABA}"/>
              </a:ext>
            </a:extLst>
          </p:cNvPr>
          <p:cNvGrpSpPr/>
          <p:nvPr/>
        </p:nvGrpSpPr>
        <p:grpSpPr>
          <a:xfrm>
            <a:off x="4106178" y="2021033"/>
            <a:ext cx="1686940" cy="413975"/>
            <a:chOff x="3442902" y="1551707"/>
            <a:chExt cx="2249253" cy="551967"/>
          </a:xfrm>
        </p:grpSpPr>
        <p:grpSp>
          <p:nvGrpSpPr>
            <p:cNvPr id="73" name="Group 72">
              <a:extLst>
                <a:ext uri="{FF2B5EF4-FFF2-40B4-BE49-F238E27FC236}">
                  <a16:creationId xmlns:a16="http://schemas.microsoft.com/office/drawing/2014/main" id="{1F2EC593-3CB4-44D8-8F51-4A9691805DB8}"/>
                </a:ext>
              </a:extLst>
            </p:cNvPr>
            <p:cNvGrpSpPr/>
            <p:nvPr/>
          </p:nvGrpSpPr>
          <p:grpSpPr>
            <a:xfrm>
              <a:off x="3614991" y="1551709"/>
              <a:ext cx="2077164" cy="551965"/>
              <a:chOff x="480291" y="1551709"/>
              <a:chExt cx="2077164" cy="551965"/>
            </a:xfrm>
            <a:solidFill>
              <a:schemeClr val="accent2"/>
            </a:solidFill>
          </p:grpSpPr>
          <p:sp>
            <p:nvSpPr>
              <p:cNvPr id="74" name="Rectangle 73">
                <a:extLst>
                  <a:ext uri="{FF2B5EF4-FFF2-40B4-BE49-F238E27FC236}">
                    <a16:creationId xmlns:a16="http://schemas.microsoft.com/office/drawing/2014/main" id="{F10FEE9F-C2E3-4D62-B139-EA385B3BC0A9}"/>
                  </a:ext>
                </a:extLst>
              </p:cNvPr>
              <p:cNvSpPr/>
              <p:nvPr/>
            </p:nvSpPr>
            <p:spPr>
              <a:xfrm>
                <a:off x="480291" y="1551709"/>
                <a:ext cx="1528524" cy="5519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noProof="1"/>
                  <a:t>Product</a:t>
                </a:r>
              </a:p>
            </p:txBody>
          </p:sp>
          <p:sp>
            <p:nvSpPr>
              <p:cNvPr id="75" name="Right Triangle 74">
                <a:extLst>
                  <a:ext uri="{FF2B5EF4-FFF2-40B4-BE49-F238E27FC236}">
                    <a16:creationId xmlns:a16="http://schemas.microsoft.com/office/drawing/2014/main" id="{A48C3320-4312-4C27-8672-6C5D71BC6B39}"/>
                  </a:ext>
                </a:extLst>
              </p:cNvPr>
              <p:cNvSpPr/>
              <p:nvPr/>
            </p:nvSpPr>
            <p:spPr>
              <a:xfrm>
                <a:off x="2008815" y="1551709"/>
                <a:ext cx="548640" cy="55196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noProof="1"/>
              </a:p>
            </p:txBody>
          </p:sp>
        </p:grpSp>
        <p:sp>
          <p:nvSpPr>
            <p:cNvPr id="111" name="Rectangle 110">
              <a:extLst>
                <a:ext uri="{FF2B5EF4-FFF2-40B4-BE49-F238E27FC236}">
                  <a16:creationId xmlns:a16="http://schemas.microsoft.com/office/drawing/2014/main" id="{DA446595-6F50-44D0-A5F7-7A14EE6C1A75}"/>
                </a:ext>
              </a:extLst>
            </p:cNvPr>
            <p:cNvSpPr/>
            <p:nvPr/>
          </p:nvSpPr>
          <p:spPr>
            <a:xfrm>
              <a:off x="3442902" y="1551707"/>
              <a:ext cx="170873" cy="5519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noProof="1"/>
            </a:p>
          </p:txBody>
        </p:sp>
      </p:grpSp>
      <p:grpSp>
        <p:nvGrpSpPr>
          <p:cNvPr id="29" name="Group 28">
            <a:extLst>
              <a:ext uri="{FF2B5EF4-FFF2-40B4-BE49-F238E27FC236}">
                <a16:creationId xmlns:a16="http://schemas.microsoft.com/office/drawing/2014/main" id="{D5E5E758-A6FB-4971-BE10-B196F2C67092}"/>
              </a:ext>
            </a:extLst>
          </p:cNvPr>
          <p:cNvGrpSpPr/>
          <p:nvPr/>
        </p:nvGrpSpPr>
        <p:grpSpPr>
          <a:xfrm>
            <a:off x="6114871" y="2021033"/>
            <a:ext cx="1682907" cy="413975"/>
            <a:chOff x="6121160" y="1551709"/>
            <a:chExt cx="2243875" cy="551965"/>
          </a:xfrm>
        </p:grpSpPr>
        <p:grpSp>
          <p:nvGrpSpPr>
            <p:cNvPr id="76" name="Group 75">
              <a:extLst>
                <a:ext uri="{FF2B5EF4-FFF2-40B4-BE49-F238E27FC236}">
                  <a16:creationId xmlns:a16="http://schemas.microsoft.com/office/drawing/2014/main" id="{0C53A6DA-99CD-4983-A8EA-CCFF9FD8741F}"/>
                </a:ext>
              </a:extLst>
            </p:cNvPr>
            <p:cNvGrpSpPr/>
            <p:nvPr/>
          </p:nvGrpSpPr>
          <p:grpSpPr>
            <a:xfrm>
              <a:off x="6287871" y="1551709"/>
              <a:ext cx="2077164" cy="551965"/>
              <a:chOff x="480291" y="1551709"/>
              <a:chExt cx="2077164" cy="551965"/>
            </a:xfrm>
            <a:solidFill>
              <a:schemeClr val="accent6"/>
            </a:solidFill>
          </p:grpSpPr>
          <p:sp>
            <p:nvSpPr>
              <p:cNvPr id="77" name="Rectangle 76">
                <a:extLst>
                  <a:ext uri="{FF2B5EF4-FFF2-40B4-BE49-F238E27FC236}">
                    <a16:creationId xmlns:a16="http://schemas.microsoft.com/office/drawing/2014/main" id="{EA804D4F-6D36-443B-B89C-94AD2336E9BE}"/>
                  </a:ext>
                </a:extLst>
              </p:cNvPr>
              <p:cNvSpPr/>
              <p:nvPr/>
            </p:nvSpPr>
            <p:spPr>
              <a:xfrm>
                <a:off x="480291" y="1551709"/>
                <a:ext cx="1528524" cy="5519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noProof="1">
                    <a:solidFill>
                      <a:schemeClr val="accent6">
                        <a:lumMod val="50000"/>
                      </a:schemeClr>
                    </a:solidFill>
                  </a:rPr>
                  <a:t>People</a:t>
                </a:r>
              </a:p>
            </p:txBody>
          </p:sp>
          <p:sp>
            <p:nvSpPr>
              <p:cNvPr id="78" name="Right Triangle 77">
                <a:extLst>
                  <a:ext uri="{FF2B5EF4-FFF2-40B4-BE49-F238E27FC236}">
                    <a16:creationId xmlns:a16="http://schemas.microsoft.com/office/drawing/2014/main" id="{620CA5F7-B112-4756-8CF0-687246BA62D8}"/>
                  </a:ext>
                </a:extLst>
              </p:cNvPr>
              <p:cNvSpPr/>
              <p:nvPr/>
            </p:nvSpPr>
            <p:spPr>
              <a:xfrm>
                <a:off x="2008815" y="1551709"/>
                <a:ext cx="548640" cy="55196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noProof="1"/>
              </a:p>
            </p:txBody>
          </p:sp>
        </p:grpSp>
        <p:sp>
          <p:nvSpPr>
            <p:cNvPr id="112" name="Rectangle 111">
              <a:extLst>
                <a:ext uri="{FF2B5EF4-FFF2-40B4-BE49-F238E27FC236}">
                  <a16:creationId xmlns:a16="http://schemas.microsoft.com/office/drawing/2014/main" id="{B01D74A1-B1A8-470F-8C91-9E9AF813D7FA}"/>
                </a:ext>
              </a:extLst>
            </p:cNvPr>
            <p:cNvSpPr/>
            <p:nvPr/>
          </p:nvSpPr>
          <p:spPr>
            <a:xfrm>
              <a:off x="6121160" y="1551709"/>
              <a:ext cx="170873" cy="55196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noProof="1"/>
            </a:p>
          </p:txBody>
        </p:sp>
      </p:grpSp>
      <p:grpSp>
        <p:nvGrpSpPr>
          <p:cNvPr id="25" name="Group 24">
            <a:extLst>
              <a:ext uri="{FF2B5EF4-FFF2-40B4-BE49-F238E27FC236}">
                <a16:creationId xmlns:a16="http://schemas.microsoft.com/office/drawing/2014/main" id="{FC936687-8EED-4A33-B736-8107AE3316B9}"/>
              </a:ext>
            </a:extLst>
          </p:cNvPr>
          <p:cNvGrpSpPr/>
          <p:nvPr/>
        </p:nvGrpSpPr>
        <p:grpSpPr>
          <a:xfrm>
            <a:off x="3108787" y="4684554"/>
            <a:ext cx="1686028" cy="413975"/>
            <a:chOff x="2113047" y="5103070"/>
            <a:chExt cx="2248037" cy="551966"/>
          </a:xfrm>
        </p:grpSpPr>
        <p:grpSp>
          <p:nvGrpSpPr>
            <p:cNvPr id="11" name="Group 10">
              <a:extLst>
                <a:ext uri="{FF2B5EF4-FFF2-40B4-BE49-F238E27FC236}">
                  <a16:creationId xmlns:a16="http://schemas.microsoft.com/office/drawing/2014/main" id="{2D10DEB2-1C42-467A-AA2D-F966FFD092DF}"/>
                </a:ext>
              </a:extLst>
            </p:cNvPr>
            <p:cNvGrpSpPr/>
            <p:nvPr/>
          </p:nvGrpSpPr>
          <p:grpSpPr>
            <a:xfrm>
              <a:off x="2283920" y="5103070"/>
              <a:ext cx="2077164" cy="551966"/>
              <a:chOff x="1366116" y="4770049"/>
              <a:chExt cx="2077164" cy="551966"/>
            </a:xfrm>
            <a:solidFill>
              <a:schemeClr val="accent3"/>
            </a:solidFill>
          </p:grpSpPr>
          <p:sp>
            <p:nvSpPr>
              <p:cNvPr id="80" name="Rectangle 79">
                <a:extLst>
                  <a:ext uri="{FF2B5EF4-FFF2-40B4-BE49-F238E27FC236}">
                    <a16:creationId xmlns:a16="http://schemas.microsoft.com/office/drawing/2014/main" id="{F60A0B4D-8192-41A7-82FD-86F85396FD3D}"/>
                  </a:ext>
                </a:extLst>
              </p:cNvPr>
              <p:cNvSpPr/>
              <p:nvPr/>
            </p:nvSpPr>
            <p:spPr>
              <a:xfrm>
                <a:off x="1366116" y="4770050"/>
                <a:ext cx="1528524" cy="5519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noProof="1">
                    <a:solidFill>
                      <a:schemeClr val="tx2"/>
                    </a:solidFill>
                  </a:rPr>
                  <a:t>Place</a:t>
                </a:r>
              </a:p>
            </p:txBody>
          </p:sp>
          <p:sp>
            <p:nvSpPr>
              <p:cNvPr id="81" name="Right Triangle 80">
                <a:extLst>
                  <a:ext uri="{FF2B5EF4-FFF2-40B4-BE49-F238E27FC236}">
                    <a16:creationId xmlns:a16="http://schemas.microsoft.com/office/drawing/2014/main" id="{7E5A34AA-85BB-4CC5-8C72-8668FAFE51EB}"/>
                  </a:ext>
                </a:extLst>
              </p:cNvPr>
              <p:cNvSpPr/>
              <p:nvPr/>
            </p:nvSpPr>
            <p:spPr>
              <a:xfrm flipV="1">
                <a:off x="2894640" y="4770049"/>
                <a:ext cx="548640" cy="55196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noProof="1"/>
              </a:p>
            </p:txBody>
          </p:sp>
        </p:grpSp>
        <p:sp>
          <p:nvSpPr>
            <p:cNvPr id="113" name="Rectangle 112">
              <a:extLst>
                <a:ext uri="{FF2B5EF4-FFF2-40B4-BE49-F238E27FC236}">
                  <a16:creationId xmlns:a16="http://schemas.microsoft.com/office/drawing/2014/main" id="{6B30C3A8-04EB-4A59-A2A7-6C0562D8DE13}"/>
                </a:ext>
              </a:extLst>
            </p:cNvPr>
            <p:cNvSpPr/>
            <p:nvPr/>
          </p:nvSpPr>
          <p:spPr>
            <a:xfrm>
              <a:off x="2113047" y="5103070"/>
              <a:ext cx="170873" cy="55196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noProof="1"/>
            </a:p>
          </p:txBody>
        </p:sp>
      </p:grpSp>
      <p:grpSp>
        <p:nvGrpSpPr>
          <p:cNvPr id="26" name="Group 25">
            <a:extLst>
              <a:ext uri="{FF2B5EF4-FFF2-40B4-BE49-F238E27FC236}">
                <a16:creationId xmlns:a16="http://schemas.microsoft.com/office/drawing/2014/main" id="{193C6C8A-35D4-4EC3-9353-D5B41F656B89}"/>
              </a:ext>
            </a:extLst>
          </p:cNvPr>
          <p:cNvGrpSpPr/>
          <p:nvPr/>
        </p:nvGrpSpPr>
        <p:grpSpPr>
          <a:xfrm>
            <a:off x="6085331" y="4729977"/>
            <a:ext cx="1686028" cy="413975"/>
            <a:chOff x="4785048" y="5105451"/>
            <a:chExt cx="2248037" cy="551966"/>
          </a:xfrm>
        </p:grpSpPr>
        <p:grpSp>
          <p:nvGrpSpPr>
            <p:cNvPr id="82" name="Group 81">
              <a:extLst>
                <a:ext uri="{FF2B5EF4-FFF2-40B4-BE49-F238E27FC236}">
                  <a16:creationId xmlns:a16="http://schemas.microsoft.com/office/drawing/2014/main" id="{2AE3AD86-802A-4C26-B490-B2D786CD1107}"/>
                </a:ext>
              </a:extLst>
            </p:cNvPr>
            <p:cNvGrpSpPr/>
            <p:nvPr/>
          </p:nvGrpSpPr>
          <p:grpSpPr>
            <a:xfrm>
              <a:off x="4955921" y="5105451"/>
              <a:ext cx="2077164" cy="551966"/>
              <a:chOff x="1366116" y="4770049"/>
              <a:chExt cx="2077164" cy="551966"/>
            </a:xfrm>
            <a:solidFill>
              <a:schemeClr val="accent5"/>
            </a:solidFill>
          </p:grpSpPr>
          <p:sp>
            <p:nvSpPr>
              <p:cNvPr id="83" name="Rectangle 82">
                <a:extLst>
                  <a:ext uri="{FF2B5EF4-FFF2-40B4-BE49-F238E27FC236}">
                    <a16:creationId xmlns:a16="http://schemas.microsoft.com/office/drawing/2014/main" id="{67B5C23F-A1A8-41B2-81B7-721B61874B1E}"/>
                  </a:ext>
                </a:extLst>
              </p:cNvPr>
              <p:cNvSpPr/>
              <p:nvPr/>
            </p:nvSpPr>
            <p:spPr>
              <a:xfrm>
                <a:off x="1366116" y="4770050"/>
                <a:ext cx="1528524" cy="5519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351" noProof="1"/>
                  <a:t>Process</a:t>
                </a:r>
              </a:p>
            </p:txBody>
          </p:sp>
          <p:sp>
            <p:nvSpPr>
              <p:cNvPr id="84" name="Right Triangle 83">
                <a:extLst>
                  <a:ext uri="{FF2B5EF4-FFF2-40B4-BE49-F238E27FC236}">
                    <a16:creationId xmlns:a16="http://schemas.microsoft.com/office/drawing/2014/main" id="{7CF303BD-63A9-4A5D-AA32-7D44A10F49CE}"/>
                  </a:ext>
                </a:extLst>
              </p:cNvPr>
              <p:cNvSpPr/>
              <p:nvPr/>
            </p:nvSpPr>
            <p:spPr>
              <a:xfrm flipV="1">
                <a:off x="2894640" y="4770049"/>
                <a:ext cx="548640" cy="55196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noProof="1"/>
              </a:p>
            </p:txBody>
          </p:sp>
        </p:grpSp>
        <p:sp>
          <p:nvSpPr>
            <p:cNvPr id="114" name="Rectangle 113">
              <a:extLst>
                <a:ext uri="{FF2B5EF4-FFF2-40B4-BE49-F238E27FC236}">
                  <a16:creationId xmlns:a16="http://schemas.microsoft.com/office/drawing/2014/main" id="{E3801728-FC4A-4028-84C6-CF6934D82E06}"/>
                </a:ext>
              </a:extLst>
            </p:cNvPr>
            <p:cNvSpPr/>
            <p:nvPr/>
          </p:nvSpPr>
          <p:spPr>
            <a:xfrm>
              <a:off x="4785048" y="5105451"/>
              <a:ext cx="170873" cy="55196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noProof="1"/>
            </a:p>
          </p:txBody>
        </p:sp>
      </p:grpSp>
      <p:sp>
        <p:nvSpPr>
          <p:cNvPr id="61" name="Rectangle 60">
            <a:extLst>
              <a:ext uri="{FF2B5EF4-FFF2-40B4-BE49-F238E27FC236}">
                <a16:creationId xmlns:a16="http://schemas.microsoft.com/office/drawing/2014/main" id="{35DEDA65-2707-4164-851C-A98CA0C78BA2}"/>
              </a:ext>
            </a:extLst>
          </p:cNvPr>
          <p:cNvSpPr/>
          <p:nvPr/>
        </p:nvSpPr>
        <p:spPr>
          <a:xfrm>
            <a:off x="3836297" y="4065021"/>
            <a:ext cx="1162498" cy="235898"/>
          </a:xfrm>
          <a:prstGeom prst="rect">
            <a:avLst/>
          </a:prstGeom>
        </p:spPr>
        <p:txBody>
          <a:bodyPr wrap="none">
            <a:spAutoFit/>
          </a:bodyPr>
          <a:lstStyle/>
          <a:p>
            <a:pPr algn="r"/>
            <a:r>
              <a:rPr lang="en-US" sz="933" b="1" noProof="1"/>
              <a:t>Staff/lack-of-time</a:t>
            </a:r>
          </a:p>
        </p:txBody>
      </p:sp>
      <p:sp>
        <p:nvSpPr>
          <p:cNvPr id="4" name="Rectangle 3"/>
          <p:cNvSpPr/>
          <p:nvPr/>
        </p:nvSpPr>
        <p:spPr>
          <a:xfrm>
            <a:off x="3004263" y="2541440"/>
            <a:ext cx="1024639" cy="235898"/>
          </a:xfrm>
          <a:prstGeom prst="rect">
            <a:avLst/>
          </a:prstGeom>
        </p:spPr>
        <p:txBody>
          <a:bodyPr wrap="none">
            <a:spAutoFit/>
          </a:bodyPr>
          <a:lstStyle/>
          <a:p>
            <a:pPr algn="r"/>
            <a:r>
              <a:rPr lang="en-US" sz="933" b="1" noProof="1"/>
              <a:t>Lack of policy </a:t>
            </a:r>
          </a:p>
        </p:txBody>
      </p:sp>
      <p:sp>
        <p:nvSpPr>
          <p:cNvPr id="12" name="Rectangle 11"/>
          <p:cNvSpPr/>
          <p:nvPr/>
        </p:nvSpPr>
        <p:spPr>
          <a:xfrm>
            <a:off x="1893892" y="5427113"/>
            <a:ext cx="6795117" cy="748795"/>
          </a:xfrm>
          <a:prstGeom prst="rect">
            <a:avLst/>
          </a:prstGeom>
          <a:ln>
            <a:solidFill>
              <a:schemeClr val="accent1"/>
            </a:solidFill>
          </a:ln>
        </p:spPr>
        <p:txBody>
          <a:bodyPr wrap="square">
            <a:spAutoFit/>
          </a:bodyPr>
          <a:lstStyle/>
          <a:p>
            <a:r>
              <a:rPr lang="en-US" sz="2133" b="1" dirty="0">
                <a:solidFill>
                  <a:srgbClr val="580F8B"/>
                </a:solidFill>
                <a:ea typeface="+mj-ea"/>
                <a:cs typeface="+mj-cs"/>
              </a:rPr>
              <a:t>Aim: </a:t>
            </a:r>
            <a:r>
              <a:rPr lang="en-US" sz="2133" dirty="0">
                <a:solidFill>
                  <a:schemeClr val="accent1"/>
                </a:solidFill>
              </a:rPr>
              <a:t>Our goal was to increase annual documentation of SDOH screening to 50% in one year. </a:t>
            </a:r>
          </a:p>
        </p:txBody>
      </p:sp>
    </p:spTree>
    <p:extLst>
      <p:ext uri="{BB962C8B-B14F-4D97-AF65-F5344CB8AC3E}">
        <p14:creationId xmlns:p14="http://schemas.microsoft.com/office/powerpoint/2010/main" val="2298676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133602" y="1657445"/>
            <a:ext cx="8269353" cy="4551969"/>
          </a:xfrm>
        </p:spPr>
        <p:txBody>
          <a:bodyPr>
            <a:normAutofit/>
          </a:bodyPr>
          <a:lstStyle/>
          <a:p>
            <a:r>
              <a:rPr lang="en-US" dirty="0">
                <a:solidFill>
                  <a:schemeClr val="tx1"/>
                </a:solidFill>
              </a:rPr>
              <a:t>Aim: increase SDOH screening in the next 12 months to 50%</a:t>
            </a:r>
          </a:p>
          <a:p>
            <a:r>
              <a:rPr lang="en-US" dirty="0">
                <a:solidFill>
                  <a:schemeClr val="tx1"/>
                </a:solidFill>
              </a:rPr>
              <a:t>No standardized tool for SDOH screening</a:t>
            </a:r>
          </a:p>
          <a:p>
            <a:r>
              <a:rPr lang="en-US" dirty="0">
                <a:solidFill>
                  <a:schemeClr val="tx1"/>
                </a:solidFill>
              </a:rPr>
              <a:t>How: create a quarterly intake form with SDOH questions for youth/families to complete at their clinical visits at the PDC</a:t>
            </a:r>
          </a:p>
          <a:p>
            <a:pPr lvl="1"/>
            <a:r>
              <a:rPr lang="en-US" dirty="0">
                <a:solidFill>
                  <a:schemeClr val="tx1"/>
                </a:solidFill>
              </a:rPr>
              <a:t>Previously goal was for SW to meet with families yearly and assess SDOH during that visit</a:t>
            </a:r>
          </a:p>
          <a:p>
            <a:pPr lvl="2"/>
            <a:r>
              <a:rPr lang="en-US" dirty="0">
                <a:solidFill>
                  <a:schemeClr val="tx1"/>
                </a:solidFill>
              </a:rPr>
              <a:t>Patient population growing and unable to maintain or track</a:t>
            </a:r>
          </a:p>
          <a:p>
            <a:pPr lvl="1"/>
            <a:r>
              <a:rPr lang="en-US" dirty="0">
                <a:solidFill>
                  <a:schemeClr val="tx1"/>
                </a:solidFill>
              </a:rPr>
              <a:t>Quarterly intake form collects clinical, demographic, and SDOH information </a:t>
            </a:r>
          </a:p>
          <a:p>
            <a:pPr lvl="1"/>
            <a:r>
              <a:rPr lang="en-US" dirty="0">
                <a:solidFill>
                  <a:schemeClr val="tx1"/>
                </a:solidFill>
              </a:rPr>
              <a:t>SDOH questions used were recommended by the T1D Exchange</a:t>
            </a:r>
          </a:p>
          <a:p>
            <a:pPr lvl="1"/>
            <a:endParaRPr lang="en-US" dirty="0">
              <a:solidFill>
                <a:schemeClr val="tx1"/>
              </a:solidFill>
            </a:endParaRPr>
          </a:p>
          <a:p>
            <a:pPr lvl="1"/>
            <a:endParaRPr lang="en-US" dirty="0">
              <a:solidFill>
                <a:schemeClr val="tx1"/>
              </a:solidFill>
            </a:endParaRPr>
          </a:p>
        </p:txBody>
      </p:sp>
      <p:sp>
        <p:nvSpPr>
          <p:cNvPr id="4" name="Slide Number Placeholder 3"/>
          <p:cNvSpPr>
            <a:spLocks noGrp="1"/>
          </p:cNvSpPr>
          <p:nvPr>
            <p:ph type="sldNum" sz="quarter" idx="4"/>
          </p:nvPr>
        </p:nvSpPr>
        <p:spPr/>
        <p:txBody>
          <a:bodyPr/>
          <a:lstStyle/>
          <a:p>
            <a:fld id="{7FEEEA1A-CB49-3744-AA40-B896987410F9}" type="slidenum">
              <a:rPr lang="en-US" smtClean="0"/>
              <a:pPr/>
              <a:t>27</a:t>
            </a:fld>
            <a:endParaRPr lang="en-US" dirty="0"/>
          </a:p>
        </p:txBody>
      </p:sp>
      <p:sp>
        <p:nvSpPr>
          <p:cNvPr id="5" name="Title 4"/>
          <p:cNvSpPr>
            <a:spLocks noGrp="1"/>
          </p:cNvSpPr>
          <p:nvPr>
            <p:ph type="title"/>
          </p:nvPr>
        </p:nvSpPr>
        <p:spPr/>
        <p:txBody>
          <a:bodyPr/>
          <a:lstStyle/>
          <a:p>
            <a:r>
              <a:rPr lang="en-US" dirty="0"/>
              <a:t>QI Project	</a:t>
            </a:r>
          </a:p>
        </p:txBody>
      </p:sp>
    </p:spTree>
    <p:extLst>
      <p:ext uri="{BB962C8B-B14F-4D97-AF65-F5344CB8AC3E}">
        <p14:creationId xmlns:p14="http://schemas.microsoft.com/office/powerpoint/2010/main" val="3665823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FEEEA1A-CB49-3744-AA40-B896987410F9}" type="slidenum">
              <a:rPr lang="en-US" smtClean="0"/>
              <a:pPr/>
              <a:t>28</a:t>
            </a:fld>
            <a:endParaRPr lang="en-US" dirty="0"/>
          </a:p>
        </p:txBody>
      </p:sp>
      <p:sp>
        <p:nvSpPr>
          <p:cNvPr id="5" name="Title 4"/>
          <p:cNvSpPr>
            <a:spLocks noGrp="1"/>
          </p:cNvSpPr>
          <p:nvPr>
            <p:ph type="title"/>
          </p:nvPr>
        </p:nvSpPr>
        <p:spPr/>
        <p:txBody>
          <a:bodyPr/>
          <a:lstStyle/>
          <a:p>
            <a:r>
              <a:rPr lang="en-US" dirty="0"/>
              <a:t>SDOH Questions</a:t>
            </a:r>
          </a:p>
        </p:txBody>
      </p:sp>
      <p:pic>
        <p:nvPicPr>
          <p:cNvPr id="7" name="Picture 6"/>
          <p:cNvPicPr>
            <a:picLocks noChangeAspect="1"/>
          </p:cNvPicPr>
          <p:nvPr/>
        </p:nvPicPr>
        <p:blipFill>
          <a:blip r:embed="rId2"/>
          <a:stretch>
            <a:fillRect/>
          </a:stretch>
        </p:blipFill>
        <p:spPr>
          <a:xfrm>
            <a:off x="1741685" y="1488148"/>
            <a:ext cx="9444692" cy="4397819"/>
          </a:xfrm>
          <a:prstGeom prst="rect">
            <a:avLst/>
          </a:prstGeom>
        </p:spPr>
      </p:pic>
    </p:spTree>
    <p:extLst>
      <p:ext uri="{BB962C8B-B14F-4D97-AF65-F5344CB8AC3E}">
        <p14:creationId xmlns:p14="http://schemas.microsoft.com/office/powerpoint/2010/main" val="3367279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FEEEA1A-CB49-3744-AA40-B896987410F9}" type="slidenum">
              <a:rPr lang="en-US" smtClean="0"/>
              <a:pPr/>
              <a:t>29</a:t>
            </a:fld>
            <a:endParaRPr lang="en-US" dirty="0"/>
          </a:p>
        </p:txBody>
      </p:sp>
      <p:sp>
        <p:nvSpPr>
          <p:cNvPr id="5" name="Title 4"/>
          <p:cNvSpPr>
            <a:spLocks noGrp="1"/>
          </p:cNvSpPr>
          <p:nvPr>
            <p:ph type="title"/>
          </p:nvPr>
        </p:nvSpPr>
        <p:spPr/>
        <p:txBody>
          <a:bodyPr/>
          <a:lstStyle/>
          <a:p>
            <a:r>
              <a:rPr lang="en-US" dirty="0"/>
              <a:t>Plan-Do-Study-Act</a:t>
            </a:r>
          </a:p>
        </p:txBody>
      </p:sp>
      <p:sp>
        <p:nvSpPr>
          <p:cNvPr id="6" name="Oval 2"/>
          <p:cNvSpPr>
            <a:spLocks noChangeArrowheads="1"/>
          </p:cNvSpPr>
          <p:nvPr/>
        </p:nvSpPr>
        <p:spPr bwMode="auto">
          <a:xfrm>
            <a:off x="3970425" y="1843089"/>
            <a:ext cx="4199335" cy="3892153"/>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685783">
              <a:spcBef>
                <a:spcPct val="0"/>
              </a:spcBef>
              <a:buNone/>
            </a:pPr>
            <a:endParaRPr lang="en-US" altLang="en-US" sz="1351" dirty="0">
              <a:solidFill>
                <a:srgbClr val="000000"/>
              </a:solidFill>
            </a:endParaRPr>
          </a:p>
        </p:txBody>
      </p:sp>
      <p:sp>
        <p:nvSpPr>
          <p:cNvPr id="7" name="Line 3"/>
          <p:cNvSpPr>
            <a:spLocks noChangeShapeType="1"/>
          </p:cNvSpPr>
          <p:nvPr/>
        </p:nvSpPr>
        <p:spPr bwMode="auto">
          <a:xfrm>
            <a:off x="6011467" y="1756172"/>
            <a:ext cx="0" cy="3819525"/>
          </a:xfrm>
          <a:prstGeom prst="line">
            <a:avLst/>
          </a:prstGeom>
          <a:ln>
            <a:headEnd type="none" w="sm" len="sm"/>
            <a:tailEnd type="none" w="sm" len="sm"/>
          </a:ln>
        </p:spPr>
        <p:style>
          <a:lnRef idx="1">
            <a:schemeClr val="accent5"/>
          </a:lnRef>
          <a:fillRef idx="0">
            <a:schemeClr val="accent5"/>
          </a:fillRef>
          <a:effectRef idx="0">
            <a:schemeClr val="accent5"/>
          </a:effectRef>
          <a:fontRef idx="minor">
            <a:schemeClr val="tx1"/>
          </a:fontRef>
        </p:style>
        <p:txBody>
          <a:bodyPr wrap="none" anchor="ctr"/>
          <a:lstStyle/>
          <a:p>
            <a:pPr defTabSz="685783"/>
            <a:endParaRPr lang="en-US" sz="1351">
              <a:solidFill>
                <a:srgbClr val="595959"/>
              </a:solidFill>
              <a:latin typeface="Franklin Gothic Book"/>
            </a:endParaRPr>
          </a:p>
        </p:txBody>
      </p:sp>
      <p:sp>
        <p:nvSpPr>
          <p:cNvPr id="8" name="Line 4"/>
          <p:cNvSpPr>
            <a:spLocks noChangeShapeType="1"/>
          </p:cNvSpPr>
          <p:nvPr/>
        </p:nvSpPr>
        <p:spPr bwMode="auto">
          <a:xfrm>
            <a:off x="4015980" y="3696891"/>
            <a:ext cx="4050507" cy="0"/>
          </a:xfrm>
          <a:prstGeom prst="line">
            <a:avLst/>
          </a:prstGeom>
          <a:ln>
            <a:headEnd type="none" w="sm" len="sm"/>
            <a:tailEnd type="none" w="sm" len="sm"/>
          </a:ln>
        </p:spPr>
        <p:style>
          <a:lnRef idx="2">
            <a:schemeClr val="accent5"/>
          </a:lnRef>
          <a:fillRef idx="0">
            <a:schemeClr val="accent5"/>
          </a:fillRef>
          <a:effectRef idx="1">
            <a:schemeClr val="accent5"/>
          </a:effectRef>
          <a:fontRef idx="minor">
            <a:schemeClr val="tx1"/>
          </a:fontRef>
        </p:style>
        <p:txBody>
          <a:bodyPr wrap="none" anchor="ctr"/>
          <a:lstStyle/>
          <a:p>
            <a:pPr defTabSz="685783"/>
            <a:endParaRPr lang="en-US" sz="1351">
              <a:solidFill>
                <a:srgbClr val="595959"/>
              </a:solidFill>
              <a:latin typeface="Franklin Gothic Book"/>
            </a:endParaRPr>
          </a:p>
        </p:txBody>
      </p:sp>
      <p:sp>
        <p:nvSpPr>
          <p:cNvPr id="9" name="AutoShape 5"/>
          <p:cNvSpPr>
            <a:spLocks noChangeArrowheads="1"/>
          </p:cNvSpPr>
          <p:nvPr/>
        </p:nvSpPr>
        <p:spPr bwMode="auto">
          <a:xfrm>
            <a:off x="5739868" y="1567085"/>
            <a:ext cx="602456" cy="354807"/>
          </a:xfrm>
          <a:prstGeom prst="rightArrow">
            <a:avLst>
              <a:gd name="adj1" fmla="val 50000"/>
              <a:gd name="adj2" fmla="val 85072"/>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783"/>
            <a:endParaRPr lang="en-US" altLang="en-US" sz="1351">
              <a:solidFill>
                <a:srgbClr val="000000"/>
              </a:solidFill>
              <a:latin typeface="Calibri" panose="020F0502020204030204" pitchFamily="34" charset="0"/>
            </a:endParaRPr>
          </a:p>
        </p:txBody>
      </p:sp>
      <p:sp>
        <p:nvSpPr>
          <p:cNvPr id="10" name="AutoShape 6"/>
          <p:cNvSpPr>
            <a:spLocks noChangeArrowheads="1"/>
          </p:cNvSpPr>
          <p:nvPr/>
        </p:nvSpPr>
        <p:spPr bwMode="auto">
          <a:xfrm>
            <a:off x="5736434" y="5557839"/>
            <a:ext cx="603647" cy="354807"/>
          </a:xfrm>
          <a:prstGeom prst="leftArrow">
            <a:avLst>
              <a:gd name="adj1" fmla="val 50000"/>
              <a:gd name="adj2" fmla="val 85059"/>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783"/>
            <a:endParaRPr lang="en-US" altLang="en-US" sz="1351">
              <a:solidFill>
                <a:srgbClr val="000000"/>
              </a:solidFill>
              <a:latin typeface="Calibri" panose="020F0502020204030204" pitchFamily="34" charset="0"/>
            </a:endParaRPr>
          </a:p>
        </p:txBody>
      </p:sp>
      <p:sp>
        <p:nvSpPr>
          <p:cNvPr id="11" name="AutoShape 7"/>
          <p:cNvSpPr>
            <a:spLocks noChangeArrowheads="1"/>
          </p:cNvSpPr>
          <p:nvPr/>
        </p:nvSpPr>
        <p:spPr bwMode="auto">
          <a:xfrm>
            <a:off x="7853364" y="3418286"/>
            <a:ext cx="397669" cy="539353"/>
          </a:xfrm>
          <a:prstGeom prst="downArrow">
            <a:avLst>
              <a:gd name="adj1" fmla="val 50000"/>
              <a:gd name="adj2" fmla="val 67821"/>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783"/>
            <a:endParaRPr lang="en-US" altLang="en-US" sz="1351">
              <a:solidFill>
                <a:schemeClr val="accent1">
                  <a:lumMod val="20000"/>
                  <a:lumOff val="80000"/>
                </a:schemeClr>
              </a:solidFill>
              <a:latin typeface="Calibri" panose="020F0502020204030204" pitchFamily="34" charset="0"/>
            </a:endParaRPr>
          </a:p>
        </p:txBody>
      </p:sp>
      <p:sp>
        <p:nvSpPr>
          <p:cNvPr id="12" name="AutoShape 8"/>
          <p:cNvSpPr>
            <a:spLocks noChangeArrowheads="1"/>
          </p:cNvSpPr>
          <p:nvPr/>
        </p:nvSpPr>
        <p:spPr bwMode="auto">
          <a:xfrm>
            <a:off x="3825480" y="3418286"/>
            <a:ext cx="397669" cy="539353"/>
          </a:xfrm>
          <a:prstGeom prst="upArrow">
            <a:avLst>
              <a:gd name="adj1" fmla="val 50000"/>
              <a:gd name="adj2" fmla="val 67808"/>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783"/>
            <a:endParaRPr lang="en-US" altLang="en-US" sz="1351">
              <a:solidFill>
                <a:srgbClr val="000000"/>
              </a:solidFill>
              <a:latin typeface="Calibri" panose="020F0502020204030204" pitchFamily="34" charset="0"/>
            </a:endParaRPr>
          </a:p>
        </p:txBody>
      </p:sp>
      <p:sp>
        <p:nvSpPr>
          <p:cNvPr id="13" name="Rectangle 10"/>
          <p:cNvSpPr>
            <a:spLocks noChangeArrowheads="1"/>
          </p:cNvSpPr>
          <p:nvPr/>
        </p:nvSpPr>
        <p:spPr bwMode="auto">
          <a:xfrm>
            <a:off x="5355432" y="1828801"/>
            <a:ext cx="418383" cy="27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8" rIns="69056" bIns="3452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685783">
              <a:spcBef>
                <a:spcPct val="0"/>
              </a:spcBef>
              <a:buNone/>
            </a:pPr>
            <a:r>
              <a:rPr lang="en-US" altLang="en-US" sz="1351" b="1" u="sng">
                <a:solidFill>
                  <a:srgbClr val="000000"/>
                </a:solidFill>
                <a:latin typeface="Arial" panose="020B0604020202020204" pitchFamily="34" charset="0"/>
              </a:rPr>
              <a:t>A</a:t>
            </a:r>
            <a:r>
              <a:rPr lang="en-US" altLang="en-US" sz="1351" b="1">
                <a:solidFill>
                  <a:srgbClr val="000000"/>
                </a:solidFill>
                <a:latin typeface="Arial" panose="020B0604020202020204" pitchFamily="34" charset="0"/>
              </a:rPr>
              <a:t>ct</a:t>
            </a:r>
          </a:p>
        </p:txBody>
      </p:sp>
      <p:sp>
        <p:nvSpPr>
          <p:cNvPr id="14" name="Rectangle 12"/>
          <p:cNvSpPr>
            <a:spLocks noChangeArrowheads="1"/>
          </p:cNvSpPr>
          <p:nvPr/>
        </p:nvSpPr>
        <p:spPr bwMode="auto">
          <a:xfrm>
            <a:off x="6280548" y="1857375"/>
            <a:ext cx="504945" cy="27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8" rIns="69056" bIns="3452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685783">
              <a:spcBef>
                <a:spcPct val="0"/>
              </a:spcBef>
              <a:buNone/>
            </a:pPr>
            <a:r>
              <a:rPr lang="en-US" altLang="en-US" sz="1351" b="1" u="sng">
                <a:solidFill>
                  <a:srgbClr val="000000"/>
                </a:solidFill>
                <a:latin typeface="Arial" panose="020B0604020202020204" pitchFamily="34" charset="0"/>
              </a:rPr>
              <a:t>P</a:t>
            </a:r>
            <a:r>
              <a:rPr lang="en-US" altLang="en-US" sz="1351" b="1">
                <a:solidFill>
                  <a:srgbClr val="000000"/>
                </a:solidFill>
                <a:latin typeface="Arial" panose="020B0604020202020204" pitchFamily="34" charset="0"/>
              </a:rPr>
              <a:t>lan</a:t>
            </a:r>
          </a:p>
        </p:txBody>
      </p:sp>
      <p:sp>
        <p:nvSpPr>
          <p:cNvPr id="15" name="Rectangle 14"/>
          <p:cNvSpPr>
            <a:spLocks noChangeArrowheads="1"/>
          </p:cNvSpPr>
          <p:nvPr/>
        </p:nvSpPr>
        <p:spPr bwMode="auto">
          <a:xfrm>
            <a:off x="4998244" y="3702845"/>
            <a:ext cx="620362" cy="27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8" rIns="69056" bIns="3452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685783">
              <a:spcBef>
                <a:spcPct val="0"/>
              </a:spcBef>
              <a:buNone/>
            </a:pPr>
            <a:r>
              <a:rPr lang="en-US" altLang="en-US" sz="1351" b="1" u="sng">
                <a:solidFill>
                  <a:srgbClr val="000000"/>
                </a:solidFill>
                <a:latin typeface="Arial" panose="020B0604020202020204" pitchFamily="34" charset="0"/>
              </a:rPr>
              <a:t>S</a:t>
            </a:r>
            <a:r>
              <a:rPr lang="en-US" altLang="en-US" sz="1351" b="1">
                <a:solidFill>
                  <a:srgbClr val="000000"/>
                </a:solidFill>
                <a:latin typeface="Arial" panose="020B0604020202020204" pitchFamily="34" charset="0"/>
              </a:rPr>
              <a:t>tudy</a:t>
            </a:r>
          </a:p>
        </p:txBody>
      </p:sp>
      <p:sp>
        <p:nvSpPr>
          <p:cNvPr id="16" name="Rectangle 16"/>
          <p:cNvSpPr>
            <a:spLocks noChangeArrowheads="1"/>
          </p:cNvSpPr>
          <p:nvPr/>
        </p:nvSpPr>
        <p:spPr bwMode="auto">
          <a:xfrm>
            <a:off x="6369846" y="3702845"/>
            <a:ext cx="370293" cy="27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8" rIns="69056" bIns="3452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685783">
              <a:spcBef>
                <a:spcPct val="0"/>
              </a:spcBef>
              <a:buNone/>
            </a:pPr>
            <a:r>
              <a:rPr lang="en-US" altLang="en-US" sz="1351" b="1" u="sng" dirty="0">
                <a:solidFill>
                  <a:srgbClr val="000000"/>
                </a:solidFill>
                <a:latin typeface="Arial" panose="020B0604020202020204" pitchFamily="34" charset="0"/>
              </a:rPr>
              <a:t>D</a:t>
            </a:r>
            <a:r>
              <a:rPr lang="en-US" altLang="en-US" sz="1351" b="1" dirty="0">
                <a:solidFill>
                  <a:srgbClr val="000000"/>
                </a:solidFill>
                <a:latin typeface="Arial" panose="020B0604020202020204" pitchFamily="34" charset="0"/>
              </a:rPr>
              <a:t>o</a:t>
            </a:r>
          </a:p>
        </p:txBody>
      </p:sp>
      <p:sp>
        <p:nvSpPr>
          <p:cNvPr id="17" name="Rectangle 15"/>
          <p:cNvSpPr>
            <a:spLocks noChangeArrowheads="1"/>
          </p:cNvSpPr>
          <p:nvPr/>
        </p:nvSpPr>
        <p:spPr bwMode="auto">
          <a:xfrm>
            <a:off x="3082566" y="2327029"/>
            <a:ext cx="2808337" cy="254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056" tIns="34528" rIns="69056" bIns="3452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685783">
              <a:spcBef>
                <a:spcPct val="0"/>
              </a:spcBef>
              <a:buNone/>
            </a:pPr>
            <a:endParaRPr lang="en-US" altLang="en-US" sz="1200" dirty="0">
              <a:solidFill>
                <a:srgbClr val="000000"/>
              </a:solidFill>
              <a:latin typeface="Arial" panose="020B0604020202020204" pitchFamily="34" charset="0"/>
            </a:endParaRPr>
          </a:p>
        </p:txBody>
      </p:sp>
      <p:sp>
        <p:nvSpPr>
          <p:cNvPr id="18" name="TextBox 17"/>
          <p:cNvSpPr txBox="1"/>
          <p:nvPr/>
        </p:nvSpPr>
        <p:spPr>
          <a:xfrm>
            <a:off x="6127486" y="2191901"/>
            <a:ext cx="3776321" cy="912814"/>
          </a:xfrm>
          <a:prstGeom prst="rect">
            <a:avLst/>
          </a:prstGeom>
          <a:noFill/>
        </p:spPr>
        <p:txBody>
          <a:bodyPr wrap="square" rtlCol="0">
            <a:spAutoFit/>
          </a:bodyPr>
          <a:lstStyle/>
          <a:p>
            <a:pPr marL="228594" indent="-228594">
              <a:buFont typeface="Arial" panose="020B0604020202020204" pitchFamily="34" charset="0"/>
              <a:buChar char="•"/>
            </a:pPr>
            <a:r>
              <a:rPr lang="en-US" sz="1333" dirty="0"/>
              <a:t>Create paper intake form</a:t>
            </a:r>
          </a:p>
          <a:p>
            <a:pPr marL="228594" indent="-228594">
              <a:buFont typeface="Arial" panose="020B0604020202020204" pitchFamily="34" charset="0"/>
              <a:buChar char="•"/>
            </a:pPr>
            <a:r>
              <a:rPr lang="en-US" sz="1333" dirty="0"/>
              <a:t>Front desk to provide paper version to one family. Reviewed by provider during visit, if SDOH questions are +, SW to reach out.  </a:t>
            </a:r>
          </a:p>
        </p:txBody>
      </p:sp>
      <p:sp>
        <p:nvSpPr>
          <p:cNvPr id="19" name="TextBox 18"/>
          <p:cNvSpPr txBox="1"/>
          <p:nvPr/>
        </p:nvSpPr>
        <p:spPr>
          <a:xfrm>
            <a:off x="6161893" y="3994697"/>
            <a:ext cx="2953167" cy="1117935"/>
          </a:xfrm>
          <a:prstGeom prst="rect">
            <a:avLst/>
          </a:prstGeom>
          <a:noFill/>
        </p:spPr>
        <p:txBody>
          <a:bodyPr wrap="square" rtlCol="0">
            <a:spAutoFit/>
          </a:bodyPr>
          <a:lstStyle/>
          <a:p>
            <a:pPr marL="228594" indent="-228594">
              <a:buFont typeface="Arial" panose="020B0604020202020204" pitchFamily="34" charset="0"/>
              <a:buChar char="•"/>
            </a:pPr>
            <a:r>
              <a:rPr lang="en-US" sz="1333" b="1" dirty="0"/>
              <a:t>Month 1: </a:t>
            </a:r>
            <a:r>
              <a:rPr lang="en-US" sz="1333" dirty="0"/>
              <a:t>1 family received it</a:t>
            </a:r>
          </a:p>
          <a:p>
            <a:pPr marL="228594" indent="-228594">
              <a:buFont typeface="Arial" panose="020B0604020202020204" pitchFamily="34" charset="0"/>
              <a:buChar char="•"/>
            </a:pPr>
            <a:r>
              <a:rPr lang="en-US" sz="1333" b="1" dirty="0"/>
              <a:t>Month 2: </a:t>
            </a:r>
            <a:r>
              <a:rPr lang="en-US" sz="1333" dirty="0"/>
              <a:t>edited intake form, no one received it </a:t>
            </a:r>
          </a:p>
          <a:p>
            <a:pPr marL="228594" indent="-228594">
              <a:buFont typeface="Arial" panose="020B0604020202020204" pitchFamily="34" charset="0"/>
              <a:buChar char="•"/>
            </a:pPr>
            <a:r>
              <a:rPr lang="en-US" sz="1333" b="1" dirty="0"/>
              <a:t>Month 3: </a:t>
            </a:r>
            <a:r>
              <a:rPr lang="en-US" sz="1333" dirty="0"/>
              <a:t>A total of 10 families received it</a:t>
            </a:r>
          </a:p>
        </p:txBody>
      </p:sp>
      <p:sp>
        <p:nvSpPr>
          <p:cNvPr id="20" name="TextBox 19"/>
          <p:cNvSpPr txBox="1"/>
          <p:nvPr/>
        </p:nvSpPr>
        <p:spPr>
          <a:xfrm>
            <a:off x="3060465" y="3986361"/>
            <a:ext cx="3035536" cy="912814"/>
          </a:xfrm>
          <a:prstGeom prst="rect">
            <a:avLst/>
          </a:prstGeom>
          <a:noFill/>
        </p:spPr>
        <p:txBody>
          <a:bodyPr wrap="square" rtlCol="0">
            <a:spAutoFit/>
          </a:bodyPr>
          <a:lstStyle/>
          <a:p>
            <a:pPr marL="228594" indent="-228594">
              <a:buFont typeface="Arial" panose="020B0604020202020204" pitchFamily="34" charset="0"/>
              <a:buChar char="•"/>
            </a:pPr>
            <a:r>
              <a:rPr lang="en-US" sz="1333" dirty="0"/>
              <a:t>Edits were made to shorten form</a:t>
            </a:r>
          </a:p>
          <a:p>
            <a:pPr marL="228594" indent="-228594">
              <a:buFont typeface="Arial" panose="020B0604020202020204" pitchFamily="34" charset="0"/>
              <a:buChar char="•"/>
            </a:pPr>
            <a:r>
              <a:rPr lang="en-US" sz="1333" dirty="0"/>
              <a:t>Families requested other options in addition to paper to complete (QR code, email etc.) </a:t>
            </a:r>
            <a:endParaRPr lang="en-US" sz="3867" dirty="0"/>
          </a:p>
        </p:txBody>
      </p:sp>
      <p:sp>
        <p:nvSpPr>
          <p:cNvPr id="21" name="TextBox 20"/>
          <p:cNvSpPr txBox="1"/>
          <p:nvPr/>
        </p:nvSpPr>
        <p:spPr>
          <a:xfrm>
            <a:off x="3351442" y="2029691"/>
            <a:ext cx="2342365" cy="1117935"/>
          </a:xfrm>
          <a:prstGeom prst="rect">
            <a:avLst/>
          </a:prstGeom>
          <a:noFill/>
        </p:spPr>
        <p:txBody>
          <a:bodyPr wrap="square" rtlCol="0">
            <a:spAutoFit/>
          </a:bodyPr>
          <a:lstStyle/>
          <a:p>
            <a:pPr marL="228594" indent="-228594">
              <a:buFont typeface="Arial" panose="020B0604020202020204" pitchFamily="34" charset="0"/>
              <a:buChar char="•"/>
            </a:pPr>
            <a:r>
              <a:rPr lang="en-US" sz="1333" dirty="0"/>
              <a:t>Plan to begin providing ahead of appointment via survey link</a:t>
            </a:r>
          </a:p>
          <a:p>
            <a:pPr marL="228594" indent="-228594">
              <a:buFont typeface="Arial" panose="020B0604020202020204" pitchFamily="34" charset="0"/>
              <a:buChar char="•"/>
            </a:pPr>
            <a:r>
              <a:rPr lang="en-US" sz="1333" dirty="0"/>
              <a:t>Plan to provide form to all families at quarterly visits</a:t>
            </a:r>
          </a:p>
        </p:txBody>
      </p:sp>
    </p:spTree>
    <p:extLst>
      <p:ext uri="{BB962C8B-B14F-4D97-AF65-F5344CB8AC3E}">
        <p14:creationId xmlns:p14="http://schemas.microsoft.com/office/powerpoint/2010/main" val="167788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8514"/>
            <a:ext cx="10515600" cy="1325563"/>
          </a:xfrm>
        </p:spPr>
        <p:txBody>
          <a:bodyPr>
            <a:normAutofit/>
          </a:bodyPr>
          <a:lstStyle/>
          <a:p>
            <a:r>
              <a:rPr lang="en-US" sz="3600" dirty="0"/>
              <a:t>Where is Children’s Mercy Kansas City?</a:t>
            </a:r>
          </a:p>
        </p:txBody>
      </p:sp>
      <p:sp>
        <p:nvSpPr>
          <p:cNvPr id="3" name="Content Placeholder 2"/>
          <p:cNvSpPr>
            <a:spLocks noGrp="1"/>
          </p:cNvSpPr>
          <p:nvPr>
            <p:ph idx="1"/>
          </p:nvPr>
        </p:nvSpPr>
        <p:spPr/>
        <p:txBody>
          <a:bodyPr/>
          <a:lstStyle/>
          <a:p>
            <a:r>
              <a:rPr lang="en-US" dirty="0"/>
              <a:t>Click to add text</a:t>
            </a:r>
          </a:p>
        </p:txBody>
      </p:sp>
      <p:sp>
        <p:nvSpPr>
          <p:cNvPr id="4" name="Slide Number Placeholder 3">
            <a:extLst>
              <a:ext uri="{FF2B5EF4-FFF2-40B4-BE49-F238E27FC236}">
                <a16:creationId xmlns:a16="http://schemas.microsoft.com/office/drawing/2014/main" id="{842C324F-E70B-8141-8687-ACC68E1F7FE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D5ACDC5-7D88-4043-A5E3-34CEDBAF337A}" type="slidenum">
              <a:rPr kumimoji="0" lang="en-US" sz="1100" b="0" i="0" u="none" strike="noStrike" kern="1200" cap="none" spc="0" normalizeH="0" baseline="0" noProof="0" smtClean="0">
                <a:ln>
                  <a:noFill/>
                </a:ln>
                <a:solidFill>
                  <a:srgbClr val="0063A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srgbClr val="0063A6"/>
              </a:solidFill>
              <a:effectLst/>
              <a:uLnTx/>
              <a:uFillTx/>
              <a:latin typeface="Arial" panose="020B0604020202020204"/>
              <a:ea typeface="+mn-ea"/>
              <a:cs typeface="+mn-cs"/>
            </a:endParaRPr>
          </a:p>
        </p:txBody>
      </p:sp>
      <p:pic>
        <p:nvPicPr>
          <p:cNvPr id="5" name="Content Placeholder 7">
            <a:extLst>
              <a:ext uri="{FF2B5EF4-FFF2-40B4-BE49-F238E27FC236}">
                <a16:creationId xmlns:a16="http://schemas.microsoft.com/office/drawing/2014/main" id="{BC8B02D0-DAAC-479F-A722-7771DBDD9324}"/>
              </a:ext>
            </a:extLst>
          </p:cNvPr>
          <p:cNvPicPr>
            <a:picLocks noChangeAspect="1"/>
          </p:cNvPicPr>
          <p:nvPr/>
        </p:nvPicPr>
        <p:blipFill>
          <a:blip r:embed="rId3"/>
          <a:stretch>
            <a:fillRect/>
          </a:stretch>
        </p:blipFill>
        <p:spPr>
          <a:xfrm>
            <a:off x="612648" y="1656727"/>
            <a:ext cx="6340625" cy="3298202"/>
          </a:xfrm>
          <a:prstGeom prst="rect">
            <a:avLst/>
          </a:prstGeom>
        </p:spPr>
      </p:pic>
      <p:pic>
        <p:nvPicPr>
          <p:cNvPr id="6" name="Picture 5">
            <a:extLst>
              <a:ext uri="{FF2B5EF4-FFF2-40B4-BE49-F238E27FC236}">
                <a16:creationId xmlns:a16="http://schemas.microsoft.com/office/drawing/2014/main" id="{899AC75E-229C-45AC-960D-08A864A33B7B}"/>
              </a:ext>
            </a:extLst>
          </p:cNvPr>
          <p:cNvPicPr>
            <a:picLocks noChangeAspect="1"/>
          </p:cNvPicPr>
          <p:nvPr/>
        </p:nvPicPr>
        <p:blipFill rotWithShape="1">
          <a:blip r:embed="rId4"/>
          <a:srcRect r="2912" b="3"/>
          <a:stretch/>
        </p:blipFill>
        <p:spPr>
          <a:xfrm>
            <a:off x="7709338" y="0"/>
            <a:ext cx="4482662" cy="2227692"/>
          </a:xfrm>
          <a:prstGeom prst="rect">
            <a:avLst/>
          </a:prstGeom>
        </p:spPr>
      </p:pic>
      <p:pic>
        <p:nvPicPr>
          <p:cNvPr id="7" name="Picture 6">
            <a:extLst>
              <a:ext uri="{FF2B5EF4-FFF2-40B4-BE49-F238E27FC236}">
                <a16:creationId xmlns:a16="http://schemas.microsoft.com/office/drawing/2014/main" id="{893A3151-13AB-4BA1-837B-4BA34CCB7AB9}"/>
              </a:ext>
            </a:extLst>
          </p:cNvPr>
          <p:cNvPicPr>
            <a:picLocks noChangeAspect="1"/>
          </p:cNvPicPr>
          <p:nvPr/>
        </p:nvPicPr>
        <p:blipFill rotWithShape="1">
          <a:blip r:embed="rId5"/>
          <a:srcRect b="1103"/>
          <a:stretch/>
        </p:blipFill>
        <p:spPr>
          <a:xfrm>
            <a:off x="7709338" y="2270786"/>
            <a:ext cx="4482662" cy="2227692"/>
          </a:xfrm>
          <a:prstGeom prst="rect">
            <a:avLst/>
          </a:prstGeom>
        </p:spPr>
      </p:pic>
      <p:pic>
        <p:nvPicPr>
          <p:cNvPr id="8" name="Picture 7">
            <a:extLst>
              <a:ext uri="{FF2B5EF4-FFF2-40B4-BE49-F238E27FC236}">
                <a16:creationId xmlns:a16="http://schemas.microsoft.com/office/drawing/2014/main" id="{42484F9C-1FD8-4F25-B15D-E364E7D3E0D3}"/>
              </a:ext>
            </a:extLst>
          </p:cNvPr>
          <p:cNvPicPr>
            <a:picLocks noChangeAspect="1"/>
          </p:cNvPicPr>
          <p:nvPr/>
        </p:nvPicPr>
        <p:blipFill rotWithShape="1">
          <a:blip r:embed="rId6"/>
          <a:srcRect t="8289" b="17261"/>
          <a:stretch/>
        </p:blipFill>
        <p:spPr>
          <a:xfrm>
            <a:off x="7709338" y="4541573"/>
            <a:ext cx="4482662" cy="2227692"/>
          </a:xfrm>
          <a:prstGeom prst="rect">
            <a:avLst/>
          </a:prstGeom>
        </p:spPr>
      </p:pic>
      <p:pic>
        <p:nvPicPr>
          <p:cNvPr id="9" name="Picture 8">
            <a:extLst>
              <a:ext uri="{FF2B5EF4-FFF2-40B4-BE49-F238E27FC236}">
                <a16:creationId xmlns:a16="http://schemas.microsoft.com/office/drawing/2014/main" id="{51F9322E-90AC-4D7F-BCED-8D184179348E}"/>
              </a:ext>
            </a:extLst>
          </p:cNvPr>
          <p:cNvPicPr>
            <a:picLocks noChangeAspect="1"/>
          </p:cNvPicPr>
          <p:nvPr/>
        </p:nvPicPr>
        <p:blipFill>
          <a:blip r:embed="rId7"/>
          <a:stretch>
            <a:fillRect/>
          </a:stretch>
        </p:blipFill>
        <p:spPr>
          <a:xfrm>
            <a:off x="2210583" y="6196043"/>
            <a:ext cx="4126372" cy="649903"/>
          </a:xfrm>
          <a:prstGeom prst="rect">
            <a:avLst/>
          </a:prstGeom>
        </p:spPr>
      </p:pic>
    </p:spTree>
    <p:extLst>
      <p:ext uri="{BB962C8B-B14F-4D97-AF65-F5344CB8AC3E}">
        <p14:creationId xmlns:p14="http://schemas.microsoft.com/office/powerpoint/2010/main" val="3744985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FEEEA1A-CB49-3744-AA40-B896987410F9}" type="slidenum">
              <a:rPr lang="en-US" smtClean="0"/>
              <a:pPr/>
              <a:t>30</a:t>
            </a:fld>
            <a:endParaRPr lang="en-US" dirty="0"/>
          </a:p>
        </p:txBody>
      </p:sp>
      <p:sp>
        <p:nvSpPr>
          <p:cNvPr id="5" name="Title 4"/>
          <p:cNvSpPr>
            <a:spLocks noGrp="1"/>
          </p:cNvSpPr>
          <p:nvPr>
            <p:ph type="title"/>
          </p:nvPr>
        </p:nvSpPr>
        <p:spPr/>
        <p:txBody>
          <a:bodyPr/>
          <a:lstStyle/>
          <a:p>
            <a:r>
              <a:rPr lang="en-US" dirty="0"/>
              <a:t>Plan-Do-Study-Act</a:t>
            </a:r>
          </a:p>
        </p:txBody>
      </p:sp>
      <p:sp>
        <p:nvSpPr>
          <p:cNvPr id="6" name="Oval 2"/>
          <p:cNvSpPr>
            <a:spLocks noChangeArrowheads="1"/>
          </p:cNvSpPr>
          <p:nvPr/>
        </p:nvSpPr>
        <p:spPr bwMode="auto">
          <a:xfrm>
            <a:off x="4015981" y="1857376"/>
            <a:ext cx="4199335" cy="3892153"/>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685783">
              <a:spcBef>
                <a:spcPct val="0"/>
              </a:spcBef>
              <a:buNone/>
            </a:pPr>
            <a:endParaRPr lang="en-US" altLang="en-US" sz="1351" dirty="0">
              <a:solidFill>
                <a:srgbClr val="000000"/>
              </a:solidFill>
            </a:endParaRPr>
          </a:p>
        </p:txBody>
      </p:sp>
      <p:sp>
        <p:nvSpPr>
          <p:cNvPr id="7" name="Line 3"/>
          <p:cNvSpPr>
            <a:spLocks noChangeShapeType="1"/>
          </p:cNvSpPr>
          <p:nvPr/>
        </p:nvSpPr>
        <p:spPr bwMode="auto">
          <a:xfrm>
            <a:off x="6011467" y="1756172"/>
            <a:ext cx="0" cy="3819525"/>
          </a:xfrm>
          <a:prstGeom prst="line">
            <a:avLst/>
          </a:prstGeom>
          <a:ln>
            <a:headEnd type="none" w="sm" len="sm"/>
            <a:tailEnd type="none" w="sm" len="sm"/>
          </a:ln>
        </p:spPr>
        <p:style>
          <a:lnRef idx="1">
            <a:schemeClr val="accent5"/>
          </a:lnRef>
          <a:fillRef idx="0">
            <a:schemeClr val="accent5"/>
          </a:fillRef>
          <a:effectRef idx="0">
            <a:schemeClr val="accent5"/>
          </a:effectRef>
          <a:fontRef idx="minor">
            <a:schemeClr val="tx1"/>
          </a:fontRef>
        </p:style>
        <p:txBody>
          <a:bodyPr wrap="none" anchor="ctr"/>
          <a:lstStyle/>
          <a:p>
            <a:pPr defTabSz="685783"/>
            <a:endParaRPr lang="en-US" sz="1351">
              <a:solidFill>
                <a:srgbClr val="595959"/>
              </a:solidFill>
              <a:latin typeface="Franklin Gothic Book"/>
            </a:endParaRPr>
          </a:p>
        </p:txBody>
      </p:sp>
      <p:sp>
        <p:nvSpPr>
          <p:cNvPr id="8" name="Line 4"/>
          <p:cNvSpPr>
            <a:spLocks noChangeShapeType="1"/>
          </p:cNvSpPr>
          <p:nvPr/>
        </p:nvSpPr>
        <p:spPr bwMode="auto">
          <a:xfrm>
            <a:off x="4015980" y="3696891"/>
            <a:ext cx="4050507" cy="0"/>
          </a:xfrm>
          <a:prstGeom prst="line">
            <a:avLst/>
          </a:prstGeom>
          <a:ln>
            <a:headEnd type="none" w="sm" len="sm"/>
            <a:tailEnd type="none" w="sm" len="sm"/>
          </a:ln>
        </p:spPr>
        <p:style>
          <a:lnRef idx="2">
            <a:schemeClr val="accent5"/>
          </a:lnRef>
          <a:fillRef idx="0">
            <a:schemeClr val="accent5"/>
          </a:fillRef>
          <a:effectRef idx="1">
            <a:schemeClr val="accent5"/>
          </a:effectRef>
          <a:fontRef idx="minor">
            <a:schemeClr val="tx1"/>
          </a:fontRef>
        </p:style>
        <p:txBody>
          <a:bodyPr wrap="none" anchor="ctr"/>
          <a:lstStyle/>
          <a:p>
            <a:pPr defTabSz="685783"/>
            <a:endParaRPr lang="en-US" sz="1351">
              <a:solidFill>
                <a:srgbClr val="595959"/>
              </a:solidFill>
              <a:latin typeface="Franklin Gothic Book"/>
            </a:endParaRPr>
          </a:p>
        </p:txBody>
      </p:sp>
      <p:sp>
        <p:nvSpPr>
          <p:cNvPr id="9" name="AutoShape 5"/>
          <p:cNvSpPr>
            <a:spLocks noChangeArrowheads="1"/>
          </p:cNvSpPr>
          <p:nvPr/>
        </p:nvSpPr>
        <p:spPr bwMode="auto">
          <a:xfrm>
            <a:off x="5739868" y="1567085"/>
            <a:ext cx="602456" cy="354807"/>
          </a:xfrm>
          <a:prstGeom prst="rightArrow">
            <a:avLst>
              <a:gd name="adj1" fmla="val 50000"/>
              <a:gd name="adj2" fmla="val 85072"/>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783"/>
            <a:endParaRPr lang="en-US" altLang="en-US" sz="1351">
              <a:solidFill>
                <a:srgbClr val="000000"/>
              </a:solidFill>
              <a:latin typeface="Calibri" panose="020F0502020204030204" pitchFamily="34" charset="0"/>
            </a:endParaRPr>
          </a:p>
        </p:txBody>
      </p:sp>
      <p:sp>
        <p:nvSpPr>
          <p:cNvPr id="10" name="AutoShape 6"/>
          <p:cNvSpPr>
            <a:spLocks noChangeArrowheads="1"/>
          </p:cNvSpPr>
          <p:nvPr/>
        </p:nvSpPr>
        <p:spPr bwMode="auto">
          <a:xfrm>
            <a:off x="5736434" y="5557839"/>
            <a:ext cx="603647" cy="354807"/>
          </a:xfrm>
          <a:prstGeom prst="leftArrow">
            <a:avLst>
              <a:gd name="adj1" fmla="val 50000"/>
              <a:gd name="adj2" fmla="val 85059"/>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783"/>
            <a:endParaRPr lang="en-US" altLang="en-US" sz="1351">
              <a:solidFill>
                <a:srgbClr val="000000"/>
              </a:solidFill>
              <a:latin typeface="Calibri" panose="020F0502020204030204" pitchFamily="34" charset="0"/>
            </a:endParaRPr>
          </a:p>
        </p:txBody>
      </p:sp>
      <p:sp>
        <p:nvSpPr>
          <p:cNvPr id="11" name="AutoShape 7"/>
          <p:cNvSpPr>
            <a:spLocks noChangeArrowheads="1"/>
          </p:cNvSpPr>
          <p:nvPr/>
        </p:nvSpPr>
        <p:spPr bwMode="auto">
          <a:xfrm>
            <a:off x="7853364" y="3418286"/>
            <a:ext cx="397669" cy="539353"/>
          </a:xfrm>
          <a:prstGeom prst="downArrow">
            <a:avLst>
              <a:gd name="adj1" fmla="val 50000"/>
              <a:gd name="adj2" fmla="val 67821"/>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783"/>
            <a:endParaRPr lang="en-US" altLang="en-US" sz="1351">
              <a:solidFill>
                <a:schemeClr val="accent1">
                  <a:lumMod val="20000"/>
                  <a:lumOff val="80000"/>
                </a:schemeClr>
              </a:solidFill>
              <a:latin typeface="Calibri" panose="020F0502020204030204" pitchFamily="34" charset="0"/>
            </a:endParaRPr>
          </a:p>
        </p:txBody>
      </p:sp>
      <p:sp>
        <p:nvSpPr>
          <p:cNvPr id="12" name="AutoShape 8"/>
          <p:cNvSpPr>
            <a:spLocks noChangeArrowheads="1"/>
          </p:cNvSpPr>
          <p:nvPr/>
        </p:nvSpPr>
        <p:spPr bwMode="auto">
          <a:xfrm>
            <a:off x="3825480" y="3418286"/>
            <a:ext cx="397669" cy="539353"/>
          </a:xfrm>
          <a:prstGeom prst="upArrow">
            <a:avLst>
              <a:gd name="adj1" fmla="val 50000"/>
              <a:gd name="adj2" fmla="val 67808"/>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783"/>
            <a:endParaRPr lang="en-US" altLang="en-US" sz="1351">
              <a:solidFill>
                <a:srgbClr val="000000"/>
              </a:solidFill>
              <a:latin typeface="Calibri" panose="020F0502020204030204" pitchFamily="34" charset="0"/>
            </a:endParaRPr>
          </a:p>
        </p:txBody>
      </p:sp>
      <p:sp>
        <p:nvSpPr>
          <p:cNvPr id="13" name="Rectangle 10"/>
          <p:cNvSpPr>
            <a:spLocks noChangeArrowheads="1"/>
          </p:cNvSpPr>
          <p:nvPr/>
        </p:nvSpPr>
        <p:spPr bwMode="auto">
          <a:xfrm>
            <a:off x="5355432" y="1828801"/>
            <a:ext cx="418383" cy="27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8" rIns="69056" bIns="3452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685783">
              <a:spcBef>
                <a:spcPct val="0"/>
              </a:spcBef>
              <a:buNone/>
            </a:pPr>
            <a:r>
              <a:rPr lang="en-US" altLang="en-US" sz="1351" b="1" u="sng">
                <a:solidFill>
                  <a:srgbClr val="000000"/>
                </a:solidFill>
                <a:latin typeface="Arial" panose="020B0604020202020204" pitchFamily="34" charset="0"/>
              </a:rPr>
              <a:t>A</a:t>
            </a:r>
            <a:r>
              <a:rPr lang="en-US" altLang="en-US" sz="1351" b="1">
                <a:solidFill>
                  <a:srgbClr val="000000"/>
                </a:solidFill>
                <a:latin typeface="Arial" panose="020B0604020202020204" pitchFamily="34" charset="0"/>
              </a:rPr>
              <a:t>ct</a:t>
            </a:r>
          </a:p>
        </p:txBody>
      </p:sp>
      <p:sp>
        <p:nvSpPr>
          <p:cNvPr id="14" name="Rectangle 12"/>
          <p:cNvSpPr>
            <a:spLocks noChangeArrowheads="1"/>
          </p:cNvSpPr>
          <p:nvPr/>
        </p:nvSpPr>
        <p:spPr bwMode="auto">
          <a:xfrm>
            <a:off x="6280548" y="1857375"/>
            <a:ext cx="504945" cy="27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8" rIns="69056" bIns="3452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685783">
              <a:spcBef>
                <a:spcPct val="0"/>
              </a:spcBef>
              <a:buNone/>
            </a:pPr>
            <a:r>
              <a:rPr lang="en-US" altLang="en-US" sz="1351" b="1" u="sng">
                <a:solidFill>
                  <a:srgbClr val="000000"/>
                </a:solidFill>
                <a:latin typeface="Arial" panose="020B0604020202020204" pitchFamily="34" charset="0"/>
              </a:rPr>
              <a:t>P</a:t>
            </a:r>
            <a:r>
              <a:rPr lang="en-US" altLang="en-US" sz="1351" b="1">
                <a:solidFill>
                  <a:srgbClr val="000000"/>
                </a:solidFill>
                <a:latin typeface="Arial" panose="020B0604020202020204" pitchFamily="34" charset="0"/>
              </a:rPr>
              <a:t>lan</a:t>
            </a:r>
          </a:p>
        </p:txBody>
      </p:sp>
      <p:sp>
        <p:nvSpPr>
          <p:cNvPr id="15" name="Rectangle 14"/>
          <p:cNvSpPr>
            <a:spLocks noChangeArrowheads="1"/>
          </p:cNvSpPr>
          <p:nvPr/>
        </p:nvSpPr>
        <p:spPr bwMode="auto">
          <a:xfrm>
            <a:off x="4998244" y="3702845"/>
            <a:ext cx="620362" cy="27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8" rIns="69056" bIns="3452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685783">
              <a:spcBef>
                <a:spcPct val="0"/>
              </a:spcBef>
              <a:buNone/>
            </a:pPr>
            <a:r>
              <a:rPr lang="en-US" altLang="en-US" sz="1351" b="1" u="sng">
                <a:solidFill>
                  <a:srgbClr val="000000"/>
                </a:solidFill>
                <a:latin typeface="Arial" panose="020B0604020202020204" pitchFamily="34" charset="0"/>
              </a:rPr>
              <a:t>S</a:t>
            </a:r>
            <a:r>
              <a:rPr lang="en-US" altLang="en-US" sz="1351" b="1">
                <a:solidFill>
                  <a:srgbClr val="000000"/>
                </a:solidFill>
                <a:latin typeface="Arial" panose="020B0604020202020204" pitchFamily="34" charset="0"/>
              </a:rPr>
              <a:t>tudy</a:t>
            </a:r>
          </a:p>
        </p:txBody>
      </p:sp>
      <p:sp>
        <p:nvSpPr>
          <p:cNvPr id="16" name="Rectangle 16"/>
          <p:cNvSpPr>
            <a:spLocks noChangeArrowheads="1"/>
          </p:cNvSpPr>
          <p:nvPr/>
        </p:nvSpPr>
        <p:spPr bwMode="auto">
          <a:xfrm>
            <a:off x="6369846" y="3702845"/>
            <a:ext cx="370293" cy="27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8" rIns="69056" bIns="3452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685783">
              <a:spcBef>
                <a:spcPct val="0"/>
              </a:spcBef>
              <a:buNone/>
            </a:pPr>
            <a:r>
              <a:rPr lang="en-US" altLang="en-US" sz="1351" b="1" u="sng" dirty="0">
                <a:solidFill>
                  <a:srgbClr val="000000"/>
                </a:solidFill>
                <a:latin typeface="Arial" panose="020B0604020202020204" pitchFamily="34" charset="0"/>
              </a:rPr>
              <a:t>D</a:t>
            </a:r>
            <a:r>
              <a:rPr lang="en-US" altLang="en-US" sz="1351" b="1" dirty="0">
                <a:solidFill>
                  <a:srgbClr val="000000"/>
                </a:solidFill>
                <a:latin typeface="Arial" panose="020B0604020202020204" pitchFamily="34" charset="0"/>
              </a:rPr>
              <a:t>o</a:t>
            </a:r>
          </a:p>
        </p:txBody>
      </p:sp>
      <p:sp>
        <p:nvSpPr>
          <p:cNvPr id="17" name="Rectangle 15"/>
          <p:cNvSpPr>
            <a:spLocks noChangeArrowheads="1"/>
          </p:cNvSpPr>
          <p:nvPr/>
        </p:nvSpPr>
        <p:spPr bwMode="auto">
          <a:xfrm>
            <a:off x="3082566" y="2327029"/>
            <a:ext cx="2808337" cy="254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056" tIns="34528" rIns="69056" bIns="3452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685783">
              <a:spcBef>
                <a:spcPct val="0"/>
              </a:spcBef>
              <a:buNone/>
            </a:pPr>
            <a:endParaRPr lang="en-US" altLang="en-US" sz="1200" dirty="0">
              <a:solidFill>
                <a:srgbClr val="000000"/>
              </a:solidFill>
              <a:latin typeface="Arial" panose="020B0604020202020204" pitchFamily="34" charset="0"/>
            </a:endParaRPr>
          </a:p>
        </p:txBody>
      </p:sp>
      <p:sp>
        <p:nvSpPr>
          <p:cNvPr id="18" name="TextBox 17"/>
          <p:cNvSpPr txBox="1"/>
          <p:nvPr/>
        </p:nvSpPr>
        <p:spPr>
          <a:xfrm>
            <a:off x="6127486" y="2058681"/>
            <a:ext cx="3776321" cy="1117935"/>
          </a:xfrm>
          <a:prstGeom prst="rect">
            <a:avLst/>
          </a:prstGeom>
          <a:noFill/>
        </p:spPr>
        <p:txBody>
          <a:bodyPr wrap="square" rtlCol="0">
            <a:spAutoFit/>
          </a:bodyPr>
          <a:lstStyle/>
          <a:p>
            <a:pPr marL="228594" indent="-228594">
              <a:buFont typeface="Arial" panose="020B0604020202020204" pitchFamily="34" charset="0"/>
              <a:buChar char="•"/>
            </a:pPr>
            <a:r>
              <a:rPr lang="en-US" sz="1333" dirty="0"/>
              <a:t>Begin providing ahead of appointment via survey link in </a:t>
            </a:r>
            <a:r>
              <a:rPr lang="en-US" sz="1333" dirty="0" err="1"/>
              <a:t>MyChart</a:t>
            </a:r>
            <a:r>
              <a:rPr lang="en-US" sz="1333" dirty="0"/>
              <a:t> messages and emails – QI coordinator to send/email</a:t>
            </a:r>
          </a:p>
          <a:p>
            <a:pPr marL="228594" indent="-228594">
              <a:buFont typeface="Arial" panose="020B0604020202020204" pitchFamily="34" charset="0"/>
              <a:buChar char="•"/>
            </a:pPr>
            <a:r>
              <a:rPr lang="en-US" sz="1333" dirty="0"/>
              <a:t>Families without email or </a:t>
            </a:r>
            <a:r>
              <a:rPr lang="en-US" sz="1333" dirty="0" err="1"/>
              <a:t>MyChart</a:t>
            </a:r>
            <a:r>
              <a:rPr lang="en-US" sz="1333" dirty="0"/>
              <a:t> will receive paper form at front desk</a:t>
            </a:r>
          </a:p>
        </p:txBody>
      </p:sp>
      <p:sp>
        <p:nvSpPr>
          <p:cNvPr id="19" name="TextBox 18"/>
          <p:cNvSpPr txBox="1"/>
          <p:nvPr/>
        </p:nvSpPr>
        <p:spPr>
          <a:xfrm>
            <a:off x="6209157" y="3947836"/>
            <a:ext cx="2953167" cy="1323054"/>
          </a:xfrm>
          <a:prstGeom prst="rect">
            <a:avLst/>
          </a:prstGeom>
          <a:noFill/>
        </p:spPr>
        <p:txBody>
          <a:bodyPr wrap="square" rtlCol="0">
            <a:spAutoFit/>
          </a:bodyPr>
          <a:lstStyle/>
          <a:p>
            <a:pPr marL="228594" indent="-228594">
              <a:buFont typeface="Arial" panose="020B0604020202020204" pitchFamily="34" charset="0"/>
              <a:buChar char="•"/>
            </a:pPr>
            <a:r>
              <a:rPr lang="en-US" sz="1333" dirty="0"/>
              <a:t>Most families received intake forms prior to visit if they had </a:t>
            </a:r>
            <a:r>
              <a:rPr lang="en-US" sz="1333" dirty="0" err="1"/>
              <a:t>MyChart</a:t>
            </a:r>
            <a:r>
              <a:rPr lang="en-US" sz="1333" dirty="0"/>
              <a:t> or email</a:t>
            </a:r>
          </a:p>
          <a:p>
            <a:pPr marL="228594" indent="-228594">
              <a:buFont typeface="Arial" panose="020B0604020202020204" pitchFamily="34" charset="0"/>
              <a:buChar char="•"/>
            </a:pPr>
            <a:r>
              <a:rPr lang="en-US" sz="1333" dirty="0"/>
              <a:t>Paper version provided by front desk to those that didn’t complete the form (list given to front desk).</a:t>
            </a:r>
          </a:p>
        </p:txBody>
      </p:sp>
      <p:sp>
        <p:nvSpPr>
          <p:cNvPr id="20" name="TextBox 19"/>
          <p:cNvSpPr txBox="1"/>
          <p:nvPr/>
        </p:nvSpPr>
        <p:spPr>
          <a:xfrm>
            <a:off x="3060465" y="3986362"/>
            <a:ext cx="3035536" cy="1528175"/>
          </a:xfrm>
          <a:prstGeom prst="rect">
            <a:avLst/>
          </a:prstGeom>
          <a:noFill/>
        </p:spPr>
        <p:txBody>
          <a:bodyPr wrap="square" rtlCol="0">
            <a:spAutoFit/>
          </a:bodyPr>
          <a:lstStyle/>
          <a:p>
            <a:pPr marL="228594" indent="-228594">
              <a:buFont typeface="Arial" panose="020B0604020202020204" pitchFamily="34" charset="0"/>
              <a:buChar char="•"/>
            </a:pPr>
            <a:r>
              <a:rPr lang="en-US" sz="1333" dirty="0"/>
              <a:t>Not capturing everyone</a:t>
            </a:r>
          </a:p>
          <a:p>
            <a:pPr marL="228594" indent="-228594">
              <a:buFont typeface="Arial" panose="020B0604020202020204" pitchFamily="34" charset="0"/>
              <a:buChar char="•"/>
            </a:pPr>
            <a:r>
              <a:rPr lang="en-US" sz="1333" dirty="0"/>
              <a:t>Still unable to pull data </a:t>
            </a:r>
          </a:p>
          <a:p>
            <a:pPr marL="228594" indent="-228594">
              <a:buFont typeface="Arial" panose="020B0604020202020204" pitchFamily="34" charset="0"/>
              <a:buChar char="•"/>
            </a:pPr>
            <a:r>
              <a:rPr lang="en-US" sz="1333" dirty="0"/>
              <a:t>Families reporting survey fatigue</a:t>
            </a:r>
          </a:p>
          <a:p>
            <a:pPr marL="228594" indent="-228594">
              <a:buFont typeface="Arial" panose="020B0604020202020204" pitchFamily="34" charset="0"/>
              <a:buChar char="•"/>
            </a:pPr>
            <a:r>
              <a:rPr lang="en-US" sz="1333" dirty="0"/>
              <a:t>Completion rate between 15-80%</a:t>
            </a:r>
          </a:p>
          <a:p>
            <a:pPr marL="228594" indent="-228594">
              <a:buFont typeface="Arial" panose="020B0604020202020204" pitchFamily="34" charset="0"/>
              <a:buChar char="•"/>
            </a:pPr>
            <a:r>
              <a:rPr lang="en-US" sz="1333" dirty="0"/>
              <a:t>Not many people reported adverse SDOH and some indicated they did not want to talk to the team</a:t>
            </a:r>
            <a:endParaRPr lang="en-US" sz="3867" dirty="0"/>
          </a:p>
        </p:txBody>
      </p:sp>
      <p:sp>
        <p:nvSpPr>
          <p:cNvPr id="21" name="TextBox 20"/>
          <p:cNvSpPr txBox="1"/>
          <p:nvPr/>
        </p:nvSpPr>
        <p:spPr>
          <a:xfrm>
            <a:off x="3116235" y="2038710"/>
            <a:ext cx="2965167" cy="1733295"/>
          </a:xfrm>
          <a:prstGeom prst="rect">
            <a:avLst/>
          </a:prstGeom>
          <a:noFill/>
        </p:spPr>
        <p:txBody>
          <a:bodyPr wrap="square" rtlCol="0">
            <a:spAutoFit/>
          </a:bodyPr>
          <a:lstStyle/>
          <a:p>
            <a:pPr marL="228594" indent="-228594">
              <a:buFont typeface="Arial" panose="020B0604020202020204" pitchFamily="34" charset="0"/>
              <a:buChar char="•"/>
            </a:pPr>
            <a:r>
              <a:rPr lang="en-US" sz="1333" dirty="0"/>
              <a:t>Automatically assign </a:t>
            </a:r>
            <a:r>
              <a:rPr lang="en-US" sz="1333" dirty="0" err="1"/>
              <a:t>MyChart</a:t>
            </a:r>
            <a:r>
              <a:rPr lang="en-US" sz="1333" dirty="0"/>
              <a:t> questionnaire</a:t>
            </a:r>
          </a:p>
          <a:p>
            <a:pPr marL="228594" indent="-228594">
              <a:buFont typeface="Arial" panose="020B0604020202020204" pitchFamily="34" charset="0"/>
              <a:buChar char="•"/>
            </a:pPr>
            <a:r>
              <a:rPr lang="en-US" sz="1333" dirty="0"/>
              <a:t>Welcome Tablet questionnaire creation</a:t>
            </a:r>
          </a:p>
          <a:p>
            <a:pPr marL="228594" indent="-228594">
              <a:buFont typeface="Arial" panose="020B0604020202020204" pitchFamily="34" charset="0"/>
              <a:buChar char="•"/>
            </a:pPr>
            <a:r>
              <a:rPr lang="en-US" sz="1333" dirty="0"/>
              <a:t>Shorten intake form</a:t>
            </a:r>
          </a:p>
          <a:p>
            <a:pPr marL="228594" indent="-228594">
              <a:buFont typeface="Arial" panose="020B0604020202020204" pitchFamily="34" charset="0"/>
              <a:buChar char="•"/>
            </a:pPr>
            <a:r>
              <a:rPr lang="en-US" sz="1333" dirty="0"/>
              <a:t>Create resources</a:t>
            </a:r>
          </a:p>
          <a:p>
            <a:pPr marL="228594" indent="-228594">
              <a:buFont typeface="Arial" panose="020B0604020202020204" pitchFamily="34" charset="0"/>
              <a:buChar char="•"/>
            </a:pPr>
            <a:r>
              <a:rPr lang="en-US" sz="1333" dirty="0"/>
              <a:t>Use as educational opportunity – RN review</a:t>
            </a:r>
          </a:p>
        </p:txBody>
      </p:sp>
    </p:spTree>
    <p:extLst>
      <p:ext uri="{BB962C8B-B14F-4D97-AF65-F5344CB8AC3E}">
        <p14:creationId xmlns:p14="http://schemas.microsoft.com/office/powerpoint/2010/main" val="82823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82748"/>
            <a:ext cx="7924803" cy="418576"/>
          </a:xfrm>
        </p:spPr>
        <p:txBody>
          <a:bodyPr/>
          <a:lstStyle/>
          <a:p>
            <a:r>
              <a:rPr lang="en-US" dirty="0"/>
              <a:t>Increasing SDOH Screening</a:t>
            </a:r>
          </a:p>
        </p:txBody>
      </p:sp>
      <p:sp>
        <p:nvSpPr>
          <p:cNvPr id="4" name="Slide Number Placeholder 3"/>
          <p:cNvSpPr>
            <a:spLocks noGrp="1"/>
          </p:cNvSpPr>
          <p:nvPr>
            <p:ph type="sldNum" sz="quarter" idx="4"/>
          </p:nvPr>
        </p:nvSpPr>
        <p:spPr/>
        <p:txBody>
          <a:bodyPr/>
          <a:lstStyle/>
          <a:p>
            <a:fld id="{7FEEEA1A-CB49-3744-AA40-B896987410F9}" type="slidenum">
              <a:rPr lang="en-US" smtClean="0"/>
              <a:pPr/>
              <a:t>31</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498776039"/>
              </p:ext>
            </p:extLst>
          </p:nvPr>
        </p:nvGraphicFramePr>
        <p:xfrm>
          <a:off x="2197100" y="1600200"/>
          <a:ext cx="7797801"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27566033"/>
              </p:ext>
            </p:extLst>
          </p:nvPr>
        </p:nvGraphicFramePr>
        <p:xfrm>
          <a:off x="2469335" y="5212177"/>
          <a:ext cx="7394715" cy="761052"/>
        </p:xfrm>
        <a:graphic>
          <a:graphicData uri="http://schemas.openxmlformats.org/drawingml/2006/table">
            <a:tbl>
              <a:tblPr>
                <a:tableStyleId>{5C22544A-7EE6-4342-B048-85BDC9FD1C3A}</a:tableStyleId>
              </a:tblPr>
              <a:tblGrid>
                <a:gridCol w="284412">
                  <a:extLst>
                    <a:ext uri="{9D8B030D-6E8A-4147-A177-3AD203B41FA5}">
                      <a16:colId xmlns:a16="http://schemas.microsoft.com/office/drawing/2014/main" val="2808141311"/>
                    </a:ext>
                  </a:extLst>
                </a:gridCol>
                <a:gridCol w="284412">
                  <a:extLst>
                    <a:ext uri="{9D8B030D-6E8A-4147-A177-3AD203B41FA5}">
                      <a16:colId xmlns:a16="http://schemas.microsoft.com/office/drawing/2014/main" val="194229672"/>
                    </a:ext>
                  </a:extLst>
                </a:gridCol>
                <a:gridCol w="284412">
                  <a:extLst>
                    <a:ext uri="{9D8B030D-6E8A-4147-A177-3AD203B41FA5}">
                      <a16:colId xmlns:a16="http://schemas.microsoft.com/office/drawing/2014/main" val="1952914835"/>
                    </a:ext>
                  </a:extLst>
                </a:gridCol>
                <a:gridCol w="284412">
                  <a:extLst>
                    <a:ext uri="{9D8B030D-6E8A-4147-A177-3AD203B41FA5}">
                      <a16:colId xmlns:a16="http://schemas.microsoft.com/office/drawing/2014/main" val="2192328367"/>
                    </a:ext>
                  </a:extLst>
                </a:gridCol>
                <a:gridCol w="284412">
                  <a:extLst>
                    <a:ext uri="{9D8B030D-6E8A-4147-A177-3AD203B41FA5}">
                      <a16:colId xmlns:a16="http://schemas.microsoft.com/office/drawing/2014/main" val="185242415"/>
                    </a:ext>
                  </a:extLst>
                </a:gridCol>
                <a:gridCol w="284412">
                  <a:extLst>
                    <a:ext uri="{9D8B030D-6E8A-4147-A177-3AD203B41FA5}">
                      <a16:colId xmlns:a16="http://schemas.microsoft.com/office/drawing/2014/main" val="1767448169"/>
                    </a:ext>
                  </a:extLst>
                </a:gridCol>
                <a:gridCol w="284412">
                  <a:extLst>
                    <a:ext uri="{9D8B030D-6E8A-4147-A177-3AD203B41FA5}">
                      <a16:colId xmlns:a16="http://schemas.microsoft.com/office/drawing/2014/main" val="3356499388"/>
                    </a:ext>
                  </a:extLst>
                </a:gridCol>
                <a:gridCol w="284412">
                  <a:extLst>
                    <a:ext uri="{9D8B030D-6E8A-4147-A177-3AD203B41FA5}">
                      <a16:colId xmlns:a16="http://schemas.microsoft.com/office/drawing/2014/main" val="2354002816"/>
                    </a:ext>
                  </a:extLst>
                </a:gridCol>
                <a:gridCol w="284412">
                  <a:extLst>
                    <a:ext uri="{9D8B030D-6E8A-4147-A177-3AD203B41FA5}">
                      <a16:colId xmlns:a16="http://schemas.microsoft.com/office/drawing/2014/main" val="3636217709"/>
                    </a:ext>
                  </a:extLst>
                </a:gridCol>
                <a:gridCol w="284412">
                  <a:extLst>
                    <a:ext uri="{9D8B030D-6E8A-4147-A177-3AD203B41FA5}">
                      <a16:colId xmlns:a16="http://schemas.microsoft.com/office/drawing/2014/main" val="2657056309"/>
                    </a:ext>
                  </a:extLst>
                </a:gridCol>
                <a:gridCol w="284412">
                  <a:extLst>
                    <a:ext uri="{9D8B030D-6E8A-4147-A177-3AD203B41FA5}">
                      <a16:colId xmlns:a16="http://schemas.microsoft.com/office/drawing/2014/main" val="234895097"/>
                    </a:ext>
                  </a:extLst>
                </a:gridCol>
                <a:gridCol w="296099">
                  <a:extLst>
                    <a:ext uri="{9D8B030D-6E8A-4147-A177-3AD203B41FA5}">
                      <a16:colId xmlns:a16="http://schemas.microsoft.com/office/drawing/2014/main" val="516459256"/>
                    </a:ext>
                  </a:extLst>
                </a:gridCol>
                <a:gridCol w="272727">
                  <a:extLst>
                    <a:ext uri="{9D8B030D-6E8A-4147-A177-3AD203B41FA5}">
                      <a16:colId xmlns:a16="http://schemas.microsoft.com/office/drawing/2014/main" val="2482986383"/>
                    </a:ext>
                  </a:extLst>
                </a:gridCol>
                <a:gridCol w="284412">
                  <a:extLst>
                    <a:ext uri="{9D8B030D-6E8A-4147-A177-3AD203B41FA5}">
                      <a16:colId xmlns:a16="http://schemas.microsoft.com/office/drawing/2014/main" val="1232186097"/>
                    </a:ext>
                  </a:extLst>
                </a:gridCol>
                <a:gridCol w="284412">
                  <a:extLst>
                    <a:ext uri="{9D8B030D-6E8A-4147-A177-3AD203B41FA5}">
                      <a16:colId xmlns:a16="http://schemas.microsoft.com/office/drawing/2014/main" val="1917576812"/>
                    </a:ext>
                  </a:extLst>
                </a:gridCol>
                <a:gridCol w="284412">
                  <a:extLst>
                    <a:ext uri="{9D8B030D-6E8A-4147-A177-3AD203B41FA5}">
                      <a16:colId xmlns:a16="http://schemas.microsoft.com/office/drawing/2014/main" val="2025171732"/>
                    </a:ext>
                  </a:extLst>
                </a:gridCol>
                <a:gridCol w="284412">
                  <a:extLst>
                    <a:ext uri="{9D8B030D-6E8A-4147-A177-3AD203B41FA5}">
                      <a16:colId xmlns:a16="http://schemas.microsoft.com/office/drawing/2014/main" val="4115487580"/>
                    </a:ext>
                  </a:extLst>
                </a:gridCol>
                <a:gridCol w="284412">
                  <a:extLst>
                    <a:ext uri="{9D8B030D-6E8A-4147-A177-3AD203B41FA5}">
                      <a16:colId xmlns:a16="http://schemas.microsoft.com/office/drawing/2014/main" val="1556214786"/>
                    </a:ext>
                  </a:extLst>
                </a:gridCol>
                <a:gridCol w="284412">
                  <a:extLst>
                    <a:ext uri="{9D8B030D-6E8A-4147-A177-3AD203B41FA5}">
                      <a16:colId xmlns:a16="http://schemas.microsoft.com/office/drawing/2014/main" val="2536471206"/>
                    </a:ext>
                  </a:extLst>
                </a:gridCol>
                <a:gridCol w="284412">
                  <a:extLst>
                    <a:ext uri="{9D8B030D-6E8A-4147-A177-3AD203B41FA5}">
                      <a16:colId xmlns:a16="http://schemas.microsoft.com/office/drawing/2014/main" val="396817671"/>
                    </a:ext>
                  </a:extLst>
                </a:gridCol>
                <a:gridCol w="284412">
                  <a:extLst>
                    <a:ext uri="{9D8B030D-6E8A-4147-A177-3AD203B41FA5}">
                      <a16:colId xmlns:a16="http://schemas.microsoft.com/office/drawing/2014/main" val="1557820528"/>
                    </a:ext>
                  </a:extLst>
                </a:gridCol>
                <a:gridCol w="284412">
                  <a:extLst>
                    <a:ext uri="{9D8B030D-6E8A-4147-A177-3AD203B41FA5}">
                      <a16:colId xmlns:a16="http://schemas.microsoft.com/office/drawing/2014/main" val="2091344489"/>
                    </a:ext>
                  </a:extLst>
                </a:gridCol>
                <a:gridCol w="284412">
                  <a:extLst>
                    <a:ext uri="{9D8B030D-6E8A-4147-A177-3AD203B41FA5}">
                      <a16:colId xmlns:a16="http://schemas.microsoft.com/office/drawing/2014/main" val="3236092312"/>
                    </a:ext>
                  </a:extLst>
                </a:gridCol>
                <a:gridCol w="307785">
                  <a:extLst>
                    <a:ext uri="{9D8B030D-6E8A-4147-A177-3AD203B41FA5}">
                      <a16:colId xmlns:a16="http://schemas.microsoft.com/office/drawing/2014/main" val="1569218193"/>
                    </a:ext>
                  </a:extLst>
                </a:gridCol>
                <a:gridCol w="304015">
                  <a:extLst>
                    <a:ext uri="{9D8B030D-6E8A-4147-A177-3AD203B41FA5}">
                      <a16:colId xmlns:a16="http://schemas.microsoft.com/office/drawing/2014/main" val="2636033430"/>
                    </a:ext>
                  </a:extLst>
                </a:gridCol>
                <a:gridCol w="241437">
                  <a:extLst>
                    <a:ext uri="{9D8B030D-6E8A-4147-A177-3AD203B41FA5}">
                      <a16:colId xmlns:a16="http://schemas.microsoft.com/office/drawing/2014/main" val="1162229123"/>
                    </a:ext>
                  </a:extLst>
                </a:gridCol>
              </a:tblGrid>
              <a:tr h="172968">
                <a:tc>
                  <a:txBody>
                    <a:bodyPr/>
                    <a:lstStyle/>
                    <a:p>
                      <a:pPr algn="l" fontAlgn="b"/>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Jul-20</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Aug-20</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Sep-20</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Oct-20</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Nov-20</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Dec-20</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Jan-21</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Feb-21</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Mar-21</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Apr-21</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May-21</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Jun-21</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Jul-21</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Aug-21</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Sep-21</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Oct-21</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Nov-21</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Dec-21</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Jan-22</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Feb-22</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Mar-22</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Apr-22</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May-22</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Jun-22</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Jul-22</a:t>
                      </a:r>
                      <a:endParaRPr lang="en-US" sz="700" b="0" i="0" u="none" strike="noStrike">
                        <a:solidFill>
                          <a:schemeClr val="tx1"/>
                        </a:solidFill>
                        <a:effectLst/>
                        <a:latin typeface="Calibri" panose="020F0502020204030204" pitchFamily="34" charset="0"/>
                      </a:endParaRPr>
                    </a:p>
                  </a:txBody>
                  <a:tcPr marL="4764" marR="4764" marT="4764" marB="0" anchor="b"/>
                </a:tc>
                <a:extLst>
                  <a:ext uri="{0D108BD9-81ED-4DB2-BD59-A6C34878D82A}">
                    <a16:rowId xmlns:a16="http://schemas.microsoft.com/office/drawing/2014/main" val="1996500052"/>
                  </a:ext>
                </a:extLst>
              </a:tr>
              <a:tr h="313071">
                <a:tc>
                  <a:txBody>
                    <a:bodyPr/>
                    <a:lstStyle/>
                    <a:p>
                      <a:pPr algn="l" fontAlgn="b"/>
                      <a:r>
                        <a:rPr lang="en-US" sz="700" u="none" strike="noStrike">
                          <a:solidFill>
                            <a:schemeClr val="tx1"/>
                          </a:solidFill>
                          <a:effectLst/>
                        </a:rPr>
                        <a:t>Pts with SDOH</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0</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0</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0</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0</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1</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0</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2</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10</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30</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54</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32</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69</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31</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72</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66</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57</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64</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64</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60</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65</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83</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53</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48</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dirty="0">
                          <a:solidFill>
                            <a:schemeClr val="tx1"/>
                          </a:solidFill>
                          <a:effectLst/>
                        </a:rPr>
                        <a:t>85</a:t>
                      </a:r>
                      <a:endParaRPr lang="en-US" sz="700" b="0" i="0" u="none" strike="noStrike" dirty="0">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57</a:t>
                      </a:r>
                      <a:endParaRPr lang="en-US" sz="700" b="0" i="0" u="none" strike="noStrike">
                        <a:solidFill>
                          <a:schemeClr val="tx1"/>
                        </a:solidFill>
                        <a:effectLst/>
                        <a:latin typeface="Calibri" panose="020F0502020204030204" pitchFamily="34" charset="0"/>
                      </a:endParaRPr>
                    </a:p>
                  </a:txBody>
                  <a:tcPr marL="4764" marR="4764" marT="4764" marB="0" anchor="b"/>
                </a:tc>
                <a:extLst>
                  <a:ext uri="{0D108BD9-81ED-4DB2-BD59-A6C34878D82A}">
                    <a16:rowId xmlns:a16="http://schemas.microsoft.com/office/drawing/2014/main" val="3166410663"/>
                  </a:ext>
                </a:extLst>
              </a:tr>
              <a:tr h="207964">
                <a:tc>
                  <a:txBody>
                    <a:bodyPr/>
                    <a:lstStyle/>
                    <a:p>
                      <a:pPr algn="l" fontAlgn="b"/>
                      <a:r>
                        <a:rPr lang="en-US" sz="700" u="none" strike="noStrike" dirty="0">
                          <a:solidFill>
                            <a:schemeClr val="tx1"/>
                          </a:solidFill>
                          <a:effectLst/>
                        </a:rPr>
                        <a:t>Pts seen</a:t>
                      </a:r>
                      <a:endParaRPr lang="en-US" sz="700" b="0" i="0" u="none" strike="noStrike" dirty="0">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62</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79</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87</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103</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73</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83</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71</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58</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85</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76</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64</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87</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49</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92</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88</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82</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84</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87</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77</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75</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107</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73</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76</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a:solidFill>
                            <a:schemeClr val="tx1"/>
                          </a:solidFill>
                          <a:effectLst/>
                        </a:rPr>
                        <a:t>123</a:t>
                      </a:r>
                      <a:endParaRPr lang="en-US" sz="700" b="0" i="0" u="none" strike="noStrike">
                        <a:solidFill>
                          <a:schemeClr val="tx1"/>
                        </a:solidFill>
                        <a:effectLst/>
                        <a:latin typeface="Calibri" panose="020F0502020204030204" pitchFamily="34" charset="0"/>
                      </a:endParaRPr>
                    </a:p>
                  </a:txBody>
                  <a:tcPr marL="4764" marR="4764" marT="4764" marB="0" anchor="b"/>
                </a:tc>
                <a:tc>
                  <a:txBody>
                    <a:bodyPr/>
                    <a:lstStyle/>
                    <a:p>
                      <a:pPr algn="r" fontAlgn="b"/>
                      <a:r>
                        <a:rPr lang="en-US" sz="700" u="none" strike="noStrike" dirty="0">
                          <a:solidFill>
                            <a:schemeClr val="tx1"/>
                          </a:solidFill>
                          <a:effectLst/>
                        </a:rPr>
                        <a:t>91</a:t>
                      </a:r>
                      <a:endParaRPr lang="en-US" sz="700" b="0" i="0" u="none" strike="noStrike" dirty="0">
                        <a:solidFill>
                          <a:schemeClr val="tx1"/>
                        </a:solidFill>
                        <a:effectLst/>
                        <a:latin typeface="Calibri" panose="020F0502020204030204" pitchFamily="34" charset="0"/>
                      </a:endParaRPr>
                    </a:p>
                  </a:txBody>
                  <a:tcPr marL="4764" marR="4764" marT="4764" marB="0" anchor="b"/>
                </a:tc>
                <a:extLst>
                  <a:ext uri="{0D108BD9-81ED-4DB2-BD59-A6C34878D82A}">
                    <a16:rowId xmlns:a16="http://schemas.microsoft.com/office/drawing/2014/main" val="2179384787"/>
                  </a:ext>
                </a:extLst>
              </a:tr>
            </a:tbl>
          </a:graphicData>
        </a:graphic>
      </p:graphicFrame>
    </p:spTree>
    <p:extLst>
      <p:ext uri="{BB962C8B-B14F-4D97-AF65-F5344CB8AC3E}">
        <p14:creationId xmlns:p14="http://schemas.microsoft.com/office/powerpoint/2010/main" val="3821823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FEEEA1A-CB49-3744-AA40-B896987410F9}" type="slidenum">
              <a:rPr lang="en-US" smtClean="0"/>
              <a:pPr/>
              <a:t>32</a:t>
            </a:fld>
            <a:endParaRPr lang="en-US" dirty="0"/>
          </a:p>
        </p:txBody>
      </p:sp>
      <p:sp>
        <p:nvSpPr>
          <p:cNvPr id="5" name="Title 4"/>
          <p:cNvSpPr>
            <a:spLocks noGrp="1"/>
          </p:cNvSpPr>
          <p:nvPr>
            <p:ph type="title"/>
          </p:nvPr>
        </p:nvSpPr>
        <p:spPr>
          <a:xfrm>
            <a:off x="1987677" y="622272"/>
            <a:ext cx="7924803" cy="418576"/>
          </a:xfrm>
        </p:spPr>
        <p:txBody>
          <a:bodyPr/>
          <a:lstStyle/>
          <a:p>
            <a:r>
              <a:rPr lang="en-US" dirty="0"/>
              <a:t>Findings</a:t>
            </a:r>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757389983"/>
              </p:ext>
            </p:extLst>
          </p:nvPr>
        </p:nvGraphicFramePr>
        <p:xfrm>
          <a:off x="1965594" y="1915165"/>
          <a:ext cx="3984485" cy="23677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644008294"/>
              </p:ext>
            </p:extLst>
          </p:nvPr>
        </p:nvGraphicFramePr>
        <p:xfrm>
          <a:off x="5950079" y="1915168"/>
          <a:ext cx="4563164" cy="23677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1570218286"/>
              </p:ext>
            </p:extLst>
          </p:nvPr>
        </p:nvGraphicFramePr>
        <p:xfrm>
          <a:off x="3699564" y="4160848"/>
          <a:ext cx="4717776" cy="258969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965594" y="1105126"/>
            <a:ext cx="7221849" cy="748795"/>
          </a:xfrm>
          <a:prstGeom prst="rect">
            <a:avLst/>
          </a:prstGeom>
          <a:noFill/>
        </p:spPr>
        <p:txBody>
          <a:bodyPr wrap="none" rtlCol="0">
            <a:spAutoFit/>
          </a:bodyPr>
          <a:lstStyle/>
          <a:p>
            <a:pPr marL="228594" indent="-228594">
              <a:buFont typeface="Arial" panose="020B0604020202020204" pitchFamily="34" charset="0"/>
              <a:buChar char="•"/>
            </a:pPr>
            <a:r>
              <a:rPr lang="en-US" sz="2133" dirty="0"/>
              <a:t>Chart review done on 264 Redcap intake form 5/21-3/22</a:t>
            </a:r>
          </a:p>
          <a:p>
            <a:pPr marL="228594" indent="-228594">
              <a:buFont typeface="Arial" panose="020B0604020202020204" pitchFamily="34" charset="0"/>
              <a:buChar char="•"/>
            </a:pPr>
            <a:r>
              <a:rPr lang="en-US" sz="2133" dirty="0"/>
              <a:t>SW followed up with those who reported difficulty</a:t>
            </a:r>
          </a:p>
        </p:txBody>
      </p:sp>
    </p:spTree>
    <p:extLst>
      <p:ext uri="{BB962C8B-B14F-4D97-AF65-F5344CB8AC3E}">
        <p14:creationId xmlns:p14="http://schemas.microsoft.com/office/powerpoint/2010/main" val="2206036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FEEEA1A-CB49-3744-AA40-B896987410F9}" type="slidenum">
              <a:rPr lang="en-US" smtClean="0"/>
              <a:pPr/>
              <a:t>33</a:t>
            </a:fld>
            <a:endParaRPr lang="en-US" dirty="0"/>
          </a:p>
        </p:txBody>
      </p:sp>
      <p:sp>
        <p:nvSpPr>
          <p:cNvPr id="5" name="Title 4"/>
          <p:cNvSpPr>
            <a:spLocks noGrp="1"/>
          </p:cNvSpPr>
          <p:nvPr>
            <p:ph type="title"/>
          </p:nvPr>
        </p:nvSpPr>
        <p:spPr/>
        <p:txBody>
          <a:bodyPr/>
          <a:lstStyle/>
          <a:p>
            <a:r>
              <a:rPr lang="en-US" dirty="0"/>
              <a:t>Findings</a:t>
            </a:r>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1881525841"/>
              </p:ext>
            </p:extLst>
          </p:nvPr>
        </p:nvGraphicFramePr>
        <p:xfrm>
          <a:off x="1750448" y="1525569"/>
          <a:ext cx="4779617" cy="23887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1325676556"/>
              </p:ext>
            </p:extLst>
          </p:nvPr>
        </p:nvGraphicFramePr>
        <p:xfrm>
          <a:off x="6356627" y="1546834"/>
          <a:ext cx="4245112" cy="22876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990708864"/>
              </p:ext>
            </p:extLst>
          </p:nvPr>
        </p:nvGraphicFramePr>
        <p:xfrm>
          <a:off x="3485321" y="3692019"/>
          <a:ext cx="5314121" cy="25896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7791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859723" y="1240484"/>
            <a:ext cx="8472557" cy="5115664"/>
          </a:xfrm>
        </p:spPr>
        <p:txBody>
          <a:bodyPr>
            <a:normAutofit/>
          </a:bodyPr>
          <a:lstStyle/>
          <a:p>
            <a:pPr lvl="1"/>
            <a:r>
              <a:rPr lang="en-US" dirty="0">
                <a:solidFill>
                  <a:schemeClr val="tx1"/>
                </a:solidFill>
              </a:rPr>
              <a:t>Following a series of PDSA cycles, intake form completion rates/annual SDOH screening increased from 0-3% (prior to Jan 2021) to 67% in July 2022. </a:t>
            </a:r>
          </a:p>
          <a:p>
            <a:pPr lvl="1"/>
            <a:r>
              <a:rPr lang="en-US" dirty="0">
                <a:solidFill>
                  <a:schemeClr val="tx1"/>
                </a:solidFill>
              </a:rPr>
              <a:t>Future initiatives:</a:t>
            </a:r>
          </a:p>
          <a:p>
            <a:pPr lvl="2"/>
            <a:r>
              <a:rPr lang="en-US" dirty="0">
                <a:solidFill>
                  <a:schemeClr val="tx1"/>
                </a:solidFill>
              </a:rPr>
              <a:t>Still not capturing everyone with welcome tablets</a:t>
            </a:r>
          </a:p>
          <a:p>
            <a:pPr lvl="3"/>
            <a:r>
              <a:rPr lang="en-US" dirty="0">
                <a:solidFill>
                  <a:schemeClr val="tx1"/>
                </a:solidFill>
              </a:rPr>
              <a:t>Survey fatigue, tech issues, incomplete forms, lack of time</a:t>
            </a:r>
          </a:p>
          <a:p>
            <a:pPr lvl="2"/>
            <a:r>
              <a:rPr lang="en-US" dirty="0">
                <a:solidFill>
                  <a:schemeClr val="tx1"/>
                </a:solidFill>
              </a:rPr>
              <a:t>SDOH resources and handouts for all, regardless of responses</a:t>
            </a:r>
          </a:p>
          <a:p>
            <a:pPr lvl="2"/>
            <a:r>
              <a:rPr lang="en-US" dirty="0">
                <a:solidFill>
                  <a:schemeClr val="tx1"/>
                </a:solidFill>
              </a:rPr>
              <a:t>Review findings of SDOH screening vs T1D outcomes</a:t>
            </a:r>
          </a:p>
          <a:p>
            <a:pPr lvl="2"/>
            <a:r>
              <a:rPr lang="en-US" dirty="0">
                <a:solidFill>
                  <a:schemeClr val="tx1"/>
                </a:solidFill>
              </a:rPr>
              <a:t>Continued work on increasing and streamlining administration/completion of intake form</a:t>
            </a:r>
          </a:p>
          <a:p>
            <a:pPr lvl="3"/>
            <a:r>
              <a:rPr lang="en-US" dirty="0">
                <a:solidFill>
                  <a:schemeClr val="tx1"/>
                </a:solidFill>
              </a:rPr>
              <a:t>Reducing the number of questions on the intake form/number of times we ask SDOH each year</a:t>
            </a:r>
          </a:p>
          <a:p>
            <a:pPr lvl="3"/>
            <a:r>
              <a:rPr lang="en-US" dirty="0">
                <a:solidFill>
                  <a:schemeClr val="tx1"/>
                </a:solidFill>
              </a:rPr>
              <a:t>Have an RN review the intake form with the patient/family during visit</a:t>
            </a:r>
          </a:p>
          <a:p>
            <a:pPr lvl="4"/>
            <a:r>
              <a:rPr lang="en-US" dirty="0">
                <a:solidFill>
                  <a:schemeClr val="tx1"/>
                </a:solidFill>
              </a:rPr>
              <a:t>Will help capture missing data and provide educational opportunity</a:t>
            </a:r>
          </a:p>
          <a:p>
            <a:pPr lvl="2"/>
            <a:endParaRPr lang="en-US" dirty="0"/>
          </a:p>
        </p:txBody>
      </p:sp>
      <p:sp>
        <p:nvSpPr>
          <p:cNvPr id="4" name="Slide Number Placeholder 3"/>
          <p:cNvSpPr>
            <a:spLocks noGrp="1"/>
          </p:cNvSpPr>
          <p:nvPr>
            <p:ph type="sldNum" sz="quarter" idx="4"/>
          </p:nvPr>
        </p:nvSpPr>
        <p:spPr/>
        <p:txBody>
          <a:bodyPr/>
          <a:lstStyle/>
          <a:p>
            <a:fld id="{7FEEEA1A-CB49-3744-AA40-B896987410F9}" type="slidenum">
              <a:rPr lang="en-US" smtClean="0"/>
              <a:pPr/>
              <a:t>34</a:t>
            </a:fld>
            <a:endParaRPr lang="en-US" dirty="0"/>
          </a:p>
        </p:txBody>
      </p:sp>
      <p:sp>
        <p:nvSpPr>
          <p:cNvPr id="5" name="Title 4"/>
          <p:cNvSpPr>
            <a:spLocks noGrp="1"/>
          </p:cNvSpPr>
          <p:nvPr>
            <p:ph type="title"/>
          </p:nvPr>
        </p:nvSpPr>
        <p:spPr>
          <a:xfrm>
            <a:off x="2133600" y="693485"/>
            <a:ext cx="7924803" cy="418576"/>
          </a:xfrm>
        </p:spPr>
        <p:txBody>
          <a:bodyPr/>
          <a:lstStyle/>
          <a:p>
            <a:r>
              <a:rPr lang="en-US" dirty="0"/>
              <a:t>Results</a:t>
            </a:r>
          </a:p>
        </p:txBody>
      </p:sp>
    </p:spTree>
    <p:extLst>
      <p:ext uri="{BB962C8B-B14F-4D97-AF65-F5344CB8AC3E}">
        <p14:creationId xmlns:p14="http://schemas.microsoft.com/office/powerpoint/2010/main" val="2727825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Slide Number Placeholder 3"/>
          <p:cNvSpPr>
            <a:spLocks noGrp="1"/>
          </p:cNvSpPr>
          <p:nvPr>
            <p:ph type="sldNum" sz="quarter" idx="4"/>
          </p:nvPr>
        </p:nvSpPr>
        <p:spPr/>
        <p:txBody>
          <a:bodyPr/>
          <a:lstStyle/>
          <a:p>
            <a:fld id="{7FEEEA1A-CB49-3744-AA40-B896987410F9}" type="slidenum">
              <a:rPr lang="en-US" smtClean="0"/>
              <a:pPr/>
              <a:t>35</a:t>
            </a:fld>
            <a:endParaRPr lang="en-US" dirty="0"/>
          </a:p>
        </p:txBody>
      </p:sp>
      <p:sp>
        <p:nvSpPr>
          <p:cNvPr id="5" name="Content Placeholder 4"/>
          <p:cNvSpPr>
            <a:spLocks noGrp="1"/>
          </p:cNvSpPr>
          <p:nvPr>
            <p:ph sz="quarter" idx="10"/>
          </p:nvPr>
        </p:nvSpPr>
        <p:spPr/>
        <p:txBody>
          <a:bodyPr/>
          <a:lstStyle/>
          <a:p>
            <a:r>
              <a:rPr lang="en-US" dirty="0">
                <a:solidFill>
                  <a:schemeClr val="tx1"/>
                </a:solidFill>
                <a:latin typeface="BlinkMacSystemFont"/>
              </a:rPr>
              <a:t>Hershey JA, </a:t>
            </a:r>
            <a:r>
              <a:rPr lang="en-US" dirty="0" err="1">
                <a:solidFill>
                  <a:schemeClr val="tx1"/>
                </a:solidFill>
                <a:latin typeface="BlinkMacSystemFont"/>
              </a:rPr>
              <a:t>Morone</a:t>
            </a:r>
            <a:r>
              <a:rPr lang="en-US" dirty="0">
                <a:solidFill>
                  <a:schemeClr val="tx1"/>
                </a:solidFill>
                <a:latin typeface="BlinkMacSystemFont"/>
              </a:rPr>
              <a:t> J, </a:t>
            </a:r>
            <a:r>
              <a:rPr lang="en-US" dirty="0" err="1">
                <a:solidFill>
                  <a:schemeClr val="tx1"/>
                </a:solidFill>
                <a:latin typeface="BlinkMacSystemFont"/>
              </a:rPr>
              <a:t>Lipman</a:t>
            </a:r>
            <a:r>
              <a:rPr lang="en-US" dirty="0">
                <a:solidFill>
                  <a:schemeClr val="tx1"/>
                </a:solidFill>
                <a:latin typeface="BlinkMacSystemFont"/>
              </a:rPr>
              <a:t> TH, Hawkes CP. Social Determinants of Health, Goals and Outcomes in High-Risk Children With Type 1 Diabetes. Can J Diabetes. 2021 Jul;45(5):444-450.e1. </a:t>
            </a:r>
            <a:r>
              <a:rPr lang="en-US" dirty="0" err="1">
                <a:solidFill>
                  <a:schemeClr val="tx1"/>
                </a:solidFill>
                <a:latin typeface="BlinkMacSystemFont"/>
              </a:rPr>
              <a:t>doi</a:t>
            </a:r>
            <a:r>
              <a:rPr lang="en-US" dirty="0">
                <a:solidFill>
                  <a:schemeClr val="tx1"/>
                </a:solidFill>
                <a:latin typeface="BlinkMacSystemFont"/>
              </a:rPr>
              <a:t>: 10.1016/j.jcjd.2021.02.005. </a:t>
            </a:r>
            <a:r>
              <a:rPr lang="en-US" dirty="0" err="1">
                <a:solidFill>
                  <a:schemeClr val="tx1"/>
                </a:solidFill>
                <a:latin typeface="BlinkMacSystemFont"/>
              </a:rPr>
              <a:t>Epub</a:t>
            </a:r>
            <a:r>
              <a:rPr lang="en-US" dirty="0">
                <a:solidFill>
                  <a:schemeClr val="tx1"/>
                </a:solidFill>
                <a:latin typeface="BlinkMacSystemFont"/>
              </a:rPr>
              <a:t> 2021 Mar 2. PMID: 33863638.</a:t>
            </a:r>
          </a:p>
          <a:p>
            <a:r>
              <a:rPr lang="en-US" dirty="0">
                <a:solidFill>
                  <a:schemeClr val="tx1"/>
                </a:solidFill>
                <a:latin typeface="BlinkMacSystemFont"/>
              </a:rPr>
              <a:t>Healthy People 2030. Social </a:t>
            </a:r>
            <a:r>
              <a:rPr lang="en-US" dirty="0" err="1">
                <a:solidFill>
                  <a:schemeClr val="tx1"/>
                </a:solidFill>
                <a:latin typeface="BlinkMacSystemFont"/>
              </a:rPr>
              <a:t>Determiniants</a:t>
            </a:r>
            <a:r>
              <a:rPr lang="en-US" dirty="0">
                <a:solidFill>
                  <a:schemeClr val="tx1"/>
                </a:solidFill>
                <a:latin typeface="BlinkMacSystemFont"/>
              </a:rPr>
              <a:t> of Health. Retrieved September 8</a:t>
            </a:r>
            <a:r>
              <a:rPr lang="en-US" baseline="30000" dirty="0">
                <a:solidFill>
                  <a:schemeClr val="tx1"/>
                </a:solidFill>
                <a:latin typeface="BlinkMacSystemFont"/>
              </a:rPr>
              <a:t>th</a:t>
            </a:r>
            <a:r>
              <a:rPr lang="en-US" dirty="0">
                <a:solidFill>
                  <a:schemeClr val="tx1"/>
                </a:solidFill>
                <a:latin typeface="BlinkMacSystemFont"/>
              </a:rPr>
              <a:t>, 2022 from </a:t>
            </a:r>
            <a:r>
              <a:rPr lang="en-US" dirty="0">
                <a:solidFill>
                  <a:schemeClr val="tx1"/>
                </a:solidFill>
                <a:latin typeface="BlinkMacSystemFont"/>
                <a:hlinkClick r:id="rId2"/>
              </a:rPr>
              <a:t>https://health.gov/healthypeople/priority-areas/social-determinants-health</a:t>
            </a:r>
            <a:endParaRPr lang="en-US" dirty="0">
              <a:solidFill>
                <a:schemeClr val="tx1"/>
              </a:solidFill>
              <a:latin typeface="BlinkMacSystemFont"/>
            </a:endParaRPr>
          </a:p>
          <a:p>
            <a:r>
              <a:rPr lang="en-US" dirty="0">
                <a:solidFill>
                  <a:schemeClr val="tx1"/>
                </a:solidFill>
                <a:latin typeface="BlinkMacSystemFont"/>
              </a:rPr>
              <a:t>T1D exchange. Quality Improvement. Retrieved September 9, 2022 from </a:t>
            </a:r>
            <a:r>
              <a:rPr lang="en-US" dirty="0">
                <a:solidFill>
                  <a:schemeClr val="tx1"/>
                </a:solidFill>
                <a:latin typeface="BlinkMacSystemFont"/>
                <a:hlinkClick r:id="rId3"/>
              </a:rPr>
              <a:t>https://t1dexchange.org/quality-improvement/</a:t>
            </a:r>
            <a:endParaRPr lang="en-US" dirty="0">
              <a:solidFill>
                <a:schemeClr val="tx1"/>
              </a:solidFill>
              <a:latin typeface="BlinkMacSystemFont"/>
            </a:endParaRPr>
          </a:p>
          <a:p>
            <a:endParaRPr lang="en-US" dirty="0"/>
          </a:p>
        </p:txBody>
      </p:sp>
    </p:spTree>
    <p:extLst>
      <p:ext uri="{BB962C8B-B14F-4D97-AF65-F5344CB8AC3E}">
        <p14:creationId xmlns:p14="http://schemas.microsoft.com/office/powerpoint/2010/main" val="2323142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Thank you!</a:t>
            </a:r>
          </a:p>
        </p:txBody>
      </p:sp>
      <p:sp>
        <p:nvSpPr>
          <p:cNvPr id="9" name="Slide Number Placeholder 8"/>
          <p:cNvSpPr>
            <a:spLocks noGrp="1"/>
          </p:cNvSpPr>
          <p:nvPr>
            <p:ph type="sldNum" sz="quarter" idx="4294967295"/>
          </p:nvPr>
        </p:nvSpPr>
        <p:spPr>
          <a:xfrm>
            <a:off x="1524000" y="6485467"/>
            <a:ext cx="254000" cy="122767"/>
          </a:xfrm>
        </p:spPr>
        <p:txBody>
          <a:bodyPr/>
          <a:lstStyle/>
          <a:p>
            <a:fld id="{7FEEEA1A-CB49-3744-AA40-B896987410F9}" type="slidenum">
              <a:rPr lang="en-US" dirty="0" smtClean="0"/>
              <a:pPr/>
              <a:t>36</a:t>
            </a:fld>
            <a:endParaRPr lang="en-US" dirty="0"/>
          </a:p>
        </p:txBody>
      </p:sp>
    </p:spTree>
    <p:extLst>
      <p:ext uri="{BB962C8B-B14F-4D97-AF65-F5344CB8AC3E}">
        <p14:creationId xmlns:p14="http://schemas.microsoft.com/office/powerpoint/2010/main" val="1026890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991AD47-9C99-472F-BDAA-21B183F33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5">
            <a:extLst>
              <a:ext uri="{FF2B5EF4-FFF2-40B4-BE49-F238E27FC236}">
                <a16:creationId xmlns:a16="http://schemas.microsoft.com/office/drawing/2014/main" id="{9E706731-3860-4E73-9335-A870F6741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42603" cy="6858000"/>
          </a:xfrm>
          <a:custGeom>
            <a:avLst/>
            <a:gdLst>
              <a:gd name="connsiteX0" fmla="*/ 0 w 9742603"/>
              <a:gd name="connsiteY0" fmla="*/ 0 h 6858000"/>
              <a:gd name="connsiteX1" fmla="*/ 152400 w 9742603"/>
              <a:gd name="connsiteY1" fmla="*/ 0 h 6858000"/>
              <a:gd name="connsiteX2" fmla="*/ 6566449 w 9742603"/>
              <a:gd name="connsiteY2" fmla="*/ 0 h 6858000"/>
              <a:gd name="connsiteX3" fmla="*/ 9742603 w 9742603"/>
              <a:gd name="connsiteY3" fmla="*/ 6858000 h 6858000"/>
              <a:gd name="connsiteX4" fmla="*/ 152400 w 9742603"/>
              <a:gd name="connsiteY4" fmla="*/ 6858000 h 6858000"/>
              <a:gd name="connsiteX5" fmla="*/ 0 w 974260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2603" h="6858000">
                <a:moveTo>
                  <a:pt x="0" y="0"/>
                </a:moveTo>
                <a:lnTo>
                  <a:pt x="152400" y="0"/>
                </a:lnTo>
                <a:lnTo>
                  <a:pt x="6566449" y="0"/>
                </a:lnTo>
                <a:lnTo>
                  <a:pt x="9742603" y="6858000"/>
                </a:lnTo>
                <a:lnTo>
                  <a:pt x="152400"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11">
            <a:extLst>
              <a:ext uri="{FF2B5EF4-FFF2-40B4-BE49-F238E27FC236}">
                <a16:creationId xmlns:a16="http://schemas.microsoft.com/office/drawing/2014/main" id="{CD2ED21F-DC95-4AD1-8327-D561F5FCA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80336"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5"/>
            <a:ext cx="5191125" cy="1325563"/>
          </a:xfrm>
        </p:spPr>
        <p:txBody>
          <a:bodyPr>
            <a:normAutofit/>
          </a:bodyPr>
          <a:lstStyle/>
          <a:p>
            <a:r>
              <a:rPr lang="en-US" sz="3600" dirty="0"/>
              <a:t>Getting Started;</a:t>
            </a:r>
            <a:br>
              <a:rPr lang="en-US" sz="3600" dirty="0"/>
            </a:br>
            <a:r>
              <a:rPr lang="en-US" sz="3600" dirty="0"/>
              <a:t>Why &amp; How</a:t>
            </a:r>
          </a:p>
        </p:txBody>
      </p:sp>
      <p:sp>
        <p:nvSpPr>
          <p:cNvPr id="3" name="Content Placeholder 2"/>
          <p:cNvSpPr>
            <a:spLocks noGrp="1"/>
          </p:cNvSpPr>
          <p:nvPr>
            <p:ph idx="1"/>
          </p:nvPr>
        </p:nvSpPr>
        <p:spPr>
          <a:xfrm>
            <a:off x="838200" y="2021249"/>
            <a:ext cx="5707565" cy="4155713"/>
          </a:xfrm>
        </p:spPr>
        <p:txBody>
          <a:bodyPr>
            <a:normAutofit/>
          </a:bodyPr>
          <a:lstStyle/>
          <a:p>
            <a:r>
              <a:rPr kumimoji="0" lang="en-US" sz="1700" b="0" i="0" u="none" strike="noStrike" kern="1200" cap="none" spc="0" normalizeH="0" baseline="0" noProof="0" dirty="0">
                <a:ln>
                  <a:noFill/>
                </a:ln>
                <a:effectLst/>
                <a:uLnTx/>
                <a:uFillTx/>
                <a:latin typeface="VAG Rounded Next" panose="020F0502020203020204"/>
              </a:rPr>
              <a:t>The American Diabetes Association recommends screening for social determinants of health (SDOH) </a:t>
            </a:r>
            <a:r>
              <a:rPr lang="en-US" sz="1700" dirty="0">
                <a:latin typeface="VAG Rounded Next" panose="020F0502020203020204"/>
              </a:rPr>
              <a:t>&amp;</a:t>
            </a:r>
            <a:r>
              <a:rPr kumimoji="0" lang="en-US" sz="1700" b="0" i="0" u="none" strike="noStrike" kern="1200" cap="none" spc="0" normalizeH="0" baseline="0" noProof="0" dirty="0">
                <a:ln>
                  <a:noFill/>
                </a:ln>
                <a:effectLst/>
                <a:uLnTx/>
                <a:uFillTx/>
                <a:latin typeface="VAG Rounded Next" panose="020F0502020203020204"/>
              </a:rPr>
              <a:t> addressing social barriers to health for all individuals with diabetes</a:t>
            </a:r>
          </a:p>
          <a:p>
            <a:r>
              <a:rPr lang="en-US" sz="1700" dirty="0">
                <a:latin typeface="VAG Rounded Next" panose="020F0502020203020204"/>
              </a:rPr>
              <a:t>AIM: </a:t>
            </a:r>
            <a:r>
              <a:rPr lang="en-US" sz="1700" i="1" dirty="0">
                <a:latin typeface="VAG Rounded Next" panose="020F0502020203020204"/>
              </a:rPr>
              <a:t>implement a SDOH screening tool in our T1D clinic, then analyze completion &amp; positivity rates by race &amp; ethnicity</a:t>
            </a:r>
            <a:endParaRPr kumimoji="0" lang="en-US" sz="1700" b="0" i="1" u="none" strike="noStrike" kern="1200" cap="none" spc="0" normalizeH="0" baseline="0" noProof="0" dirty="0">
              <a:ln>
                <a:noFill/>
              </a:ln>
              <a:effectLst/>
              <a:uLnTx/>
              <a:uFillTx/>
              <a:latin typeface="VAG Rounded Next" panose="020F0502020203020204"/>
            </a:endParaRPr>
          </a:p>
          <a:p>
            <a:r>
              <a:rPr kumimoji="0" lang="en-US" sz="1700" b="0" i="1" u="none" strike="noStrike" kern="1200" cap="none" spc="0" normalizeH="0" baseline="0" noProof="0" dirty="0">
                <a:ln>
                  <a:noFill/>
                </a:ln>
                <a:effectLst/>
                <a:uLnTx/>
                <a:uFillTx/>
                <a:latin typeface="VAG Rounded Next" panose="020F0502020203020204"/>
              </a:rPr>
              <a:t>Accountable Health Communities </a:t>
            </a:r>
            <a:r>
              <a:rPr lang="en-US" sz="1700" i="1" dirty="0">
                <a:latin typeface="VAG Rounded Next" panose="020F0502020203020204"/>
              </a:rPr>
              <a:t>Health-Related Social Needs Screening Tool </a:t>
            </a:r>
            <a:r>
              <a:rPr kumimoji="0" lang="en-US" sz="1700" b="0" i="1" u="none" strike="noStrike" kern="1200" cap="none" spc="0" normalizeH="0" baseline="0" noProof="0" dirty="0">
                <a:ln>
                  <a:noFill/>
                </a:ln>
                <a:effectLst/>
                <a:uLnTx/>
                <a:uFillTx/>
                <a:latin typeface="VAG Rounded Next" panose="020F0502020203020204"/>
              </a:rPr>
              <a:t> </a:t>
            </a:r>
            <a:r>
              <a:rPr kumimoji="0" lang="en-US" sz="1700" b="0" i="0" u="none" strike="noStrike" kern="1200" cap="none" spc="0" normalizeH="0" baseline="0" noProof="0" dirty="0">
                <a:ln>
                  <a:noFill/>
                </a:ln>
                <a:effectLst/>
                <a:uLnTx/>
                <a:uFillTx/>
                <a:latin typeface="VAG Rounded Next" panose="020F0502020203020204"/>
              </a:rPr>
              <a:t>with additional questions; gun locks &amp; desire for assistance (adapted from PRAPARE)</a:t>
            </a:r>
          </a:p>
          <a:p>
            <a:r>
              <a:rPr lang="en-US" sz="1700" dirty="0">
                <a:latin typeface="VAG Rounded Next" panose="020F0502020203020204"/>
              </a:rPr>
              <a:t>Assesses needs related to housing, utilities, &amp; transportation</a:t>
            </a:r>
          </a:p>
          <a:p>
            <a:r>
              <a:rPr kumimoji="0" lang="en-US" sz="1700" b="0" i="0" u="none" strike="noStrike" kern="1200" cap="none" spc="0" normalizeH="0" baseline="0" noProof="0" dirty="0">
                <a:ln>
                  <a:noFill/>
                </a:ln>
                <a:effectLst/>
                <a:uLnTx/>
                <a:uFillTx/>
                <a:latin typeface="VAG Rounded Next" panose="020F0502020203020204"/>
              </a:rPr>
              <a:t>Intake form delivery for all patients receiving diabetes care</a:t>
            </a:r>
          </a:p>
          <a:p>
            <a:endParaRPr kumimoji="0" lang="en-US" sz="1700" b="0" i="0" u="none" strike="noStrike" kern="1200" cap="none" spc="0" normalizeH="0" baseline="0" noProof="0" dirty="0">
              <a:ln>
                <a:noFill/>
              </a:ln>
              <a:effectLst/>
              <a:uLnTx/>
              <a:uFillTx/>
              <a:latin typeface="VAG Rounded Next" panose="020F0502020203020204"/>
            </a:endParaRPr>
          </a:p>
          <a:p>
            <a:endParaRPr kumimoji="0" lang="en-US" sz="1700" b="0" i="0" u="none" strike="noStrike" kern="1200" cap="none" spc="0" normalizeH="0" baseline="0" noProof="0" dirty="0">
              <a:ln>
                <a:noFill/>
              </a:ln>
              <a:effectLst/>
              <a:uLnTx/>
              <a:uFillTx/>
              <a:latin typeface="VAG Rounded Next" panose="020F0502020203020204"/>
            </a:endParaRPr>
          </a:p>
          <a:p>
            <a:endParaRPr lang="en-US" sz="1700" dirty="0"/>
          </a:p>
        </p:txBody>
      </p:sp>
      <p:pic>
        <p:nvPicPr>
          <p:cNvPr id="8" name="Picture 7">
            <a:extLst>
              <a:ext uri="{FF2B5EF4-FFF2-40B4-BE49-F238E27FC236}">
                <a16:creationId xmlns:a16="http://schemas.microsoft.com/office/drawing/2014/main" id="{DC936776-CE49-44A5-85CF-1CE6A2A53867}"/>
              </a:ext>
            </a:extLst>
          </p:cNvPr>
          <p:cNvPicPr>
            <a:picLocks noChangeAspect="1"/>
          </p:cNvPicPr>
          <p:nvPr/>
        </p:nvPicPr>
        <p:blipFill>
          <a:blip r:embed="rId3"/>
          <a:stretch>
            <a:fillRect/>
          </a:stretch>
        </p:blipFill>
        <p:spPr>
          <a:xfrm>
            <a:off x="4643447" y="6141529"/>
            <a:ext cx="4126372" cy="649903"/>
          </a:xfrm>
          <a:prstGeom prst="rect">
            <a:avLst/>
          </a:prstGeom>
        </p:spPr>
      </p:pic>
      <p:pic>
        <p:nvPicPr>
          <p:cNvPr id="6" name="Picture 5">
            <a:extLst>
              <a:ext uri="{FF2B5EF4-FFF2-40B4-BE49-F238E27FC236}">
                <a16:creationId xmlns:a16="http://schemas.microsoft.com/office/drawing/2014/main" id="{529D0DD7-5E9E-42BE-9D90-69159AC5DA63}"/>
              </a:ext>
            </a:extLst>
          </p:cNvPr>
          <p:cNvPicPr>
            <a:picLocks noChangeAspect="1"/>
          </p:cNvPicPr>
          <p:nvPr/>
        </p:nvPicPr>
        <p:blipFill>
          <a:blip r:embed="rId4"/>
          <a:stretch>
            <a:fillRect/>
          </a:stretch>
        </p:blipFill>
        <p:spPr>
          <a:xfrm>
            <a:off x="8140300" y="197160"/>
            <a:ext cx="3104255" cy="2335727"/>
          </a:xfrm>
          <a:prstGeom prst="rect">
            <a:avLst/>
          </a:prstGeom>
        </p:spPr>
      </p:pic>
      <p:pic>
        <p:nvPicPr>
          <p:cNvPr id="5" name="Picture 4">
            <a:extLst>
              <a:ext uri="{FF2B5EF4-FFF2-40B4-BE49-F238E27FC236}">
                <a16:creationId xmlns:a16="http://schemas.microsoft.com/office/drawing/2014/main" id="{3CC86205-02BE-49DE-B8DF-4B4C386E6A4A}"/>
              </a:ext>
            </a:extLst>
          </p:cNvPr>
          <p:cNvPicPr>
            <a:picLocks noChangeAspect="1"/>
          </p:cNvPicPr>
          <p:nvPr/>
        </p:nvPicPr>
        <p:blipFill>
          <a:blip r:embed="rId5"/>
          <a:stretch>
            <a:fillRect/>
          </a:stretch>
        </p:blipFill>
        <p:spPr>
          <a:xfrm>
            <a:off x="9028675" y="2928401"/>
            <a:ext cx="3104255" cy="2341408"/>
          </a:xfrm>
          <a:prstGeom prst="rect">
            <a:avLst/>
          </a:prstGeom>
        </p:spPr>
      </p:pic>
    </p:spTree>
    <p:extLst>
      <p:ext uri="{BB962C8B-B14F-4D97-AF65-F5344CB8AC3E}">
        <p14:creationId xmlns:p14="http://schemas.microsoft.com/office/powerpoint/2010/main" val="372786773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0BF077-5716-3241-9FC4-47DC7B6A5AA4}"/>
              </a:ext>
            </a:extLst>
          </p:cNvPr>
          <p:cNvSpPr>
            <a:spLocks noGrp="1"/>
          </p:cNvSpPr>
          <p:nvPr>
            <p:ph sz="half" idx="1"/>
          </p:nvPr>
        </p:nvSpPr>
        <p:spPr>
          <a:xfrm>
            <a:off x="838200" y="4308237"/>
            <a:ext cx="1569399" cy="1868725"/>
          </a:xfrm>
        </p:spPr>
        <p:txBody>
          <a:bodyPr/>
          <a:lstStyle/>
          <a:p>
            <a:pPr marL="0" indent="0">
              <a:buNone/>
            </a:pPr>
            <a:r>
              <a:rPr lang="en-US" dirty="0"/>
              <a:t> </a:t>
            </a:r>
          </a:p>
        </p:txBody>
      </p:sp>
      <p:sp>
        <p:nvSpPr>
          <p:cNvPr id="5" name="Slide Number Placeholder 4">
            <a:extLst>
              <a:ext uri="{FF2B5EF4-FFF2-40B4-BE49-F238E27FC236}">
                <a16:creationId xmlns:a16="http://schemas.microsoft.com/office/drawing/2014/main" id="{1C8F9A84-1CB8-E94B-9658-3D387D4CCDF1}"/>
              </a:ext>
            </a:extLst>
          </p:cNvPr>
          <p:cNvSpPr>
            <a:spLocks noGrp="1"/>
          </p:cNvSpPr>
          <p:nvPr>
            <p:ph type="sldNum" sz="quarter" idx="12"/>
          </p:nvPr>
        </p:nvSpPr>
        <p:spPr/>
        <p:txBody>
          <a:bodyPr/>
          <a:lstStyle/>
          <a:p>
            <a:fld id="{5D5ACDC5-7D88-4043-A5E3-34CEDBAF337A}" type="slidenum">
              <a:rPr lang="en-US" smtClean="0"/>
              <a:t>5</a:t>
            </a:fld>
            <a:endParaRPr lang="en-US" dirty="0"/>
          </a:p>
        </p:txBody>
      </p:sp>
      <p:pic>
        <p:nvPicPr>
          <p:cNvPr id="1026" name="Picture 2">
            <a:extLst>
              <a:ext uri="{FF2B5EF4-FFF2-40B4-BE49-F238E27FC236}">
                <a16:creationId xmlns:a16="http://schemas.microsoft.com/office/drawing/2014/main" id="{118BCE9D-CCD3-4E74-BFAC-A63928217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8" y="4410005"/>
            <a:ext cx="2773119" cy="2447995"/>
          </a:xfrm>
          <a:prstGeom prst="rect">
            <a:avLst/>
          </a:prstGeom>
          <a:noFill/>
          <a:extLst>
            <a:ext uri="{909E8E84-426E-40DD-AFC4-6F175D3DCCD1}">
              <a14:hiddenFill xmlns:a14="http://schemas.microsoft.com/office/drawing/2010/main">
                <a:solidFill>
                  <a:srgbClr val="FFFFFF"/>
                </a:solidFill>
              </a14:hiddenFill>
            </a:ext>
          </a:extLst>
        </p:spPr>
      </p:pic>
      <p:sp>
        <p:nvSpPr>
          <p:cNvPr id="14" name="Flowchart: Connector 13">
            <a:extLst>
              <a:ext uri="{FF2B5EF4-FFF2-40B4-BE49-F238E27FC236}">
                <a16:creationId xmlns:a16="http://schemas.microsoft.com/office/drawing/2014/main" id="{BEB5BF96-9F2F-4A1D-A6FC-CB1748AA6EBA}"/>
              </a:ext>
            </a:extLst>
          </p:cNvPr>
          <p:cNvSpPr/>
          <p:nvPr/>
        </p:nvSpPr>
        <p:spPr>
          <a:xfrm>
            <a:off x="434239" y="4688225"/>
            <a:ext cx="1922755" cy="189155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tx1"/>
                </a:solidFill>
              </a:rPr>
              <a:t>PDSA 3</a:t>
            </a:r>
          </a:p>
          <a:p>
            <a:pPr algn="ctr"/>
            <a:r>
              <a:rPr lang="en-US" sz="1200" dirty="0">
                <a:solidFill>
                  <a:schemeClr val="tx1"/>
                </a:solidFill>
              </a:rPr>
              <a:t>QI team f/u with families with + screen who received PDF; offered 1. opt out 2. CN walk 3. navigate on own</a:t>
            </a:r>
          </a:p>
        </p:txBody>
      </p:sp>
      <p:pic>
        <p:nvPicPr>
          <p:cNvPr id="18" name="Picture 17">
            <a:extLst>
              <a:ext uri="{FF2B5EF4-FFF2-40B4-BE49-F238E27FC236}">
                <a16:creationId xmlns:a16="http://schemas.microsoft.com/office/drawing/2014/main" id="{89F67E3B-75C2-4106-A294-5635C1A4017A}"/>
              </a:ext>
            </a:extLst>
          </p:cNvPr>
          <p:cNvPicPr>
            <a:picLocks noChangeAspect="1"/>
          </p:cNvPicPr>
          <p:nvPr/>
        </p:nvPicPr>
        <p:blipFill>
          <a:blip r:embed="rId4"/>
          <a:stretch>
            <a:fillRect/>
          </a:stretch>
        </p:blipFill>
        <p:spPr>
          <a:xfrm>
            <a:off x="2710202" y="4410005"/>
            <a:ext cx="2773920" cy="2450804"/>
          </a:xfrm>
          <a:prstGeom prst="rect">
            <a:avLst/>
          </a:prstGeom>
        </p:spPr>
      </p:pic>
      <p:sp>
        <p:nvSpPr>
          <p:cNvPr id="19" name="Flowchart: Connector 18">
            <a:extLst>
              <a:ext uri="{FF2B5EF4-FFF2-40B4-BE49-F238E27FC236}">
                <a16:creationId xmlns:a16="http://schemas.microsoft.com/office/drawing/2014/main" id="{CCD8EB83-B288-4E68-BC27-93F30BBBAF78}"/>
              </a:ext>
            </a:extLst>
          </p:cNvPr>
          <p:cNvSpPr/>
          <p:nvPr/>
        </p:nvSpPr>
        <p:spPr>
          <a:xfrm>
            <a:off x="3142421" y="4688226"/>
            <a:ext cx="1908973" cy="18915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tx1"/>
                </a:solidFill>
              </a:rPr>
              <a:t>PDSA 4</a:t>
            </a:r>
            <a:endParaRPr lang="en-US" sz="1400" u="sng" dirty="0">
              <a:solidFill>
                <a:schemeClr val="tx1"/>
              </a:solidFill>
            </a:endParaRPr>
          </a:p>
          <a:p>
            <a:pPr algn="ctr"/>
            <a:r>
              <a:rPr lang="en-US" sz="1400" dirty="0">
                <a:solidFill>
                  <a:schemeClr val="tx1"/>
                </a:solidFill>
              </a:rPr>
              <a:t> </a:t>
            </a:r>
            <a:r>
              <a:rPr lang="en-US" sz="1200" dirty="0">
                <a:solidFill>
                  <a:schemeClr val="tx1"/>
                </a:solidFill>
              </a:rPr>
              <a:t>Replaced PDF with Lift Up KC. F/u survey added for + screens. Removed navigate on own option.</a:t>
            </a:r>
          </a:p>
        </p:txBody>
      </p:sp>
      <p:pic>
        <p:nvPicPr>
          <p:cNvPr id="21" name="Picture 20">
            <a:extLst>
              <a:ext uri="{FF2B5EF4-FFF2-40B4-BE49-F238E27FC236}">
                <a16:creationId xmlns:a16="http://schemas.microsoft.com/office/drawing/2014/main" id="{ED16A72D-4741-4FE6-A46E-A562A6EB2E3F}"/>
              </a:ext>
            </a:extLst>
          </p:cNvPr>
          <p:cNvPicPr>
            <a:picLocks noChangeAspect="1"/>
          </p:cNvPicPr>
          <p:nvPr/>
        </p:nvPicPr>
        <p:blipFill>
          <a:blip r:embed="rId5"/>
          <a:stretch>
            <a:fillRect/>
          </a:stretch>
        </p:blipFill>
        <p:spPr>
          <a:xfrm>
            <a:off x="857435" y="22856"/>
            <a:ext cx="10628700" cy="4384338"/>
          </a:xfrm>
          <a:prstGeom prst="rect">
            <a:avLst/>
          </a:prstGeom>
        </p:spPr>
      </p:pic>
    </p:spTree>
    <p:extLst>
      <p:ext uri="{BB962C8B-B14F-4D97-AF65-F5344CB8AC3E}">
        <p14:creationId xmlns:p14="http://schemas.microsoft.com/office/powerpoint/2010/main" val="3715435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63A74-CDB5-0E46-973C-937B700B9E6B}"/>
              </a:ext>
            </a:extLst>
          </p:cNvPr>
          <p:cNvSpPr>
            <a:spLocks noGrp="1"/>
          </p:cNvSpPr>
          <p:nvPr>
            <p:ph type="title"/>
          </p:nvPr>
        </p:nvSpPr>
        <p:spPr/>
        <p:txBody>
          <a:bodyPr>
            <a:normAutofit/>
          </a:bodyPr>
          <a:lstStyle/>
          <a:p>
            <a:r>
              <a:rPr lang="en-US" sz="3600" dirty="0"/>
              <a:t>PDSA Cycle Highlights </a:t>
            </a:r>
          </a:p>
        </p:txBody>
      </p:sp>
      <p:sp>
        <p:nvSpPr>
          <p:cNvPr id="7" name="Content Placeholder 6">
            <a:extLst>
              <a:ext uri="{FF2B5EF4-FFF2-40B4-BE49-F238E27FC236}">
                <a16:creationId xmlns:a16="http://schemas.microsoft.com/office/drawing/2014/main" id="{B1D1E90C-5B9C-044F-A1BC-E2FF5715736C}"/>
              </a:ext>
            </a:extLst>
          </p:cNvPr>
          <p:cNvSpPr>
            <a:spLocks noGrp="1"/>
          </p:cNvSpPr>
          <p:nvPr>
            <p:ph sz="half" idx="2"/>
          </p:nvPr>
        </p:nvSpPr>
        <p:spPr>
          <a:xfrm>
            <a:off x="839788" y="1988598"/>
            <a:ext cx="5157787" cy="4201065"/>
          </a:xfrm>
        </p:spPr>
        <p:txBody>
          <a:bodyPr/>
          <a:lstStyle/>
          <a:p>
            <a:pPr marL="0" indent="0">
              <a:buNone/>
            </a:pPr>
            <a:r>
              <a:rPr lang="en-US" sz="2000" b="1" dirty="0"/>
              <a:t>Cycle 5</a:t>
            </a:r>
          </a:p>
          <a:p>
            <a:r>
              <a:rPr lang="en-US" sz="2000" dirty="0"/>
              <a:t>Survey gave 2 choices; use community navigator or opt out of assistance</a:t>
            </a:r>
          </a:p>
          <a:p>
            <a:pPr marL="0" indent="0">
              <a:buNone/>
            </a:pPr>
            <a:r>
              <a:rPr lang="en-US" sz="2000" b="1" dirty="0"/>
              <a:t>Cycle 6</a:t>
            </a:r>
          </a:p>
          <a:p>
            <a:r>
              <a:rPr lang="en-US" sz="2000" dirty="0"/>
              <a:t>Added 3rd choice to navigate Lift Up KC on own </a:t>
            </a:r>
          </a:p>
          <a:p>
            <a:pPr marL="0" indent="0">
              <a:buNone/>
            </a:pPr>
            <a:r>
              <a:rPr lang="en-US" sz="2000" b="1" dirty="0"/>
              <a:t>Cycle 7</a:t>
            </a:r>
          </a:p>
          <a:p>
            <a:r>
              <a:rPr lang="en-US" sz="2000" dirty="0"/>
              <a:t>Built in notifications to SW to respond to </a:t>
            </a:r>
            <a:r>
              <a:rPr lang="en-US" sz="2000" b="1" i="1" dirty="0"/>
              <a:t>highest risk </a:t>
            </a:r>
            <a:r>
              <a:rPr lang="en-US" sz="2000" dirty="0"/>
              <a:t>positive screens (homeless, utilities shut off)</a:t>
            </a:r>
          </a:p>
          <a:p>
            <a:pPr marL="0" indent="0">
              <a:buNone/>
            </a:pPr>
            <a:endParaRPr lang="en-US" sz="2000" b="1" dirty="0"/>
          </a:p>
          <a:p>
            <a:endParaRPr lang="en-US" sz="2000" dirty="0"/>
          </a:p>
        </p:txBody>
      </p:sp>
      <p:sp>
        <p:nvSpPr>
          <p:cNvPr id="9" name="Content Placeholder 8">
            <a:extLst>
              <a:ext uri="{FF2B5EF4-FFF2-40B4-BE49-F238E27FC236}">
                <a16:creationId xmlns:a16="http://schemas.microsoft.com/office/drawing/2014/main" id="{29C9CB25-883E-FF43-A79F-FB0449C3BD7B}"/>
              </a:ext>
            </a:extLst>
          </p:cNvPr>
          <p:cNvSpPr>
            <a:spLocks noGrp="1"/>
          </p:cNvSpPr>
          <p:nvPr>
            <p:ph sz="quarter" idx="4"/>
          </p:nvPr>
        </p:nvSpPr>
        <p:spPr>
          <a:xfrm>
            <a:off x="6172199" y="1988598"/>
            <a:ext cx="5526741" cy="4201065"/>
          </a:xfrm>
        </p:spPr>
        <p:txBody>
          <a:bodyPr>
            <a:normAutofit/>
          </a:bodyPr>
          <a:lstStyle/>
          <a:p>
            <a:pPr marL="0" indent="0">
              <a:buNone/>
            </a:pPr>
            <a:r>
              <a:rPr lang="en-US" sz="2000" b="1" dirty="0"/>
              <a:t>Cycle 8</a:t>
            </a:r>
          </a:p>
          <a:p>
            <a:r>
              <a:rPr lang="en-US" sz="2000" dirty="0"/>
              <a:t>Updated survey language </a:t>
            </a:r>
            <a:r>
              <a:rPr lang="en-US" sz="1600" dirty="0"/>
              <a:t>(reviewed by Health Literacy Committee)</a:t>
            </a:r>
          </a:p>
          <a:p>
            <a:pPr lvl="1"/>
            <a:r>
              <a:rPr lang="en-US" sz="1600" dirty="0"/>
              <a:t>Gave context/rationale for taking survey</a:t>
            </a:r>
          </a:p>
          <a:p>
            <a:pPr lvl="1"/>
            <a:r>
              <a:rPr lang="en-US" sz="1600" dirty="0"/>
              <a:t>Made clear new services are FREE &amp; confidential</a:t>
            </a:r>
          </a:p>
          <a:p>
            <a:pPr lvl="1"/>
            <a:r>
              <a:rPr lang="en-US" sz="1600" dirty="0"/>
              <a:t>3% increase in positivity rate 11 weeks following change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5CB9"/>
                </a:solidFill>
                <a:effectLst/>
                <a:uLnTx/>
                <a:uFillTx/>
                <a:latin typeface="VAG Rounded Next" panose="020F0502020203020204" pitchFamily="34" charset="0"/>
                <a:ea typeface="+mn-ea"/>
                <a:cs typeface="+mn-cs"/>
              </a:rPr>
              <a:t>Cycle 9</a:t>
            </a:r>
          </a:p>
          <a:p>
            <a:pPr>
              <a:defRPr/>
            </a:pPr>
            <a:r>
              <a:rPr lang="en-US" sz="2000" dirty="0"/>
              <a:t>Clarified instructions for </a:t>
            </a:r>
            <a:r>
              <a:rPr lang="en-US" sz="2000" i="1" dirty="0"/>
              <a:t>parent/guardian </a:t>
            </a:r>
            <a:r>
              <a:rPr lang="en-US" sz="2000" dirty="0"/>
              <a:t>(if patient under 18) to complete survey</a:t>
            </a:r>
            <a:endParaRPr lang="en-US" sz="1600" dirty="0"/>
          </a:p>
          <a:p>
            <a:pPr marL="0" indent="0">
              <a:buNone/>
            </a:pPr>
            <a:r>
              <a:rPr kumimoji="0" lang="en-US" sz="2000" b="1" i="0" u="none" strike="noStrike" kern="1200" cap="none" spc="0" normalizeH="0" baseline="0" noProof="0" dirty="0">
                <a:ln>
                  <a:noFill/>
                </a:ln>
                <a:solidFill>
                  <a:srgbClr val="005CB9"/>
                </a:solidFill>
                <a:effectLst/>
                <a:uLnTx/>
                <a:uFillTx/>
                <a:latin typeface="VAG Rounded Next" panose="020F0502020203020204" pitchFamily="34" charset="0"/>
                <a:ea typeface="+mn-ea"/>
                <a:cs typeface="+mn-cs"/>
              </a:rPr>
              <a:t>Cycle 10</a:t>
            </a:r>
          </a:p>
          <a:p>
            <a:r>
              <a:rPr kumimoji="0" lang="en-US" sz="2000" i="0" u="none" strike="noStrike" kern="1200" cap="none" spc="0" normalizeH="0" baseline="0" noProof="0" dirty="0">
                <a:ln>
                  <a:noFill/>
                </a:ln>
                <a:solidFill>
                  <a:srgbClr val="005CB9"/>
                </a:solidFill>
                <a:effectLst/>
                <a:uLnTx/>
                <a:uFillTx/>
                <a:latin typeface="VAG Rounded Next" panose="020F0502020203020204" pitchFamily="34" charset="0"/>
                <a:ea typeface="+mn-ea"/>
                <a:cs typeface="+mn-cs"/>
              </a:rPr>
              <a:t>Survey notifications adjusted to notify SW </a:t>
            </a:r>
            <a:r>
              <a:rPr kumimoji="0" lang="en-US" sz="2000" i="1" u="none" strike="noStrike" kern="1200" cap="none" spc="0" normalizeH="0" baseline="0" noProof="0" dirty="0">
                <a:ln>
                  <a:noFill/>
                </a:ln>
                <a:solidFill>
                  <a:srgbClr val="005CB9"/>
                </a:solidFill>
                <a:effectLst/>
                <a:uLnTx/>
                <a:uFillTx/>
                <a:latin typeface="VAG Rounded Next" panose="020F0502020203020204" pitchFamily="34" charset="0"/>
                <a:ea typeface="+mn-ea"/>
                <a:cs typeface="+mn-cs"/>
              </a:rPr>
              <a:t>by location</a:t>
            </a:r>
          </a:p>
          <a:p>
            <a:pPr marL="0" indent="0">
              <a:buNone/>
            </a:pPr>
            <a:endParaRPr lang="en-US" sz="2000" dirty="0"/>
          </a:p>
        </p:txBody>
      </p:sp>
      <p:sp>
        <p:nvSpPr>
          <p:cNvPr id="4" name="Slide Number Placeholder 3">
            <a:extLst>
              <a:ext uri="{FF2B5EF4-FFF2-40B4-BE49-F238E27FC236}">
                <a16:creationId xmlns:a16="http://schemas.microsoft.com/office/drawing/2014/main" id="{28EAE6DB-933F-BB43-8C0F-9BE20C387A4E}"/>
              </a:ext>
            </a:extLst>
          </p:cNvPr>
          <p:cNvSpPr>
            <a:spLocks noGrp="1"/>
          </p:cNvSpPr>
          <p:nvPr>
            <p:ph type="sldNum" sz="quarter" idx="12"/>
          </p:nvPr>
        </p:nvSpPr>
        <p:spPr/>
        <p:txBody>
          <a:bodyPr/>
          <a:lstStyle/>
          <a:p>
            <a:fld id="{5D5ACDC5-7D88-4043-A5E3-34CEDBAF337A}" type="slidenum">
              <a:rPr lang="en-US" smtClean="0"/>
              <a:t>6</a:t>
            </a:fld>
            <a:endParaRPr lang="en-US"/>
          </a:p>
        </p:txBody>
      </p:sp>
      <p:pic>
        <p:nvPicPr>
          <p:cNvPr id="10" name="Picture 9">
            <a:extLst>
              <a:ext uri="{FF2B5EF4-FFF2-40B4-BE49-F238E27FC236}">
                <a16:creationId xmlns:a16="http://schemas.microsoft.com/office/drawing/2014/main" id="{DC3AA28C-B413-422F-8D58-4C88483FC31F}"/>
              </a:ext>
            </a:extLst>
          </p:cNvPr>
          <p:cNvPicPr>
            <a:picLocks noChangeAspect="1"/>
          </p:cNvPicPr>
          <p:nvPr/>
        </p:nvPicPr>
        <p:blipFill>
          <a:blip r:embed="rId3"/>
          <a:stretch>
            <a:fillRect/>
          </a:stretch>
        </p:blipFill>
        <p:spPr>
          <a:xfrm>
            <a:off x="6096000" y="163127"/>
            <a:ext cx="1518036" cy="1518036"/>
          </a:xfrm>
          <a:prstGeom prst="rect">
            <a:avLst/>
          </a:prstGeom>
        </p:spPr>
      </p:pic>
    </p:spTree>
    <p:extLst>
      <p:ext uri="{BB962C8B-B14F-4D97-AF65-F5344CB8AC3E}">
        <p14:creationId xmlns:p14="http://schemas.microsoft.com/office/powerpoint/2010/main" val="1596392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6" name="Rectangle 2065">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Rectangle 2067">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4C7EF5E0-155F-4CF3-9137-1C18EACF1E4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6450" y="853596"/>
            <a:ext cx="6877530" cy="4883046"/>
          </a:xfrm>
          <a:prstGeom prst="rect">
            <a:avLst/>
          </a:prstGeom>
          <a:noFill/>
          <a:extLst>
            <a:ext uri="{909E8E84-426E-40DD-AFC4-6F175D3DCCD1}">
              <a14:hiddenFill xmlns:a14="http://schemas.microsoft.com/office/drawing/2010/main">
                <a:solidFill>
                  <a:srgbClr val="FFFFFF"/>
                </a:solidFill>
              </a14:hiddenFill>
            </a:ext>
          </a:extLst>
        </p:spPr>
      </p:pic>
      <p:sp>
        <p:nvSpPr>
          <p:cNvPr id="2070" name="Rectangle 2069">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9" name="Picture 1">
            <a:extLst>
              <a:ext uri="{FF2B5EF4-FFF2-40B4-BE49-F238E27FC236}">
                <a16:creationId xmlns:a16="http://schemas.microsoft.com/office/drawing/2014/main" id="{1EE2AB10-CF9E-4ED1-9F37-C25A5FA97ED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93802" y="1338117"/>
            <a:ext cx="3881155" cy="1969686"/>
          </a:xfrm>
          <a:prstGeom prst="rect">
            <a:avLst/>
          </a:prstGeom>
          <a:noFill/>
          <a:extLst>
            <a:ext uri="{909E8E84-426E-40DD-AFC4-6F175D3DCCD1}">
              <a14:hiddenFill xmlns:a14="http://schemas.microsoft.com/office/drawing/2010/main">
                <a:solidFill>
                  <a:srgbClr val="FFFFFF"/>
                </a:solidFill>
              </a14:hiddenFill>
            </a:ext>
          </a:extLst>
        </p:spPr>
      </p:pic>
      <p:sp>
        <p:nvSpPr>
          <p:cNvPr id="2072" name="Rectangle 2071">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94015D7-B940-439D-9870-325FD858F861}"/>
              </a:ext>
            </a:extLst>
          </p:cNvPr>
          <p:cNvPicPr>
            <a:picLocks noChangeAspect="1"/>
          </p:cNvPicPr>
          <p:nvPr/>
        </p:nvPicPr>
        <p:blipFill>
          <a:blip r:embed="rId5"/>
          <a:stretch>
            <a:fillRect/>
          </a:stretch>
        </p:blipFill>
        <p:spPr>
          <a:xfrm>
            <a:off x="7883059" y="4974759"/>
            <a:ext cx="3502643" cy="551666"/>
          </a:xfrm>
          <a:prstGeom prst="rect">
            <a:avLst/>
          </a:prstGeom>
        </p:spPr>
      </p:pic>
      <p:sp>
        <p:nvSpPr>
          <p:cNvPr id="2" name="Slide Number Placeholder 1">
            <a:extLst>
              <a:ext uri="{FF2B5EF4-FFF2-40B4-BE49-F238E27FC236}">
                <a16:creationId xmlns:a16="http://schemas.microsoft.com/office/drawing/2014/main" id="{69D1A141-AE43-E046-87A3-3E8291C51B6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5D5ACDC5-7D88-4043-A5E3-34CEDBAF337A}" type="slidenum">
              <a:rPr lang="en-US" sz="1200">
                <a:solidFill>
                  <a:srgbClr val="FFFFFF"/>
                </a:solidFill>
              </a:rPr>
              <a:pPr algn="r">
                <a:spcAft>
                  <a:spcPts val="600"/>
                </a:spcAft>
              </a:pPr>
              <a:t>7</a:t>
            </a:fld>
            <a:endParaRPr lang="en-US" sz="1200">
              <a:solidFill>
                <a:srgbClr val="FFFFFF"/>
              </a:solidFill>
            </a:endParaRPr>
          </a:p>
        </p:txBody>
      </p:sp>
    </p:spTree>
    <p:extLst>
      <p:ext uri="{BB962C8B-B14F-4D97-AF65-F5344CB8AC3E}">
        <p14:creationId xmlns:p14="http://schemas.microsoft.com/office/powerpoint/2010/main" val="2059457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29AF1F5-CAD4-F24D-8ECC-75A5292D8EBE}"/>
              </a:ext>
            </a:extLst>
          </p:cNvPr>
          <p:cNvSpPr>
            <a:spLocks noGrp="1"/>
          </p:cNvSpPr>
          <p:nvPr>
            <p:ph type="title"/>
          </p:nvPr>
        </p:nvSpPr>
        <p:spPr>
          <a:xfrm>
            <a:off x="870476" y="596473"/>
            <a:ext cx="10909640" cy="1368614"/>
          </a:xfrm>
        </p:spPr>
        <p:txBody>
          <a:bodyPr vert="horz" lIns="91440" tIns="45720" rIns="91440" bIns="45720" rtlCol="0" anchor="ctr">
            <a:normAutofit/>
          </a:bodyPr>
          <a:lstStyle/>
          <a:p>
            <a:pPr algn="ctr"/>
            <a:r>
              <a:rPr lang="en-US" sz="4000" dirty="0">
                <a:latin typeface="VAG Rounded Next" panose="020F0502020203020204"/>
              </a:rPr>
              <a:t>Examining Completion &amp; Positivity Rates by Race</a:t>
            </a:r>
          </a:p>
        </p:txBody>
      </p:sp>
      <p:sp>
        <p:nvSpPr>
          <p:cNvPr id="1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hart, pie chart&#10;&#10;Description automatically generated">
            <a:extLst>
              <a:ext uri="{FF2B5EF4-FFF2-40B4-BE49-F238E27FC236}">
                <a16:creationId xmlns:a16="http://schemas.microsoft.com/office/drawing/2014/main" id="{16578947-5C5A-45CD-B0D2-4D09EEE9C6A2}"/>
              </a:ext>
            </a:extLst>
          </p:cNvPr>
          <p:cNvPicPr>
            <a:picLocks noChangeAspect="1"/>
          </p:cNvPicPr>
          <p:nvPr/>
        </p:nvPicPr>
        <p:blipFill>
          <a:blip r:embed="rId3"/>
          <a:stretch>
            <a:fillRect/>
          </a:stretch>
        </p:blipFill>
        <p:spPr>
          <a:xfrm>
            <a:off x="638880" y="2728534"/>
            <a:ext cx="5101253" cy="3519866"/>
          </a:xfrm>
          <a:prstGeom prst="rect">
            <a:avLst/>
          </a:prstGeom>
        </p:spPr>
      </p:pic>
      <p:pic>
        <p:nvPicPr>
          <p:cNvPr id="7" name="Picture 6" descr="Chart, pie chart&#10;&#10;Description automatically generated">
            <a:extLst>
              <a:ext uri="{FF2B5EF4-FFF2-40B4-BE49-F238E27FC236}">
                <a16:creationId xmlns:a16="http://schemas.microsoft.com/office/drawing/2014/main" id="{0F0F77DA-2526-48EF-8046-844E763A6CEB}"/>
              </a:ext>
            </a:extLst>
          </p:cNvPr>
          <p:cNvPicPr>
            <a:picLocks noChangeAspect="1"/>
          </p:cNvPicPr>
          <p:nvPr/>
        </p:nvPicPr>
        <p:blipFill>
          <a:blip r:embed="rId4"/>
          <a:stretch>
            <a:fillRect/>
          </a:stretch>
        </p:blipFill>
        <p:spPr>
          <a:xfrm>
            <a:off x="6254496" y="2761183"/>
            <a:ext cx="5614416" cy="3368650"/>
          </a:xfrm>
          <a:prstGeom prst="rect">
            <a:avLst/>
          </a:prstGeom>
        </p:spPr>
      </p:pic>
      <p:sp>
        <p:nvSpPr>
          <p:cNvPr id="2" name="Slide Number Placeholder 1">
            <a:extLst>
              <a:ext uri="{FF2B5EF4-FFF2-40B4-BE49-F238E27FC236}">
                <a16:creationId xmlns:a16="http://schemas.microsoft.com/office/drawing/2014/main" id="{2C78557C-5351-FD46-8556-AAA727AAE49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5D5ACDC5-7D88-4043-A5E3-34CEDBAF337A}" type="slidenum">
              <a:rPr lang="en-US" sz="1200" smtClean="0">
                <a:solidFill>
                  <a:schemeClr val="tx1">
                    <a:tint val="75000"/>
                  </a:schemeClr>
                </a:solidFill>
              </a:rPr>
              <a:pPr algn="r">
                <a:spcAft>
                  <a:spcPts val="600"/>
                </a:spcAft>
              </a:pPr>
              <a:t>8</a:t>
            </a:fld>
            <a:endParaRPr lang="en-US" sz="1200">
              <a:solidFill>
                <a:schemeClr val="tx1">
                  <a:tint val="75000"/>
                </a:schemeClr>
              </a:solidFill>
            </a:endParaRPr>
          </a:p>
        </p:txBody>
      </p:sp>
      <p:pic>
        <p:nvPicPr>
          <p:cNvPr id="9" name="Picture 8">
            <a:extLst>
              <a:ext uri="{FF2B5EF4-FFF2-40B4-BE49-F238E27FC236}">
                <a16:creationId xmlns:a16="http://schemas.microsoft.com/office/drawing/2014/main" id="{AA1CE421-17A0-4955-98FD-E282E03D22E1}"/>
              </a:ext>
            </a:extLst>
          </p:cNvPr>
          <p:cNvPicPr>
            <a:picLocks noChangeAspect="1"/>
          </p:cNvPicPr>
          <p:nvPr/>
        </p:nvPicPr>
        <p:blipFill>
          <a:blip r:embed="rId5"/>
          <a:stretch>
            <a:fillRect/>
          </a:stretch>
        </p:blipFill>
        <p:spPr>
          <a:xfrm>
            <a:off x="8229600" y="6288114"/>
            <a:ext cx="3857397" cy="522260"/>
          </a:xfrm>
          <a:prstGeom prst="rect">
            <a:avLst/>
          </a:prstGeom>
        </p:spPr>
      </p:pic>
    </p:spTree>
    <p:extLst>
      <p:ext uri="{BB962C8B-B14F-4D97-AF65-F5344CB8AC3E}">
        <p14:creationId xmlns:p14="http://schemas.microsoft.com/office/powerpoint/2010/main" val="1216919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45B8E4-FB8F-3D4A-B867-E9A581AA2286}"/>
              </a:ext>
            </a:extLst>
          </p:cNvPr>
          <p:cNvSpPr>
            <a:spLocks noGrp="1"/>
          </p:cNvSpPr>
          <p:nvPr>
            <p:ph type="sldNum" sz="quarter" idx="12"/>
          </p:nvPr>
        </p:nvSpPr>
        <p:spPr/>
        <p:txBody>
          <a:bodyPr/>
          <a:lstStyle/>
          <a:p>
            <a:fld id="{5D5ACDC5-7D88-4043-A5E3-34CEDBAF337A}" type="slidenum">
              <a:rPr lang="en-US" smtClean="0"/>
              <a:t>9</a:t>
            </a:fld>
            <a:endParaRPr lang="en-US"/>
          </a:p>
        </p:txBody>
      </p:sp>
      <p:sp>
        <p:nvSpPr>
          <p:cNvPr id="6" name="Title 2">
            <a:extLst>
              <a:ext uri="{FF2B5EF4-FFF2-40B4-BE49-F238E27FC236}">
                <a16:creationId xmlns:a16="http://schemas.microsoft.com/office/drawing/2014/main" id="{158FB758-137C-410D-BBE7-B429ECE239C5}"/>
              </a:ext>
            </a:extLst>
          </p:cNvPr>
          <p:cNvSpPr txBox="1">
            <a:spLocks/>
          </p:cNvSpPr>
          <p:nvPr/>
        </p:nvSpPr>
        <p:spPr>
          <a:xfrm>
            <a:off x="423832" y="585509"/>
            <a:ext cx="11344335" cy="13686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baseline="0">
                <a:solidFill>
                  <a:srgbClr val="005CB9"/>
                </a:solidFill>
                <a:latin typeface="VAG Rounded Next" panose="020F05020202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5CB9"/>
                </a:solidFill>
                <a:effectLst/>
                <a:uLnTx/>
                <a:uFillTx/>
                <a:latin typeface="VAG Rounded Next" panose="020F0502020203020204"/>
              </a:rPr>
              <a:t>Examining Completion &amp; Positivity Rates by Ethnicity</a:t>
            </a:r>
          </a:p>
        </p:txBody>
      </p:sp>
      <p:graphicFrame>
        <p:nvGraphicFramePr>
          <p:cNvPr id="7" name="Chart 6">
            <a:extLst>
              <a:ext uri="{FF2B5EF4-FFF2-40B4-BE49-F238E27FC236}">
                <a16:creationId xmlns:a16="http://schemas.microsoft.com/office/drawing/2014/main" id="{2FDB20A0-D68C-4013-A064-3E93F4ADE735}"/>
              </a:ext>
            </a:extLst>
          </p:cNvPr>
          <p:cNvGraphicFramePr/>
          <p:nvPr>
            <p:extLst>
              <p:ext uri="{D42A27DB-BD31-4B8C-83A1-F6EECF244321}">
                <p14:modId xmlns:p14="http://schemas.microsoft.com/office/powerpoint/2010/main" val="3377453204"/>
              </p:ext>
            </p:extLst>
          </p:nvPr>
        </p:nvGraphicFramePr>
        <p:xfrm>
          <a:off x="372862" y="2636668"/>
          <a:ext cx="5227839" cy="35111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3660921B-2DE2-429E-BFB6-7B57E5B8C224}"/>
              </a:ext>
            </a:extLst>
          </p:cNvPr>
          <p:cNvGraphicFramePr/>
          <p:nvPr>
            <p:extLst>
              <p:ext uri="{D42A27DB-BD31-4B8C-83A1-F6EECF244321}">
                <p14:modId xmlns:p14="http://schemas.microsoft.com/office/powerpoint/2010/main" val="432455592"/>
              </p:ext>
            </p:extLst>
          </p:nvPr>
        </p:nvGraphicFramePr>
        <p:xfrm>
          <a:off x="5762625" y="2636668"/>
          <a:ext cx="6248862" cy="3511130"/>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a:extLst>
              <a:ext uri="{FF2B5EF4-FFF2-40B4-BE49-F238E27FC236}">
                <a16:creationId xmlns:a16="http://schemas.microsoft.com/office/drawing/2014/main" id="{D0294759-C826-4E5F-8265-36ABD8C4D43A}"/>
              </a:ext>
            </a:extLst>
          </p:cNvPr>
          <p:cNvPicPr>
            <a:picLocks noChangeAspect="1"/>
          </p:cNvPicPr>
          <p:nvPr/>
        </p:nvPicPr>
        <p:blipFill>
          <a:blip r:embed="rId5"/>
          <a:stretch>
            <a:fillRect/>
          </a:stretch>
        </p:blipFill>
        <p:spPr>
          <a:xfrm>
            <a:off x="4145733" y="1706473"/>
            <a:ext cx="3705225" cy="247650"/>
          </a:xfrm>
          <a:prstGeom prst="rect">
            <a:avLst/>
          </a:prstGeom>
        </p:spPr>
      </p:pic>
    </p:spTree>
    <p:extLst>
      <p:ext uri="{BB962C8B-B14F-4D97-AF65-F5344CB8AC3E}">
        <p14:creationId xmlns:p14="http://schemas.microsoft.com/office/powerpoint/2010/main" val="13367388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rrakeshVTI">
  <a:themeElements>
    <a:clrScheme name="AnalogousFromDarkSeedLeftStep">
      <a:dk1>
        <a:srgbClr val="000000"/>
      </a:dk1>
      <a:lt1>
        <a:srgbClr val="FFFFFF"/>
      </a:lt1>
      <a:dk2>
        <a:srgbClr val="1B2830"/>
      </a:dk2>
      <a:lt2>
        <a:srgbClr val="F1F3F0"/>
      </a:lt2>
      <a:accent1>
        <a:srgbClr val="A529E7"/>
      </a:accent1>
      <a:accent2>
        <a:srgbClr val="5830D9"/>
      </a:accent2>
      <a:accent3>
        <a:srgbClr val="294BE7"/>
      </a:accent3>
      <a:accent4>
        <a:srgbClr val="1788D5"/>
      </a:accent4>
      <a:accent5>
        <a:srgbClr val="22BFBD"/>
      </a:accent5>
      <a:accent6>
        <a:srgbClr val="16C67A"/>
      </a:accent6>
      <a:hlink>
        <a:srgbClr val="3897A8"/>
      </a:hlink>
      <a:folHlink>
        <a:srgbClr val="7F7F7F"/>
      </a:folHlink>
    </a:clrScheme>
    <a:fontScheme name="Goudy">
      <a:majorFont>
        <a:latin typeface="Goudy Old Style"/>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rakeshVTI" id="{DCD97A9B-DAE4-42FA-B2F9-0A5C34F43D6C}" vid="{A7163F41-974B-4A88-831F-D9DFFFE40CEC}"/>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_Presentation_Template_A" id="{ABA9FA27-5503-9449-83BD-44DC62A3E264}" vid="{CFE25157-2996-8B40-BA42-859ACB361630}"/>
    </a:ext>
  </a:extLst>
</a:theme>
</file>

<file path=ppt/theme/theme11.xml><?xml version="1.0" encoding="utf-8"?>
<a:theme xmlns:a="http://schemas.openxmlformats.org/drawingml/2006/main" name="HCH_Theme_4x3">
  <a:themeElements>
    <a:clrScheme name="Hassenfeld Office Colors">
      <a:dk1>
        <a:srgbClr val="000000"/>
      </a:dk1>
      <a:lt1>
        <a:srgbClr val="FFFFFF"/>
      </a:lt1>
      <a:dk2>
        <a:srgbClr val="4D4C47"/>
      </a:dk2>
      <a:lt2>
        <a:srgbClr val="EDEDEB"/>
      </a:lt2>
      <a:accent1>
        <a:srgbClr val="580F8B"/>
      </a:accent1>
      <a:accent2>
        <a:srgbClr val="F7941E"/>
      </a:accent2>
      <a:accent3>
        <a:srgbClr val="00B8EC"/>
      </a:accent3>
      <a:accent4>
        <a:srgbClr val="F0514D"/>
      </a:accent4>
      <a:accent5>
        <a:srgbClr val="50C0AD"/>
      </a:accent5>
      <a:accent6>
        <a:srgbClr val="A3B0CB"/>
      </a:accent6>
      <a:hlink>
        <a:srgbClr val="00B8EC"/>
      </a:hlink>
      <a:folHlink>
        <a:srgbClr val="F0514D"/>
      </a:folHlink>
    </a:clrScheme>
    <a:fontScheme name="Hassenfeld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20" id="{DB0EFA81-9528-1542-9271-21B4F07DEAB0}" vid="{4EF40393-74FC-5C47-BD0C-E47F57FE9416}"/>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H color photo 2">
  <a:themeElements>
    <a:clrScheme name="CM Brand Template">
      <a:dk1>
        <a:sysClr val="windowText" lastClr="000000"/>
      </a:dk1>
      <a:lt1>
        <a:sysClr val="window" lastClr="FFFFFF"/>
      </a:lt1>
      <a:dk2>
        <a:srgbClr val="44546A"/>
      </a:dk2>
      <a:lt2>
        <a:srgbClr val="E7E6E6"/>
      </a:lt2>
      <a:accent1>
        <a:srgbClr val="0063A6"/>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rand Template CM Blue - NO Rule Line">
  <a:themeElements>
    <a:clrScheme name="CM Brand Template">
      <a:dk1>
        <a:sysClr val="windowText" lastClr="000000"/>
      </a:dk1>
      <a:lt1>
        <a:sysClr val="window" lastClr="FFFFFF"/>
      </a:lt1>
      <a:dk2>
        <a:srgbClr val="44546A"/>
      </a:dk2>
      <a:lt2>
        <a:srgbClr val="E7E6E6"/>
      </a:lt2>
      <a:accent1>
        <a:srgbClr val="0063A6"/>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rand Template Grey">
  <a:themeElements>
    <a:clrScheme name="CM Brand Template">
      <a:dk1>
        <a:sysClr val="windowText" lastClr="000000"/>
      </a:dk1>
      <a:lt1>
        <a:sysClr val="window" lastClr="FFFFFF"/>
      </a:lt1>
      <a:dk2>
        <a:srgbClr val="44546A"/>
      </a:dk2>
      <a:lt2>
        <a:srgbClr val="E7E6E6"/>
      </a:lt2>
      <a:accent1>
        <a:srgbClr val="0063A6"/>
      </a:accent1>
      <a:accent2>
        <a:srgbClr val="AB4398"/>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rand Template CM Blue - Rule Line">
  <a:themeElements>
    <a:clrScheme name="Custom 1">
      <a:dk1>
        <a:srgbClr val="FFFFFF"/>
      </a:dk1>
      <a:lt1>
        <a:srgbClr val="005BB9"/>
      </a:lt1>
      <a:dk2>
        <a:srgbClr val="FFFFFF"/>
      </a:dk2>
      <a:lt2>
        <a:srgbClr val="005BB9"/>
      </a:lt2>
      <a:accent1>
        <a:srgbClr val="005BB9"/>
      </a:accent1>
      <a:accent2>
        <a:srgbClr val="ECAA00"/>
      </a:accent2>
      <a:accent3>
        <a:srgbClr val="59585C"/>
      </a:accent3>
      <a:accent4>
        <a:srgbClr val="005BB9"/>
      </a:accent4>
      <a:accent5>
        <a:srgbClr val="ECAA00"/>
      </a:accent5>
      <a:accent6>
        <a:srgbClr val="58575B"/>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RH color photo 1">
  <a:themeElements>
    <a:clrScheme name="CM Brand Template">
      <a:dk1>
        <a:sysClr val="windowText" lastClr="000000"/>
      </a:dk1>
      <a:lt1>
        <a:sysClr val="window" lastClr="FFFFFF"/>
      </a:lt1>
      <a:dk2>
        <a:srgbClr val="44546A"/>
      </a:dk2>
      <a:lt2>
        <a:srgbClr val="E7E6E6"/>
      </a:lt2>
      <a:accent1>
        <a:srgbClr val="0063A6"/>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M Brand Template">
    <a:dk1>
      <a:sysClr val="windowText" lastClr="000000"/>
    </a:dk1>
    <a:lt1>
      <a:sysClr val="window" lastClr="FFFFFF"/>
    </a:lt1>
    <a:dk2>
      <a:srgbClr val="44546A"/>
    </a:dk2>
    <a:lt2>
      <a:srgbClr val="E7E6E6"/>
    </a:lt2>
    <a:accent1>
      <a:srgbClr val="0063A6"/>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M Brand Template">
    <a:dk1>
      <a:sysClr val="windowText" lastClr="000000"/>
    </a:dk1>
    <a:lt1>
      <a:sysClr val="window" lastClr="FFFFFF"/>
    </a:lt1>
    <a:dk2>
      <a:srgbClr val="44546A"/>
    </a:dk2>
    <a:lt2>
      <a:srgbClr val="E7E6E6"/>
    </a:lt2>
    <a:accent1>
      <a:srgbClr val="0063A6"/>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26cb74e-9669-4fd8-87b3-351e3976c142">
      <Terms xmlns="http://schemas.microsoft.com/office/infopath/2007/PartnerControls"/>
    </lcf76f155ced4ddcb4097134ff3c332f>
    <TaxCatchAll xmlns="2f7b054f-be38-41d2-978f-3d651b98064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4B7EC0BF2544418F02C0F48049A820" ma:contentTypeVersion="16" ma:contentTypeDescription="Create a new document." ma:contentTypeScope="" ma:versionID="48fa7ca24aa9b59388d568a3f57132ed">
  <xsd:schema xmlns:xsd="http://www.w3.org/2001/XMLSchema" xmlns:xs="http://www.w3.org/2001/XMLSchema" xmlns:p="http://schemas.microsoft.com/office/2006/metadata/properties" xmlns:ns2="626cb74e-9669-4fd8-87b3-351e3976c142" xmlns:ns3="2f7b054f-be38-41d2-978f-3d651b980644" targetNamespace="http://schemas.microsoft.com/office/2006/metadata/properties" ma:root="true" ma:fieldsID="f667681e49a1a5b3b09ebbda51b4f5e6" ns2:_="" ns3:_="">
    <xsd:import namespace="626cb74e-9669-4fd8-87b3-351e3976c142"/>
    <xsd:import namespace="2f7b054f-be38-41d2-978f-3d651b9806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6cb74e-9669-4fd8-87b3-351e3976c1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5708ab6-8f93-4a47-82a9-702180f093a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f7b054f-be38-41d2-978f-3d651b98064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04988c3-2911-4884-b1bb-ab625c693b77}" ma:internalName="TaxCatchAll" ma:showField="CatchAllData" ma:web="2f7b054f-be38-41d2-978f-3d651b9806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B3E6C3-C195-4820-B154-1A5F3F4BE91C}">
  <ds:schemaRefs>
    <ds:schemaRef ds:uri="http://schemas.microsoft.com/sharepoint/v3/contenttype/forms"/>
  </ds:schemaRefs>
</ds:datastoreItem>
</file>

<file path=customXml/itemProps2.xml><?xml version="1.0" encoding="utf-8"?>
<ds:datastoreItem xmlns:ds="http://schemas.openxmlformats.org/officeDocument/2006/customXml" ds:itemID="{E8F8DCC0-DEB6-4047-BE06-62E2AF4AB8ED}">
  <ds:schemaRefs>
    <ds:schemaRef ds:uri="http://schemas.microsoft.com/office/2006/metadata/properties"/>
    <ds:schemaRef ds:uri="http://schemas.microsoft.com/office/infopath/2007/PartnerControls"/>
    <ds:schemaRef ds:uri="626cb74e-9669-4fd8-87b3-351e3976c142"/>
    <ds:schemaRef ds:uri="2f7b054f-be38-41d2-978f-3d651b980644"/>
  </ds:schemaRefs>
</ds:datastoreItem>
</file>

<file path=customXml/itemProps3.xml><?xml version="1.0" encoding="utf-8"?>
<ds:datastoreItem xmlns:ds="http://schemas.openxmlformats.org/officeDocument/2006/customXml" ds:itemID="{0736851A-7FB0-429B-86EB-30B7115F97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6cb74e-9669-4fd8-87b3-351e3976c142"/>
    <ds:schemaRef ds:uri="2f7b054f-be38-41d2-978f-3d651b980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36</Slides>
  <Notes>14</Notes>
  <HiddenSlides>0</HiddenSlides>
  <MMClips>0</MMClips>
  <ScaleCrop>false</ScaleCrop>
  <HeadingPairs>
    <vt:vector size="4" baseType="variant">
      <vt:variant>
        <vt:lpstr>Theme</vt:lpstr>
      </vt:variant>
      <vt:variant>
        <vt:i4>11</vt:i4>
      </vt:variant>
      <vt:variant>
        <vt:lpstr>Slide Titles</vt:lpstr>
      </vt:variant>
      <vt:variant>
        <vt:i4>36</vt:i4>
      </vt:variant>
    </vt:vector>
  </HeadingPairs>
  <TitlesOfParts>
    <vt:vector size="47" baseType="lpstr">
      <vt:lpstr>MarrakeshVTI</vt:lpstr>
      <vt:lpstr>RH color photo 2</vt:lpstr>
      <vt:lpstr>Brand Template CM Blue - NO Rule Line</vt:lpstr>
      <vt:lpstr>Brand Template Grey</vt:lpstr>
      <vt:lpstr>Brand Template CM Blue - Rule Line</vt:lpstr>
      <vt:lpstr>RH color photo 1</vt:lpstr>
      <vt:lpstr>2_Custom Design</vt:lpstr>
      <vt:lpstr>4_Custom Design</vt:lpstr>
      <vt:lpstr>3_Custom Design</vt:lpstr>
      <vt:lpstr>Office Theme</vt:lpstr>
      <vt:lpstr>HCH_Theme_4x3</vt:lpstr>
      <vt:lpstr>Addressing Social Determinants of Health to Improve Health Outcomes for Patients with Diabetes </vt:lpstr>
      <vt:lpstr>PowerPoint Presentation</vt:lpstr>
      <vt:lpstr>Where is Children’s Mercy Kansas City?</vt:lpstr>
      <vt:lpstr>Getting Started; Why &amp; How</vt:lpstr>
      <vt:lpstr>PowerPoint Presentation</vt:lpstr>
      <vt:lpstr>PDSA Cycle Highlights </vt:lpstr>
      <vt:lpstr>PowerPoint Presentation</vt:lpstr>
      <vt:lpstr>Examining Completion &amp; Positivity Rates by Race</vt:lpstr>
      <vt:lpstr>PowerPoint Presentation</vt:lpstr>
      <vt:lpstr>Next Steps</vt:lpstr>
      <vt:lpstr>Acknowledgements</vt:lpstr>
      <vt:lpstr>Implementation of SDOH Screening in Patients with Diabetes: Cook Children’s Endocrinology Clinic</vt:lpstr>
      <vt:lpstr>PowerPoint Presentation</vt:lpstr>
      <vt:lpstr>Background</vt:lpstr>
      <vt:lpstr>Methods</vt:lpstr>
      <vt:lpstr>PDSA Cycle 1</vt:lpstr>
      <vt:lpstr>PDSA Cycle 1</vt:lpstr>
      <vt:lpstr>PDSA Cycle 2</vt:lpstr>
      <vt:lpstr>PDSA Cycle 2 </vt:lpstr>
      <vt:lpstr>PDSA Cycle 3</vt:lpstr>
      <vt:lpstr>PDSA Cycle 3</vt:lpstr>
      <vt:lpstr>Conclusions  &amp; Questions for the Future</vt:lpstr>
      <vt:lpstr>References</vt:lpstr>
      <vt:lpstr>Improving SDOH Screening: The HCH Pediatric Diabetes Center at NYU Langone  Jeniece Ilkowitz, RN, MA, CDCES, Juana Gonzalez, BA, Kathryn Licciardello, RN, CDCES, Mary Pat Gallagher, MD  The Hassenfeld Children’s Hospital, Pediatric Diabetes Center at NYU Langone </vt:lpstr>
      <vt:lpstr>Background</vt:lpstr>
      <vt:lpstr>QI Project    </vt:lpstr>
      <vt:lpstr>QI Project </vt:lpstr>
      <vt:lpstr>SDOH Questions</vt:lpstr>
      <vt:lpstr>Plan-Do-Study-Act</vt:lpstr>
      <vt:lpstr>Plan-Do-Study-Act</vt:lpstr>
      <vt:lpstr>Increasing SDOH Screening</vt:lpstr>
      <vt:lpstr>Findings</vt:lpstr>
      <vt:lpstr>Findings</vt:lpstr>
      <vt:lpstr>Results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22</cp:revision>
  <dcterms:created xsi:type="dcterms:W3CDTF">2022-10-18T17:22:00Z</dcterms:created>
  <dcterms:modified xsi:type="dcterms:W3CDTF">2022-11-03T11:47:37Z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0x010100B84B7EC0BF2544418F02C0F48049A820</vt:lpwstr>
  </property>
  <property fmtid="{D5CDD505-2E9C-101B-9397-08002B2CF9AE}" pid="3" name="MediaServiceImageTags">
    <vt:lpwstr/>
  </property>
</Properties>
</file>