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65" r:id="rId2"/>
    <p:sldId id="859" r:id="rId3"/>
    <p:sldId id="3106" r:id="rId4"/>
    <p:sldId id="3114" r:id="rId5"/>
    <p:sldId id="3102" r:id="rId6"/>
    <p:sldId id="836" r:id="rId7"/>
    <p:sldId id="3107" r:id="rId8"/>
    <p:sldId id="858" r:id="rId9"/>
    <p:sldId id="445" r:id="rId10"/>
    <p:sldId id="838" r:id="rId11"/>
    <p:sldId id="842" r:id="rId12"/>
    <p:sldId id="843" r:id="rId13"/>
    <p:sldId id="846" r:id="rId14"/>
    <p:sldId id="844" r:id="rId15"/>
    <p:sldId id="847" r:id="rId16"/>
    <p:sldId id="845" r:id="rId17"/>
    <p:sldId id="3089" r:id="rId18"/>
    <p:sldId id="3092" r:id="rId19"/>
    <p:sldId id="3093" r:id="rId20"/>
    <p:sldId id="3104" r:id="rId21"/>
    <p:sldId id="3105" r:id="rId22"/>
    <p:sldId id="3096" r:id="rId23"/>
    <p:sldId id="3097" r:id="rId24"/>
    <p:sldId id="3103" r:id="rId25"/>
    <p:sldId id="3111" r:id="rId26"/>
    <p:sldId id="3108" r:id="rId27"/>
    <p:sldId id="3109" r:id="rId28"/>
    <p:sldId id="3110" r:id="rId29"/>
    <p:sldId id="3116" r:id="rId30"/>
    <p:sldId id="3119" r:id="rId31"/>
    <p:sldId id="3117" r:id="rId32"/>
    <p:sldId id="3112" r:id="rId33"/>
    <p:sldId id="3118" r:id="rId34"/>
    <p:sldId id="3115" r:id="rId35"/>
    <p:sldId id="7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14"/>
    <a:srgbClr val="FFFF66"/>
    <a:srgbClr val="777777"/>
    <a:srgbClr val="3E4E8D"/>
    <a:srgbClr val="369FB2"/>
    <a:srgbClr val="52CAE0"/>
    <a:srgbClr val="47606D"/>
    <a:srgbClr val="18A1AB"/>
    <a:srgbClr val="7FD0D9"/>
    <a:srgbClr val="B1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76" autoAdjust="0"/>
  </p:normalViewPr>
  <p:slideViewPr>
    <p:cSldViewPr snapToGrid="0">
      <p:cViewPr varScale="1">
        <p:scale>
          <a:sx n="57" d="100"/>
          <a:sy n="57" d="100"/>
        </p:scale>
        <p:origin x="98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Mungmode" userId="6b577642-5762-4b62-bae4-07eaa4beb671" providerId="ADAL" clId="{50262452-1E17-40D6-A59E-DF7FD97DDAD2}"/>
    <pc:docChg chg="undo custSel addSld delSld modSld sldOrd">
      <pc:chgData name="Ann Mungmode" userId="6b577642-5762-4b62-bae4-07eaa4beb671" providerId="ADAL" clId="{50262452-1E17-40D6-A59E-DF7FD97DDAD2}" dt="2022-05-09T16:09:08.409" v="2111" actId="20577"/>
      <pc:docMkLst>
        <pc:docMk/>
      </pc:docMkLst>
      <pc:sldChg chg="addSp delSp modSp mod">
        <pc:chgData name="Ann Mungmode" userId="6b577642-5762-4b62-bae4-07eaa4beb671" providerId="ADAL" clId="{50262452-1E17-40D6-A59E-DF7FD97DDAD2}" dt="2022-05-06T15:50:19.589" v="1011" actId="1076"/>
        <pc:sldMkLst>
          <pc:docMk/>
          <pc:sldMk cId="456831951" sldId="445"/>
        </pc:sldMkLst>
        <pc:spChg chg="add mod">
          <ac:chgData name="Ann Mungmode" userId="6b577642-5762-4b62-bae4-07eaa4beb671" providerId="ADAL" clId="{50262452-1E17-40D6-A59E-DF7FD97DDAD2}" dt="2022-04-19T13:13:01.243" v="118" actId="1076"/>
          <ac:spMkLst>
            <pc:docMk/>
            <pc:sldMk cId="456831951" sldId="445"/>
            <ac:spMk id="2" creationId="{46DE251B-7D7C-4D48-8A47-78A621941E3D}"/>
          </ac:spMkLst>
        </pc:spChg>
        <pc:picChg chg="del">
          <ac:chgData name="Ann Mungmode" userId="6b577642-5762-4b62-bae4-07eaa4beb671" providerId="ADAL" clId="{50262452-1E17-40D6-A59E-DF7FD97DDAD2}" dt="2022-04-19T19:54:50.069" v="405" actId="478"/>
          <ac:picMkLst>
            <pc:docMk/>
            <pc:sldMk cId="456831951" sldId="445"/>
            <ac:picMk id="3" creationId="{3D6083BD-43C1-42D8-B534-C89CA5F80FAB}"/>
          </ac:picMkLst>
        </pc:picChg>
        <pc:picChg chg="add mod">
          <ac:chgData name="Ann Mungmode" userId="6b577642-5762-4b62-bae4-07eaa4beb671" providerId="ADAL" clId="{50262452-1E17-40D6-A59E-DF7FD97DDAD2}" dt="2022-05-06T15:50:19.589" v="1011" actId="1076"/>
          <ac:picMkLst>
            <pc:docMk/>
            <pc:sldMk cId="456831951" sldId="445"/>
            <ac:picMk id="4" creationId="{52FED6FF-E24C-3357-60E8-E497BEDF63F0}"/>
          </ac:picMkLst>
        </pc:picChg>
        <pc:picChg chg="add del mod">
          <ac:chgData name="Ann Mungmode" userId="6b577642-5762-4b62-bae4-07eaa4beb671" providerId="ADAL" clId="{50262452-1E17-40D6-A59E-DF7FD97DDAD2}" dt="2022-05-06T15:50:11.555" v="1008" actId="478"/>
          <ac:picMkLst>
            <pc:docMk/>
            <pc:sldMk cId="456831951" sldId="445"/>
            <ac:picMk id="5" creationId="{CED4AB20-6BE6-4F9E-BA58-9AD2D45B4D97}"/>
          </ac:picMkLst>
        </pc:picChg>
      </pc:sldChg>
      <pc:sldChg chg="modSp mod ord">
        <pc:chgData name="Ann Mungmode" userId="6b577642-5762-4b62-bae4-07eaa4beb671" providerId="ADAL" clId="{50262452-1E17-40D6-A59E-DF7FD97DDAD2}" dt="2022-05-05T14:08:53.344" v="412" actId="20577"/>
        <pc:sldMkLst>
          <pc:docMk/>
          <pc:sldMk cId="4131307923" sldId="836"/>
        </pc:sldMkLst>
        <pc:spChg chg="mod">
          <ac:chgData name="Ann Mungmode" userId="6b577642-5762-4b62-bae4-07eaa4beb671" providerId="ADAL" clId="{50262452-1E17-40D6-A59E-DF7FD97DDAD2}" dt="2022-05-05T14:08:53.344" v="412" actId="20577"/>
          <ac:spMkLst>
            <pc:docMk/>
            <pc:sldMk cId="4131307923" sldId="836"/>
            <ac:spMk id="4" creationId="{00000000-0000-0000-0000-000000000000}"/>
          </ac:spMkLst>
        </pc:spChg>
      </pc:sldChg>
      <pc:sldChg chg="modSp mod">
        <pc:chgData name="Ann Mungmode" userId="6b577642-5762-4b62-bae4-07eaa4beb671" providerId="ADAL" clId="{50262452-1E17-40D6-A59E-DF7FD97DDAD2}" dt="2022-04-19T19:52:23.153" v="364" actId="20577"/>
        <pc:sldMkLst>
          <pc:docMk/>
          <pc:sldMk cId="2008243497" sldId="838"/>
        </pc:sldMkLst>
        <pc:spChg chg="mod">
          <ac:chgData name="Ann Mungmode" userId="6b577642-5762-4b62-bae4-07eaa4beb671" providerId="ADAL" clId="{50262452-1E17-40D6-A59E-DF7FD97DDAD2}" dt="2022-04-19T13:20:48.584" v="251" actId="20577"/>
          <ac:spMkLst>
            <pc:docMk/>
            <pc:sldMk cId="2008243497" sldId="838"/>
            <ac:spMk id="3" creationId="{37DC58B2-994E-4A12-9932-4CBBC065DC11}"/>
          </ac:spMkLst>
        </pc:spChg>
        <pc:graphicFrameChg chg="mod">
          <ac:chgData name="Ann Mungmode" userId="6b577642-5762-4b62-bae4-07eaa4beb671" providerId="ADAL" clId="{50262452-1E17-40D6-A59E-DF7FD97DDAD2}" dt="2022-04-19T19:52:23.153" v="364" actId="20577"/>
          <ac:graphicFrameMkLst>
            <pc:docMk/>
            <pc:sldMk cId="2008243497" sldId="838"/>
            <ac:graphicFrameMk id="7" creationId="{1CEF94B5-8DAA-4179-983D-0F80BF42B3F8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5-06T15:50:58.181" v="1024"/>
        <pc:sldMkLst>
          <pc:docMk/>
          <pc:sldMk cId="3700400675" sldId="842"/>
        </pc:sldMkLst>
        <pc:graphicFrameChg chg="mod modGraphic">
          <ac:chgData name="Ann Mungmode" userId="6b577642-5762-4b62-bae4-07eaa4beb671" providerId="ADAL" clId="{50262452-1E17-40D6-A59E-DF7FD97DDAD2}" dt="2022-05-06T15:50:58.181" v="1024"/>
          <ac:graphicFrameMkLst>
            <pc:docMk/>
            <pc:sldMk cId="3700400675" sldId="842"/>
            <ac:graphicFrameMk id="4" creationId="{E51CA058-7F4A-4FDE-B992-77BC79388408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4-19T13:20:34.190" v="232" actId="5793"/>
        <pc:sldMkLst>
          <pc:docMk/>
          <pc:sldMk cId="2492176118" sldId="843"/>
        </pc:sldMkLst>
        <pc:spChg chg="mod">
          <ac:chgData name="Ann Mungmode" userId="6b577642-5762-4b62-bae4-07eaa4beb671" providerId="ADAL" clId="{50262452-1E17-40D6-A59E-DF7FD97DDAD2}" dt="2022-04-19T13:20:34.190" v="232" actId="5793"/>
          <ac:spMkLst>
            <pc:docMk/>
            <pc:sldMk cId="2492176118" sldId="843"/>
            <ac:spMk id="3" creationId="{37DC58B2-994E-4A12-9932-4CBBC065DC11}"/>
          </ac:spMkLst>
        </pc:spChg>
      </pc:sldChg>
      <pc:sldChg chg="modSp mod">
        <pc:chgData name="Ann Mungmode" userId="6b577642-5762-4b62-bae4-07eaa4beb671" providerId="ADAL" clId="{50262452-1E17-40D6-A59E-DF7FD97DDAD2}" dt="2022-04-19T19:52:37.897" v="377" actId="20577"/>
        <pc:sldMkLst>
          <pc:docMk/>
          <pc:sldMk cId="3422046983" sldId="844"/>
        </pc:sldMkLst>
        <pc:spChg chg="mod">
          <ac:chgData name="Ann Mungmode" userId="6b577642-5762-4b62-bae4-07eaa4beb671" providerId="ADAL" clId="{50262452-1E17-40D6-A59E-DF7FD97DDAD2}" dt="2022-04-19T13:20:21.296" v="224" actId="20577"/>
          <ac:spMkLst>
            <pc:docMk/>
            <pc:sldMk cId="3422046983" sldId="844"/>
            <ac:spMk id="3" creationId="{37DC58B2-994E-4A12-9932-4CBBC065DC11}"/>
          </ac:spMkLst>
        </pc:spChg>
        <pc:graphicFrameChg chg="mod">
          <ac:chgData name="Ann Mungmode" userId="6b577642-5762-4b62-bae4-07eaa4beb671" providerId="ADAL" clId="{50262452-1E17-40D6-A59E-DF7FD97DDAD2}" dt="2022-04-19T19:52:37.897" v="377" actId="20577"/>
          <ac:graphicFrameMkLst>
            <pc:docMk/>
            <pc:sldMk cId="3422046983" sldId="844"/>
            <ac:graphicFrameMk id="7" creationId="{07EF7453-275C-4E69-9E2D-1C8FDBFB013B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4-19T19:53:40.397" v="404" actId="20577"/>
        <pc:sldMkLst>
          <pc:docMk/>
          <pc:sldMk cId="284409218" sldId="845"/>
        </pc:sldMkLst>
        <pc:spChg chg="mod">
          <ac:chgData name="Ann Mungmode" userId="6b577642-5762-4b62-bae4-07eaa4beb671" providerId="ADAL" clId="{50262452-1E17-40D6-A59E-DF7FD97DDAD2}" dt="2022-04-19T19:53:40.397" v="404" actId="20577"/>
          <ac:spMkLst>
            <pc:docMk/>
            <pc:sldMk cId="284409218" sldId="845"/>
            <ac:spMk id="3" creationId="{37DC58B2-994E-4A12-9932-4CBBC065DC11}"/>
          </ac:spMkLst>
        </pc:spChg>
        <pc:graphicFrameChg chg="mod">
          <ac:chgData name="Ann Mungmode" userId="6b577642-5762-4b62-bae4-07eaa4beb671" providerId="ADAL" clId="{50262452-1E17-40D6-A59E-DF7FD97DDAD2}" dt="2022-04-19T19:52:46.953" v="381" actId="20577"/>
          <ac:graphicFrameMkLst>
            <pc:docMk/>
            <pc:sldMk cId="284409218" sldId="845"/>
            <ac:graphicFrameMk id="7" creationId="{E8E94E8E-4381-4382-B355-99AA23006CBC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5-06T15:51:59.631" v="1046" actId="20577"/>
        <pc:sldMkLst>
          <pc:docMk/>
          <pc:sldMk cId="2995456168" sldId="846"/>
        </pc:sldMkLst>
        <pc:graphicFrameChg chg="mod modGraphic">
          <ac:chgData name="Ann Mungmode" userId="6b577642-5762-4b62-bae4-07eaa4beb671" providerId="ADAL" clId="{50262452-1E17-40D6-A59E-DF7FD97DDAD2}" dt="2022-05-06T15:51:59.631" v="1046" actId="20577"/>
          <ac:graphicFrameMkLst>
            <pc:docMk/>
            <pc:sldMk cId="2995456168" sldId="846"/>
            <ac:graphicFrameMk id="6" creationId="{CE6E710E-D846-4166-B7D4-8A0A595F777F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5-06T15:52:25.014" v="1058"/>
        <pc:sldMkLst>
          <pc:docMk/>
          <pc:sldMk cId="3352710225" sldId="847"/>
        </pc:sldMkLst>
        <pc:graphicFrameChg chg="mod modGraphic">
          <ac:chgData name="Ann Mungmode" userId="6b577642-5762-4b62-bae4-07eaa4beb671" providerId="ADAL" clId="{50262452-1E17-40D6-A59E-DF7FD97DDAD2}" dt="2022-05-06T15:52:25.014" v="1058"/>
          <ac:graphicFrameMkLst>
            <pc:docMk/>
            <pc:sldMk cId="3352710225" sldId="847"/>
            <ac:graphicFrameMk id="5" creationId="{55E340DA-116D-42D8-A772-5B345B1EDAAE}"/>
          </ac:graphicFrameMkLst>
        </pc:graphicFrameChg>
      </pc:sldChg>
      <pc:sldChg chg="ord">
        <pc:chgData name="Ann Mungmode" userId="6b577642-5762-4b62-bae4-07eaa4beb671" providerId="ADAL" clId="{50262452-1E17-40D6-A59E-DF7FD97DDAD2}" dt="2022-04-19T13:13:31.879" v="120"/>
        <pc:sldMkLst>
          <pc:docMk/>
          <pc:sldMk cId="3292534057" sldId="859"/>
        </pc:sldMkLst>
      </pc:sldChg>
      <pc:sldChg chg="modSp mod modNotesTx">
        <pc:chgData name="Ann Mungmode" userId="6b577642-5762-4b62-bae4-07eaa4beb671" providerId="ADAL" clId="{50262452-1E17-40D6-A59E-DF7FD97DDAD2}" dt="2022-05-06T15:52:55.066" v="1071"/>
        <pc:sldMkLst>
          <pc:docMk/>
          <pc:sldMk cId="2850073244" sldId="3089"/>
        </pc:sldMkLst>
        <pc:graphicFrameChg chg="mod modGraphic">
          <ac:chgData name="Ann Mungmode" userId="6b577642-5762-4b62-bae4-07eaa4beb671" providerId="ADAL" clId="{50262452-1E17-40D6-A59E-DF7FD97DDAD2}" dt="2022-05-06T15:52:55.066" v="1071"/>
          <ac:graphicFrameMkLst>
            <pc:docMk/>
            <pc:sldMk cId="2850073244" sldId="3089"/>
            <ac:graphicFrameMk id="5" creationId="{9A32A892-72F3-4E00-A538-97D6E4602609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4-19T19:52:59.306" v="390" actId="20577"/>
        <pc:sldMkLst>
          <pc:docMk/>
          <pc:sldMk cId="1943017868" sldId="3092"/>
        </pc:sldMkLst>
        <pc:spChg chg="mod">
          <ac:chgData name="Ann Mungmode" userId="6b577642-5762-4b62-bae4-07eaa4beb671" providerId="ADAL" clId="{50262452-1E17-40D6-A59E-DF7FD97DDAD2}" dt="2022-04-19T13:21:29.871" v="271" actId="20577"/>
          <ac:spMkLst>
            <pc:docMk/>
            <pc:sldMk cId="1943017868" sldId="3092"/>
            <ac:spMk id="3" creationId="{37DC58B2-994E-4A12-9932-4CBBC065DC11}"/>
          </ac:spMkLst>
        </pc:spChg>
        <pc:graphicFrameChg chg="mod">
          <ac:chgData name="Ann Mungmode" userId="6b577642-5762-4b62-bae4-07eaa4beb671" providerId="ADAL" clId="{50262452-1E17-40D6-A59E-DF7FD97DDAD2}" dt="2022-04-19T19:52:59.306" v="390" actId="20577"/>
          <ac:graphicFrameMkLst>
            <pc:docMk/>
            <pc:sldMk cId="1943017868" sldId="3092"/>
            <ac:graphicFrameMk id="7" creationId="{7CA7B1B0-AA9A-4F90-B692-F8338B7DF409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5-06T15:54:10.250" v="1074" actId="13926"/>
        <pc:sldMkLst>
          <pc:docMk/>
          <pc:sldMk cId="2797841572" sldId="3093"/>
        </pc:sldMkLst>
        <pc:spChg chg="mod">
          <ac:chgData name="Ann Mungmode" userId="6b577642-5762-4b62-bae4-07eaa4beb671" providerId="ADAL" clId="{50262452-1E17-40D6-A59E-DF7FD97DDAD2}" dt="2022-05-06T15:54:10.250" v="1074" actId="13926"/>
          <ac:spMkLst>
            <pc:docMk/>
            <pc:sldMk cId="2797841572" sldId="3093"/>
            <ac:spMk id="2" creationId="{FCB3BE11-3E0A-49B2-B2DD-CA28477426E5}"/>
          </ac:spMkLst>
        </pc:spChg>
      </pc:sldChg>
      <pc:sldChg chg="modSp mod">
        <pc:chgData name="Ann Mungmode" userId="6b577642-5762-4b62-bae4-07eaa4beb671" providerId="ADAL" clId="{50262452-1E17-40D6-A59E-DF7FD97DDAD2}" dt="2022-04-19T19:53:21.919" v="402" actId="20577"/>
        <pc:sldMkLst>
          <pc:docMk/>
          <pc:sldMk cId="3636692571" sldId="3096"/>
        </pc:sldMkLst>
        <pc:spChg chg="mod">
          <ac:chgData name="Ann Mungmode" userId="6b577642-5762-4b62-bae4-07eaa4beb671" providerId="ADAL" clId="{50262452-1E17-40D6-A59E-DF7FD97DDAD2}" dt="2022-04-19T13:22:39.882" v="347" actId="20577"/>
          <ac:spMkLst>
            <pc:docMk/>
            <pc:sldMk cId="3636692571" sldId="3096"/>
            <ac:spMk id="3" creationId="{37DC58B2-994E-4A12-9932-4CBBC065DC11}"/>
          </ac:spMkLst>
        </pc:spChg>
        <pc:graphicFrameChg chg="mod">
          <ac:chgData name="Ann Mungmode" userId="6b577642-5762-4b62-bae4-07eaa4beb671" providerId="ADAL" clId="{50262452-1E17-40D6-A59E-DF7FD97DDAD2}" dt="2022-04-19T19:53:21.919" v="402" actId="20577"/>
          <ac:graphicFrameMkLst>
            <pc:docMk/>
            <pc:sldMk cId="3636692571" sldId="3096"/>
            <ac:graphicFrameMk id="7" creationId="{9F4F15A2-E820-43A5-BE80-59BAF1CC0506}"/>
          </ac:graphicFrameMkLst>
        </pc:graphicFrameChg>
      </pc:sldChg>
      <pc:sldChg chg="modSp mod">
        <pc:chgData name="Ann Mungmode" userId="6b577642-5762-4b62-bae4-07eaa4beb671" providerId="ADAL" clId="{50262452-1E17-40D6-A59E-DF7FD97DDAD2}" dt="2022-05-06T15:54:18.203" v="1077" actId="13926"/>
        <pc:sldMkLst>
          <pc:docMk/>
          <pc:sldMk cId="352069612" sldId="3097"/>
        </pc:sldMkLst>
        <pc:spChg chg="mod">
          <ac:chgData name="Ann Mungmode" userId="6b577642-5762-4b62-bae4-07eaa4beb671" providerId="ADAL" clId="{50262452-1E17-40D6-A59E-DF7FD97DDAD2}" dt="2022-05-06T15:54:18.203" v="1077" actId="13926"/>
          <ac:spMkLst>
            <pc:docMk/>
            <pc:sldMk cId="352069612" sldId="3097"/>
            <ac:spMk id="2" creationId="{FCB3BE11-3E0A-49B2-B2DD-CA28477426E5}"/>
          </ac:spMkLst>
        </pc:spChg>
      </pc:sldChg>
      <pc:sldChg chg="ord">
        <pc:chgData name="Ann Mungmode" userId="6b577642-5762-4b62-bae4-07eaa4beb671" providerId="ADAL" clId="{50262452-1E17-40D6-A59E-DF7FD97DDAD2}" dt="2022-04-19T13:15:36.028" v="183"/>
        <pc:sldMkLst>
          <pc:docMk/>
          <pc:sldMk cId="1532836125" sldId="3102"/>
        </pc:sldMkLst>
      </pc:sldChg>
      <pc:sldChg chg="modSp mod">
        <pc:chgData name="Ann Mungmode" userId="6b577642-5762-4b62-bae4-07eaa4beb671" providerId="ADAL" clId="{50262452-1E17-40D6-A59E-DF7FD97DDAD2}" dt="2022-04-19T13:22:14.615" v="302" actId="20577"/>
        <pc:sldMkLst>
          <pc:docMk/>
          <pc:sldMk cId="1398573932" sldId="3104"/>
        </pc:sldMkLst>
        <pc:spChg chg="mod">
          <ac:chgData name="Ann Mungmode" userId="6b577642-5762-4b62-bae4-07eaa4beb671" providerId="ADAL" clId="{50262452-1E17-40D6-A59E-DF7FD97DDAD2}" dt="2022-04-19T13:22:14.615" v="302" actId="20577"/>
          <ac:spMkLst>
            <pc:docMk/>
            <pc:sldMk cId="1398573932" sldId="3104"/>
            <ac:spMk id="3" creationId="{37DC58B2-994E-4A12-9932-4CBBC065DC11}"/>
          </ac:spMkLst>
        </pc:spChg>
      </pc:sldChg>
      <pc:sldChg chg="modSp mod ord">
        <pc:chgData name="Ann Mungmode" userId="6b577642-5762-4b62-bae4-07eaa4beb671" providerId="ADAL" clId="{50262452-1E17-40D6-A59E-DF7FD97DDAD2}" dt="2022-05-06T15:54:51.304" v="1086" actId="20577"/>
        <pc:sldMkLst>
          <pc:docMk/>
          <pc:sldMk cId="1910476410" sldId="3106"/>
        </pc:sldMkLst>
        <pc:spChg chg="mod">
          <ac:chgData name="Ann Mungmode" userId="6b577642-5762-4b62-bae4-07eaa4beb671" providerId="ADAL" clId="{50262452-1E17-40D6-A59E-DF7FD97DDAD2}" dt="2022-05-06T15:54:51.304" v="1086" actId="20577"/>
          <ac:spMkLst>
            <pc:docMk/>
            <pc:sldMk cId="1910476410" sldId="3106"/>
            <ac:spMk id="2" creationId="{42B59FA1-A451-4A06-8762-58325351458C}"/>
          </ac:spMkLst>
        </pc:spChg>
        <pc:graphicFrameChg chg="mod modGraphic">
          <ac:chgData name="Ann Mungmode" userId="6b577642-5762-4b62-bae4-07eaa4beb671" providerId="ADAL" clId="{50262452-1E17-40D6-A59E-DF7FD97DDAD2}" dt="2022-05-05T14:08:58.599" v="416" actId="20577"/>
          <ac:graphicFrameMkLst>
            <pc:docMk/>
            <pc:sldMk cId="1910476410" sldId="3106"/>
            <ac:graphicFrameMk id="4" creationId="{C9E60206-B758-49E4-9451-67D4D6F062EA}"/>
          </ac:graphicFrameMkLst>
        </pc:graphicFrameChg>
      </pc:sldChg>
      <pc:sldChg chg="modSp mod ord">
        <pc:chgData name="Ann Mungmode" userId="6b577642-5762-4b62-bae4-07eaa4beb671" providerId="ADAL" clId="{50262452-1E17-40D6-A59E-DF7FD97DDAD2}" dt="2022-05-06T15:19:45.602" v="983" actId="1036"/>
        <pc:sldMkLst>
          <pc:docMk/>
          <pc:sldMk cId="3809143094" sldId="3107"/>
        </pc:sldMkLst>
        <pc:spChg chg="mod">
          <ac:chgData name="Ann Mungmode" userId="6b577642-5762-4b62-bae4-07eaa4beb671" providerId="ADAL" clId="{50262452-1E17-40D6-A59E-DF7FD97DDAD2}" dt="2022-05-06T15:18:49.121" v="778" actId="1076"/>
          <ac:spMkLst>
            <pc:docMk/>
            <pc:sldMk cId="3809143094" sldId="3107"/>
            <ac:spMk id="3" creationId="{7CF68740-621E-4284-9883-B3A8B50362AA}"/>
          </ac:spMkLst>
        </pc:spChg>
        <pc:spChg chg="mod">
          <ac:chgData name="Ann Mungmode" userId="6b577642-5762-4b62-bae4-07eaa4beb671" providerId="ADAL" clId="{50262452-1E17-40D6-A59E-DF7FD97DDAD2}" dt="2022-05-06T15:19:45.602" v="983" actId="1036"/>
          <ac:spMkLst>
            <pc:docMk/>
            <pc:sldMk cId="3809143094" sldId="3107"/>
            <ac:spMk id="4" creationId="{8EF03100-635F-4DE7-AB95-E0031C328D9B}"/>
          </ac:spMkLst>
        </pc:spChg>
        <pc:spChg chg="mod">
          <ac:chgData name="Ann Mungmode" userId="6b577642-5762-4b62-bae4-07eaa4beb671" providerId="ADAL" clId="{50262452-1E17-40D6-A59E-DF7FD97DDAD2}" dt="2022-05-06T15:19:45.602" v="983" actId="1036"/>
          <ac:spMkLst>
            <pc:docMk/>
            <pc:sldMk cId="3809143094" sldId="3107"/>
            <ac:spMk id="5" creationId="{00000000-0000-0000-0000-000000000000}"/>
          </ac:spMkLst>
        </pc:spChg>
        <pc:spChg chg="mod">
          <ac:chgData name="Ann Mungmode" userId="6b577642-5762-4b62-bae4-07eaa4beb671" providerId="ADAL" clId="{50262452-1E17-40D6-A59E-DF7FD97DDAD2}" dt="2022-05-06T15:18:24.672" v="697" actId="1035"/>
          <ac:spMkLst>
            <pc:docMk/>
            <pc:sldMk cId="3809143094" sldId="3107"/>
            <ac:spMk id="6" creationId="{AA93FA6D-D364-4D3C-89D2-58A99052FB9C}"/>
          </ac:spMkLst>
        </pc:spChg>
        <pc:spChg chg="mod">
          <ac:chgData name="Ann Mungmode" userId="6b577642-5762-4b62-bae4-07eaa4beb671" providerId="ADAL" clId="{50262452-1E17-40D6-A59E-DF7FD97DDAD2}" dt="2022-05-06T15:18:06.114" v="558" actId="1035"/>
          <ac:spMkLst>
            <pc:docMk/>
            <pc:sldMk cId="3809143094" sldId="3107"/>
            <ac:spMk id="7" creationId="{4F6FEC3F-7857-4811-B110-B6D771310941}"/>
          </ac:spMkLst>
        </pc:spChg>
        <pc:spChg chg="mod">
          <ac:chgData name="Ann Mungmode" userId="6b577642-5762-4b62-bae4-07eaa4beb671" providerId="ADAL" clId="{50262452-1E17-40D6-A59E-DF7FD97DDAD2}" dt="2022-05-06T15:19:31.834" v="914" actId="1035"/>
          <ac:spMkLst>
            <pc:docMk/>
            <pc:sldMk cId="3809143094" sldId="3107"/>
            <ac:spMk id="8" creationId="{B144B889-101F-441A-AC46-091F95F01373}"/>
          </ac:spMkLst>
        </pc:spChg>
        <pc:spChg chg="mod">
          <ac:chgData name="Ann Mungmode" userId="6b577642-5762-4b62-bae4-07eaa4beb671" providerId="ADAL" clId="{50262452-1E17-40D6-A59E-DF7FD97DDAD2}" dt="2022-05-06T15:19:01.970" v="793" actId="1036"/>
          <ac:spMkLst>
            <pc:docMk/>
            <pc:sldMk cId="3809143094" sldId="3107"/>
            <ac:spMk id="14" creationId="{6B4A37BF-880E-426C-BF13-74985790D35E}"/>
          </ac:spMkLst>
        </pc:spChg>
        <pc:spChg chg="mod">
          <ac:chgData name="Ann Mungmode" userId="6b577642-5762-4b62-bae4-07eaa4beb671" providerId="ADAL" clId="{50262452-1E17-40D6-A59E-DF7FD97DDAD2}" dt="2022-05-06T15:18:06.114" v="558" actId="1035"/>
          <ac:spMkLst>
            <pc:docMk/>
            <pc:sldMk cId="3809143094" sldId="3107"/>
            <ac:spMk id="16" creationId="{68F2EF2E-7A8B-4E5D-AC93-A8030BCADED1}"/>
          </ac:spMkLst>
        </pc:spChg>
        <pc:spChg chg="mod">
          <ac:chgData name="Ann Mungmode" userId="6b577642-5762-4b62-bae4-07eaa4beb671" providerId="ADAL" clId="{50262452-1E17-40D6-A59E-DF7FD97DDAD2}" dt="2022-05-06T15:18:06.114" v="558" actId="1035"/>
          <ac:spMkLst>
            <pc:docMk/>
            <pc:sldMk cId="3809143094" sldId="3107"/>
            <ac:spMk id="17" creationId="{261B86F2-A373-48ED-90DD-3B0E88795A25}"/>
          </ac:spMkLst>
        </pc:spChg>
        <pc:spChg chg="mod">
          <ac:chgData name="Ann Mungmode" userId="6b577642-5762-4b62-bae4-07eaa4beb671" providerId="ADAL" clId="{50262452-1E17-40D6-A59E-DF7FD97DDAD2}" dt="2022-05-06T15:19:40.514" v="971" actId="1036"/>
          <ac:spMkLst>
            <pc:docMk/>
            <pc:sldMk cId="3809143094" sldId="3107"/>
            <ac:spMk id="18" creationId="{4C4DB6F2-A1B6-43A2-9209-62362390F852}"/>
          </ac:spMkLst>
        </pc:spChg>
        <pc:spChg chg="mod">
          <ac:chgData name="Ann Mungmode" userId="6b577642-5762-4b62-bae4-07eaa4beb671" providerId="ADAL" clId="{50262452-1E17-40D6-A59E-DF7FD97DDAD2}" dt="2022-05-06T15:19:40.514" v="971" actId="1036"/>
          <ac:spMkLst>
            <pc:docMk/>
            <pc:sldMk cId="3809143094" sldId="3107"/>
            <ac:spMk id="19" creationId="{D491A867-E827-4D8D-9500-724C4A86EA07}"/>
          </ac:spMkLst>
        </pc:spChg>
        <pc:spChg chg="mod">
          <ac:chgData name="Ann Mungmode" userId="6b577642-5762-4b62-bae4-07eaa4beb671" providerId="ADAL" clId="{50262452-1E17-40D6-A59E-DF7FD97DDAD2}" dt="2022-05-06T15:18:59.577" v="792" actId="1036"/>
          <ac:spMkLst>
            <pc:docMk/>
            <pc:sldMk cId="3809143094" sldId="3107"/>
            <ac:spMk id="20" creationId="{8BC6EB43-F418-469B-90D4-683FC2D26668}"/>
          </ac:spMkLst>
        </pc:spChg>
        <pc:spChg chg="mod">
          <ac:chgData name="Ann Mungmode" userId="6b577642-5762-4b62-bae4-07eaa4beb671" providerId="ADAL" clId="{50262452-1E17-40D6-A59E-DF7FD97DDAD2}" dt="2022-05-06T15:19:45.602" v="983" actId="1036"/>
          <ac:spMkLst>
            <pc:docMk/>
            <pc:sldMk cId="3809143094" sldId="3107"/>
            <ac:spMk id="21" creationId="{7648EFAE-177F-4AED-9C37-0A5C3473ED85}"/>
          </ac:spMkLst>
        </pc:spChg>
        <pc:spChg chg="mod">
          <ac:chgData name="Ann Mungmode" userId="6b577642-5762-4b62-bae4-07eaa4beb671" providerId="ADAL" clId="{50262452-1E17-40D6-A59E-DF7FD97DDAD2}" dt="2022-05-06T15:19:05.313" v="807" actId="1036"/>
          <ac:spMkLst>
            <pc:docMk/>
            <pc:sldMk cId="3809143094" sldId="3107"/>
            <ac:spMk id="22" creationId="{5887D588-DFB7-4382-98B2-8D06868382E0}"/>
          </ac:spMkLst>
        </pc:spChg>
        <pc:spChg chg="mod">
          <ac:chgData name="Ann Mungmode" userId="6b577642-5762-4b62-bae4-07eaa4beb671" providerId="ADAL" clId="{50262452-1E17-40D6-A59E-DF7FD97DDAD2}" dt="2022-05-06T15:18:15.385" v="631" actId="1035"/>
          <ac:spMkLst>
            <pc:docMk/>
            <pc:sldMk cId="3809143094" sldId="3107"/>
            <ac:spMk id="23" creationId="{5F61C9CF-8F93-4409-88CB-1E2AB5BB54B6}"/>
          </ac:spMkLst>
        </pc:spChg>
        <pc:spChg chg="mod">
          <ac:chgData name="Ann Mungmode" userId="6b577642-5762-4b62-bae4-07eaa4beb671" providerId="ADAL" clId="{50262452-1E17-40D6-A59E-DF7FD97DDAD2}" dt="2022-05-06T15:19:31.834" v="914" actId="1035"/>
          <ac:spMkLst>
            <pc:docMk/>
            <pc:sldMk cId="3809143094" sldId="3107"/>
            <ac:spMk id="24" creationId="{EC2DC69A-A727-416C-9796-C38986137456}"/>
          </ac:spMkLst>
        </pc:spChg>
        <pc:spChg chg="mod">
          <ac:chgData name="Ann Mungmode" userId="6b577642-5762-4b62-bae4-07eaa4beb671" providerId="ADAL" clId="{50262452-1E17-40D6-A59E-DF7FD97DDAD2}" dt="2022-05-06T15:19:31.834" v="914" actId="1035"/>
          <ac:spMkLst>
            <pc:docMk/>
            <pc:sldMk cId="3809143094" sldId="3107"/>
            <ac:spMk id="25" creationId="{70193DEF-B1A9-4047-93C9-857D9C9FDAF0}"/>
          </ac:spMkLst>
        </pc:spChg>
        <pc:spChg chg="mod">
          <ac:chgData name="Ann Mungmode" userId="6b577642-5762-4b62-bae4-07eaa4beb671" providerId="ADAL" clId="{50262452-1E17-40D6-A59E-DF7FD97DDAD2}" dt="2022-05-06T15:18:15.385" v="631" actId="1035"/>
          <ac:spMkLst>
            <pc:docMk/>
            <pc:sldMk cId="3809143094" sldId="3107"/>
            <ac:spMk id="74" creationId="{00000000-0000-0000-0000-000000000000}"/>
          </ac:spMkLst>
        </pc:spChg>
        <pc:spChg chg="mod">
          <ac:chgData name="Ann Mungmode" userId="6b577642-5762-4b62-bae4-07eaa4beb671" providerId="ADAL" clId="{50262452-1E17-40D6-A59E-DF7FD97DDAD2}" dt="2022-05-06T15:19:40.514" v="971" actId="1036"/>
          <ac:spMkLst>
            <pc:docMk/>
            <pc:sldMk cId="3809143094" sldId="3107"/>
            <ac:spMk id="97" creationId="{9E291AB5-55DE-4E9B-B70D-37311600B436}"/>
          </ac:spMkLst>
        </pc:spChg>
      </pc:sldChg>
      <pc:sldChg chg="modSp mod">
        <pc:chgData name="Ann Mungmode" userId="6b577642-5762-4b62-bae4-07eaa4beb671" providerId="ADAL" clId="{50262452-1E17-40D6-A59E-DF7FD97DDAD2}" dt="2022-04-19T13:27:44.011" v="353" actId="13926"/>
        <pc:sldMkLst>
          <pc:docMk/>
          <pc:sldMk cId="523121129" sldId="3108"/>
        </pc:sldMkLst>
        <pc:graphicFrameChg chg="modGraphic">
          <ac:chgData name="Ann Mungmode" userId="6b577642-5762-4b62-bae4-07eaa4beb671" providerId="ADAL" clId="{50262452-1E17-40D6-A59E-DF7FD97DDAD2}" dt="2022-04-19T13:27:44.011" v="353" actId="13926"/>
          <ac:graphicFrameMkLst>
            <pc:docMk/>
            <pc:sldMk cId="523121129" sldId="3108"/>
            <ac:graphicFrameMk id="6" creationId="{9627731E-1005-4808-8039-F2BA023C41F5}"/>
          </ac:graphicFrameMkLst>
        </pc:graphicFrameChg>
      </pc:sldChg>
      <pc:sldChg chg="modSp mod modNotesTx">
        <pc:chgData name="Ann Mungmode" userId="6b577642-5762-4b62-bae4-07eaa4beb671" providerId="ADAL" clId="{50262452-1E17-40D6-A59E-DF7FD97DDAD2}" dt="2022-05-06T16:08:01.337" v="1370" actId="20577"/>
        <pc:sldMkLst>
          <pc:docMk/>
          <pc:sldMk cId="613747498" sldId="3109"/>
        </pc:sldMkLst>
        <pc:spChg chg="mod">
          <ac:chgData name="Ann Mungmode" userId="6b577642-5762-4b62-bae4-07eaa4beb671" providerId="ADAL" clId="{50262452-1E17-40D6-A59E-DF7FD97DDAD2}" dt="2022-05-06T16:08:01.337" v="1370" actId="20577"/>
          <ac:spMkLst>
            <pc:docMk/>
            <pc:sldMk cId="613747498" sldId="3109"/>
            <ac:spMk id="3" creationId="{3DB42C34-CA86-4FEF-9BA8-1C0C459A9022}"/>
          </ac:spMkLst>
        </pc:spChg>
        <pc:graphicFrameChg chg="modGraphic">
          <ac:chgData name="Ann Mungmode" userId="6b577642-5762-4b62-bae4-07eaa4beb671" providerId="ADAL" clId="{50262452-1E17-40D6-A59E-DF7FD97DDAD2}" dt="2022-05-05T14:42:07.464" v="427" actId="20577"/>
          <ac:graphicFrameMkLst>
            <pc:docMk/>
            <pc:sldMk cId="613747498" sldId="3109"/>
            <ac:graphicFrameMk id="6" creationId="{9627731E-1005-4808-8039-F2BA023C41F5}"/>
          </ac:graphicFrameMkLst>
        </pc:graphicFrameChg>
      </pc:sldChg>
      <pc:sldChg chg="modNotesTx">
        <pc:chgData name="Ann Mungmode" userId="6b577642-5762-4b62-bae4-07eaa4beb671" providerId="ADAL" clId="{50262452-1E17-40D6-A59E-DF7FD97DDAD2}" dt="2022-05-06T15:57:25.675" v="1204"/>
        <pc:sldMkLst>
          <pc:docMk/>
          <pc:sldMk cId="1170403976" sldId="3110"/>
        </pc:sldMkLst>
      </pc:sldChg>
      <pc:sldChg chg="modSp mod ord modNotesTx">
        <pc:chgData name="Ann Mungmode" userId="6b577642-5762-4b62-bae4-07eaa4beb671" providerId="ADAL" clId="{50262452-1E17-40D6-A59E-DF7FD97DDAD2}" dt="2022-05-09T16:09:03.074" v="2108" actId="20577"/>
        <pc:sldMkLst>
          <pc:docMk/>
          <pc:sldMk cId="3946587064" sldId="3112"/>
        </pc:sldMkLst>
        <pc:spChg chg="mod">
          <ac:chgData name="Ann Mungmode" userId="6b577642-5762-4b62-bae4-07eaa4beb671" providerId="ADAL" clId="{50262452-1E17-40D6-A59E-DF7FD97DDAD2}" dt="2022-05-06T16:08:13.470" v="1394" actId="1076"/>
          <ac:spMkLst>
            <pc:docMk/>
            <pc:sldMk cId="3946587064" sldId="3112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50262452-1E17-40D6-A59E-DF7FD97DDAD2}" dt="2022-05-09T16:09:03.074" v="2108" actId="20577"/>
          <ac:graphicFrameMkLst>
            <pc:docMk/>
            <pc:sldMk cId="3946587064" sldId="3112"/>
            <ac:graphicFrameMk id="6" creationId="{9627731E-1005-4808-8039-F2BA023C41F5}"/>
          </ac:graphicFrameMkLst>
        </pc:graphicFrameChg>
      </pc:sldChg>
      <pc:sldChg chg="add del ord">
        <pc:chgData name="Ann Mungmode" userId="6b577642-5762-4b62-bae4-07eaa4beb671" providerId="ADAL" clId="{50262452-1E17-40D6-A59E-DF7FD97DDAD2}" dt="2022-05-06T15:59:37.315" v="1206" actId="47"/>
        <pc:sldMkLst>
          <pc:docMk/>
          <pc:sldMk cId="4000963184" sldId="3113"/>
        </pc:sldMkLst>
      </pc:sldChg>
      <pc:sldChg chg="modSp add mod">
        <pc:chgData name="Ann Mungmode" userId="6b577642-5762-4b62-bae4-07eaa4beb671" providerId="ADAL" clId="{50262452-1E17-40D6-A59E-DF7FD97DDAD2}" dt="2022-05-06T15:55:54.585" v="1125" actId="20577"/>
        <pc:sldMkLst>
          <pc:docMk/>
          <pc:sldMk cId="3080525453" sldId="3114"/>
        </pc:sldMkLst>
        <pc:spChg chg="mod">
          <ac:chgData name="Ann Mungmode" userId="6b577642-5762-4b62-bae4-07eaa4beb671" providerId="ADAL" clId="{50262452-1E17-40D6-A59E-DF7FD97DDAD2}" dt="2022-05-06T15:55:08.480" v="1108" actId="20577"/>
          <ac:spMkLst>
            <pc:docMk/>
            <pc:sldMk cId="3080525453" sldId="3114"/>
            <ac:spMk id="2" creationId="{42B59FA1-A451-4A06-8762-58325351458C}"/>
          </ac:spMkLst>
        </pc:spChg>
        <pc:graphicFrameChg chg="mod modGraphic">
          <ac:chgData name="Ann Mungmode" userId="6b577642-5762-4b62-bae4-07eaa4beb671" providerId="ADAL" clId="{50262452-1E17-40D6-A59E-DF7FD97DDAD2}" dt="2022-05-06T15:55:54.585" v="1125" actId="20577"/>
          <ac:graphicFrameMkLst>
            <pc:docMk/>
            <pc:sldMk cId="3080525453" sldId="3114"/>
            <ac:graphicFrameMk id="4" creationId="{C9E60206-B758-49E4-9451-67D4D6F062EA}"/>
          </ac:graphicFrameMkLst>
        </pc:graphicFrameChg>
      </pc:sldChg>
      <pc:sldChg chg="add">
        <pc:chgData name="Ann Mungmode" userId="6b577642-5762-4b62-bae4-07eaa4beb671" providerId="ADAL" clId="{50262452-1E17-40D6-A59E-DF7FD97DDAD2}" dt="2022-05-06T15:59:36.069" v="1205"/>
        <pc:sldMkLst>
          <pc:docMk/>
          <pc:sldMk cId="3493692588" sldId="3115"/>
        </pc:sldMkLst>
      </pc:sldChg>
      <pc:sldChg chg="modSp add mod ord">
        <pc:chgData name="Ann Mungmode" userId="6b577642-5762-4b62-bae4-07eaa4beb671" providerId="ADAL" clId="{50262452-1E17-40D6-A59E-DF7FD97DDAD2}" dt="2022-05-06T17:35:39.043" v="1621" actId="21"/>
        <pc:sldMkLst>
          <pc:docMk/>
          <pc:sldMk cId="2970867125" sldId="3116"/>
        </pc:sldMkLst>
        <pc:spChg chg="mod">
          <ac:chgData name="Ann Mungmode" userId="6b577642-5762-4b62-bae4-07eaa4beb671" providerId="ADAL" clId="{50262452-1E17-40D6-A59E-DF7FD97DDAD2}" dt="2022-05-06T16:00:39.072" v="1225" actId="20577"/>
          <ac:spMkLst>
            <pc:docMk/>
            <pc:sldMk cId="2970867125" sldId="3116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50262452-1E17-40D6-A59E-DF7FD97DDAD2}" dt="2022-05-06T17:35:39.043" v="1621" actId="21"/>
          <ac:graphicFrameMkLst>
            <pc:docMk/>
            <pc:sldMk cId="2970867125" sldId="3116"/>
            <ac:graphicFrameMk id="6" creationId="{9627731E-1005-4808-8039-F2BA023C41F5}"/>
          </ac:graphicFrameMkLst>
        </pc:graphicFrameChg>
      </pc:sldChg>
      <pc:sldChg chg="modSp add mod ord">
        <pc:chgData name="Ann Mungmode" userId="6b577642-5762-4b62-bae4-07eaa4beb671" providerId="ADAL" clId="{50262452-1E17-40D6-A59E-DF7FD97DDAD2}" dt="2022-05-09T16:08:52.131" v="2101" actId="20577"/>
        <pc:sldMkLst>
          <pc:docMk/>
          <pc:sldMk cId="1761543557" sldId="3117"/>
        </pc:sldMkLst>
        <pc:spChg chg="mod">
          <ac:chgData name="Ann Mungmode" userId="6b577642-5762-4b62-bae4-07eaa4beb671" providerId="ADAL" clId="{50262452-1E17-40D6-A59E-DF7FD97DDAD2}" dt="2022-05-06T16:07:09.312" v="1290" actId="20577"/>
          <ac:spMkLst>
            <pc:docMk/>
            <pc:sldMk cId="1761543557" sldId="3117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50262452-1E17-40D6-A59E-DF7FD97DDAD2}" dt="2022-05-09T16:08:52.131" v="2101" actId="20577"/>
          <ac:graphicFrameMkLst>
            <pc:docMk/>
            <pc:sldMk cId="1761543557" sldId="3117"/>
            <ac:graphicFrameMk id="6" creationId="{9627731E-1005-4808-8039-F2BA023C41F5}"/>
          </ac:graphicFrameMkLst>
        </pc:graphicFrameChg>
      </pc:sldChg>
      <pc:sldChg chg="modSp add mod">
        <pc:chgData name="Ann Mungmode" userId="6b577642-5762-4b62-bae4-07eaa4beb671" providerId="ADAL" clId="{50262452-1E17-40D6-A59E-DF7FD97DDAD2}" dt="2022-05-09T16:09:08.409" v="2111" actId="20577"/>
        <pc:sldMkLst>
          <pc:docMk/>
          <pc:sldMk cId="2072125476" sldId="3118"/>
        </pc:sldMkLst>
        <pc:spChg chg="mod">
          <ac:chgData name="Ann Mungmode" userId="6b577642-5762-4b62-bae4-07eaa4beb671" providerId="ADAL" clId="{50262452-1E17-40D6-A59E-DF7FD97DDAD2}" dt="2022-05-06T16:09:11.560" v="1441" actId="20577"/>
          <ac:spMkLst>
            <pc:docMk/>
            <pc:sldMk cId="2072125476" sldId="3118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50262452-1E17-40D6-A59E-DF7FD97DDAD2}" dt="2022-05-09T16:09:08.409" v="2111" actId="20577"/>
          <ac:graphicFrameMkLst>
            <pc:docMk/>
            <pc:sldMk cId="2072125476" sldId="3118"/>
            <ac:graphicFrameMk id="6" creationId="{9627731E-1005-4808-8039-F2BA023C41F5}"/>
          </ac:graphicFrameMkLst>
        </pc:graphicFrameChg>
      </pc:sldChg>
      <pc:sldChg chg="modSp add mod">
        <pc:chgData name="Ann Mungmode" userId="6b577642-5762-4b62-bae4-07eaa4beb671" providerId="ADAL" clId="{50262452-1E17-40D6-A59E-DF7FD97DDAD2}" dt="2022-05-09T16:08:26.346" v="2089" actId="20577"/>
        <pc:sldMkLst>
          <pc:docMk/>
          <pc:sldMk cId="1590598448" sldId="3119"/>
        </pc:sldMkLst>
        <pc:spChg chg="mod">
          <ac:chgData name="Ann Mungmode" userId="6b577642-5762-4b62-bae4-07eaa4beb671" providerId="ADAL" clId="{50262452-1E17-40D6-A59E-DF7FD97DDAD2}" dt="2022-05-06T16:10:32.304" v="1494" actId="20577"/>
          <ac:spMkLst>
            <pc:docMk/>
            <pc:sldMk cId="1590598448" sldId="3119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50262452-1E17-40D6-A59E-DF7FD97DDAD2}" dt="2022-05-09T16:08:26.346" v="2089" actId="20577"/>
          <ac:graphicFrameMkLst>
            <pc:docMk/>
            <pc:sldMk cId="1590598448" sldId="3119"/>
            <ac:graphicFrameMk id="6" creationId="{9627731E-1005-4808-8039-F2BA023C41F5}"/>
          </ac:graphicFrameMkLst>
        </pc:graphicFrameChg>
      </pc:sldChg>
    </pc:docChg>
  </pc:docChgLst>
  <pc:docChgLst>
    <pc:chgData name="Ann Mungmode" userId="6b577642-5762-4b62-bae4-07eaa4beb671" providerId="ADAL" clId="{CD13B255-287B-4F9E-B7F0-61822676A10B}"/>
    <pc:docChg chg="undo custSel addSld delSld modSld sldOrd">
      <pc:chgData name="Ann Mungmode" userId="6b577642-5762-4b62-bae4-07eaa4beb671" providerId="ADAL" clId="{CD13B255-287B-4F9E-B7F0-61822676A10B}" dt="2022-04-15T21:19:09.282" v="6616" actId="1076"/>
      <pc:docMkLst>
        <pc:docMk/>
      </pc:docMkLst>
      <pc:sldChg chg="modSp mod">
        <pc:chgData name="Ann Mungmode" userId="6b577642-5762-4b62-bae4-07eaa4beb671" providerId="ADAL" clId="{CD13B255-287B-4F9E-B7F0-61822676A10B}" dt="2022-04-15T14:01:16.607" v="232" actId="20577"/>
        <pc:sldMkLst>
          <pc:docMk/>
          <pc:sldMk cId="3853682717" sldId="265"/>
        </pc:sldMkLst>
        <pc:spChg chg="mod">
          <ac:chgData name="Ann Mungmode" userId="6b577642-5762-4b62-bae4-07eaa4beb671" providerId="ADAL" clId="{CD13B255-287B-4F9E-B7F0-61822676A10B}" dt="2022-04-15T14:01:16.607" v="232" actId="20577"/>
          <ac:spMkLst>
            <pc:docMk/>
            <pc:sldMk cId="3853682717" sldId="265"/>
            <ac:spMk id="2" creationId="{D8D555F3-0E4C-451F-8C5E-AE234BBE8B0B}"/>
          </ac:spMkLst>
        </pc:spChg>
      </pc:sldChg>
      <pc:sldChg chg="addSp delSp modSp mod modNotesTx">
        <pc:chgData name="Ann Mungmode" userId="6b577642-5762-4b62-bae4-07eaa4beb671" providerId="ADAL" clId="{CD13B255-287B-4F9E-B7F0-61822676A10B}" dt="2022-04-15T21:19:09.282" v="6616" actId="1076"/>
        <pc:sldMkLst>
          <pc:docMk/>
          <pc:sldMk cId="456831951" sldId="445"/>
        </pc:sldMkLst>
        <pc:picChg chg="add del mod">
          <ac:chgData name="Ann Mungmode" userId="6b577642-5762-4b62-bae4-07eaa4beb671" providerId="ADAL" clId="{CD13B255-287B-4F9E-B7F0-61822676A10B}" dt="2022-04-15T16:03:16.799" v="1008" actId="478"/>
          <ac:picMkLst>
            <pc:docMk/>
            <pc:sldMk cId="456831951" sldId="445"/>
            <ac:picMk id="3" creationId="{070ACB37-92AE-4D59-8236-4828E09ADECD}"/>
          </ac:picMkLst>
        </pc:picChg>
        <pc:picChg chg="add mod">
          <ac:chgData name="Ann Mungmode" userId="6b577642-5762-4b62-bae4-07eaa4beb671" providerId="ADAL" clId="{CD13B255-287B-4F9E-B7F0-61822676A10B}" dt="2022-04-15T21:19:09.282" v="6616" actId="1076"/>
          <ac:picMkLst>
            <pc:docMk/>
            <pc:sldMk cId="456831951" sldId="445"/>
            <ac:picMk id="3" creationId="{3D6083BD-43C1-42D8-B534-C89CA5F80FAB}"/>
          </ac:picMkLst>
        </pc:picChg>
        <pc:picChg chg="del">
          <ac:chgData name="Ann Mungmode" userId="6b577642-5762-4b62-bae4-07eaa4beb671" providerId="ADAL" clId="{CD13B255-287B-4F9E-B7F0-61822676A10B}" dt="2022-04-15T15:25:18.116" v="315" actId="478"/>
          <ac:picMkLst>
            <pc:docMk/>
            <pc:sldMk cId="456831951" sldId="445"/>
            <ac:picMk id="5" creationId="{0C80DBB5-202E-4741-9BAF-2DDC4BDA9BC6}"/>
          </ac:picMkLst>
        </pc:picChg>
        <pc:picChg chg="add del mod">
          <ac:chgData name="Ann Mungmode" userId="6b577642-5762-4b62-bae4-07eaa4beb671" providerId="ADAL" clId="{CD13B255-287B-4F9E-B7F0-61822676A10B}" dt="2022-04-15T21:19:05.645" v="6613" actId="478"/>
          <ac:picMkLst>
            <pc:docMk/>
            <pc:sldMk cId="456831951" sldId="445"/>
            <ac:picMk id="6" creationId="{6DC2C4D8-D968-489C-B6BD-EECCF39C4191}"/>
          </ac:picMkLst>
        </pc:picChg>
      </pc:sldChg>
      <pc:sldChg chg="del ord">
        <pc:chgData name="Ann Mungmode" userId="6b577642-5762-4b62-bae4-07eaa4beb671" providerId="ADAL" clId="{CD13B255-287B-4F9E-B7F0-61822676A10B}" dt="2022-04-15T17:17:10.288" v="2235" actId="47"/>
        <pc:sldMkLst>
          <pc:docMk/>
          <pc:sldMk cId="2344972238" sldId="548"/>
        </pc:sldMkLst>
      </pc:sldChg>
      <pc:sldChg chg="modSp mod ord modNotesTx">
        <pc:chgData name="Ann Mungmode" userId="6b577642-5762-4b62-bae4-07eaa4beb671" providerId="ADAL" clId="{CD13B255-287B-4F9E-B7F0-61822676A10B}" dt="2022-04-15T16:48:39.952" v="1653" actId="1035"/>
        <pc:sldMkLst>
          <pc:docMk/>
          <pc:sldMk cId="4131307923" sldId="836"/>
        </pc:sldMkLst>
        <pc:spChg chg="mod">
          <ac:chgData name="Ann Mungmode" userId="6b577642-5762-4b62-bae4-07eaa4beb671" providerId="ADAL" clId="{CD13B255-287B-4F9E-B7F0-61822676A10B}" dt="2022-04-15T16:14:45.412" v="1481" actId="403"/>
          <ac:spMkLst>
            <pc:docMk/>
            <pc:sldMk cId="4131307923" sldId="836"/>
            <ac:spMk id="2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3" creationId="{7CF68740-621E-4284-9883-B3A8B50362AA}"/>
          </ac:spMkLst>
        </pc:spChg>
        <pc:spChg chg="mod">
          <ac:chgData name="Ann Mungmode" userId="6b577642-5762-4b62-bae4-07eaa4beb671" providerId="ADAL" clId="{CD13B255-287B-4F9E-B7F0-61822676A10B}" dt="2022-04-15T16:06:34.958" v="1014" actId="14100"/>
          <ac:spMkLst>
            <pc:docMk/>
            <pc:sldMk cId="4131307923" sldId="836"/>
            <ac:spMk id="4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5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7" creationId="{4F6FEC3F-7857-4811-B110-B6D771310941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8" creationId="{B144B889-101F-441A-AC46-091F95F01373}"/>
          </ac:spMkLst>
        </pc:spChg>
        <pc:spChg chg="mod">
          <ac:chgData name="Ann Mungmode" userId="6b577642-5762-4b62-bae4-07eaa4beb671" providerId="ADAL" clId="{CD13B255-287B-4F9E-B7F0-61822676A10B}" dt="2022-04-15T16:14:38.104" v="1479" actId="1076"/>
          <ac:spMkLst>
            <pc:docMk/>
            <pc:sldMk cId="4131307923" sldId="836"/>
            <ac:spMk id="10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4:25.390" v="1474" actId="1076"/>
          <ac:spMkLst>
            <pc:docMk/>
            <pc:sldMk cId="4131307923" sldId="836"/>
            <ac:spMk id="11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3:55.502" v="1455" actId="1038"/>
          <ac:spMkLst>
            <pc:docMk/>
            <pc:sldMk cId="4131307923" sldId="836"/>
            <ac:spMk id="12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46:59.856" v="1647" actId="2711"/>
          <ac:spMkLst>
            <pc:docMk/>
            <pc:sldMk cId="4131307923" sldId="836"/>
            <ac:spMk id="13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4:42.335" v="1480" actId="1076"/>
          <ac:spMkLst>
            <pc:docMk/>
            <pc:sldMk cId="4131307923" sldId="836"/>
            <ac:spMk id="17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3:55.502" v="1455" actId="1038"/>
          <ac:spMkLst>
            <pc:docMk/>
            <pc:sldMk cId="4131307923" sldId="836"/>
            <ac:spMk id="43" creationId="{31B9E46F-C3DA-49E1-98AD-9037D6834554}"/>
          </ac:spMkLst>
        </pc:spChg>
        <pc:spChg chg="mod">
          <ac:chgData name="Ann Mungmode" userId="6b577642-5762-4b62-bae4-07eaa4beb671" providerId="ADAL" clId="{CD13B255-287B-4F9E-B7F0-61822676A10B}" dt="2022-04-15T16:15:00.972" v="1483" actId="207"/>
          <ac:spMkLst>
            <pc:docMk/>
            <pc:sldMk cId="4131307923" sldId="836"/>
            <ac:spMk id="44" creationId="{37C7AEB4-1DA5-41AA-804E-CF38A8A81797}"/>
          </ac:spMkLst>
        </pc:spChg>
        <pc:spChg chg="mod">
          <ac:chgData name="Ann Mungmode" userId="6b577642-5762-4b62-bae4-07eaa4beb671" providerId="ADAL" clId="{CD13B255-287B-4F9E-B7F0-61822676A10B}" dt="2022-04-15T16:13:55.502" v="1455" actId="1038"/>
          <ac:spMkLst>
            <pc:docMk/>
            <pc:sldMk cId="4131307923" sldId="836"/>
            <ac:spMk id="57" creationId="{4207B1A8-3333-45FB-93CB-EEDF7606D9FD}"/>
          </ac:spMkLst>
        </pc:spChg>
        <pc:spChg chg="mod">
          <ac:chgData name="Ann Mungmode" userId="6b577642-5762-4b62-bae4-07eaa4beb671" providerId="ADAL" clId="{CD13B255-287B-4F9E-B7F0-61822676A10B}" dt="2022-04-15T16:13:55.502" v="1455" actId="1038"/>
          <ac:spMkLst>
            <pc:docMk/>
            <pc:sldMk cId="4131307923" sldId="836"/>
            <ac:spMk id="63" creationId="{CE72F717-E4B1-42BE-A4F5-C180C48D1FFC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74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48:39.952" v="1653" actId="1035"/>
          <ac:spMkLst>
            <pc:docMk/>
            <pc:sldMk cId="4131307923" sldId="836"/>
            <ac:spMk id="88" creationId="{AE080279-4609-400D-B5C4-5537EF7ED6E6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96" creationId="{498A2942-6289-4360-9EF6-9A6D650B486B}"/>
          </ac:spMkLst>
        </pc:spChg>
        <pc:spChg chg="mod">
          <ac:chgData name="Ann Mungmode" userId="6b577642-5762-4b62-bae4-07eaa4beb671" providerId="ADAL" clId="{CD13B255-287B-4F9E-B7F0-61822676A10B}" dt="2022-04-15T16:14:13.326" v="1473" actId="1038"/>
          <ac:spMkLst>
            <pc:docMk/>
            <pc:sldMk cId="4131307923" sldId="836"/>
            <ac:spMk id="97" creationId="{9E291AB5-55DE-4E9B-B70D-37311600B436}"/>
          </ac:spMkLst>
        </pc:spChg>
        <pc:spChg chg="mod">
          <ac:chgData name="Ann Mungmode" userId="6b577642-5762-4b62-bae4-07eaa4beb671" providerId="ADAL" clId="{CD13B255-287B-4F9E-B7F0-61822676A10B}" dt="2022-04-15T16:13:55.502" v="1455" actId="1038"/>
          <ac:spMkLst>
            <pc:docMk/>
            <pc:sldMk cId="4131307923" sldId="836"/>
            <ac:spMk id="114" creationId="{ECA05E60-FE08-4CE3-801E-92CC2EE92A61}"/>
          </ac:spMkLst>
        </pc:sp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9" creationId="{00000000-0000-0000-0000-000000000000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25" creationId="{00000000-0000-0000-0000-000000000000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35" creationId="{00000000-0000-0000-0000-000000000000}"/>
          </ac:cxnSpMkLst>
        </pc:cxnChg>
        <pc:cxnChg chg="mod">
          <ac:chgData name="Ann Mungmode" userId="6b577642-5762-4b62-bae4-07eaa4beb671" providerId="ADAL" clId="{CD13B255-287B-4F9E-B7F0-61822676A10B}" dt="2022-04-15T16:48:39.952" v="1653" actId="1035"/>
          <ac:cxnSpMkLst>
            <pc:docMk/>
            <pc:sldMk cId="4131307923" sldId="836"/>
            <ac:cxnSpMk id="41" creationId="{B1B6A9B8-17E2-4CF8-B148-61E128FFB00E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45" creationId="{A6CFA8A4-D3D7-4081-A0BA-C7990A85564C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46" creationId="{673930F0-0AD3-4577-9961-22397AA972D4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47" creationId="{A283CF7F-21F0-4B8D-82F4-3CA26CC54FFA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48" creationId="{B7C893D6-524C-4821-8C3C-26D6A1E99536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49" creationId="{D57FC25A-C8F9-4B23-94C9-F709CA5C4F19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50" creationId="{3A5C2437-6157-4B12-99D4-51A20223945C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53" creationId="{B2D1F8BD-C025-4DDF-855A-4FF8CB50127D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00" creationId="{380C96E2-EC7F-4D15-96EC-E8032B0A92FD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03" creationId="{0D5DD6EA-D308-4D5B-B185-E605B8957322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20" creationId="{1F351B35-D96B-4332-AD7F-6B712ADF71A3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21" creationId="{568B5C0F-32CF-4375-9AEC-AB02FC2E4EAA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180" creationId="{00000000-0000-0000-0000-000000000000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301" creationId="{69F43410-F089-453B-8562-D5DF63EB04EA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311" creationId="{3394FDCC-28B7-454E-ADF7-721571B93B40}"/>
          </ac:cxnSpMkLst>
        </pc:cxnChg>
        <pc:cxnChg chg="mod">
          <ac:chgData name="Ann Mungmode" userId="6b577642-5762-4b62-bae4-07eaa4beb671" providerId="ADAL" clId="{CD13B255-287B-4F9E-B7F0-61822676A10B}" dt="2022-04-15T16:14:13.326" v="1473" actId="1038"/>
          <ac:cxnSpMkLst>
            <pc:docMk/>
            <pc:sldMk cId="4131307923" sldId="836"/>
            <ac:cxnSpMk id="356" creationId="{2F300C46-79C6-4EB8-90B6-BD8FF97DA7FB}"/>
          </ac:cxnSpMkLst>
        </pc:cxnChg>
      </pc:sldChg>
      <pc:sldChg chg="addSp delSp modSp mod">
        <pc:chgData name="Ann Mungmode" userId="6b577642-5762-4b62-bae4-07eaa4beb671" providerId="ADAL" clId="{CD13B255-287B-4F9E-B7F0-61822676A10B}" dt="2022-04-15T15:56:55.383" v="864" actId="27918"/>
        <pc:sldMkLst>
          <pc:docMk/>
          <pc:sldMk cId="2008243497" sldId="838"/>
        </pc:sldMkLst>
        <pc:spChg chg="mod">
          <ac:chgData name="Ann Mungmode" userId="6b577642-5762-4b62-bae4-07eaa4beb671" providerId="ADAL" clId="{CD13B255-287B-4F9E-B7F0-61822676A10B}" dt="2022-04-15T15:30:51.910" v="467" actId="1076"/>
          <ac:spMkLst>
            <pc:docMk/>
            <pc:sldMk cId="2008243497" sldId="838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20:16.747" v="286" actId="1582"/>
          <ac:graphicFrameMkLst>
            <pc:docMk/>
            <pc:sldMk cId="2008243497" sldId="838"/>
            <ac:graphicFrameMk id="7" creationId="{1CEF94B5-8DAA-4179-983D-0F80BF42B3F8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24:38.753" v="312" actId="114"/>
          <ac:graphicFrameMkLst>
            <pc:docMk/>
            <pc:sldMk cId="2008243497" sldId="838"/>
            <ac:graphicFrameMk id="8" creationId="{7E8BA589-A6AC-44D8-857D-8200B8B1934C}"/>
          </ac:graphicFrameMkLst>
        </pc:graphicFrameChg>
        <pc:graphicFrameChg chg="del">
          <ac:chgData name="Ann Mungmode" userId="6b577642-5762-4b62-bae4-07eaa4beb671" providerId="ADAL" clId="{CD13B255-287B-4F9E-B7F0-61822676A10B}" dt="2022-04-15T15:18:14.705" v="234" actId="478"/>
          <ac:graphicFrameMkLst>
            <pc:docMk/>
            <pc:sldMk cId="2008243497" sldId="838"/>
            <ac:graphicFrameMk id="13" creationId="{1CEF94B5-8DAA-4179-983D-0F80BF42B3F8}"/>
          </ac:graphicFrameMkLst>
        </pc:graphicFrameChg>
      </pc:sldChg>
      <pc:sldChg chg="modSp mod">
        <pc:chgData name="Ann Mungmode" userId="6b577642-5762-4b62-bae4-07eaa4beb671" providerId="ADAL" clId="{CD13B255-287B-4F9E-B7F0-61822676A10B}" dt="2022-04-15T15:27:19.884" v="408" actId="20577"/>
        <pc:sldMkLst>
          <pc:docMk/>
          <pc:sldMk cId="3700400675" sldId="842"/>
        </pc:sldMkLst>
        <pc:spChg chg="mod">
          <ac:chgData name="Ann Mungmode" userId="6b577642-5762-4b62-bae4-07eaa4beb671" providerId="ADAL" clId="{CD13B255-287B-4F9E-B7F0-61822676A10B}" dt="2022-04-15T15:27:19.884" v="408" actId="20577"/>
          <ac:spMkLst>
            <pc:docMk/>
            <pc:sldMk cId="3700400675" sldId="842"/>
            <ac:spMk id="2" creationId="{FCB3BE11-3E0A-49B2-B2DD-CA28477426E5}"/>
          </ac:spMkLst>
        </pc:spChg>
        <pc:graphicFrameChg chg="mod modGraphic">
          <ac:chgData name="Ann Mungmode" userId="6b577642-5762-4b62-bae4-07eaa4beb671" providerId="ADAL" clId="{CD13B255-287B-4F9E-B7F0-61822676A10B}" dt="2022-04-15T15:26:27.334" v="364" actId="20577"/>
          <ac:graphicFrameMkLst>
            <pc:docMk/>
            <pc:sldMk cId="3700400675" sldId="842"/>
            <ac:graphicFrameMk id="4" creationId="{E51CA058-7F4A-4FDE-B992-77BC79388408}"/>
          </ac:graphicFrameMkLst>
        </pc:graphicFrameChg>
      </pc:sldChg>
      <pc:sldChg chg="addSp delSp modSp mod">
        <pc:chgData name="Ann Mungmode" userId="6b577642-5762-4b62-bae4-07eaa4beb671" providerId="ADAL" clId="{CD13B255-287B-4F9E-B7F0-61822676A10B}" dt="2022-04-15T15:56:55.397" v="865" actId="27918"/>
        <pc:sldMkLst>
          <pc:docMk/>
          <pc:sldMk cId="2492176118" sldId="843"/>
        </pc:sldMkLst>
        <pc:spChg chg="mod">
          <ac:chgData name="Ann Mungmode" userId="6b577642-5762-4b62-bae4-07eaa4beb671" providerId="ADAL" clId="{CD13B255-287B-4F9E-B7F0-61822676A10B}" dt="2022-04-15T15:30:41.346" v="465" actId="1076"/>
          <ac:spMkLst>
            <pc:docMk/>
            <pc:sldMk cId="2492176118" sldId="843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5:30:46.110" v="466" actId="1076"/>
          <ac:spMkLst>
            <pc:docMk/>
            <pc:sldMk cId="2492176118" sldId="843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28:40.072" v="435"/>
          <ac:graphicFrameMkLst>
            <pc:docMk/>
            <pc:sldMk cId="2492176118" sldId="843"/>
            <ac:graphicFrameMk id="7" creationId="{0DBC67A8-B27A-4259-A391-97B509617CFB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30:34.704" v="464" actId="403"/>
          <ac:graphicFrameMkLst>
            <pc:docMk/>
            <pc:sldMk cId="2492176118" sldId="843"/>
            <ac:graphicFrameMk id="8" creationId="{7E8BA589-A6AC-44D8-857D-8200B8B1934C}"/>
          </ac:graphicFrameMkLst>
        </pc:graphicFrameChg>
        <pc:graphicFrameChg chg="del">
          <ac:chgData name="Ann Mungmode" userId="6b577642-5762-4b62-bae4-07eaa4beb671" providerId="ADAL" clId="{CD13B255-287B-4F9E-B7F0-61822676A10B}" dt="2022-04-15T15:27:50.042" v="409" actId="478"/>
          <ac:graphicFrameMkLst>
            <pc:docMk/>
            <pc:sldMk cId="2492176118" sldId="843"/>
            <ac:graphicFrameMk id="9" creationId="{0DBC67A8-B27A-4259-A391-97B509617CFB}"/>
          </ac:graphicFrameMkLst>
        </pc:graphicFrameChg>
      </pc:sldChg>
      <pc:sldChg chg="addSp delSp modSp mod">
        <pc:chgData name="Ann Mungmode" userId="6b577642-5762-4b62-bae4-07eaa4beb671" providerId="ADAL" clId="{CD13B255-287B-4F9E-B7F0-61822676A10B}" dt="2022-04-15T15:35:58.187" v="550" actId="6549"/>
        <pc:sldMkLst>
          <pc:docMk/>
          <pc:sldMk cId="3422046983" sldId="844"/>
        </pc:sldMkLst>
        <pc:spChg chg="mod">
          <ac:chgData name="Ann Mungmode" userId="6b577642-5762-4b62-bae4-07eaa4beb671" providerId="ADAL" clId="{CD13B255-287B-4F9E-B7F0-61822676A10B}" dt="2022-04-15T15:33:09.626" v="502" actId="1037"/>
          <ac:spMkLst>
            <pc:docMk/>
            <pc:sldMk cId="3422046983" sldId="844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5:33:14.284" v="504" actId="14100"/>
          <ac:spMkLst>
            <pc:docMk/>
            <pc:sldMk cId="3422046983" sldId="844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32:50.939" v="495"/>
          <ac:graphicFrameMkLst>
            <pc:docMk/>
            <pc:sldMk cId="3422046983" sldId="844"/>
            <ac:graphicFrameMk id="7" creationId="{07EF7453-275C-4E69-9E2D-1C8FDBFB013B}"/>
          </ac:graphicFrameMkLst>
        </pc:graphicFrameChg>
        <pc:graphicFrameChg chg="del">
          <ac:chgData name="Ann Mungmode" userId="6b577642-5762-4b62-bae4-07eaa4beb671" providerId="ADAL" clId="{CD13B255-287B-4F9E-B7F0-61822676A10B}" dt="2022-04-15T15:32:17.880" v="483" actId="478"/>
          <ac:graphicFrameMkLst>
            <pc:docMk/>
            <pc:sldMk cId="3422046983" sldId="844"/>
            <ac:graphicFrameMk id="8" creationId="{DC1E210A-56E0-4AF0-A0D6-3CC4EBFD0EBF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35:58.187" v="550" actId="6549"/>
          <ac:graphicFrameMkLst>
            <pc:docMk/>
            <pc:sldMk cId="3422046983" sldId="844"/>
            <ac:graphicFrameMk id="9" creationId="{22A5FEE7-520B-430D-842F-E7A5C08E817C}"/>
          </ac:graphicFrameMkLst>
        </pc:graphicFrameChg>
      </pc:sldChg>
      <pc:sldChg chg="addSp delSp modSp mod">
        <pc:chgData name="Ann Mungmode" userId="6b577642-5762-4b62-bae4-07eaa4beb671" providerId="ADAL" clId="{CD13B255-287B-4F9E-B7F0-61822676A10B}" dt="2022-04-15T15:40:38.231" v="635" actId="404"/>
        <pc:sldMkLst>
          <pc:docMk/>
          <pc:sldMk cId="284409218" sldId="845"/>
        </pc:sldMkLst>
        <pc:spChg chg="mod">
          <ac:chgData name="Ann Mungmode" userId="6b577642-5762-4b62-bae4-07eaa4beb671" providerId="ADAL" clId="{CD13B255-287B-4F9E-B7F0-61822676A10B}" dt="2022-04-15T15:38:43.937" v="603" actId="1076"/>
          <ac:spMkLst>
            <pc:docMk/>
            <pc:sldMk cId="284409218" sldId="845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5:38:48.187" v="605" actId="14100"/>
          <ac:spMkLst>
            <pc:docMk/>
            <pc:sldMk cId="284409218" sldId="845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39:05.310" v="607" actId="1582"/>
          <ac:graphicFrameMkLst>
            <pc:docMk/>
            <pc:sldMk cId="284409218" sldId="845"/>
            <ac:graphicFrameMk id="7" creationId="{E8E94E8E-4381-4382-B355-99AA23006CBC}"/>
          </ac:graphicFrameMkLst>
        </pc:graphicFrameChg>
        <pc:graphicFrameChg chg="del">
          <ac:chgData name="Ann Mungmode" userId="6b577642-5762-4b62-bae4-07eaa4beb671" providerId="ADAL" clId="{CD13B255-287B-4F9E-B7F0-61822676A10B}" dt="2022-04-15T15:38:23.496" v="597" actId="478"/>
          <ac:graphicFrameMkLst>
            <pc:docMk/>
            <pc:sldMk cId="284409218" sldId="845"/>
            <ac:graphicFrameMk id="9" creationId="{E8E94E8E-4381-4382-B355-99AA23006CBC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40:38.231" v="635" actId="404"/>
          <ac:graphicFrameMkLst>
            <pc:docMk/>
            <pc:sldMk cId="284409218" sldId="845"/>
            <ac:graphicFrameMk id="12" creationId="{724A4003-3B2E-43E7-B00F-0B6921EA1115}"/>
          </ac:graphicFrameMkLst>
        </pc:graphicFrameChg>
      </pc:sldChg>
      <pc:sldChg chg="modSp mod">
        <pc:chgData name="Ann Mungmode" userId="6b577642-5762-4b62-bae4-07eaa4beb671" providerId="ADAL" clId="{CD13B255-287B-4F9E-B7F0-61822676A10B}" dt="2022-04-15T15:31:56.123" v="482" actId="20577"/>
        <pc:sldMkLst>
          <pc:docMk/>
          <pc:sldMk cId="2995456168" sldId="846"/>
        </pc:sldMkLst>
        <pc:spChg chg="mod">
          <ac:chgData name="Ann Mungmode" userId="6b577642-5762-4b62-bae4-07eaa4beb671" providerId="ADAL" clId="{CD13B255-287B-4F9E-B7F0-61822676A10B}" dt="2022-04-15T15:31:56.123" v="482" actId="20577"/>
          <ac:spMkLst>
            <pc:docMk/>
            <pc:sldMk cId="2995456168" sldId="846"/>
            <ac:spMk id="2" creationId="{FCB3BE11-3E0A-49B2-B2DD-CA28477426E5}"/>
          </ac:spMkLst>
        </pc:spChg>
      </pc:sldChg>
      <pc:sldChg chg="modSp mod">
        <pc:chgData name="Ann Mungmode" userId="6b577642-5762-4b62-bae4-07eaa4beb671" providerId="ADAL" clId="{CD13B255-287B-4F9E-B7F0-61822676A10B}" dt="2022-04-15T15:37:51.389" v="596"/>
        <pc:sldMkLst>
          <pc:docMk/>
          <pc:sldMk cId="3352710225" sldId="847"/>
        </pc:sldMkLst>
        <pc:spChg chg="mod">
          <ac:chgData name="Ann Mungmode" userId="6b577642-5762-4b62-bae4-07eaa4beb671" providerId="ADAL" clId="{CD13B255-287B-4F9E-B7F0-61822676A10B}" dt="2022-04-15T15:37:02.073" v="582" actId="20577"/>
          <ac:spMkLst>
            <pc:docMk/>
            <pc:sldMk cId="3352710225" sldId="847"/>
            <ac:spMk id="2" creationId="{FCB3BE11-3E0A-49B2-B2DD-CA28477426E5}"/>
          </ac:spMkLst>
        </pc:spChg>
        <pc:graphicFrameChg chg="mod modGraphic">
          <ac:chgData name="Ann Mungmode" userId="6b577642-5762-4b62-bae4-07eaa4beb671" providerId="ADAL" clId="{CD13B255-287B-4F9E-B7F0-61822676A10B}" dt="2022-04-15T15:37:51.389" v="596"/>
          <ac:graphicFrameMkLst>
            <pc:docMk/>
            <pc:sldMk cId="3352710225" sldId="847"/>
            <ac:graphicFrameMk id="5" creationId="{55E340DA-116D-42D8-A772-5B345B1EDAAE}"/>
          </ac:graphicFrameMkLst>
        </pc:graphicFrameChg>
      </pc:sldChg>
      <pc:sldChg chg="modSp del mod ord modNotesTx">
        <pc:chgData name="Ann Mungmode" userId="6b577642-5762-4b62-bae4-07eaa4beb671" providerId="ADAL" clId="{CD13B255-287B-4F9E-B7F0-61822676A10B}" dt="2022-04-15T18:15:04.060" v="6428" actId="47"/>
        <pc:sldMkLst>
          <pc:docMk/>
          <pc:sldMk cId="528776425" sldId="849"/>
        </pc:sldMkLst>
        <pc:graphicFrameChg chg="modGraphic">
          <ac:chgData name="Ann Mungmode" userId="6b577642-5762-4b62-bae4-07eaa4beb671" providerId="ADAL" clId="{CD13B255-287B-4F9E-B7F0-61822676A10B}" dt="2022-04-15T18:15:01.041" v="6427" actId="6549"/>
          <ac:graphicFrameMkLst>
            <pc:docMk/>
            <pc:sldMk cId="528776425" sldId="849"/>
            <ac:graphicFrameMk id="4" creationId="{151D5B5C-9D2A-420D-9E85-3CB226C05ED8}"/>
          </ac:graphicFrameMkLst>
        </pc:graphicFrameChg>
      </pc:sldChg>
      <pc:sldChg chg="del">
        <pc:chgData name="Ann Mungmode" userId="6b577642-5762-4b62-bae4-07eaa4beb671" providerId="ADAL" clId="{CD13B255-287B-4F9E-B7F0-61822676A10B}" dt="2022-04-15T13:57:12.978" v="64" actId="47"/>
        <pc:sldMkLst>
          <pc:docMk/>
          <pc:sldMk cId="3749731455" sldId="850"/>
        </pc:sldMkLst>
      </pc:sldChg>
      <pc:sldChg chg="del">
        <pc:chgData name="Ann Mungmode" userId="6b577642-5762-4b62-bae4-07eaa4beb671" providerId="ADAL" clId="{CD13B255-287B-4F9E-B7F0-61822676A10B}" dt="2022-04-15T13:54:41.015" v="1" actId="47"/>
        <pc:sldMkLst>
          <pc:docMk/>
          <pc:sldMk cId="3709850559" sldId="853"/>
        </pc:sldMkLst>
      </pc:sldChg>
      <pc:sldChg chg="del">
        <pc:chgData name="Ann Mungmode" userId="6b577642-5762-4b62-bae4-07eaa4beb671" providerId="ADAL" clId="{CD13B255-287B-4F9E-B7F0-61822676A10B}" dt="2022-04-15T13:54:41.571" v="2" actId="47"/>
        <pc:sldMkLst>
          <pc:docMk/>
          <pc:sldMk cId="1564275012" sldId="854"/>
        </pc:sldMkLst>
      </pc:sldChg>
      <pc:sldChg chg="del">
        <pc:chgData name="Ann Mungmode" userId="6b577642-5762-4b62-bae4-07eaa4beb671" providerId="ADAL" clId="{CD13B255-287B-4F9E-B7F0-61822676A10B}" dt="2022-04-15T13:59:11.575" v="178" actId="47"/>
        <pc:sldMkLst>
          <pc:docMk/>
          <pc:sldMk cId="3742408371" sldId="855"/>
        </pc:sldMkLst>
      </pc:sldChg>
      <pc:sldChg chg="del">
        <pc:chgData name="Ann Mungmode" userId="6b577642-5762-4b62-bae4-07eaa4beb671" providerId="ADAL" clId="{CD13B255-287B-4F9E-B7F0-61822676A10B}" dt="2022-04-15T13:59:10.990" v="177" actId="47"/>
        <pc:sldMkLst>
          <pc:docMk/>
          <pc:sldMk cId="967805741" sldId="856"/>
        </pc:sldMkLst>
      </pc:sldChg>
      <pc:sldChg chg="del">
        <pc:chgData name="Ann Mungmode" userId="6b577642-5762-4b62-bae4-07eaa4beb671" providerId="ADAL" clId="{CD13B255-287B-4F9E-B7F0-61822676A10B}" dt="2022-04-15T13:54:40.448" v="0" actId="47"/>
        <pc:sldMkLst>
          <pc:docMk/>
          <pc:sldMk cId="3932038026" sldId="857"/>
        </pc:sldMkLst>
      </pc:sldChg>
      <pc:sldChg chg="modSp mod">
        <pc:chgData name="Ann Mungmode" userId="6b577642-5762-4b62-bae4-07eaa4beb671" providerId="ADAL" clId="{CD13B255-287B-4F9E-B7F0-61822676A10B}" dt="2022-04-15T13:58:35.658" v="174" actId="20577"/>
        <pc:sldMkLst>
          <pc:docMk/>
          <pc:sldMk cId="1187441150" sldId="858"/>
        </pc:sldMkLst>
        <pc:spChg chg="mod">
          <ac:chgData name="Ann Mungmode" userId="6b577642-5762-4b62-bae4-07eaa4beb671" providerId="ADAL" clId="{CD13B255-287B-4F9E-B7F0-61822676A10B}" dt="2022-04-15T13:58:35.658" v="174" actId="20577"/>
          <ac:spMkLst>
            <pc:docMk/>
            <pc:sldMk cId="1187441150" sldId="858"/>
            <ac:spMk id="2" creationId="{DB95D35E-C8F6-47BA-B2E3-92E747C80A52}"/>
          </ac:spMkLst>
        </pc:spChg>
      </pc:sldChg>
      <pc:sldChg chg="modSp mod">
        <pc:chgData name="Ann Mungmode" userId="6b577642-5762-4b62-bae4-07eaa4beb671" providerId="ADAL" clId="{CD13B255-287B-4F9E-B7F0-61822676A10B}" dt="2022-04-15T13:58:22.959" v="165" actId="20577"/>
        <pc:sldMkLst>
          <pc:docMk/>
          <pc:sldMk cId="3292534057" sldId="859"/>
        </pc:sldMkLst>
        <pc:spChg chg="mod">
          <ac:chgData name="Ann Mungmode" userId="6b577642-5762-4b62-bae4-07eaa4beb671" providerId="ADAL" clId="{CD13B255-287B-4F9E-B7F0-61822676A10B}" dt="2022-04-15T13:58:22.959" v="165" actId="20577"/>
          <ac:spMkLst>
            <pc:docMk/>
            <pc:sldMk cId="3292534057" sldId="859"/>
            <ac:spMk id="2" creationId="{3903D0AD-B111-4E26-84F8-C87C9F86AF23}"/>
          </ac:spMkLst>
        </pc:spChg>
      </pc:sldChg>
      <pc:sldChg chg="del">
        <pc:chgData name="Ann Mungmode" userId="6b577642-5762-4b62-bae4-07eaa4beb671" providerId="ADAL" clId="{CD13B255-287B-4F9E-B7F0-61822676A10B}" dt="2022-04-15T13:54:42.760" v="3" actId="47"/>
        <pc:sldMkLst>
          <pc:docMk/>
          <pc:sldMk cId="3326843186" sldId="860"/>
        </pc:sldMkLst>
      </pc:sldChg>
      <pc:sldChg chg="modSp mod">
        <pc:chgData name="Ann Mungmode" userId="6b577642-5762-4b62-bae4-07eaa4beb671" providerId="ADAL" clId="{CD13B255-287B-4F9E-B7F0-61822676A10B}" dt="2022-04-15T15:51:57.775" v="769" actId="20577"/>
        <pc:sldMkLst>
          <pc:docMk/>
          <pc:sldMk cId="2850073244" sldId="3089"/>
        </pc:sldMkLst>
        <pc:spChg chg="mod">
          <ac:chgData name="Ann Mungmode" userId="6b577642-5762-4b62-bae4-07eaa4beb671" providerId="ADAL" clId="{CD13B255-287B-4F9E-B7F0-61822676A10B}" dt="2022-04-15T15:48:15.667" v="683" actId="113"/>
          <ac:spMkLst>
            <pc:docMk/>
            <pc:sldMk cId="2850073244" sldId="3089"/>
            <ac:spMk id="2" creationId="{FCB3BE11-3E0A-49B2-B2DD-CA28477426E5}"/>
          </ac:spMkLst>
        </pc:spChg>
        <pc:graphicFrameChg chg="mod modGraphic">
          <ac:chgData name="Ann Mungmode" userId="6b577642-5762-4b62-bae4-07eaa4beb671" providerId="ADAL" clId="{CD13B255-287B-4F9E-B7F0-61822676A10B}" dt="2022-04-15T15:51:57.775" v="769" actId="20577"/>
          <ac:graphicFrameMkLst>
            <pc:docMk/>
            <pc:sldMk cId="2850073244" sldId="3089"/>
            <ac:graphicFrameMk id="5" creationId="{9A32A892-72F3-4E00-A538-97D6E4602609}"/>
          </ac:graphicFrameMkLst>
        </pc:graphicFrameChg>
      </pc:sldChg>
      <pc:sldChg chg="del">
        <pc:chgData name="Ann Mungmode" userId="6b577642-5762-4b62-bae4-07eaa4beb671" providerId="ADAL" clId="{CD13B255-287B-4F9E-B7F0-61822676A10B}" dt="2022-04-15T13:57:15.139" v="65" actId="47"/>
        <pc:sldMkLst>
          <pc:docMk/>
          <pc:sldMk cId="3335013355" sldId="3090"/>
        </pc:sldMkLst>
      </pc:sldChg>
      <pc:sldChg chg="del">
        <pc:chgData name="Ann Mungmode" userId="6b577642-5762-4b62-bae4-07eaa4beb671" providerId="ADAL" clId="{CD13B255-287B-4F9E-B7F0-61822676A10B}" dt="2022-04-15T13:57:16.102" v="66" actId="47"/>
        <pc:sldMkLst>
          <pc:docMk/>
          <pc:sldMk cId="4012329694" sldId="3091"/>
        </pc:sldMkLst>
      </pc:sldChg>
      <pc:sldChg chg="addSp delSp modSp mod">
        <pc:chgData name="Ann Mungmode" userId="6b577642-5762-4b62-bae4-07eaa4beb671" providerId="ADAL" clId="{CD13B255-287B-4F9E-B7F0-61822676A10B}" dt="2022-04-15T15:50:58.975" v="731" actId="1035"/>
        <pc:sldMkLst>
          <pc:docMk/>
          <pc:sldMk cId="1943017868" sldId="3092"/>
        </pc:sldMkLst>
        <pc:spChg chg="mod">
          <ac:chgData name="Ann Mungmode" userId="6b577642-5762-4b62-bae4-07eaa4beb671" providerId="ADAL" clId="{CD13B255-287B-4F9E-B7F0-61822676A10B}" dt="2022-04-15T15:48:48.299" v="692" actId="1076"/>
          <ac:spMkLst>
            <pc:docMk/>
            <pc:sldMk cId="1943017868" sldId="3092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5:48:53.440" v="694" actId="14100"/>
          <ac:spMkLst>
            <pc:docMk/>
            <pc:sldMk cId="1943017868" sldId="3092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49:17.264" v="697"/>
          <ac:graphicFrameMkLst>
            <pc:docMk/>
            <pc:sldMk cId="1943017868" sldId="3092"/>
            <ac:graphicFrameMk id="7" creationId="{7CA7B1B0-AA9A-4F90-B692-F8338B7DF409}"/>
          </ac:graphicFrameMkLst>
        </pc:graphicFrameChg>
        <pc:graphicFrameChg chg="del">
          <ac:chgData name="Ann Mungmode" userId="6b577642-5762-4b62-bae4-07eaa4beb671" providerId="ADAL" clId="{CD13B255-287B-4F9E-B7F0-61822676A10B}" dt="2022-04-15T15:48:30.656" v="684" actId="478"/>
          <ac:graphicFrameMkLst>
            <pc:docMk/>
            <pc:sldMk cId="1943017868" sldId="3092"/>
            <ac:graphicFrameMk id="8" creationId="{7CA7B1B0-AA9A-4F90-B692-F8338B7DF409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50:58.975" v="731" actId="1035"/>
          <ac:graphicFrameMkLst>
            <pc:docMk/>
            <pc:sldMk cId="1943017868" sldId="3092"/>
            <ac:graphicFrameMk id="12" creationId="{724A4003-3B2E-43E7-B00F-0B6921EA1115}"/>
          </ac:graphicFrameMkLst>
        </pc:graphicFrameChg>
      </pc:sldChg>
      <pc:sldChg chg="modSp mod">
        <pc:chgData name="Ann Mungmode" userId="6b577642-5762-4b62-bae4-07eaa4beb671" providerId="ADAL" clId="{CD13B255-287B-4F9E-B7F0-61822676A10B}" dt="2022-04-15T16:05:46.142" v="1013" actId="20577"/>
        <pc:sldMkLst>
          <pc:docMk/>
          <pc:sldMk cId="2797841572" sldId="3093"/>
        </pc:sldMkLst>
        <pc:spChg chg="mod">
          <ac:chgData name="Ann Mungmode" userId="6b577642-5762-4b62-bae4-07eaa4beb671" providerId="ADAL" clId="{CD13B255-287B-4F9E-B7F0-61822676A10B}" dt="2022-04-15T16:05:46.142" v="1013" actId="20577"/>
          <ac:spMkLst>
            <pc:docMk/>
            <pc:sldMk cId="2797841572" sldId="3093"/>
            <ac:spMk id="2" creationId="{FCB3BE11-3E0A-49B2-B2DD-CA28477426E5}"/>
          </ac:spMkLst>
        </pc:spChg>
      </pc:sldChg>
      <pc:sldChg chg="addSp delSp modSp mod">
        <pc:chgData name="Ann Mungmode" userId="6b577642-5762-4b62-bae4-07eaa4beb671" providerId="ADAL" clId="{CD13B255-287B-4F9E-B7F0-61822676A10B}" dt="2022-04-15T16:01:51.238" v="995" actId="1035"/>
        <pc:sldMkLst>
          <pc:docMk/>
          <pc:sldMk cId="3636692571" sldId="3096"/>
        </pc:sldMkLst>
        <pc:spChg chg="mod">
          <ac:chgData name="Ann Mungmode" userId="6b577642-5762-4b62-bae4-07eaa4beb671" providerId="ADAL" clId="{CD13B255-287B-4F9E-B7F0-61822676A10B}" dt="2022-04-15T16:00:21.084" v="954" actId="1076"/>
          <ac:spMkLst>
            <pc:docMk/>
            <pc:sldMk cId="3636692571" sldId="3096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6:00:25.396" v="956" actId="14100"/>
          <ac:spMkLst>
            <pc:docMk/>
            <pc:sldMk cId="3636692571" sldId="3096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6:00:14.847" v="953" actId="20577"/>
          <ac:graphicFrameMkLst>
            <pc:docMk/>
            <pc:sldMk cId="3636692571" sldId="3096"/>
            <ac:graphicFrameMk id="7" creationId="{9F4F15A2-E820-43A5-BE80-59BAF1CC0506}"/>
          </ac:graphicFrameMkLst>
        </pc:graphicFrameChg>
        <pc:graphicFrameChg chg="del">
          <ac:chgData name="Ann Mungmode" userId="6b577642-5762-4b62-bae4-07eaa4beb671" providerId="ADAL" clId="{CD13B255-287B-4F9E-B7F0-61822676A10B}" dt="2022-04-15T15:59:33.156" v="934" actId="478"/>
          <ac:graphicFrameMkLst>
            <pc:docMk/>
            <pc:sldMk cId="3636692571" sldId="3096"/>
            <ac:graphicFrameMk id="8" creationId="{9F4F15A2-E820-43A5-BE80-59BAF1CC0506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6:01:51.238" v="995" actId="1035"/>
          <ac:graphicFrameMkLst>
            <pc:docMk/>
            <pc:sldMk cId="3636692571" sldId="3096"/>
            <ac:graphicFrameMk id="12" creationId="{724A4003-3B2E-43E7-B00F-0B6921EA1115}"/>
          </ac:graphicFrameMkLst>
        </pc:graphicFrameChg>
      </pc:sldChg>
      <pc:sldChg chg="modSp mod">
        <pc:chgData name="Ann Mungmode" userId="6b577642-5762-4b62-bae4-07eaa4beb671" providerId="ADAL" clId="{CD13B255-287B-4F9E-B7F0-61822676A10B}" dt="2022-04-15T16:02:54.946" v="1007" actId="113"/>
        <pc:sldMkLst>
          <pc:docMk/>
          <pc:sldMk cId="352069612" sldId="3097"/>
        </pc:sldMkLst>
        <pc:spChg chg="mod">
          <ac:chgData name="Ann Mungmode" userId="6b577642-5762-4b62-bae4-07eaa4beb671" providerId="ADAL" clId="{CD13B255-287B-4F9E-B7F0-61822676A10B}" dt="2022-04-15T16:02:54.946" v="1007" actId="113"/>
          <ac:spMkLst>
            <pc:docMk/>
            <pc:sldMk cId="352069612" sldId="3097"/>
            <ac:spMk id="2" creationId="{FCB3BE11-3E0A-49B2-B2DD-CA28477426E5}"/>
          </ac:spMkLst>
        </pc:spChg>
      </pc:sldChg>
      <pc:sldChg chg="del">
        <pc:chgData name="Ann Mungmode" userId="6b577642-5762-4b62-bae4-07eaa4beb671" providerId="ADAL" clId="{CD13B255-287B-4F9E-B7F0-61822676A10B}" dt="2022-04-15T13:57:05.955" v="63" actId="47"/>
        <pc:sldMkLst>
          <pc:docMk/>
          <pc:sldMk cId="2886471246" sldId="3099"/>
        </pc:sldMkLst>
      </pc:sldChg>
      <pc:sldChg chg="del">
        <pc:chgData name="Ann Mungmode" userId="6b577642-5762-4b62-bae4-07eaa4beb671" providerId="ADAL" clId="{CD13B255-287B-4F9E-B7F0-61822676A10B}" dt="2022-04-15T13:57:04.817" v="62" actId="47"/>
        <pc:sldMkLst>
          <pc:docMk/>
          <pc:sldMk cId="1259661943" sldId="3100"/>
        </pc:sldMkLst>
      </pc:sldChg>
      <pc:sldChg chg="del">
        <pc:chgData name="Ann Mungmode" userId="6b577642-5762-4b62-bae4-07eaa4beb671" providerId="ADAL" clId="{CD13B255-287B-4F9E-B7F0-61822676A10B}" dt="2022-04-15T14:01:20.665" v="233" actId="47"/>
        <pc:sldMkLst>
          <pc:docMk/>
          <pc:sldMk cId="2315935616" sldId="3101"/>
        </pc:sldMkLst>
      </pc:sldChg>
      <pc:sldChg chg="modSp new mod">
        <pc:chgData name="Ann Mungmode" userId="6b577642-5762-4b62-bae4-07eaa4beb671" providerId="ADAL" clId="{CD13B255-287B-4F9E-B7F0-61822676A10B}" dt="2022-04-15T13:58:15.343" v="159" actId="20577"/>
        <pc:sldMkLst>
          <pc:docMk/>
          <pc:sldMk cId="1532836125" sldId="3102"/>
        </pc:sldMkLst>
        <pc:spChg chg="mod">
          <ac:chgData name="Ann Mungmode" userId="6b577642-5762-4b62-bae4-07eaa4beb671" providerId="ADAL" clId="{CD13B255-287B-4F9E-B7F0-61822676A10B}" dt="2022-04-15T13:58:15.343" v="159" actId="20577"/>
          <ac:spMkLst>
            <pc:docMk/>
            <pc:sldMk cId="1532836125" sldId="3102"/>
            <ac:spMk id="2" creationId="{B58BC74A-EC9A-43E1-B5D6-20235D3C6250}"/>
          </ac:spMkLst>
        </pc:spChg>
      </pc:sldChg>
      <pc:sldChg chg="modSp new mod">
        <pc:chgData name="Ann Mungmode" userId="6b577642-5762-4b62-bae4-07eaa4beb671" providerId="ADAL" clId="{CD13B255-287B-4F9E-B7F0-61822676A10B}" dt="2022-04-15T13:58:18.743" v="162" actId="20577"/>
        <pc:sldMkLst>
          <pc:docMk/>
          <pc:sldMk cId="3827902568" sldId="3103"/>
        </pc:sldMkLst>
        <pc:spChg chg="mod">
          <ac:chgData name="Ann Mungmode" userId="6b577642-5762-4b62-bae4-07eaa4beb671" providerId="ADAL" clId="{CD13B255-287B-4F9E-B7F0-61822676A10B}" dt="2022-04-15T13:58:18.743" v="162" actId="20577"/>
          <ac:spMkLst>
            <pc:docMk/>
            <pc:sldMk cId="3827902568" sldId="3103"/>
            <ac:spMk id="2" creationId="{0957732D-23B5-4737-8A58-66D0955EC0A8}"/>
          </ac:spMkLst>
        </pc:spChg>
      </pc:sldChg>
      <pc:sldChg chg="addSp delSp modSp add mod">
        <pc:chgData name="Ann Mungmode" userId="6b577642-5762-4b62-bae4-07eaa4beb671" providerId="ADAL" clId="{CD13B255-287B-4F9E-B7F0-61822676A10B}" dt="2022-04-15T15:57:14.924" v="870" actId="688"/>
        <pc:sldMkLst>
          <pc:docMk/>
          <pc:sldMk cId="1398573932" sldId="3104"/>
        </pc:sldMkLst>
        <pc:spChg chg="mod">
          <ac:chgData name="Ann Mungmode" userId="6b577642-5762-4b62-bae4-07eaa4beb671" providerId="ADAL" clId="{CD13B255-287B-4F9E-B7F0-61822676A10B}" dt="2022-04-15T15:54:01.776" v="798" actId="20577"/>
          <ac:spMkLst>
            <pc:docMk/>
            <pc:sldMk cId="1398573932" sldId="3104"/>
            <ac:spMk id="3" creationId="{37DC58B2-994E-4A12-9932-4CBBC065DC11}"/>
          </ac:spMkLst>
        </pc:spChg>
        <pc:spChg chg="mod">
          <ac:chgData name="Ann Mungmode" userId="6b577642-5762-4b62-bae4-07eaa4beb671" providerId="ADAL" clId="{CD13B255-287B-4F9E-B7F0-61822676A10B}" dt="2022-04-15T15:57:14.924" v="870" actId="688"/>
          <ac:spMkLst>
            <pc:docMk/>
            <pc:sldMk cId="1398573932" sldId="3104"/>
            <ac:spMk id="10" creationId="{005E0805-E005-4C42-ACE8-FAE09BDE6A37}"/>
          </ac:spMkLst>
        </pc:spChg>
        <pc:spChg chg="mod">
          <ac:chgData name="Ann Mungmode" userId="6b577642-5762-4b62-bae4-07eaa4beb671" providerId="ADAL" clId="{CD13B255-287B-4F9E-B7F0-61822676A10B}" dt="2022-04-15T15:55:10.956" v="822" actId="14100"/>
          <ac:spMkLst>
            <pc:docMk/>
            <pc:sldMk cId="1398573932" sldId="3104"/>
            <ac:spMk id="11" creationId="{73186B14-13D8-4CFE-BA3D-CD88627634D6}"/>
          </ac:spMkLst>
        </pc:spChg>
        <pc:graphicFrameChg chg="add mod">
          <ac:chgData name="Ann Mungmode" userId="6b577642-5762-4b62-bae4-07eaa4beb671" providerId="ADAL" clId="{CD13B255-287B-4F9E-B7F0-61822676A10B}" dt="2022-04-15T15:55:28.341" v="828" actId="1582"/>
          <ac:graphicFrameMkLst>
            <pc:docMk/>
            <pc:sldMk cId="1398573932" sldId="3104"/>
            <ac:graphicFrameMk id="7" creationId="{ADEF314B-A044-4394-8E57-57D4D21D5710}"/>
          </ac:graphicFrameMkLst>
        </pc:graphicFrameChg>
        <pc:graphicFrameChg chg="del">
          <ac:chgData name="Ann Mungmode" userId="6b577642-5762-4b62-bae4-07eaa4beb671" providerId="ADAL" clId="{CD13B255-287B-4F9E-B7F0-61822676A10B}" dt="2022-04-15T15:54:50.653" v="814" actId="478"/>
          <ac:graphicFrameMkLst>
            <pc:docMk/>
            <pc:sldMk cId="1398573932" sldId="3104"/>
            <ac:graphicFrameMk id="8" creationId="{9F4F15A2-E820-43A5-BE80-59BAF1CC0506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57:09.044" v="869" actId="2062"/>
          <ac:graphicFrameMkLst>
            <pc:docMk/>
            <pc:sldMk cId="1398573932" sldId="3104"/>
            <ac:graphicFrameMk id="12" creationId="{724A4003-3B2E-43E7-B00F-0B6921EA1115}"/>
          </ac:graphicFrameMkLst>
        </pc:graphicFrameChg>
      </pc:sldChg>
      <pc:sldChg chg="addSp delSp modSp add mod">
        <pc:chgData name="Ann Mungmode" userId="6b577642-5762-4b62-bae4-07eaa4beb671" providerId="ADAL" clId="{CD13B255-287B-4F9E-B7F0-61822676A10B}" dt="2022-04-15T15:58:58.791" v="933" actId="2165"/>
        <pc:sldMkLst>
          <pc:docMk/>
          <pc:sldMk cId="2777895283" sldId="3105"/>
        </pc:sldMkLst>
        <pc:spChg chg="mod">
          <ac:chgData name="Ann Mungmode" userId="6b577642-5762-4b62-bae4-07eaa4beb671" providerId="ADAL" clId="{CD13B255-287B-4F9E-B7F0-61822676A10B}" dt="2022-04-15T15:58:30.017" v="919" actId="5793"/>
          <ac:spMkLst>
            <pc:docMk/>
            <pc:sldMk cId="2777895283" sldId="3105"/>
            <ac:spMk id="2" creationId="{FCB3BE11-3E0A-49B2-B2DD-CA28477426E5}"/>
          </ac:spMkLst>
        </pc:spChg>
        <pc:spChg chg="mod">
          <ac:chgData name="Ann Mungmode" userId="6b577642-5762-4b62-bae4-07eaa4beb671" providerId="ADAL" clId="{CD13B255-287B-4F9E-B7F0-61822676A10B}" dt="2022-04-15T15:54:08.080" v="813" actId="20577"/>
          <ac:spMkLst>
            <pc:docMk/>
            <pc:sldMk cId="2777895283" sldId="3105"/>
            <ac:spMk id="3" creationId="{01585238-6621-47C0-96FF-DC6727149CB5}"/>
          </ac:spMkLst>
        </pc:spChg>
        <pc:graphicFrameChg chg="add del mod">
          <ac:chgData name="Ann Mungmode" userId="6b577642-5762-4b62-bae4-07eaa4beb671" providerId="ADAL" clId="{CD13B255-287B-4F9E-B7F0-61822676A10B}" dt="2022-04-15T15:57:34.643" v="885"/>
          <ac:graphicFrameMkLst>
            <pc:docMk/>
            <pc:sldMk cId="2777895283" sldId="3105"/>
            <ac:graphicFrameMk id="4" creationId="{F6B27844-6C21-4522-AD58-502E9DA73B7E}"/>
          </ac:graphicFrameMkLst>
        </pc:graphicFrameChg>
        <pc:graphicFrameChg chg="mod modGraphic">
          <ac:chgData name="Ann Mungmode" userId="6b577642-5762-4b62-bae4-07eaa4beb671" providerId="ADAL" clId="{CD13B255-287B-4F9E-B7F0-61822676A10B}" dt="2022-04-15T15:58:58.791" v="933" actId="2165"/>
          <ac:graphicFrameMkLst>
            <pc:docMk/>
            <pc:sldMk cId="2777895283" sldId="3105"/>
            <ac:graphicFrameMk id="5" creationId="{C6377599-E486-4AEB-A272-3AAC0D3EE5AA}"/>
          </ac:graphicFrameMkLst>
        </pc:graphicFrameChg>
      </pc:sldChg>
      <pc:sldChg chg="addSp modSp new mod">
        <pc:chgData name="Ann Mungmode" userId="6b577642-5762-4b62-bae4-07eaa4beb671" providerId="ADAL" clId="{CD13B255-287B-4F9E-B7F0-61822676A10B}" dt="2022-04-15T21:18:14.150" v="6612" actId="14734"/>
        <pc:sldMkLst>
          <pc:docMk/>
          <pc:sldMk cId="1910476410" sldId="3106"/>
        </pc:sldMkLst>
        <pc:spChg chg="mod">
          <ac:chgData name="Ann Mungmode" userId="6b577642-5762-4b62-bae4-07eaa4beb671" providerId="ADAL" clId="{CD13B255-287B-4F9E-B7F0-61822676A10B}" dt="2022-04-15T16:07:47.565" v="1135" actId="20577"/>
          <ac:spMkLst>
            <pc:docMk/>
            <pc:sldMk cId="1910476410" sldId="3106"/>
            <ac:spMk id="2" creationId="{42B59FA1-A451-4A06-8762-58325351458C}"/>
          </ac:spMkLst>
        </pc:spChg>
        <pc:spChg chg="mod">
          <ac:chgData name="Ann Mungmode" userId="6b577642-5762-4b62-bae4-07eaa4beb671" providerId="ADAL" clId="{CD13B255-287B-4F9E-B7F0-61822676A10B}" dt="2022-04-15T16:10:19.158" v="1389" actId="20577"/>
          <ac:spMkLst>
            <pc:docMk/>
            <pc:sldMk cId="1910476410" sldId="3106"/>
            <ac:spMk id="3" creationId="{D9A3C946-4115-461A-B024-6B7E5F2017EE}"/>
          </ac:spMkLst>
        </pc:spChg>
        <pc:spChg chg="add mod">
          <ac:chgData name="Ann Mungmode" userId="6b577642-5762-4b62-bae4-07eaa4beb671" providerId="ADAL" clId="{CD13B255-287B-4F9E-B7F0-61822676A10B}" dt="2022-04-15T16:11:07.047" v="1401" actId="404"/>
          <ac:spMkLst>
            <pc:docMk/>
            <pc:sldMk cId="1910476410" sldId="3106"/>
            <ac:spMk id="5" creationId="{AE0F5AE3-C077-4032-A509-FC879D046559}"/>
          </ac:spMkLst>
        </pc:spChg>
        <pc:graphicFrameChg chg="add mod modGraphic">
          <ac:chgData name="Ann Mungmode" userId="6b577642-5762-4b62-bae4-07eaa4beb671" providerId="ADAL" clId="{CD13B255-287B-4F9E-B7F0-61822676A10B}" dt="2022-04-15T21:18:14.150" v="6612" actId="14734"/>
          <ac:graphicFrameMkLst>
            <pc:docMk/>
            <pc:sldMk cId="1910476410" sldId="3106"/>
            <ac:graphicFrameMk id="4" creationId="{C9E60206-B758-49E4-9451-67D4D6F062EA}"/>
          </ac:graphicFrameMkLst>
        </pc:graphicFrameChg>
      </pc:sldChg>
      <pc:sldChg chg="addSp delSp modSp add mod">
        <pc:chgData name="Ann Mungmode" userId="6b577642-5762-4b62-bae4-07eaa4beb671" providerId="ADAL" clId="{CD13B255-287B-4F9E-B7F0-61822676A10B}" dt="2022-04-15T17:16:33.544" v="2220" actId="14100"/>
        <pc:sldMkLst>
          <pc:docMk/>
          <pc:sldMk cId="3809143094" sldId="3107"/>
        </pc:sldMkLst>
        <pc:spChg chg="mod">
          <ac:chgData name="Ann Mungmode" userId="6b577642-5762-4b62-bae4-07eaa4beb671" providerId="ADAL" clId="{CD13B255-287B-4F9E-B7F0-61822676A10B}" dt="2022-04-15T16:16:09.756" v="1551" actId="20577"/>
          <ac:spMkLst>
            <pc:docMk/>
            <pc:sldMk cId="3809143094" sldId="3107"/>
            <ac:spMk id="2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3" creationId="{7CF68740-621E-4284-9883-B3A8B50362AA}"/>
          </ac:spMkLst>
        </pc:spChg>
        <pc:spChg chg="del">
          <ac:chgData name="Ann Mungmode" userId="6b577642-5762-4b62-bae4-07eaa4beb671" providerId="ADAL" clId="{CD13B255-287B-4F9E-B7F0-61822676A10B}" dt="2022-04-15T16:15:40.182" v="1507" actId="478"/>
          <ac:spMkLst>
            <pc:docMk/>
            <pc:sldMk cId="3809143094" sldId="3107"/>
            <ac:spMk id="4" creationId="{00000000-0000-0000-0000-000000000000}"/>
          </ac:spMkLst>
        </pc:spChg>
        <pc:spChg chg="add mod">
          <ac:chgData name="Ann Mungmode" userId="6b577642-5762-4b62-bae4-07eaa4beb671" providerId="ADAL" clId="{CD13B255-287B-4F9E-B7F0-61822676A10B}" dt="2022-04-15T17:11:16.493" v="1729" actId="20577"/>
          <ac:spMkLst>
            <pc:docMk/>
            <pc:sldMk cId="3809143094" sldId="3107"/>
            <ac:spMk id="4" creationId="{8EF03100-635F-4DE7-AB95-E0031C328D9B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5" creationId="{00000000-0000-0000-0000-000000000000}"/>
          </ac:spMkLst>
        </pc:spChg>
        <pc:spChg chg="add mod">
          <ac:chgData name="Ann Mungmode" userId="6b577642-5762-4b62-bae4-07eaa4beb671" providerId="ADAL" clId="{CD13B255-287B-4F9E-B7F0-61822676A10B}" dt="2022-04-15T17:10:19.900" v="1684" actId="208"/>
          <ac:spMkLst>
            <pc:docMk/>
            <pc:sldMk cId="3809143094" sldId="3107"/>
            <ac:spMk id="6" creationId="{AA93FA6D-D364-4D3C-89D2-58A99052FB9C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7" creationId="{4F6FEC3F-7857-4811-B110-B6D771310941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8" creationId="{B144B889-101F-441A-AC46-091F95F01373}"/>
          </ac:spMkLst>
        </pc:spChg>
        <pc:spChg chg="del">
          <ac:chgData name="Ann Mungmode" userId="6b577642-5762-4b62-bae4-07eaa4beb671" providerId="ADAL" clId="{CD13B255-287B-4F9E-B7F0-61822676A10B}" dt="2022-04-15T16:15:39.345" v="1506" actId="478"/>
          <ac:spMkLst>
            <pc:docMk/>
            <pc:sldMk cId="3809143094" sldId="3107"/>
            <ac:spMk id="10" creationId="{00000000-0000-0000-0000-000000000000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11" creationId="{00000000-0000-0000-0000-000000000000}"/>
          </ac:spMkLst>
        </pc:spChg>
        <pc:spChg chg="del">
          <ac:chgData name="Ann Mungmode" userId="6b577642-5762-4b62-bae4-07eaa4beb671" providerId="ADAL" clId="{CD13B255-287B-4F9E-B7F0-61822676A10B}" dt="2022-04-15T16:15:22.141" v="1490" actId="478"/>
          <ac:spMkLst>
            <pc:docMk/>
            <pc:sldMk cId="3809143094" sldId="3107"/>
            <ac:spMk id="12" creationId="{00000000-0000-0000-0000-000000000000}"/>
          </ac:spMkLst>
        </pc:spChg>
        <pc:spChg chg="add del mod">
          <ac:chgData name="Ann Mungmode" userId="6b577642-5762-4b62-bae4-07eaa4beb671" providerId="ADAL" clId="{CD13B255-287B-4F9E-B7F0-61822676A10B}" dt="2022-04-15T17:10:32.370" v="1687" actId="478"/>
          <ac:spMkLst>
            <pc:docMk/>
            <pc:sldMk cId="3809143094" sldId="3107"/>
            <ac:spMk id="12" creationId="{2D6F75C6-C324-43CE-BCB5-66E651236524}"/>
          </ac:spMkLst>
        </pc:spChg>
        <pc:spChg chg="del">
          <ac:chgData name="Ann Mungmode" userId="6b577642-5762-4b62-bae4-07eaa4beb671" providerId="ADAL" clId="{CD13B255-287B-4F9E-B7F0-61822676A10B}" dt="2022-04-15T16:15:19.449" v="1487" actId="478"/>
          <ac:spMkLst>
            <pc:docMk/>
            <pc:sldMk cId="3809143094" sldId="3107"/>
            <ac:spMk id="13" creationId="{00000000-0000-0000-0000-000000000000}"/>
          </ac:spMkLst>
        </pc:spChg>
        <pc:spChg chg="add mod">
          <ac:chgData name="Ann Mungmode" userId="6b577642-5762-4b62-bae4-07eaa4beb671" providerId="ADAL" clId="{CD13B255-287B-4F9E-B7F0-61822676A10B}" dt="2022-04-15T17:12:31.245" v="1874" actId="20577"/>
          <ac:spMkLst>
            <pc:docMk/>
            <pc:sldMk cId="3809143094" sldId="3107"/>
            <ac:spMk id="14" creationId="{6B4A37BF-880E-426C-BF13-74985790D35E}"/>
          </ac:spMkLst>
        </pc:spChg>
        <pc:spChg chg="add mod">
          <ac:chgData name="Ann Mungmode" userId="6b577642-5762-4b62-bae4-07eaa4beb671" providerId="ADAL" clId="{CD13B255-287B-4F9E-B7F0-61822676A10B}" dt="2022-04-15T17:11:26.792" v="1731" actId="1076"/>
          <ac:spMkLst>
            <pc:docMk/>
            <pc:sldMk cId="3809143094" sldId="3107"/>
            <ac:spMk id="15" creationId="{E84AA2E8-B4F4-4CA1-8418-A7DDB1385349}"/>
          </ac:spMkLst>
        </pc:spChg>
        <pc:spChg chg="add mod">
          <ac:chgData name="Ann Mungmode" userId="6b577642-5762-4b62-bae4-07eaa4beb671" providerId="ADAL" clId="{CD13B255-287B-4F9E-B7F0-61822676A10B}" dt="2022-04-15T17:13:05.925" v="1912" actId="20577"/>
          <ac:spMkLst>
            <pc:docMk/>
            <pc:sldMk cId="3809143094" sldId="3107"/>
            <ac:spMk id="16" creationId="{68F2EF2E-7A8B-4E5D-AC93-A8030BCADED1}"/>
          </ac:spMkLst>
        </pc:spChg>
        <pc:spChg chg="del">
          <ac:chgData name="Ann Mungmode" userId="6b577642-5762-4b62-bae4-07eaa4beb671" providerId="ADAL" clId="{CD13B255-287B-4F9E-B7F0-61822676A10B}" dt="2022-04-15T16:15:17.390" v="1486" actId="478"/>
          <ac:spMkLst>
            <pc:docMk/>
            <pc:sldMk cId="3809143094" sldId="3107"/>
            <ac:spMk id="17" creationId="{00000000-0000-0000-0000-000000000000}"/>
          </ac:spMkLst>
        </pc:spChg>
        <pc:spChg chg="add mod">
          <ac:chgData name="Ann Mungmode" userId="6b577642-5762-4b62-bae4-07eaa4beb671" providerId="ADAL" clId="{CD13B255-287B-4F9E-B7F0-61822676A10B}" dt="2022-04-15T17:11:30.312" v="1733" actId="1076"/>
          <ac:spMkLst>
            <pc:docMk/>
            <pc:sldMk cId="3809143094" sldId="3107"/>
            <ac:spMk id="17" creationId="{261B86F2-A373-48ED-90DD-3B0E88795A25}"/>
          </ac:spMkLst>
        </pc:spChg>
        <pc:spChg chg="add mod">
          <ac:chgData name="Ann Mungmode" userId="6b577642-5762-4b62-bae4-07eaa4beb671" providerId="ADAL" clId="{CD13B255-287B-4F9E-B7F0-61822676A10B}" dt="2022-04-15T17:13:17.245" v="1920" actId="20577"/>
          <ac:spMkLst>
            <pc:docMk/>
            <pc:sldMk cId="3809143094" sldId="3107"/>
            <ac:spMk id="18" creationId="{4C4DB6F2-A1B6-43A2-9209-62362390F852}"/>
          </ac:spMkLst>
        </pc:spChg>
        <pc:spChg chg="add mod">
          <ac:chgData name="Ann Mungmode" userId="6b577642-5762-4b62-bae4-07eaa4beb671" providerId="ADAL" clId="{CD13B255-287B-4F9E-B7F0-61822676A10B}" dt="2022-04-15T17:11:34.028" v="1735" actId="1076"/>
          <ac:spMkLst>
            <pc:docMk/>
            <pc:sldMk cId="3809143094" sldId="3107"/>
            <ac:spMk id="19" creationId="{D491A867-E827-4D8D-9500-724C4A86EA07}"/>
          </ac:spMkLst>
        </pc:spChg>
        <pc:spChg chg="add mod">
          <ac:chgData name="Ann Mungmode" userId="6b577642-5762-4b62-bae4-07eaa4beb671" providerId="ADAL" clId="{CD13B255-287B-4F9E-B7F0-61822676A10B}" dt="2022-04-15T17:15:22.108" v="2050" actId="20577"/>
          <ac:spMkLst>
            <pc:docMk/>
            <pc:sldMk cId="3809143094" sldId="3107"/>
            <ac:spMk id="20" creationId="{8BC6EB43-F418-469B-90D4-683FC2D26668}"/>
          </ac:spMkLst>
        </pc:spChg>
        <pc:spChg chg="add mod">
          <ac:chgData name="Ann Mungmode" userId="6b577642-5762-4b62-bae4-07eaa4beb671" providerId="ADAL" clId="{CD13B255-287B-4F9E-B7F0-61822676A10B}" dt="2022-04-15T17:11:37.688" v="1737" actId="1076"/>
          <ac:spMkLst>
            <pc:docMk/>
            <pc:sldMk cId="3809143094" sldId="3107"/>
            <ac:spMk id="21" creationId="{7648EFAE-177F-4AED-9C37-0A5C3473ED85}"/>
          </ac:spMkLst>
        </pc:spChg>
        <pc:spChg chg="add mod">
          <ac:chgData name="Ann Mungmode" userId="6b577642-5762-4b62-bae4-07eaa4beb671" providerId="ADAL" clId="{CD13B255-287B-4F9E-B7F0-61822676A10B}" dt="2022-04-15T17:16:08.501" v="2157" actId="20577"/>
          <ac:spMkLst>
            <pc:docMk/>
            <pc:sldMk cId="3809143094" sldId="3107"/>
            <ac:spMk id="22" creationId="{5887D588-DFB7-4382-98B2-8D06868382E0}"/>
          </ac:spMkLst>
        </pc:spChg>
        <pc:spChg chg="add mod">
          <ac:chgData name="Ann Mungmode" userId="6b577642-5762-4b62-bae4-07eaa4beb671" providerId="ADAL" clId="{CD13B255-287B-4F9E-B7F0-61822676A10B}" dt="2022-04-15T17:11:41.052" v="1739" actId="1076"/>
          <ac:spMkLst>
            <pc:docMk/>
            <pc:sldMk cId="3809143094" sldId="3107"/>
            <ac:spMk id="23" creationId="{5F61C9CF-8F93-4409-88CB-1E2AB5BB54B6}"/>
          </ac:spMkLst>
        </pc:spChg>
        <pc:spChg chg="add mod">
          <ac:chgData name="Ann Mungmode" userId="6b577642-5762-4b62-bae4-07eaa4beb671" providerId="ADAL" clId="{CD13B255-287B-4F9E-B7F0-61822676A10B}" dt="2022-04-15T17:16:33.544" v="2220" actId="14100"/>
          <ac:spMkLst>
            <pc:docMk/>
            <pc:sldMk cId="3809143094" sldId="3107"/>
            <ac:spMk id="24" creationId="{EC2DC69A-A727-416C-9796-C38986137456}"/>
          </ac:spMkLst>
        </pc:spChg>
        <pc:spChg chg="add mod">
          <ac:chgData name="Ann Mungmode" userId="6b577642-5762-4b62-bae4-07eaa4beb671" providerId="ADAL" clId="{CD13B255-287B-4F9E-B7F0-61822676A10B}" dt="2022-04-15T17:11:43.678" v="1741" actId="1076"/>
          <ac:spMkLst>
            <pc:docMk/>
            <pc:sldMk cId="3809143094" sldId="3107"/>
            <ac:spMk id="25" creationId="{70193DEF-B1A9-4047-93C9-857D9C9FDAF0}"/>
          </ac:spMkLst>
        </pc:spChg>
        <pc:spChg chg="del">
          <ac:chgData name="Ann Mungmode" userId="6b577642-5762-4b62-bae4-07eaa4beb671" providerId="ADAL" clId="{CD13B255-287B-4F9E-B7F0-61822676A10B}" dt="2022-04-15T16:15:24.023" v="1492" actId="478"/>
          <ac:spMkLst>
            <pc:docMk/>
            <pc:sldMk cId="3809143094" sldId="3107"/>
            <ac:spMk id="43" creationId="{31B9E46F-C3DA-49E1-98AD-9037D6834554}"/>
          </ac:spMkLst>
        </pc:spChg>
        <pc:spChg chg="del">
          <ac:chgData name="Ann Mungmode" userId="6b577642-5762-4b62-bae4-07eaa4beb671" providerId="ADAL" clId="{CD13B255-287B-4F9E-B7F0-61822676A10B}" dt="2022-04-15T16:15:46.366" v="1515" actId="478"/>
          <ac:spMkLst>
            <pc:docMk/>
            <pc:sldMk cId="3809143094" sldId="3107"/>
            <ac:spMk id="44" creationId="{37C7AEB4-1DA5-41AA-804E-CF38A8A81797}"/>
          </ac:spMkLst>
        </pc:spChg>
        <pc:spChg chg="del">
          <ac:chgData name="Ann Mungmode" userId="6b577642-5762-4b62-bae4-07eaa4beb671" providerId="ADAL" clId="{CD13B255-287B-4F9E-B7F0-61822676A10B}" dt="2022-04-15T16:15:23.010" v="1491" actId="478"/>
          <ac:spMkLst>
            <pc:docMk/>
            <pc:sldMk cId="3809143094" sldId="3107"/>
            <ac:spMk id="57" creationId="{4207B1A8-3333-45FB-93CB-EEDF7606D9FD}"/>
          </ac:spMkLst>
        </pc:spChg>
        <pc:spChg chg="del">
          <ac:chgData name="Ann Mungmode" userId="6b577642-5762-4b62-bae4-07eaa4beb671" providerId="ADAL" clId="{CD13B255-287B-4F9E-B7F0-61822676A10B}" dt="2022-04-15T16:15:21.306" v="1489" actId="478"/>
          <ac:spMkLst>
            <pc:docMk/>
            <pc:sldMk cId="3809143094" sldId="3107"/>
            <ac:spMk id="63" creationId="{CE72F717-E4B1-42BE-A4F5-C180C48D1FFC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74" creationId="{00000000-0000-0000-0000-000000000000}"/>
          </ac:spMkLst>
        </pc:spChg>
        <pc:spChg chg="del">
          <ac:chgData name="Ann Mungmode" userId="6b577642-5762-4b62-bae4-07eaa4beb671" providerId="ADAL" clId="{CD13B255-287B-4F9E-B7F0-61822676A10B}" dt="2022-04-15T16:15:25.646" v="1493" actId="478"/>
          <ac:spMkLst>
            <pc:docMk/>
            <pc:sldMk cId="3809143094" sldId="3107"/>
            <ac:spMk id="88" creationId="{AE080279-4609-400D-B5C4-5537EF7ED6E6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96" creationId="{498A2942-6289-4360-9EF6-9A6D650B486B}"/>
          </ac:spMkLst>
        </pc:spChg>
        <pc:spChg chg="mod">
          <ac:chgData name="Ann Mungmode" userId="6b577642-5762-4b62-bae4-07eaa4beb671" providerId="ADAL" clId="{CD13B255-287B-4F9E-B7F0-61822676A10B}" dt="2022-04-15T16:15:55.585" v="1516" actId="1076"/>
          <ac:spMkLst>
            <pc:docMk/>
            <pc:sldMk cId="3809143094" sldId="3107"/>
            <ac:spMk id="97" creationId="{9E291AB5-55DE-4E9B-B70D-37311600B436}"/>
          </ac:spMkLst>
        </pc:spChg>
        <pc:spChg chg="del">
          <ac:chgData name="Ann Mungmode" userId="6b577642-5762-4b62-bae4-07eaa4beb671" providerId="ADAL" clId="{CD13B255-287B-4F9E-B7F0-61822676A10B}" dt="2022-04-15T16:15:20.214" v="1488" actId="478"/>
          <ac:spMkLst>
            <pc:docMk/>
            <pc:sldMk cId="3809143094" sldId="3107"/>
            <ac:spMk id="114" creationId="{ECA05E60-FE08-4CE3-801E-92CC2EE92A61}"/>
          </ac:spMkLst>
        </pc:spChg>
        <pc:cxnChg chg="del mod">
          <ac:chgData name="Ann Mungmode" userId="6b577642-5762-4b62-bae4-07eaa4beb671" providerId="ADAL" clId="{CD13B255-287B-4F9E-B7F0-61822676A10B}" dt="2022-04-15T16:15:42.519" v="1510" actId="478"/>
          <ac:cxnSpMkLst>
            <pc:docMk/>
            <pc:sldMk cId="3809143094" sldId="3107"/>
            <ac:cxnSpMk id="19" creationId="{00000000-0000-0000-0000-000000000000}"/>
          </ac:cxnSpMkLst>
        </pc:cxnChg>
        <pc:cxnChg chg="del mod">
          <ac:chgData name="Ann Mungmode" userId="6b577642-5762-4b62-bae4-07eaa4beb671" providerId="ADAL" clId="{CD13B255-287B-4F9E-B7F0-61822676A10B}" dt="2022-04-15T16:15:31.079" v="1500" actId="478"/>
          <ac:cxnSpMkLst>
            <pc:docMk/>
            <pc:sldMk cId="3809143094" sldId="3107"/>
            <ac:cxnSpMk id="25" creationId="{00000000-0000-0000-0000-000000000000}"/>
          </ac:cxnSpMkLst>
        </pc:cxnChg>
        <pc:cxnChg chg="del mod">
          <ac:chgData name="Ann Mungmode" userId="6b577642-5762-4b62-bae4-07eaa4beb671" providerId="ADAL" clId="{CD13B255-287B-4F9E-B7F0-61822676A10B}" dt="2022-04-15T16:15:34.047" v="1505" actId="478"/>
          <ac:cxnSpMkLst>
            <pc:docMk/>
            <pc:sldMk cId="3809143094" sldId="3107"/>
            <ac:cxnSpMk id="35" creationId="{00000000-0000-0000-0000-000000000000}"/>
          </ac:cxnSpMkLst>
        </pc:cxnChg>
        <pc:cxnChg chg="del mod">
          <ac:chgData name="Ann Mungmode" userId="6b577642-5762-4b62-bae4-07eaa4beb671" providerId="ADAL" clId="{CD13B255-287B-4F9E-B7F0-61822676A10B}" dt="2022-04-15T16:15:27.035" v="1494" actId="478"/>
          <ac:cxnSpMkLst>
            <pc:docMk/>
            <pc:sldMk cId="3809143094" sldId="3107"/>
            <ac:cxnSpMk id="41" creationId="{B1B6A9B8-17E2-4CF8-B148-61E128FFB00E}"/>
          </ac:cxnSpMkLst>
        </pc:cxnChg>
        <pc:cxnChg chg="del mod">
          <ac:chgData name="Ann Mungmode" userId="6b577642-5762-4b62-bae4-07eaa4beb671" providerId="ADAL" clId="{CD13B255-287B-4F9E-B7F0-61822676A10B}" dt="2022-04-15T16:15:41.403" v="1508" actId="478"/>
          <ac:cxnSpMkLst>
            <pc:docMk/>
            <pc:sldMk cId="3809143094" sldId="3107"/>
            <ac:cxnSpMk id="45" creationId="{A6CFA8A4-D3D7-4081-A0BA-C7990A85564C}"/>
          </ac:cxnSpMkLst>
        </pc:cxnChg>
        <pc:cxnChg chg="del mod">
          <ac:chgData name="Ann Mungmode" userId="6b577642-5762-4b62-bae4-07eaa4beb671" providerId="ADAL" clId="{CD13B255-287B-4F9E-B7F0-61822676A10B}" dt="2022-04-15T16:15:43.180" v="1511" actId="478"/>
          <ac:cxnSpMkLst>
            <pc:docMk/>
            <pc:sldMk cId="3809143094" sldId="3107"/>
            <ac:cxnSpMk id="46" creationId="{673930F0-0AD3-4577-9961-22397AA972D4}"/>
          </ac:cxnSpMkLst>
        </pc:cxnChg>
        <pc:cxnChg chg="del mod">
          <ac:chgData name="Ann Mungmode" userId="6b577642-5762-4b62-bae4-07eaa4beb671" providerId="ADAL" clId="{CD13B255-287B-4F9E-B7F0-61822676A10B}" dt="2022-04-15T16:15:28.490" v="1496" actId="478"/>
          <ac:cxnSpMkLst>
            <pc:docMk/>
            <pc:sldMk cId="3809143094" sldId="3107"/>
            <ac:cxnSpMk id="47" creationId="{A283CF7F-21F0-4B8D-82F4-3CA26CC54FFA}"/>
          </ac:cxnSpMkLst>
        </pc:cxnChg>
        <pc:cxnChg chg="del mod">
          <ac:chgData name="Ann Mungmode" userId="6b577642-5762-4b62-bae4-07eaa4beb671" providerId="ADAL" clId="{CD13B255-287B-4F9E-B7F0-61822676A10B}" dt="2022-04-15T16:15:32.886" v="1503" actId="478"/>
          <ac:cxnSpMkLst>
            <pc:docMk/>
            <pc:sldMk cId="3809143094" sldId="3107"/>
            <ac:cxnSpMk id="48" creationId="{B7C893D6-524C-4821-8C3C-26D6A1E99536}"/>
          </ac:cxnSpMkLst>
        </pc:cxnChg>
        <pc:cxnChg chg="del mod">
          <ac:chgData name="Ann Mungmode" userId="6b577642-5762-4b62-bae4-07eaa4beb671" providerId="ADAL" clId="{CD13B255-287B-4F9E-B7F0-61822676A10B}" dt="2022-04-15T16:15:30.672" v="1499" actId="478"/>
          <ac:cxnSpMkLst>
            <pc:docMk/>
            <pc:sldMk cId="3809143094" sldId="3107"/>
            <ac:cxnSpMk id="49" creationId="{D57FC25A-C8F9-4B23-94C9-F709CA5C4F19}"/>
          </ac:cxnSpMkLst>
        </pc:cxnChg>
        <pc:cxnChg chg="del mod">
          <ac:chgData name="Ann Mungmode" userId="6b577642-5762-4b62-bae4-07eaa4beb671" providerId="ADAL" clId="{CD13B255-287B-4F9E-B7F0-61822676A10B}" dt="2022-04-15T16:15:27.741" v="1495" actId="478"/>
          <ac:cxnSpMkLst>
            <pc:docMk/>
            <pc:sldMk cId="3809143094" sldId="3107"/>
            <ac:cxnSpMk id="50" creationId="{3A5C2437-6157-4B12-99D4-51A20223945C}"/>
          </ac:cxnSpMkLst>
        </pc:cxnChg>
        <pc:cxnChg chg="del mod">
          <ac:chgData name="Ann Mungmode" userId="6b577642-5762-4b62-bae4-07eaa4beb671" providerId="ADAL" clId="{CD13B255-287B-4F9E-B7F0-61822676A10B}" dt="2022-04-15T16:15:29.838" v="1498" actId="478"/>
          <ac:cxnSpMkLst>
            <pc:docMk/>
            <pc:sldMk cId="3809143094" sldId="3107"/>
            <ac:cxnSpMk id="53" creationId="{B2D1F8BD-C025-4DDF-855A-4FF8CB50127D}"/>
          </ac:cxnSpMkLst>
        </pc:cxnChg>
        <pc:cxnChg chg="del mod">
          <ac:chgData name="Ann Mungmode" userId="6b577642-5762-4b62-bae4-07eaa4beb671" providerId="ADAL" clId="{CD13B255-287B-4F9E-B7F0-61822676A10B}" dt="2022-04-15T16:15:31.741" v="1501" actId="478"/>
          <ac:cxnSpMkLst>
            <pc:docMk/>
            <pc:sldMk cId="3809143094" sldId="3107"/>
            <ac:cxnSpMk id="100" creationId="{380C96E2-EC7F-4D15-96EC-E8032B0A92FD}"/>
          </ac:cxnSpMkLst>
        </pc:cxnChg>
        <pc:cxnChg chg="del mod">
          <ac:chgData name="Ann Mungmode" userId="6b577642-5762-4b62-bae4-07eaa4beb671" providerId="ADAL" clId="{CD13B255-287B-4F9E-B7F0-61822676A10B}" dt="2022-04-15T16:15:32.465" v="1502" actId="478"/>
          <ac:cxnSpMkLst>
            <pc:docMk/>
            <pc:sldMk cId="3809143094" sldId="3107"/>
            <ac:cxnSpMk id="103" creationId="{0D5DD6EA-D308-4D5B-B185-E605B8957322}"/>
          </ac:cxnSpMkLst>
        </pc:cxnChg>
        <pc:cxnChg chg="del mod">
          <ac:chgData name="Ann Mungmode" userId="6b577642-5762-4b62-bae4-07eaa4beb671" providerId="ADAL" clId="{CD13B255-287B-4F9E-B7F0-61822676A10B}" dt="2022-04-15T16:15:44.389" v="1513" actId="478"/>
          <ac:cxnSpMkLst>
            <pc:docMk/>
            <pc:sldMk cId="3809143094" sldId="3107"/>
            <ac:cxnSpMk id="120" creationId="{1F351B35-D96B-4332-AD7F-6B712ADF71A3}"/>
          </ac:cxnSpMkLst>
        </pc:cxnChg>
        <pc:cxnChg chg="del mod">
          <ac:chgData name="Ann Mungmode" userId="6b577642-5762-4b62-bae4-07eaa4beb671" providerId="ADAL" clId="{CD13B255-287B-4F9E-B7F0-61822676A10B}" dt="2022-04-15T16:15:43.870" v="1512" actId="478"/>
          <ac:cxnSpMkLst>
            <pc:docMk/>
            <pc:sldMk cId="3809143094" sldId="3107"/>
            <ac:cxnSpMk id="121" creationId="{568B5C0F-32CF-4375-9AEC-AB02FC2E4EAA}"/>
          </ac:cxnSpMkLst>
        </pc:cxnChg>
        <pc:cxnChg chg="del mod">
          <ac:chgData name="Ann Mungmode" userId="6b577642-5762-4b62-bae4-07eaa4beb671" providerId="ADAL" clId="{CD13B255-287B-4F9E-B7F0-61822676A10B}" dt="2022-04-15T16:15:44.838" v="1514" actId="478"/>
          <ac:cxnSpMkLst>
            <pc:docMk/>
            <pc:sldMk cId="3809143094" sldId="3107"/>
            <ac:cxnSpMk id="180" creationId="{00000000-0000-0000-0000-000000000000}"/>
          </ac:cxnSpMkLst>
        </pc:cxnChg>
        <pc:cxnChg chg="del mod">
          <ac:chgData name="Ann Mungmode" userId="6b577642-5762-4b62-bae4-07eaa4beb671" providerId="ADAL" clId="{CD13B255-287B-4F9E-B7F0-61822676A10B}" dt="2022-04-15T16:15:42.053" v="1509" actId="478"/>
          <ac:cxnSpMkLst>
            <pc:docMk/>
            <pc:sldMk cId="3809143094" sldId="3107"/>
            <ac:cxnSpMk id="301" creationId="{69F43410-F089-453B-8562-D5DF63EB04EA}"/>
          </ac:cxnSpMkLst>
        </pc:cxnChg>
        <pc:cxnChg chg="del mod">
          <ac:chgData name="Ann Mungmode" userId="6b577642-5762-4b62-bae4-07eaa4beb671" providerId="ADAL" clId="{CD13B255-287B-4F9E-B7F0-61822676A10B}" dt="2022-04-15T16:15:33.547" v="1504" actId="478"/>
          <ac:cxnSpMkLst>
            <pc:docMk/>
            <pc:sldMk cId="3809143094" sldId="3107"/>
            <ac:cxnSpMk id="311" creationId="{3394FDCC-28B7-454E-ADF7-721571B93B40}"/>
          </ac:cxnSpMkLst>
        </pc:cxnChg>
        <pc:cxnChg chg="del mod">
          <ac:chgData name="Ann Mungmode" userId="6b577642-5762-4b62-bae4-07eaa4beb671" providerId="ADAL" clId="{CD13B255-287B-4F9E-B7F0-61822676A10B}" dt="2022-04-15T16:15:29.092" v="1497" actId="478"/>
          <ac:cxnSpMkLst>
            <pc:docMk/>
            <pc:sldMk cId="3809143094" sldId="3107"/>
            <ac:cxnSpMk id="356" creationId="{2F300C46-79C6-4EB8-90B6-BD8FF97DA7FB}"/>
          </ac:cxnSpMkLst>
        </pc:cxnChg>
      </pc:sldChg>
      <pc:sldChg chg="addSp delSp modSp new mod modClrScheme chgLayout">
        <pc:chgData name="Ann Mungmode" userId="6b577642-5762-4b62-bae4-07eaa4beb671" providerId="ADAL" clId="{CD13B255-287B-4F9E-B7F0-61822676A10B}" dt="2022-04-15T18:18:44.793" v="6433"/>
        <pc:sldMkLst>
          <pc:docMk/>
          <pc:sldMk cId="523121129" sldId="3108"/>
        </pc:sldMkLst>
        <pc:spChg chg="del mod ord">
          <ac:chgData name="Ann Mungmode" userId="6b577642-5762-4b62-bae4-07eaa4beb671" providerId="ADAL" clId="{CD13B255-287B-4F9E-B7F0-61822676A10B}" dt="2022-04-15T16:16:51.028" v="1553" actId="700"/>
          <ac:spMkLst>
            <pc:docMk/>
            <pc:sldMk cId="523121129" sldId="3108"/>
            <ac:spMk id="2" creationId="{4407E07B-F5AC-400C-B083-540E0ABEB857}"/>
          </ac:spMkLst>
        </pc:spChg>
        <pc:spChg chg="add mod ord">
          <ac:chgData name="Ann Mungmode" userId="6b577642-5762-4b62-bae4-07eaa4beb671" providerId="ADAL" clId="{CD13B255-287B-4F9E-B7F0-61822676A10B}" dt="2022-04-15T16:17:03.587" v="1591" actId="20577"/>
          <ac:spMkLst>
            <pc:docMk/>
            <pc:sldMk cId="523121129" sldId="3108"/>
            <ac:spMk id="3" creationId="{3DB42C34-CA86-4FEF-9BA8-1C0C459A9022}"/>
          </ac:spMkLst>
        </pc:spChg>
        <pc:spChg chg="add del mod ord">
          <ac:chgData name="Ann Mungmode" userId="6b577642-5762-4b62-bae4-07eaa4beb671" providerId="ADAL" clId="{CD13B255-287B-4F9E-B7F0-61822676A10B}" dt="2022-04-15T16:17:26.770" v="1594" actId="3680"/>
          <ac:spMkLst>
            <pc:docMk/>
            <pc:sldMk cId="523121129" sldId="3108"/>
            <ac:spMk id="4" creationId="{41C3492D-3524-4179-BDB1-A7B69ADB923F}"/>
          </ac:spMkLst>
        </pc:spChg>
        <pc:graphicFrameChg chg="add del mod ord modGraphic">
          <ac:chgData name="Ann Mungmode" userId="6b577642-5762-4b62-bae4-07eaa4beb671" providerId="ADAL" clId="{CD13B255-287B-4F9E-B7F0-61822676A10B}" dt="2022-04-15T16:17:21.768" v="1593" actId="3680"/>
          <ac:graphicFrameMkLst>
            <pc:docMk/>
            <pc:sldMk cId="523121129" sldId="3108"/>
            <ac:graphicFrameMk id="5" creationId="{9FBA82FA-B806-4CD4-A2ED-F1530E429EFF}"/>
          </ac:graphicFrameMkLst>
        </pc:graphicFrameChg>
        <pc:graphicFrameChg chg="add mod ord modGraphic">
          <ac:chgData name="Ann Mungmode" userId="6b577642-5762-4b62-bae4-07eaa4beb671" providerId="ADAL" clId="{CD13B255-287B-4F9E-B7F0-61822676A10B}" dt="2022-04-15T18:18:44.793" v="6433"/>
          <ac:graphicFrameMkLst>
            <pc:docMk/>
            <pc:sldMk cId="523121129" sldId="3108"/>
            <ac:graphicFrameMk id="6" creationId="{9627731E-1005-4808-8039-F2BA023C41F5}"/>
          </ac:graphicFrameMkLst>
        </pc:graphicFrameChg>
      </pc:sldChg>
      <pc:sldChg chg="modSp add mod">
        <pc:chgData name="Ann Mungmode" userId="6b577642-5762-4b62-bae4-07eaa4beb671" providerId="ADAL" clId="{CD13B255-287B-4F9E-B7F0-61822676A10B}" dt="2022-04-15T18:17:41.507" v="6432"/>
        <pc:sldMkLst>
          <pc:docMk/>
          <pc:sldMk cId="613747498" sldId="3109"/>
        </pc:sldMkLst>
        <pc:spChg chg="mod">
          <ac:chgData name="Ann Mungmode" userId="6b577642-5762-4b62-bae4-07eaa4beb671" providerId="ADAL" clId="{CD13B255-287B-4F9E-B7F0-61822676A10B}" dt="2022-04-15T16:18:08.779" v="1642" actId="20577"/>
          <ac:spMkLst>
            <pc:docMk/>
            <pc:sldMk cId="613747498" sldId="3109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CD13B255-287B-4F9E-B7F0-61822676A10B}" dt="2022-04-15T18:17:41.507" v="6432"/>
          <ac:graphicFrameMkLst>
            <pc:docMk/>
            <pc:sldMk cId="613747498" sldId="3109"/>
            <ac:graphicFrameMk id="6" creationId="{9627731E-1005-4808-8039-F2BA023C41F5}"/>
          </ac:graphicFrameMkLst>
        </pc:graphicFrameChg>
      </pc:sldChg>
      <pc:sldChg chg="modSp add mod modNotesTx">
        <pc:chgData name="Ann Mungmode" userId="6b577642-5762-4b62-bae4-07eaa4beb671" providerId="ADAL" clId="{CD13B255-287B-4F9E-B7F0-61822676A10B}" dt="2022-04-15T18:05:42.741" v="6402" actId="20577"/>
        <pc:sldMkLst>
          <pc:docMk/>
          <pc:sldMk cId="1170403976" sldId="3110"/>
        </pc:sldMkLst>
        <pc:spChg chg="mod">
          <ac:chgData name="Ann Mungmode" userId="6b577642-5762-4b62-bae4-07eaa4beb671" providerId="ADAL" clId="{CD13B255-287B-4F9E-B7F0-61822676A10B}" dt="2022-04-15T16:18:14.509" v="1645" actId="20577"/>
          <ac:spMkLst>
            <pc:docMk/>
            <pc:sldMk cId="1170403976" sldId="3110"/>
            <ac:spMk id="3" creationId="{3DB42C34-CA86-4FEF-9BA8-1C0C459A9022}"/>
          </ac:spMkLst>
        </pc:spChg>
        <pc:graphicFrameChg chg="mod modGraphic">
          <ac:chgData name="Ann Mungmode" userId="6b577642-5762-4b62-bae4-07eaa4beb671" providerId="ADAL" clId="{CD13B255-287B-4F9E-B7F0-61822676A10B}" dt="2022-04-15T18:05:34.791" v="6384" actId="20577"/>
          <ac:graphicFrameMkLst>
            <pc:docMk/>
            <pc:sldMk cId="1170403976" sldId="3110"/>
            <ac:graphicFrameMk id="6" creationId="{9627731E-1005-4808-8039-F2BA023C41F5}"/>
          </ac:graphicFrameMkLst>
        </pc:graphicFrameChg>
      </pc:sldChg>
      <pc:sldChg chg="addSp delSp modSp new mod">
        <pc:chgData name="Ann Mungmode" userId="6b577642-5762-4b62-bae4-07eaa4beb671" providerId="ADAL" clId="{CD13B255-287B-4F9E-B7F0-61822676A10B}" dt="2022-04-15T17:30:08.139" v="4094" actId="20577"/>
        <pc:sldMkLst>
          <pc:docMk/>
          <pc:sldMk cId="3582098062" sldId="3111"/>
        </pc:sldMkLst>
        <pc:spChg chg="mod">
          <ac:chgData name="Ann Mungmode" userId="6b577642-5762-4b62-bae4-07eaa4beb671" providerId="ADAL" clId="{CD13B255-287B-4F9E-B7F0-61822676A10B}" dt="2022-04-15T17:22:36.619" v="2741" actId="20577"/>
          <ac:spMkLst>
            <pc:docMk/>
            <pc:sldMk cId="3582098062" sldId="3111"/>
            <ac:spMk id="2" creationId="{049C2528-BAC9-4627-9991-50A4880152A6}"/>
          </ac:spMkLst>
        </pc:spChg>
        <pc:spChg chg="mod">
          <ac:chgData name="Ann Mungmode" userId="6b577642-5762-4b62-bae4-07eaa4beb671" providerId="ADAL" clId="{CD13B255-287B-4F9E-B7F0-61822676A10B}" dt="2022-04-15T17:30:08.139" v="4094" actId="20577"/>
          <ac:spMkLst>
            <pc:docMk/>
            <pc:sldMk cId="3582098062" sldId="3111"/>
            <ac:spMk id="3" creationId="{DAE26A93-C505-4D01-8C96-3798D90A80BB}"/>
          </ac:spMkLst>
        </pc:spChg>
        <pc:spChg chg="add mod">
          <ac:chgData name="Ann Mungmode" userId="6b577642-5762-4b62-bae4-07eaa4beb671" providerId="ADAL" clId="{CD13B255-287B-4F9E-B7F0-61822676A10B}" dt="2022-04-15T17:29:07.198" v="3938" actId="1076"/>
          <ac:spMkLst>
            <pc:docMk/>
            <pc:sldMk cId="3582098062" sldId="3111"/>
            <ac:spMk id="4" creationId="{FC8F008F-D603-40C1-B972-1D13657D4BE0}"/>
          </ac:spMkLst>
        </pc:spChg>
        <pc:spChg chg="add del mod">
          <ac:chgData name="Ann Mungmode" userId="6b577642-5762-4b62-bae4-07eaa4beb671" providerId="ADAL" clId="{CD13B255-287B-4F9E-B7F0-61822676A10B}" dt="2022-04-15T17:26:12.236" v="3379" actId="478"/>
          <ac:spMkLst>
            <pc:docMk/>
            <pc:sldMk cId="3582098062" sldId="3111"/>
            <ac:spMk id="5" creationId="{52465330-5B31-4D92-9412-8367D44CB305}"/>
          </ac:spMkLst>
        </pc:spChg>
        <pc:spChg chg="add mod">
          <ac:chgData name="Ann Mungmode" userId="6b577642-5762-4b62-bae4-07eaa4beb671" providerId="ADAL" clId="{CD13B255-287B-4F9E-B7F0-61822676A10B}" dt="2022-04-15T17:29:13.995" v="3940" actId="20577"/>
          <ac:spMkLst>
            <pc:docMk/>
            <pc:sldMk cId="3582098062" sldId="3111"/>
            <ac:spMk id="6" creationId="{AA291FF2-C91A-451B-8DDA-5F636B14E715}"/>
          </ac:spMkLst>
        </pc:spChg>
      </pc:sldChg>
      <pc:sldChg chg="modSp add mod">
        <pc:chgData name="Ann Mungmode" userId="6b577642-5762-4b62-bae4-07eaa4beb671" providerId="ADAL" clId="{CD13B255-287B-4F9E-B7F0-61822676A10B}" dt="2022-04-15T18:20:25.899" v="6435" actId="20577"/>
        <pc:sldMkLst>
          <pc:docMk/>
          <pc:sldMk cId="3946587064" sldId="3112"/>
        </pc:sldMkLst>
        <pc:graphicFrameChg chg="mod modGraphic">
          <ac:chgData name="Ann Mungmode" userId="6b577642-5762-4b62-bae4-07eaa4beb671" providerId="ADAL" clId="{CD13B255-287B-4F9E-B7F0-61822676A10B}" dt="2022-04-15T18:20:25.899" v="6435" actId="20577"/>
          <ac:graphicFrameMkLst>
            <pc:docMk/>
            <pc:sldMk cId="3946587064" sldId="3112"/>
            <ac:graphicFrameMk id="6" creationId="{9627731E-1005-4808-8039-F2BA023C41F5}"/>
          </ac:graphicFrameMkLst>
        </pc:graphicFrameChg>
      </pc:sldChg>
      <pc:sldMasterChg chg="delSldLayout">
        <pc:chgData name="Ann Mungmode" userId="6b577642-5762-4b62-bae4-07eaa4beb671" providerId="ADAL" clId="{CD13B255-287B-4F9E-B7F0-61822676A10B}" dt="2022-04-15T14:01:20.665" v="233" actId="47"/>
        <pc:sldMasterMkLst>
          <pc:docMk/>
          <pc:sldMasterMk cId="297052780" sldId="2147483663"/>
        </pc:sldMasterMkLst>
        <pc:sldLayoutChg chg="del">
          <pc:chgData name="Ann Mungmode" userId="6b577642-5762-4b62-bae4-07eaa4beb671" providerId="ADAL" clId="{CD13B255-287B-4F9E-B7F0-61822676A10B}" dt="2022-04-15T14:01:20.665" v="233" actId="47"/>
          <pc:sldLayoutMkLst>
            <pc:docMk/>
            <pc:sldMasterMk cId="297052780" sldId="2147483663"/>
            <pc:sldLayoutMk cId="2224612149" sldId="2147483684"/>
          </pc:sldLayoutMkLst>
        </pc:sldLayoutChg>
      </pc:sldMasterChg>
    </pc:docChg>
  </pc:docChgLst>
  <pc:docChgLst>
    <pc:chgData name="Ann Mungmode" userId="6b577642-5762-4b62-bae4-07eaa4beb671" providerId="ADAL" clId="{F9E648AA-1453-4306-BE43-7B68EB8D6CF0}"/>
    <pc:docChg chg="undo custSel addSld delSld modSld">
      <pc:chgData name="Ann Mungmode" userId="6b577642-5762-4b62-bae4-07eaa4beb671" providerId="ADAL" clId="{F9E648AA-1453-4306-BE43-7B68EB8D6CF0}" dt="2022-01-24T15:39:14.319" v="2115" actId="20577"/>
      <pc:docMkLst>
        <pc:docMk/>
      </pc:docMkLst>
      <pc:sldChg chg="modNotesTx">
        <pc:chgData name="Ann Mungmode" userId="6b577642-5762-4b62-bae4-07eaa4beb671" providerId="ADAL" clId="{F9E648AA-1453-4306-BE43-7B68EB8D6CF0}" dt="2022-01-24T14:40:13.837" v="1796" actId="20577"/>
        <pc:sldMkLst>
          <pc:docMk/>
          <pc:sldMk cId="3853682717" sldId="265"/>
        </pc:sldMkLst>
      </pc:sldChg>
      <pc:sldChg chg="addSp delSp mod modNotesTx">
        <pc:chgData name="Ann Mungmode" userId="6b577642-5762-4b62-bae4-07eaa4beb671" providerId="ADAL" clId="{F9E648AA-1453-4306-BE43-7B68EB8D6CF0}" dt="2022-01-24T15:09:27.002" v="1848" actId="20577"/>
        <pc:sldMkLst>
          <pc:docMk/>
          <pc:sldMk cId="456831951" sldId="445"/>
        </pc:sldMkLst>
        <pc:picChg chg="add del">
          <ac:chgData name="Ann Mungmode" userId="6b577642-5762-4b62-bae4-07eaa4beb671" providerId="ADAL" clId="{F9E648AA-1453-4306-BE43-7B68EB8D6CF0}" dt="2022-01-21T20:22:00.968" v="892" actId="478"/>
          <ac:picMkLst>
            <pc:docMk/>
            <pc:sldMk cId="456831951" sldId="445"/>
            <ac:picMk id="3" creationId="{7D55CDF5-E3C7-4DD8-B0DB-5B3B8D6152DD}"/>
          </ac:picMkLst>
        </pc:picChg>
        <pc:picChg chg="add">
          <ac:chgData name="Ann Mungmode" userId="6b577642-5762-4b62-bae4-07eaa4beb671" providerId="ADAL" clId="{F9E648AA-1453-4306-BE43-7B68EB8D6CF0}" dt="2022-01-21T20:22:01.325" v="893" actId="22"/>
          <ac:picMkLst>
            <pc:docMk/>
            <pc:sldMk cId="456831951" sldId="445"/>
            <ac:picMk id="5" creationId="{0C80DBB5-202E-4741-9BAF-2DDC4BDA9BC6}"/>
          </ac:picMkLst>
        </pc:picChg>
        <pc:picChg chg="del">
          <ac:chgData name="Ann Mungmode" userId="6b577642-5762-4b62-bae4-07eaa4beb671" providerId="ADAL" clId="{F9E648AA-1453-4306-BE43-7B68EB8D6CF0}" dt="2022-01-21T20:19:12.904" v="565" actId="478"/>
          <ac:picMkLst>
            <pc:docMk/>
            <pc:sldMk cId="456831951" sldId="445"/>
            <ac:picMk id="6" creationId="{1078DDBA-E28C-4ECC-AE5B-86E03B107846}"/>
          </ac:picMkLst>
        </pc:picChg>
      </pc:sldChg>
      <pc:sldChg chg="modSp mod">
        <pc:chgData name="Ann Mungmode" userId="6b577642-5762-4b62-bae4-07eaa4beb671" providerId="ADAL" clId="{F9E648AA-1453-4306-BE43-7B68EB8D6CF0}" dt="2022-01-24T15:21:19.671" v="2110" actId="2165"/>
        <pc:sldMkLst>
          <pc:docMk/>
          <pc:sldMk cId="2344972238" sldId="548"/>
        </pc:sldMkLst>
        <pc:graphicFrameChg chg="modGraphic">
          <ac:chgData name="Ann Mungmode" userId="6b577642-5762-4b62-bae4-07eaa4beb671" providerId="ADAL" clId="{F9E648AA-1453-4306-BE43-7B68EB8D6CF0}" dt="2022-01-24T15:21:19.671" v="2110" actId="2165"/>
          <ac:graphicFrameMkLst>
            <pc:docMk/>
            <pc:sldMk cId="2344972238" sldId="548"/>
            <ac:graphicFrameMk id="4" creationId="{00000000-0000-0000-0000-000000000000}"/>
          </ac:graphicFrameMkLst>
        </pc:graphicFrameChg>
      </pc:sldChg>
      <pc:sldChg chg="modNotesTx">
        <pc:chgData name="Ann Mungmode" userId="6b577642-5762-4b62-bae4-07eaa4beb671" providerId="ADAL" clId="{F9E648AA-1453-4306-BE43-7B68EB8D6CF0}" dt="2022-01-21T19:59:39.928" v="557" actId="313"/>
        <pc:sldMkLst>
          <pc:docMk/>
          <pc:sldMk cId="4131307923" sldId="836"/>
        </pc:sldMkLst>
      </pc:sldChg>
      <pc:sldChg chg="delSp modSp mod modNotesTx">
        <pc:chgData name="Ann Mungmode" userId="6b577642-5762-4b62-bae4-07eaa4beb671" providerId="ADAL" clId="{F9E648AA-1453-4306-BE43-7B68EB8D6CF0}" dt="2022-01-24T15:09:51.298" v="1946" actId="20577"/>
        <pc:sldMkLst>
          <pc:docMk/>
          <pc:sldMk cId="2008243497" sldId="838"/>
        </pc:sldMkLst>
        <pc:spChg chg="del">
          <ac:chgData name="Ann Mungmode" userId="6b577642-5762-4b62-bae4-07eaa4beb671" providerId="ADAL" clId="{F9E648AA-1453-4306-BE43-7B68EB8D6CF0}" dt="2022-01-21T18:23:50.111" v="134" actId="478"/>
          <ac:spMkLst>
            <pc:docMk/>
            <pc:sldMk cId="2008243497" sldId="838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22:13.424" v="901" actId="20577"/>
          <ac:graphicFrameMkLst>
            <pc:docMk/>
            <pc:sldMk cId="2008243497" sldId="838"/>
            <ac:graphicFrameMk id="13" creationId="{1CEF94B5-8DAA-4179-983D-0F80BF42B3F8}"/>
          </ac:graphicFrameMkLst>
        </pc:graphicFrameChg>
      </pc:sldChg>
      <pc:sldChg chg="modSp mod modNotesTx">
        <pc:chgData name="Ann Mungmode" userId="6b577642-5762-4b62-bae4-07eaa4beb671" providerId="ADAL" clId="{F9E648AA-1453-4306-BE43-7B68EB8D6CF0}" dt="2022-01-24T15:10:25.786" v="2041" actId="20577"/>
        <pc:sldMkLst>
          <pc:docMk/>
          <pc:sldMk cId="3700400675" sldId="842"/>
        </pc:sldMkLst>
        <pc:spChg chg="mod">
          <ac:chgData name="Ann Mungmode" userId="6b577642-5762-4b62-bae4-07eaa4beb671" providerId="ADAL" clId="{F9E648AA-1453-4306-BE43-7B68EB8D6CF0}" dt="2022-01-21T20:24:54.503" v="1056" actId="20577"/>
          <ac:spMkLst>
            <pc:docMk/>
            <pc:sldMk cId="3700400675" sldId="842"/>
            <ac:spMk id="2" creationId="{FCB3BE11-3E0A-49B2-B2DD-CA28477426E5}"/>
          </ac:spMkLst>
        </pc:spChg>
        <pc:graphicFrameChg chg="mod modGraphic">
          <ac:chgData name="Ann Mungmode" userId="6b577642-5762-4b62-bae4-07eaa4beb671" providerId="ADAL" clId="{F9E648AA-1453-4306-BE43-7B68EB8D6CF0}" dt="2022-01-21T20:24:37.704" v="1042" actId="6549"/>
          <ac:graphicFrameMkLst>
            <pc:docMk/>
            <pc:sldMk cId="3700400675" sldId="842"/>
            <ac:graphicFrameMk id="4" creationId="{E51CA058-7F4A-4FDE-B992-77BC79388408}"/>
          </ac:graphicFrameMkLst>
        </pc:graphicFrameChg>
      </pc:sldChg>
      <pc:sldChg chg="delSp modSp mod">
        <pc:chgData name="Ann Mungmode" userId="6b577642-5762-4b62-bae4-07eaa4beb671" providerId="ADAL" clId="{F9E648AA-1453-4306-BE43-7B68EB8D6CF0}" dt="2022-01-21T20:27:29.377" v="1098" actId="403"/>
        <pc:sldMkLst>
          <pc:docMk/>
          <pc:sldMk cId="2492176118" sldId="843"/>
        </pc:sldMkLst>
        <pc:spChg chg="del">
          <ac:chgData name="Ann Mungmode" userId="6b577642-5762-4b62-bae4-07eaa4beb671" providerId="ADAL" clId="{F9E648AA-1453-4306-BE43-7B68EB8D6CF0}" dt="2022-01-21T18:26:02.905" v="135" actId="478"/>
          <ac:spMkLst>
            <pc:docMk/>
            <pc:sldMk cId="2492176118" sldId="843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27:29.377" v="1098" actId="403"/>
          <ac:graphicFrameMkLst>
            <pc:docMk/>
            <pc:sldMk cId="2492176118" sldId="843"/>
            <ac:graphicFrameMk id="9" creationId="{0DBC67A8-B27A-4259-A391-97B509617CFB}"/>
          </ac:graphicFrameMkLst>
        </pc:graphicFrameChg>
      </pc:sldChg>
      <pc:sldChg chg="delSp modSp mod">
        <pc:chgData name="Ann Mungmode" userId="6b577642-5762-4b62-bae4-07eaa4beb671" providerId="ADAL" clId="{F9E648AA-1453-4306-BE43-7B68EB8D6CF0}" dt="2022-01-21T20:27:34.623" v="1099" actId="404"/>
        <pc:sldMkLst>
          <pc:docMk/>
          <pc:sldMk cId="3422046983" sldId="844"/>
        </pc:sldMkLst>
        <pc:spChg chg="del">
          <ac:chgData name="Ann Mungmode" userId="6b577642-5762-4b62-bae4-07eaa4beb671" providerId="ADAL" clId="{F9E648AA-1453-4306-BE43-7B68EB8D6CF0}" dt="2022-01-21T18:26:28.738" v="136" actId="478"/>
          <ac:spMkLst>
            <pc:docMk/>
            <pc:sldMk cId="3422046983" sldId="844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27:34.623" v="1099" actId="404"/>
          <ac:graphicFrameMkLst>
            <pc:docMk/>
            <pc:sldMk cId="3422046983" sldId="844"/>
            <ac:graphicFrameMk id="8" creationId="{DC1E210A-56E0-4AF0-A0D6-3CC4EBFD0EBF}"/>
          </ac:graphicFrameMkLst>
        </pc:graphicFrameChg>
      </pc:sldChg>
      <pc:sldChg chg="delSp modSp mod">
        <pc:chgData name="Ann Mungmode" userId="6b577642-5762-4b62-bae4-07eaa4beb671" providerId="ADAL" clId="{F9E648AA-1453-4306-BE43-7B68EB8D6CF0}" dt="2022-01-21T20:27:47.007" v="1104" actId="20577"/>
        <pc:sldMkLst>
          <pc:docMk/>
          <pc:sldMk cId="284409218" sldId="845"/>
        </pc:sldMkLst>
        <pc:spChg chg="del">
          <ac:chgData name="Ann Mungmode" userId="6b577642-5762-4b62-bae4-07eaa4beb671" providerId="ADAL" clId="{F9E648AA-1453-4306-BE43-7B68EB8D6CF0}" dt="2022-01-21T18:28:57.466" v="137" actId="478"/>
          <ac:spMkLst>
            <pc:docMk/>
            <pc:sldMk cId="284409218" sldId="845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27:47.007" v="1104" actId="20577"/>
          <ac:graphicFrameMkLst>
            <pc:docMk/>
            <pc:sldMk cId="284409218" sldId="845"/>
            <ac:graphicFrameMk id="9" creationId="{E8E94E8E-4381-4382-B355-99AA23006CBC}"/>
          </ac:graphicFrameMkLst>
        </pc:graphicFrameChg>
      </pc:sldChg>
      <pc:sldChg chg="addSp delSp modSp mod">
        <pc:chgData name="Ann Mungmode" userId="6b577642-5762-4b62-bae4-07eaa4beb671" providerId="ADAL" clId="{F9E648AA-1453-4306-BE43-7B68EB8D6CF0}" dt="2022-01-21T20:26:05.247" v="1083" actId="1076"/>
        <pc:sldMkLst>
          <pc:docMk/>
          <pc:sldMk cId="2995456168" sldId="846"/>
        </pc:sldMkLst>
        <pc:spChg chg="mod">
          <ac:chgData name="Ann Mungmode" userId="6b577642-5762-4b62-bae4-07eaa4beb671" providerId="ADAL" clId="{F9E648AA-1453-4306-BE43-7B68EB8D6CF0}" dt="2022-01-21T20:25:05.543" v="1058" actId="20577"/>
          <ac:spMkLst>
            <pc:docMk/>
            <pc:sldMk cId="2995456168" sldId="846"/>
            <ac:spMk id="2" creationId="{FCB3BE11-3E0A-49B2-B2DD-CA28477426E5}"/>
          </ac:spMkLst>
        </pc:spChg>
        <pc:graphicFrameChg chg="del">
          <ac:chgData name="Ann Mungmode" userId="6b577642-5762-4b62-bae4-07eaa4beb671" providerId="ADAL" clId="{F9E648AA-1453-4306-BE43-7B68EB8D6CF0}" dt="2022-01-21T20:25:56.642" v="1082" actId="478"/>
          <ac:graphicFrameMkLst>
            <pc:docMk/>
            <pc:sldMk cId="2995456168" sldId="846"/>
            <ac:graphicFrameMk id="5" creationId="{7368AD70-2509-438B-A73B-14646F4C34F1}"/>
          </ac:graphicFrameMkLst>
        </pc:graphicFrameChg>
        <pc:graphicFrameChg chg="add mod modGraphic">
          <ac:chgData name="Ann Mungmode" userId="6b577642-5762-4b62-bae4-07eaa4beb671" providerId="ADAL" clId="{F9E648AA-1453-4306-BE43-7B68EB8D6CF0}" dt="2022-01-21T20:26:05.247" v="1083" actId="1076"/>
          <ac:graphicFrameMkLst>
            <pc:docMk/>
            <pc:sldMk cId="2995456168" sldId="846"/>
            <ac:graphicFrameMk id="6" creationId="{CE6E710E-D846-4166-B7D4-8A0A595F777F}"/>
          </ac:graphicFrameMkLst>
        </pc:graphicFrameChg>
      </pc:sldChg>
      <pc:sldChg chg="addSp delSp modSp mod">
        <pc:chgData name="Ann Mungmode" userId="6b577642-5762-4b62-bae4-07eaa4beb671" providerId="ADAL" clId="{F9E648AA-1453-4306-BE43-7B68EB8D6CF0}" dt="2022-01-21T20:27:11.934" v="1097" actId="1076"/>
        <pc:sldMkLst>
          <pc:docMk/>
          <pc:sldMk cId="3352710225" sldId="847"/>
        </pc:sldMkLst>
        <pc:spChg chg="mod">
          <ac:chgData name="Ann Mungmode" userId="6b577642-5762-4b62-bae4-07eaa4beb671" providerId="ADAL" clId="{F9E648AA-1453-4306-BE43-7B68EB8D6CF0}" dt="2022-01-21T20:26:48.544" v="1093" actId="20577"/>
          <ac:spMkLst>
            <pc:docMk/>
            <pc:sldMk cId="3352710225" sldId="847"/>
            <ac:spMk id="2" creationId="{FCB3BE11-3E0A-49B2-B2DD-CA28477426E5}"/>
          </ac:spMkLst>
        </pc:spChg>
        <pc:graphicFrameChg chg="del">
          <ac:chgData name="Ann Mungmode" userId="6b577642-5762-4b62-bae4-07eaa4beb671" providerId="ADAL" clId="{F9E648AA-1453-4306-BE43-7B68EB8D6CF0}" dt="2022-01-21T20:27:07.008" v="1096" actId="478"/>
          <ac:graphicFrameMkLst>
            <pc:docMk/>
            <pc:sldMk cId="3352710225" sldId="847"/>
            <ac:graphicFrameMk id="4" creationId="{49DFC43E-E401-4DBC-9B27-35C18FAD1EB0}"/>
          </ac:graphicFrameMkLst>
        </pc:graphicFrameChg>
        <pc:graphicFrameChg chg="add mod">
          <ac:chgData name="Ann Mungmode" userId="6b577642-5762-4b62-bae4-07eaa4beb671" providerId="ADAL" clId="{F9E648AA-1453-4306-BE43-7B68EB8D6CF0}" dt="2022-01-21T20:27:11.934" v="1097" actId="1076"/>
          <ac:graphicFrameMkLst>
            <pc:docMk/>
            <pc:sldMk cId="3352710225" sldId="847"/>
            <ac:graphicFrameMk id="5" creationId="{55E340DA-116D-42D8-A772-5B345B1EDAAE}"/>
          </ac:graphicFrameMkLst>
        </pc:graphicFrameChg>
      </pc:sldChg>
      <pc:sldChg chg="addSp delSp modSp mod modNotesTx">
        <pc:chgData name="Ann Mungmode" userId="6b577642-5762-4b62-bae4-07eaa4beb671" providerId="ADAL" clId="{F9E648AA-1453-4306-BE43-7B68EB8D6CF0}" dt="2022-01-24T15:11:34.047" v="2042" actId="6549"/>
        <pc:sldMkLst>
          <pc:docMk/>
          <pc:sldMk cId="528776425" sldId="849"/>
        </pc:sldMkLst>
        <pc:spChg chg="mod">
          <ac:chgData name="Ann Mungmode" userId="6b577642-5762-4b62-bae4-07eaa4beb671" providerId="ADAL" clId="{F9E648AA-1453-4306-BE43-7B68EB8D6CF0}" dt="2022-01-21T20:48:57.103" v="1456" actId="1076"/>
          <ac:spMkLst>
            <pc:docMk/>
            <pc:sldMk cId="528776425" sldId="849"/>
            <ac:spMk id="2" creationId="{7517C9F6-5A1F-45CA-8DC3-79CE52ED43CC}"/>
          </ac:spMkLst>
        </pc:spChg>
        <pc:spChg chg="del mod">
          <ac:chgData name="Ann Mungmode" userId="6b577642-5762-4b62-bae4-07eaa4beb671" providerId="ADAL" clId="{F9E648AA-1453-4306-BE43-7B68EB8D6CF0}" dt="2022-01-21T20:44:25.416" v="1314" actId="478"/>
          <ac:spMkLst>
            <pc:docMk/>
            <pc:sldMk cId="528776425" sldId="849"/>
            <ac:spMk id="8" creationId="{DF19E476-D930-4C9B-BB9D-3FD1E2F5D7AA}"/>
          </ac:spMkLst>
        </pc:spChg>
        <pc:spChg chg="del mod">
          <ac:chgData name="Ann Mungmode" userId="6b577642-5762-4b62-bae4-07eaa4beb671" providerId="ADAL" clId="{F9E648AA-1453-4306-BE43-7B68EB8D6CF0}" dt="2022-01-21T20:44:23.831" v="1313" actId="478"/>
          <ac:spMkLst>
            <pc:docMk/>
            <pc:sldMk cId="528776425" sldId="849"/>
            <ac:spMk id="9" creationId="{D266CD46-AB2A-4977-B380-73C8F6473DF2}"/>
          </ac:spMkLst>
        </pc:spChg>
        <pc:grpChg chg="del mod">
          <ac:chgData name="Ann Mungmode" userId="6b577642-5762-4b62-bae4-07eaa4beb671" providerId="ADAL" clId="{F9E648AA-1453-4306-BE43-7B68EB8D6CF0}" dt="2022-01-21T20:43:43.253" v="1298" actId="27803"/>
          <ac:grpSpMkLst>
            <pc:docMk/>
            <pc:sldMk cId="528776425" sldId="849"/>
            <ac:grpSpMk id="7" creationId="{2FA61C00-F3E7-4745-927E-F8771FE5E707}"/>
          </ac:grpSpMkLst>
        </pc:grpChg>
        <pc:graphicFrameChg chg="mod modGraphic">
          <ac:chgData name="Ann Mungmode" userId="6b577642-5762-4b62-bae4-07eaa4beb671" providerId="ADAL" clId="{F9E648AA-1453-4306-BE43-7B68EB8D6CF0}" dt="2022-01-21T20:54:15.498" v="1468" actId="20577"/>
          <ac:graphicFrameMkLst>
            <pc:docMk/>
            <pc:sldMk cId="528776425" sldId="849"/>
            <ac:graphicFrameMk id="4" creationId="{151D5B5C-9D2A-420D-9E85-3CB226C05ED8}"/>
          </ac:graphicFrameMkLst>
        </pc:graphicFrameChg>
        <pc:picChg chg="add del mod">
          <ac:chgData name="Ann Mungmode" userId="6b577642-5762-4b62-bae4-07eaa4beb671" providerId="ADAL" clId="{F9E648AA-1453-4306-BE43-7B68EB8D6CF0}" dt="2022-01-21T20:43:43.253" v="1298" actId="27803"/>
          <ac:picMkLst>
            <pc:docMk/>
            <pc:sldMk cId="528776425" sldId="849"/>
            <ac:picMk id="6" creationId="{590F4BF9-9CE9-48BA-ACA1-DC07325B4420}"/>
          </ac:picMkLst>
        </pc:picChg>
        <pc:picChg chg="add del mod">
          <ac:chgData name="Ann Mungmode" userId="6b577642-5762-4b62-bae4-07eaa4beb671" providerId="ADAL" clId="{F9E648AA-1453-4306-BE43-7B68EB8D6CF0}" dt="2022-01-21T20:46:07.280" v="1362" actId="478"/>
          <ac:picMkLst>
            <pc:docMk/>
            <pc:sldMk cId="528776425" sldId="849"/>
            <ac:picMk id="11" creationId="{7B79B5DC-AD58-412E-8E97-96AF7BB90068}"/>
          </ac:picMkLst>
        </pc:picChg>
        <pc:picChg chg="add del mod">
          <ac:chgData name="Ann Mungmode" userId="6b577642-5762-4b62-bae4-07eaa4beb671" providerId="ADAL" clId="{F9E648AA-1453-4306-BE43-7B68EB8D6CF0}" dt="2022-01-21T20:46:01.529" v="1358" actId="478"/>
          <ac:picMkLst>
            <pc:docMk/>
            <pc:sldMk cId="528776425" sldId="849"/>
            <ac:picMk id="12" creationId="{F293C6F3-2915-47E4-912D-17F9F2523855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13" creationId="{5F13F9FD-272E-4D34-A36A-0A43B92B2DBA}"/>
          </ac:picMkLst>
        </pc:picChg>
        <pc:picChg chg="add del mod">
          <ac:chgData name="Ann Mungmode" userId="6b577642-5762-4b62-bae4-07eaa4beb671" providerId="ADAL" clId="{F9E648AA-1453-4306-BE43-7B68EB8D6CF0}" dt="2022-01-21T20:52:26.864" v="1459" actId="478"/>
          <ac:picMkLst>
            <pc:docMk/>
            <pc:sldMk cId="528776425" sldId="849"/>
            <ac:picMk id="14" creationId="{7BD22B2F-A12E-447B-994D-F8B89CAD0766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15" creationId="{57C721FB-6620-49B3-BB38-7D40E87FB7F6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16" creationId="{FC21F198-7C4B-45B0-AB02-0A689AA3EABB}"/>
          </ac:picMkLst>
        </pc:picChg>
        <pc:picChg chg="add mod">
          <ac:chgData name="Ann Mungmode" userId="6b577642-5762-4b62-bae4-07eaa4beb671" providerId="ADAL" clId="{F9E648AA-1453-4306-BE43-7B68EB8D6CF0}" dt="2022-01-21T20:48:59.141" v="1457" actId="1076"/>
          <ac:picMkLst>
            <pc:docMk/>
            <pc:sldMk cId="528776425" sldId="849"/>
            <ac:picMk id="17" creationId="{AF32DA68-729E-46D6-9739-5F73636207CA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18" creationId="{92D052D1-95DA-45CE-9568-85805261BC01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19" creationId="{A2A2841B-2A6F-49C2-A45C-083EB76A0F92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0" creationId="{AD16A6AE-4494-4523-9505-B8F7E2EEE181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1" creationId="{0AC5246F-4EFF-4991-B152-39A28EEC6ED9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2" creationId="{97E59B15-7B27-433A-9BE9-0C09F8721A3C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3" creationId="{48303679-D6E0-434F-A35E-EF260C184774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4" creationId="{2AA89743-A448-44E7-B312-56372E0EF91C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5" creationId="{1A33319B-E328-496B-9075-3DC084B3C684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6" creationId="{ADE37CC4-F015-4E99-8F32-8A0F1A610CB2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7" creationId="{679539A0-39DB-4CCE-AAF9-79DE02B32D15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8" creationId="{D1C889EF-39C9-4D21-8B95-596ED94B0B20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29" creationId="{E855BCDB-3B81-46B7-BE3F-524D0AA81956}"/>
          </ac:picMkLst>
        </pc:picChg>
        <pc:picChg chg="add mod">
          <ac:chgData name="Ann Mungmode" userId="6b577642-5762-4b62-bae4-07eaa4beb671" providerId="ADAL" clId="{F9E648AA-1453-4306-BE43-7B68EB8D6CF0}" dt="2022-01-21T20:49:38.767" v="1458" actId="1076"/>
          <ac:picMkLst>
            <pc:docMk/>
            <pc:sldMk cId="528776425" sldId="849"/>
            <ac:picMk id="30" creationId="{BC1E4F34-F0A4-4644-B443-F3A8D6EBDDA3}"/>
          </ac:picMkLst>
        </pc:picChg>
        <pc:picChg chg="add del mod">
          <ac:chgData name="Ann Mungmode" userId="6b577642-5762-4b62-bae4-07eaa4beb671" providerId="ADAL" clId="{F9E648AA-1453-4306-BE43-7B68EB8D6CF0}" dt="2022-01-21T20:54:09.256" v="1464" actId="478"/>
          <ac:picMkLst>
            <pc:docMk/>
            <pc:sldMk cId="528776425" sldId="849"/>
            <ac:picMk id="31" creationId="{D7910C5B-2B42-4799-A133-B0981603B691}"/>
          </ac:picMkLst>
        </pc:picChg>
      </pc:sldChg>
      <pc:sldChg chg="modSp mod">
        <pc:chgData name="Ann Mungmode" userId="6b577642-5762-4b62-bae4-07eaa4beb671" providerId="ADAL" clId="{F9E648AA-1453-4306-BE43-7B68EB8D6CF0}" dt="2022-01-21T19:59:57.005" v="564" actId="20577"/>
        <pc:sldMkLst>
          <pc:docMk/>
          <pc:sldMk cId="3709850559" sldId="853"/>
        </pc:sldMkLst>
        <pc:spChg chg="mod">
          <ac:chgData name="Ann Mungmode" userId="6b577642-5762-4b62-bae4-07eaa4beb671" providerId="ADAL" clId="{F9E648AA-1453-4306-BE43-7B68EB8D6CF0}" dt="2022-01-21T19:59:57.005" v="564" actId="20577"/>
          <ac:spMkLst>
            <pc:docMk/>
            <pc:sldMk cId="3709850559" sldId="853"/>
            <ac:spMk id="2" creationId="{3EB0A6CE-B881-43B2-A5EE-5AD01C0B6977}"/>
          </ac:spMkLst>
        </pc:spChg>
      </pc:sldChg>
      <pc:sldChg chg="modSp del mod">
        <pc:chgData name="Ann Mungmode" userId="6b577642-5762-4b62-bae4-07eaa4beb671" providerId="ADAL" clId="{F9E648AA-1453-4306-BE43-7B68EB8D6CF0}" dt="2022-01-24T14:44:24.694" v="1802" actId="47"/>
        <pc:sldMkLst>
          <pc:docMk/>
          <pc:sldMk cId="1645520201" sldId="2958"/>
        </pc:sldMkLst>
        <pc:spChg chg="mod">
          <ac:chgData name="Ann Mungmode" userId="6b577642-5762-4b62-bae4-07eaa4beb671" providerId="ADAL" clId="{F9E648AA-1453-4306-BE43-7B68EB8D6CF0}" dt="2022-01-24T14:41:37.634" v="1800" actId="20577"/>
          <ac:spMkLst>
            <pc:docMk/>
            <pc:sldMk cId="1645520201" sldId="2958"/>
            <ac:spMk id="3" creationId="{00000000-0000-0000-0000-000000000000}"/>
          </ac:spMkLst>
        </pc:spChg>
      </pc:sldChg>
      <pc:sldChg chg="addSp delSp modSp mod">
        <pc:chgData name="Ann Mungmode" userId="6b577642-5762-4b62-bae4-07eaa4beb671" providerId="ADAL" clId="{F9E648AA-1453-4306-BE43-7B68EB8D6CF0}" dt="2022-01-21T20:29:10.368" v="1137" actId="1076"/>
        <pc:sldMkLst>
          <pc:docMk/>
          <pc:sldMk cId="2850073244" sldId="3089"/>
        </pc:sldMkLst>
        <pc:spChg chg="mod">
          <ac:chgData name="Ann Mungmode" userId="6b577642-5762-4b62-bae4-07eaa4beb671" providerId="ADAL" clId="{F9E648AA-1453-4306-BE43-7B68EB8D6CF0}" dt="2022-01-21T20:28:27.249" v="1118" actId="13926"/>
          <ac:spMkLst>
            <pc:docMk/>
            <pc:sldMk cId="2850073244" sldId="3089"/>
            <ac:spMk id="2" creationId="{FCB3BE11-3E0A-49B2-B2DD-CA28477426E5}"/>
          </ac:spMkLst>
        </pc:spChg>
        <pc:graphicFrameChg chg="del modGraphic">
          <ac:chgData name="Ann Mungmode" userId="6b577642-5762-4b62-bae4-07eaa4beb671" providerId="ADAL" clId="{F9E648AA-1453-4306-BE43-7B68EB8D6CF0}" dt="2022-01-21T20:29:05.880" v="1136" actId="478"/>
          <ac:graphicFrameMkLst>
            <pc:docMk/>
            <pc:sldMk cId="2850073244" sldId="3089"/>
            <ac:graphicFrameMk id="4" creationId="{BCE38460-EC8A-4888-AC0F-15A8CAFCA044}"/>
          </ac:graphicFrameMkLst>
        </pc:graphicFrameChg>
        <pc:graphicFrameChg chg="add mod modGraphic">
          <ac:chgData name="Ann Mungmode" userId="6b577642-5762-4b62-bae4-07eaa4beb671" providerId="ADAL" clId="{F9E648AA-1453-4306-BE43-7B68EB8D6CF0}" dt="2022-01-21T20:29:10.368" v="1137" actId="1076"/>
          <ac:graphicFrameMkLst>
            <pc:docMk/>
            <pc:sldMk cId="2850073244" sldId="3089"/>
            <ac:graphicFrameMk id="5" creationId="{9A32A892-72F3-4E00-A538-97D6E4602609}"/>
          </ac:graphicFrameMkLst>
        </pc:graphicFrameChg>
      </pc:sldChg>
      <pc:sldChg chg="delSp modSp mod">
        <pc:chgData name="Ann Mungmode" userId="6b577642-5762-4b62-bae4-07eaa4beb671" providerId="ADAL" clId="{F9E648AA-1453-4306-BE43-7B68EB8D6CF0}" dt="2022-01-21T20:29:27.935" v="1143" actId="20577"/>
        <pc:sldMkLst>
          <pc:docMk/>
          <pc:sldMk cId="1943017868" sldId="3092"/>
        </pc:sldMkLst>
        <pc:spChg chg="del">
          <ac:chgData name="Ann Mungmode" userId="6b577642-5762-4b62-bae4-07eaa4beb671" providerId="ADAL" clId="{F9E648AA-1453-4306-BE43-7B68EB8D6CF0}" dt="2022-01-21T18:31:07.987" v="141" actId="478"/>
          <ac:spMkLst>
            <pc:docMk/>
            <pc:sldMk cId="1943017868" sldId="3092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29:27.935" v="1143" actId="20577"/>
          <ac:graphicFrameMkLst>
            <pc:docMk/>
            <pc:sldMk cId="1943017868" sldId="3092"/>
            <ac:graphicFrameMk id="8" creationId="{7CA7B1B0-AA9A-4F90-B692-F8338B7DF409}"/>
          </ac:graphicFrameMkLst>
        </pc:graphicFrameChg>
        <pc:graphicFrameChg chg="mod">
          <ac:chgData name="Ann Mungmode" userId="6b577642-5762-4b62-bae4-07eaa4beb671" providerId="ADAL" clId="{F9E648AA-1453-4306-BE43-7B68EB8D6CF0}" dt="2022-01-21T18:31:29.970" v="142" actId="1076"/>
          <ac:graphicFrameMkLst>
            <pc:docMk/>
            <pc:sldMk cId="1943017868" sldId="3092"/>
            <ac:graphicFrameMk id="12" creationId="{724A4003-3B2E-43E7-B00F-0B6921EA1115}"/>
          </ac:graphicFrameMkLst>
        </pc:graphicFrameChg>
      </pc:sldChg>
      <pc:sldChg chg="addSp delSp modSp mod">
        <pc:chgData name="Ann Mungmode" userId="6b577642-5762-4b62-bae4-07eaa4beb671" providerId="ADAL" clId="{F9E648AA-1453-4306-BE43-7B68EB8D6CF0}" dt="2022-01-21T20:37:10.549" v="1195" actId="13926"/>
        <pc:sldMkLst>
          <pc:docMk/>
          <pc:sldMk cId="2797841572" sldId="3093"/>
        </pc:sldMkLst>
        <pc:spChg chg="mod">
          <ac:chgData name="Ann Mungmode" userId="6b577642-5762-4b62-bae4-07eaa4beb671" providerId="ADAL" clId="{F9E648AA-1453-4306-BE43-7B68EB8D6CF0}" dt="2022-01-21T20:37:10.549" v="1195" actId="13926"/>
          <ac:spMkLst>
            <pc:docMk/>
            <pc:sldMk cId="2797841572" sldId="3093"/>
            <ac:spMk id="2" creationId="{FCB3BE11-3E0A-49B2-B2DD-CA28477426E5}"/>
          </ac:spMkLst>
        </pc:spChg>
        <pc:graphicFrameChg chg="del">
          <ac:chgData name="Ann Mungmode" userId="6b577642-5762-4b62-bae4-07eaa4beb671" providerId="ADAL" clId="{F9E648AA-1453-4306-BE43-7B68EB8D6CF0}" dt="2022-01-21T20:36:28.785" v="1189" actId="478"/>
          <ac:graphicFrameMkLst>
            <pc:docMk/>
            <pc:sldMk cId="2797841572" sldId="3093"/>
            <ac:graphicFrameMk id="4" creationId="{BCE38460-EC8A-4888-AC0F-15A8CAFCA044}"/>
          </ac:graphicFrameMkLst>
        </pc:graphicFrameChg>
        <pc:graphicFrameChg chg="add mod modGraphic">
          <ac:chgData name="Ann Mungmode" userId="6b577642-5762-4b62-bae4-07eaa4beb671" providerId="ADAL" clId="{F9E648AA-1453-4306-BE43-7B68EB8D6CF0}" dt="2022-01-21T20:36:35.131" v="1190" actId="1076"/>
          <ac:graphicFrameMkLst>
            <pc:docMk/>
            <pc:sldMk cId="2797841572" sldId="3093"/>
            <ac:graphicFrameMk id="5" creationId="{15BFE43F-686C-4163-B495-A2C1D15BA974}"/>
          </ac:graphicFrameMkLst>
        </pc:graphicFrameChg>
      </pc:sldChg>
      <pc:sldChg chg="delSp del mod">
        <pc:chgData name="Ann Mungmode" userId="6b577642-5762-4b62-bae4-07eaa4beb671" providerId="ADAL" clId="{F9E648AA-1453-4306-BE43-7B68EB8D6CF0}" dt="2022-01-21T18:35:56.207" v="145" actId="47"/>
        <pc:sldMkLst>
          <pc:docMk/>
          <pc:sldMk cId="560351133" sldId="3094"/>
        </pc:sldMkLst>
        <pc:spChg chg="del">
          <ac:chgData name="Ann Mungmode" userId="6b577642-5762-4b62-bae4-07eaa4beb671" providerId="ADAL" clId="{F9E648AA-1453-4306-BE43-7B68EB8D6CF0}" dt="2022-01-21T18:33:54.956" v="144" actId="478"/>
          <ac:spMkLst>
            <pc:docMk/>
            <pc:sldMk cId="560351133" sldId="3094"/>
            <ac:spMk id="6" creationId="{B27A465C-8DC8-48FD-91B5-C27ED1A2D1F7}"/>
          </ac:spMkLst>
        </pc:spChg>
      </pc:sldChg>
      <pc:sldChg chg="del">
        <pc:chgData name="Ann Mungmode" userId="6b577642-5762-4b62-bae4-07eaa4beb671" providerId="ADAL" clId="{F9E648AA-1453-4306-BE43-7B68EB8D6CF0}" dt="2022-01-21T18:35:57.030" v="146" actId="47"/>
        <pc:sldMkLst>
          <pc:docMk/>
          <pc:sldMk cId="3410528952" sldId="3095"/>
        </pc:sldMkLst>
      </pc:sldChg>
      <pc:sldChg chg="delSp modSp mod">
        <pc:chgData name="Ann Mungmode" userId="6b577642-5762-4b62-bae4-07eaa4beb671" providerId="ADAL" clId="{F9E648AA-1453-4306-BE43-7B68EB8D6CF0}" dt="2022-01-21T20:37:30.871" v="1205" actId="20577"/>
        <pc:sldMkLst>
          <pc:docMk/>
          <pc:sldMk cId="3636692571" sldId="3096"/>
        </pc:sldMkLst>
        <pc:spChg chg="del">
          <ac:chgData name="Ann Mungmode" userId="6b577642-5762-4b62-bae4-07eaa4beb671" providerId="ADAL" clId="{F9E648AA-1453-4306-BE43-7B68EB8D6CF0}" dt="2022-01-21T18:36:02.987" v="147" actId="478"/>
          <ac:spMkLst>
            <pc:docMk/>
            <pc:sldMk cId="3636692571" sldId="3096"/>
            <ac:spMk id="6" creationId="{B27A465C-8DC8-48FD-91B5-C27ED1A2D1F7}"/>
          </ac:spMkLst>
        </pc:spChg>
        <pc:graphicFrameChg chg="mod">
          <ac:chgData name="Ann Mungmode" userId="6b577642-5762-4b62-bae4-07eaa4beb671" providerId="ADAL" clId="{F9E648AA-1453-4306-BE43-7B68EB8D6CF0}" dt="2022-01-21T20:37:30.871" v="1205" actId="20577"/>
          <ac:graphicFrameMkLst>
            <pc:docMk/>
            <pc:sldMk cId="3636692571" sldId="3096"/>
            <ac:graphicFrameMk id="8" creationId="{9F4F15A2-E820-43A5-BE80-59BAF1CC0506}"/>
          </ac:graphicFrameMkLst>
        </pc:graphicFrameChg>
      </pc:sldChg>
      <pc:sldChg chg="addSp delSp modSp mod">
        <pc:chgData name="Ann Mungmode" userId="6b577642-5762-4b62-bae4-07eaa4beb671" providerId="ADAL" clId="{F9E648AA-1453-4306-BE43-7B68EB8D6CF0}" dt="2022-01-21T20:38:07.459" v="1239"/>
        <pc:sldMkLst>
          <pc:docMk/>
          <pc:sldMk cId="352069612" sldId="3097"/>
        </pc:sldMkLst>
        <pc:spChg chg="mod">
          <ac:chgData name="Ann Mungmode" userId="6b577642-5762-4b62-bae4-07eaa4beb671" providerId="ADAL" clId="{F9E648AA-1453-4306-BE43-7B68EB8D6CF0}" dt="2022-01-21T20:37:59.288" v="1237" actId="20577"/>
          <ac:spMkLst>
            <pc:docMk/>
            <pc:sldMk cId="352069612" sldId="3097"/>
            <ac:spMk id="2" creationId="{FCB3BE11-3E0A-49B2-B2DD-CA28477426E5}"/>
          </ac:spMkLst>
        </pc:spChg>
        <pc:graphicFrameChg chg="del">
          <ac:chgData name="Ann Mungmode" userId="6b577642-5762-4b62-bae4-07eaa4beb671" providerId="ADAL" clId="{F9E648AA-1453-4306-BE43-7B68EB8D6CF0}" dt="2022-01-21T20:38:07.265" v="1238" actId="478"/>
          <ac:graphicFrameMkLst>
            <pc:docMk/>
            <pc:sldMk cId="352069612" sldId="3097"/>
            <ac:graphicFrameMk id="4" creationId="{BCE38460-EC8A-4888-AC0F-15A8CAFCA044}"/>
          </ac:graphicFrameMkLst>
        </pc:graphicFrameChg>
        <pc:graphicFrameChg chg="add mod">
          <ac:chgData name="Ann Mungmode" userId="6b577642-5762-4b62-bae4-07eaa4beb671" providerId="ADAL" clId="{F9E648AA-1453-4306-BE43-7B68EB8D6CF0}" dt="2022-01-21T20:38:07.459" v="1239"/>
          <ac:graphicFrameMkLst>
            <pc:docMk/>
            <pc:sldMk cId="352069612" sldId="3097"/>
            <ac:graphicFrameMk id="5" creationId="{C6377599-E486-4AEB-A272-3AAC0D3EE5AA}"/>
          </ac:graphicFrameMkLst>
        </pc:graphicFrameChg>
      </pc:sldChg>
      <pc:sldChg chg="new del">
        <pc:chgData name="Ann Mungmode" userId="6b577642-5762-4b62-bae4-07eaa4beb671" providerId="ADAL" clId="{F9E648AA-1453-4306-BE43-7B68EB8D6CF0}" dt="2022-01-21T20:58:56.495" v="1470" actId="47"/>
        <pc:sldMkLst>
          <pc:docMk/>
          <pc:sldMk cId="730030006" sldId="3098"/>
        </pc:sldMkLst>
      </pc:sldChg>
      <pc:sldChg chg="addSp modSp new mod modNotesTx">
        <pc:chgData name="Ann Mungmode" userId="6b577642-5762-4b62-bae4-07eaa4beb671" providerId="ADAL" clId="{F9E648AA-1453-4306-BE43-7B68EB8D6CF0}" dt="2022-01-24T15:39:14.319" v="2115" actId="20577"/>
        <pc:sldMkLst>
          <pc:docMk/>
          <pc:sldMk cId="2886471246" sldId="3099"/>
        </pc:sldMkLst>
        <pc:spChg chg="mod">
          <ac:chgData name="Ann Mungmode" userId="6b577642-5762-4b62-bae4-07eaa4beb671" providerId="ADAL" clId="{F9E648AA-1453-4306-BE43-7B68EB8D6CF0}" dt="2022-01-21T21:08:07.849" v="1741" actId="20577"/>
          <ac:spMkLst>
            <pc:docMk/>
            <pc:sldMk cId="2886471246" sldId="3099"/>
            <ac:spMk id="2" creationId="{445E28F4-19AD-4E4B-861F-13118DE66B0A}"/>
          </ac:spMkLst>
        </pc:spChg>
        <pc:spChg chg="mod">
          <ac:chgData name="Ann Mungmode" userId="6b577642-5762-4b62-bae4-07eaa4beb671" providerId="ADAL" clId="{F9E648AA-1453-4306-BE43-7B68EB8D6CF0}" dt="2022-01-21T21:08:02.962" v="1736" actId="20577"/>
          <ac:spMkLst>
            <pc:docMk/>
            <pc:sldMk cId="2886471246" sldId="3099"/>
            <ac:spMk id="3" creationId="{3047947D-DA93-40ED-BB88-4977C32F52A3}"/>
          </ac:spMkLst>
        </pc:spChg>
        <pc:picChg chg="add mod">
          <ac:chgData name="Ann Mungmode" userId="6b577642-5762-4b62-bae4-07eaa4beb671" providerId="ADAL" clId="{F9E648AA-1453-4306-BE43-7B68EB8D6CF0}" dt="2022-01-21T21:07:55.546" v="1732" actId="1076"/>
          <ac:picMkLst>
            <pc:docMk/>
            <pc:sldMk cId="2886471246" sldId="3099"/>
            <ac:picMk id="5" creationId="{988996F8-79EA-42E0-8040-1FC2B901226F}"/>
          </ac:picMkLst>
        </pc:picChg>
      </pc:sldChg>
      <pc:sldChg chg="addSp delSp modSp new mod modNotesTx">
        <pc:chgData name="Ann Mungmode" userId="6b577642-5762-4b62-bae4-07eaa4beb671" providerId="ADAL" clId="{F9E648AA-1453-4306-BE43-7B68EB8D6CF0}" dt="2022-01-24T15:38:59.806" v="2113" actId="20577"/>
        <pc:sldMkLst>
          <pc:docMk/>
          <pc:sldMk cId="1259661943" sldId="3100"/>
        </pc:sldMkLst>
        <pc:spChg chg="mod">
          <ac:chgData name="Ann Mungmode" userId="6b577642-5762-4b62-bae4-07eaa4beb671" providerId="ADAL" clId="{F9E648AA-1453-4306-BE43-7B68EB8D6CF0}" dt="2022-01-21T20:59:01.588" v="1479" actId="20577"/>
          <ac:spMkLst>
            <pc:docMk/>
            <pc:sldMk cId="1259661943" sldId="3100"/>
            <ac:spMk id="2" creationId="{C0F335E7-A8E3-4076-9246-472353C4FFD5}"/>
          </ac:spMkLst>
        </pc:spChg>
        <pc:spChg chg="mod">
          <ac:chgData name="Ann Mungmode" userId="6b577642-5762-4b62-bae4-07eaa4beb671" providerId="ADAL" clId="{F9E648AA-1453-4306-BE43-7B68EB8D6CF0}" dt="2022-01-21T21:08:58.992" v="1746" actId="14100"/>
          <ac:spMkLst>
            <pc:docMk/>
            <pc:sldMk cId="1259661943" sldId="3100"/>
            <ac:spMk id="3" creationId="{DA2B30D8-5BE4-45D0-9197-01F90A33BE3C}"/>
          </ac:spMkLst>
        </pc:spChg>
        <pc:picChg chg="add del mod modCrop">
          <ac:chgData name="Ann Mungmode" userId="6b577642-5762-4b62-bae4-07eaa4beb671" providerId="ADAL" clId="{F9E648AA-1453-4306-BE43-7B68EB8D6CF0}" dt="2022-01-21T21:07:40.886" v="1727" actId="21"/>
          <ac:picMkLst>
            <pc:docMk/>
            <pc:sldMk cId="1259661943" sldId="3100"/>
            <ac:picMk id="5" creationId="{2E0887BD-6C2C-44AC-8707-14DD91421F9F}"/>
          </ac:picMkLst>
        </pc:picChg>
        <pc:picChg chg="add mod">
          <ac:chgData name="Ann Mungmode" userId="6b577642-5762-4b62-bae4-07eaa4beb671" providerId="ADAL" clId="{F9E648AA-1453-4306-BE43-7B68EB8D6CF0}" dt="2022-01-21T21:09:05.208" v="1749" actId="1076"/>
          <ac:picMkLst>
            <pc:docMk/>
            <pc:sldMk cId="1259661943" sldId="3100"/>
            <ac:picMk id="7" creationId="{0FDF41BD-86A1-402E-9B83-44FA7989A59D}"/>
          </ac:picMkLst>
        </pc:picChg>
      </pc:sldChg>
      <pc:sldChg chg="modSp add mod modNotesTx">
        <pc:chgData name="Ann Mungmode" userId="6b577642-5762-4b62-bae4-07eaa4beb671" providerId="ADAL" clId="{F9E648AA-1453-4306-BE43-7B68EB8D6CF0}" dt="2022-01-24T14:45:39.037" v="1822" actId="6549"/>
        <pc:sldMkLst>
          <pc:docMk/>
          <pc:sldMk cId="2315935616" sldId="3101"/>
        </pc:sldMkLst>
        <pc:spChg chg="mod">
          <ac:chgData name="Ann Mungmode" userId="6b577642-5762-4b62-bae4-07eaa4beb671" providerId="ADAL" clId="{F9E648AA-1453-4306-BE43-7B68EB8D6CF0}" dt="2022-01-24T14:44:28.589" v="1804" actId="403"/>
          <ac:spMkLst>
            <pc:docMk/>
            <pc:sldMk cId="2315935616" sldId="3101"/>
            <ac:spMk id="3" creationId="{00000000-0000-0000-0000-000000000000}"/>
          </ac:spMkLst>
        </pc:spChg>
        <pc:picChg chg="mod">
          <ac:chgData name="Ann Mungmode" userId="6b577642-5762-4b62-bae4-07eaa4beb671" providerId="ADAL" clId="{F9E648AA-1453-4306-BE43-7B68EB8D6CF0}" dt="2022-01-24T14:44:54.894" v="1810" actId="1076"/>
          <ac:picMkLst>
            <pc:docMk/>
            <pc:sldMk cId="2315935616" sldId="3101"/>
            <ac:picMk id="2" creationId="{FF7F93B2-FBD4-4B52-BC6C-6063A92EB4D2}"/>
          </ac:picMkLst>
        </pc:picChg>
        <pc:picChg chg="mod">
          <ac:chgData name="Ann Mungmode" userId="6b577642-5762-4b62-bae4-07eaa4beb671" providerId="ADAL" clId="{F9E648AA-1453-4306-BE43-7B68EB8D6CF0}" dt="2022-01-24T14:45:18.011" v="1818" actId="1076"/>
          <ac:picMkLst>
            <pc:docMk/>
            <pc:sldMk cId="2315935616" sldId="3101"/>
            <ac:picMk id="9" creationId="{69A96664-F9C0-4B8A-B19C-51657BBE9CD1}"/>
          </ac:picMkLst>
        </pc:picChg>
        <pc:picChg chg="mod">
          <ac:chgData name="Ann Mungmode" userId="6b577642-5762-4b62-bae4-07eaa4beb671" providerId="ADAL" clId="{F9E648AA-1453-4306-BE43-7B68EB8D6CF0}" dt="2022-01-24T14:45:13.578" v="1817" actId="1076"/>
          <ac:picMkLst>
            <pc:docMk/>
            <pc:sldMk cId="2315935616" sldId="3101"/>
            <ac:picMk id="11" creationId="{7C73CD6D-06BB-4782-8E35-D0DA4A6FA0D9}"/>
          </ac:picMkLst>
        </pc:picChg>
        <pc:picChg chg="mod">
          <ac:chgData name="Ann Mungmode" userId="6b577642-5762-4b62-bae4-07eaa4beb671" providerId="ADAL" clId="{F9E648AA-1453-4306-BE43-7B68EB8D6CF0}" dt="2022-01-24T14:44:49.175" v="1808" actId="1076"/>
          <ac:picMkLst>
            <pc:docMk/>
            <pc:sldMk cId="2315935616" sldId="3101"/>
            <ac:picMk id="14" creationId="{00000000-0000-0000-0000-000000000000}"/>
          </ac:picMkLst>
        </pc:picChg>
        <pc:picChg chg="mod">
          <ac:chgData name="Ann Mungmode" userId="6b577642-5762-4b62-bae4-07eaa4beb671" providerId="ADAL" clId="{F9E648AA-1453-4306-BE43-7B68EB8D6CF0}" dt="2022-01-24T14:44:41.377" v="1805" actId="1076"/>
          <ac:picMkLst>
            <pc:docMk/>
            <pc:sldMk cId="2315935616" sldId="3101"/>
            <ac:picMk id="16" creationId="{72655210-7972-4DA7-8377-2AEA47B9E655}"/>
          </ac:picMkLst>
        </pc:picChg>
        <pc:picChg chg="mod">
          <ac:chgData name="Ann Mungmode" userId="6b577642-5762-4b62-bae4-07eaa4beb671" providerId="ADAL" clId="{F9E648AA-1453-4306-BE43-7B68EB8D6CF0}" dt="2022-01-24T14:45:24.274" v="1820" actId="1076"/>
          <ac:picMkLst>
            <pc:docMk/>
            <pc:sldMk cId="2315935616" sldId="3101"/>
            <ac:picMk id="19" creationId="{0EFF2FD4-D1DA-4820-A374-1D0D43A947B1}"/>
          </ac:picMkLst>
        </pc:picChg>
        <pc:picChg chg="mod">
          <ac:chgData name="Ann Mungmode" userId="6b577642-5762-4b62-bae4-07eaa4beb671" providerId="ADAL" clId="{F9E648AA-1453-4306-BE43-7B68EB8D6CF0}" dt="2022-01-24T14:45:05.914" v="1814" actId="1076"/>
          <ac:picMkLst>
            <pc:docMk/>
            <pc:sldMk cId="2315935616" sldId="3101"/>
            <ac:picMk id="30" creationId="{AAFCCC7B-517E-417E-8790-265411073860}"/>
          </ac:picMkLst>
        </pc:picChg>
        <pc:picChg chg="mod">
          <ac:chgData name="Ann Mungmode" userId="6b577642-5762-4b62-bae4-07eaa4beb671" providerId="ADAL" clId="{F9E648AA-1453-4306-BE43-7B68EB8D6CF0}" dt="2022-01-24T14:45:27.646" v="1821" actId="1076"/>
          <ac:picMkLst>
            <pc:docMk/>
            <pc:sldMk cId="2315935616" sldId="3101"/>
            <ac:picMk id="32" creationId="{14B0A116-1F23-413F-A204-7B76175094FA}"/>
          </ac:picMkLst>
        </pc:picChg>
        <pc:picChg chg="mod">
          <ac:chgData name="Ann Mungmode" userId="6b577642-5762-4b62-bae4-07eaa4beb671" providerId="ADAL" clId="{F9E648AA-1453-4306-BE43-7B68EB8D6CF0}" dt="2022-01-24T14:45:21.576" v="1819" actId="1076"/>
          <ac:picMkLst>
            <pc:docMk/>
            <pc:sldMk cId="2315935616" sldId="3101"/>
            <ac:picMk id="1026" creationId="{C985B93E-C91F-403D-A5C4-FE7254F77BF0}"/>
          </ac:picMkLst>
        </pc:picChg>
        <pc:picChg chg="mod">
          <ac:chgData name="Ann Mungmode" userId="6b577642-5762-4b62-bae4-07eaa4beb671" providerId="ADAL" clId="{F9E648AA-1453-4306-BE43-7B68EB8D6CF0}" dt="2022-01-24T14:45:04.190" v="1813" actId="1076"/>
          <ac:picMkLst>
            <pc:docMk/>
            <pc:sldMk cId="2315935616" sldId="3101"/>
            <ac:picMk id="1040" creationId="{00000000-0000-0000-0000-000000000000}"/>
          </ac:picMkLst>
        </pc:picChg>
        <pc:picChg chg="mod">
          <ac:chgData name="Ann Mungmode" userId="6b577642-5762-4b62-bae4-07eaa4beb671" providerId="ADAL" clId="{F9E648AA-1453-4306-BE43-7B68EB8D6CF0}" dt="2022-01-24T14:45:10.292" v="1816" actId="1076"/>
          <ac:picMkLst>
            <pc:docMk/>
            <pc:sldMk cId="2315935616" sldId="3101"/>
            <ac:picMk id="1042" creationId="{00000000-0000-0000-0000-000000000000}"/>
          </ac:picMkLst>
        </pc:picChg>
        <pc:picChg chg="mod">
          <ac:chgData name="Ann Mungmode" userId="6b577642-5762-4b62-bae4-07eaa4beb671" providerId="ADAL" clId="{F9E648AA-1453-4306-BE43-7B68EB8D6CF0}" dt="2022-01-24T14:44:50.792" v="1809" actId="1076"/>
          <ac:picMkLst>
            <pc:docMk/>
            <pc:sldMk cId="2315935616" sldId="3101"/>
            <ac:picMk id="1044" creationId="{00000000-0000-0000-0000-000000000000}"/>
          </ac:picMkLst>
        </pc:picChg>
      </pc:sldChg>
      <pc:sldChg chg="modSp new del mod">
        <pc:chgData name="Ann Mungmode" userId="6b577642-5762-4b62-bae4-07eaa4beb671" providerId="ADAL" clId="{F9E648AA-1453-4306-BE43-7B68EB8D6CF0}" dt="2022-01-24T15:37:52.283" v="2111" actId="47"/>
        <pc:sldMkLst>
          <pc:docMk/>
          <pc:sldMk cId="2755474079" sldId="3102"/>
        </pc:sldMkLst>
        <pc:spChg chg="mod">
          <ac:chgData name="Ann Mungmode" userId="6b577642-5762-4b62-bae4-07eaa4beb671" providerId="ADAL" clId="{F9E648AA-1453-4306-BE43-7B68EB8D6CF0}" dt="2022-01-24T14:46:30.816" v="1844" actId="14100"/>
          <ac:spMkLst>
            <pc:docMk/>
            <pc:sldMk cId="2755474079" sldId="3102"/>
            <ac:spMk id="2" creationId="{018DD119-D4EB-4503-B280-14BC7F9D5DFC}"/>
          </ac:spMkLst>
        </pc:spChg>
        <pc:spChg chg="mod">
          <ac:chgData name="Ann Mungmode" userId="6b577642-5762-4b62-bae4-07eaa4beb671" providerId="ADAL" clId="{F9E648AA-1453-4306-BE43-7B68EB8D6CF0}" dt="2022-01-24T15:14:16.442" v="2108" actId="20577"/>
          <ac:spMkLst>
            <pc:docMk/>
            <pc:sldMk cId="2755474079" sldId="3102"/>
            <ac:spMk id="3" creationId="{5AB10F03-84B8-410A-B921-23F3098ACE56}"/>
          </ac:spMkLst>
        </pc:spChg>
      </pc:sldChg>
    </pc:docChg>
  </pc:docChgLst>
  <pc:docChgLst>
    <pc:chgData name="Ann Mungmode" userId="6b577642-5762-4b62-bae4-07eaa4beb671" providerId="ADAL" clId="{45FD72BE-25A2-4522-B703-50368A671B1C}"/>
    <pc:docChg chg="modSld">
      <pc:chgData name="Ann Mungmode" userId="6b577642-5762-4b62-bae4-07eaa4beb671" providerId="ADAL" clId="{45FD72BE-25A2-4522-B703-50368A671B1C}" dt="2022-04-07T20:37:18.127" v="62" actId="20577"/>
      <pc:docMkLst>
        <pc:docMk/>
      </pc:docMkLst>
      <pc:sldChg chg="modSp mod modNotesTx">
        <pc:chgData name="Ann Mungmode" userId="6b577642-5762-4b62-bae4-07eaa4beb671" providerId="ADAL" clId="{45FD72BE-25A2-4522-B703-50368A671B1C}" dt="2022-04-07T20:37:01.281" v="54" actId="6549"/>
        <pc:sldMkLst>
          <pc:docMk/>
          <pc:sldMk cId="3853682717" sldId="265"/>
        </pc:sldMkLst>
        <pc:spChg chg="mod">
          <ac:chgData name="Ann Mungmode" userId="6b577642-5762-4b62-bae4-07eaa4beb671" providerId="ADAL" clId="{45FD72BE-25A2-4522-B703-50368A671B1C}" dt="2022-04-07T20:36:57.599" v="53" actId="20577"/>
          <ac:spMkLst>
            <pc:docMk/>
            <pc:sldMk cId="3853682717" sldId="265"/>
            <ac:spMk id="5" creationId="{16C4CD57-3805-4F28-AC97-29A6A77D2E0D}"/>
          </ac:spMkLst>
        </pc:spChg>
      </pc:sldChg>
      <pc:sldChg chg="modSp mod">
        <pc:chgData name="Ann Mungmode" userId="6b577642-5762-4b62-bae4-07eaa4beb671" providerId="ADAL" clId="{45FD72BE-25A2-4522-B703-50368A671B1C}" dt="2022-04-07T20:37:18.127" v="62" actId="20577"/>
        <pc:sldMkLst>
          <pc:docMk/>
          <pc:sldMk cId="2344972238" sldId="548"/>
        </pc:sldMkLst>
        <pc:graphicFrameChg chg="modGraphic">
          <ac:chgData name="Ann Mungmode" userId="6b577642-5762-4b62-bae4-07eaa4beb671" providerId="ADAL" clId="{45FD72BE-25A2-4522-B703-50368A671B1C}" dt="2022-04-07T20:37:18.127" v="62" actId="20577"/>
          <ac:graphicFrameMkLst>
            <pc:docMk/>
            <pc:sldMk cId="2344972238" sldId="54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t1dexchangeinc-my.sharepoint.com/personal/amungmode_t1dexchange_org/Documents/QI%20Collaborative/T1DX-QI%20adult%20control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169072615923"/>
          <c:y val="5.6825585946493527E-2"/>
          <c:w val="0.85910531496062992"/>
          <c:h val="0.62011759220886864"/>
        </c:manualLayout>
      </c:layout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BEB-4E6E-B070-FA1E74E3D187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BEB-4E6E-B070-FA1E74E3D18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BEB-4E6E-B070-FA1E74E3D1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BEB-4E6E-B070-FA1E74E3D18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BEB-4E6E-B070-FA1E74E3D18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BEB-4E6E-B070-FA1E74E3D187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BEB-4E6E-B070-FA1E74E3D187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BEB-4E6E-B070-FA1E74E3D187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BEB-4E6E-B070-FA1E74E3D18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EBEB-4E6E-B070-FA1E74E3D187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BEB-4E6E-B070-FA1E74E3D18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C-EBEB-4E6E-B070-FA1E74E3D187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BEB-4E6E-B070-FA1E74E3D187}"/>
              </c:ext>
            </c:extLst>
          </c:dPt>
          <c:dPt>
            <c:idx val="1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BEB-4E6E-B070-FA1E74E3D187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BEB-4E6E-B070-FA1E74E3D187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BEB-4E6E-B070-FA1E74E3D187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BEB-4E6E-B070-FA1E74E3D187}"/>
              </c:ext>
            </c:extLst>
          </c:dPt>
          <c:cat>
            <c:numRef>
              <c:f>spcwhm8!$A$1:$A$20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spcwhm8!$B$1:$B$20</c:f>
              <c:numCache>
                <c:formatCode>0.00%</c:formatCode>
                <c:ptCount val="20"/>
                <c:pt idx="0">
                  <c:v>0.54644268774703553</c:v>
                </c:pt>
                <c:pt idx="1">
                  <c:v>0.60213903743315511</c:v>
                </c:pt>
                <c:pt idx="2">
                  <c:v>0.58162162162162168</c:v>
                </c:pt>
                <c:pt idx="3">
                  <c:v>0.59244532803180916</c:v>
                </c:pt>
                <c:pt idx="4">
                  <c:v>0.57649938800489597</c:v>
                </c:pt>
                <c:pt idx="5">
                  <c:v>0.57384987893462469</c:v>
                </c:pt>
                <c:pt idx="6">
                  <c:v>0.60862865947611711</c:v>
                </c:pt>
                <c:pt idx="7">
                  <c:v>0.61285500747384158</c:v>
                </c:pt>
                <c:pt idx="8">
                  <c:v>0.61290322580645162</c:v>
                </c:pt>
                <c:pt idx="9">
                  <c:v>0.63500000000000001</c:v>
                </c:pt>
                <c:pt idx="10">
                  <c:v>0.60532687651331718</c:v>
                </c:pt>
                <c:pt idx="11">
                  <c:v>0.62545454545454549</c:v>
                </c:pt>
                <c:pt idx="12">
                  <c:v>0.65688888888888886</c:v>
                </c:pt>
                <c:pt idx="13">
                  <c:v>0.65360169491525422</c:v>
                </c:pt>
                <c:pt idx="14">
                  <c:v>0.63747228381374721</c:v>
                </c:pt>
                <c:pt idx="15">
                  <c:v>0.65677966101694918</c:v>
                </c:pt>
                <c:pt idx="16">
                  <c:v>0.67737789203084831</c:v>
                </c:pt>
                <c:pt idx="17">
                  <c:v>0.66186107470511135</c:v>
                </c:pt>
                <c:pt idx="18">
                  <c:v>0.64120370370370372</c:v>
                </c:pt>
                <c:pt idx="19">
                  <c:v>0.64308681672025725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BEB-4E6E-B070-FA1E74E3D187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4-EBEB-4E6E-B070-FA1E74E3D187}"/>
              </c:ext>
            </c:extLst>
          </c:dPt>
          <c:dLbls>
            <c:dLbl>
              <c:idx val="0"/>
              <c:layout>
                <c:manualLayout>
                  <c:x val="1.2272662389135339E-2"/>
                  <c:y val="-0.106374263082084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Avg=58%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EBEB-4E6E-B070-FA1E74E3D187}"/>
                </c:ext>
              </c:extLst>
            </c:dLbl>
            <c:dLbl>
              <c:idx val="6"/>
              <c:layout>
                <c:manualLayout>
                  <c:x val="3.5064749683243828E-3"/>
                  <c:y val="-8.31048930328784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Avg=64%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EBEB-4E6E-B070-FA1E74E3D1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spcwhm8!$A$1:$A$20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spcwhm8!$C$1:$C$20</c:f>
              <c:numCache>
                <c:formatCode>0.00%</c:formatCode>
                <c:ptCount val="20"/>
                <c:pt idx="0">
                  <c:v>0.57869951095815975</c:v>
                </c:pt>
                <c:pt idx="1">
                  <c:v>0.57869951095815975</c:v>
                </c:pt>
                <c:pt idx="2">
                  <c:v>0.57869951095815975</c:v>
                </c:pt>
                <c:pt idx="3">
                  <c:v>0.57869951095815975</c:v>
                </c:pt>
                <c:pt idx="4">
                  <c:v>0.57869951095815975</c:v>
                </c:pt>
                <c:pt idx="5">
                  <c:v>0.57869951095815975</c:v>
                </c:pt>
                <c:pt idx="6">
                  <c:v>0.63943950786056047</c:v>
                </c:pt>
                <c:pt idx="7">
                  <c:v>0.63943950786056047</c:v>
                </c:pt>
                <c:pt idx="8">
                  <c:v>0.63943950786056047</c:v>
                </c:pt>
                <c:pt idx="9">
                  <c:v>0.63943950786056047</c:v>
                </c:pt>
                <c:pt idx="10">
                  <c:v>0.63943950786056047</c:v>
                </c:pt>
                <c:pt idx="11">
                  <c:v>0.63943950786056047</c:v>
                </c:pt>
                <c:pt idx="12">
                  <c:v>0.63943950786056047</c:v>
                </c:pt>
                <c:pt idx="13">
                  <c:v>0.63943950786056047</c:v>
                </c:pt>
                <c:pt idx="14">
                  <c:v>0.63943950786056047</c:v>
                </c:pt>
                <c:pt idx="15">
                  <c:v>0.63943950786056047</c:v>
                </c:pt>
                <c:pt idx="16">
                  <c:v>0.63943950786056047</c:v>
                </c:pt>
                <c:pt idx="17">
                  <c:v>0.63943950786056047</c:v>
                </c:pt>
                <c:pt idx="18">
                  <c:v>0.63943950786056047</c:v>
                </c:pt>
                <c:pt idx="19">
                  <c:v>0.63943950786056047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BEB-4E6E-B070-FA1E74E3D187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8-EBEB-4E6E-B070-FA1E74E3D187}"/>
              </c:ext>
            </c:extLst>
          </c:dPt>
          <c:cat>
            <c:numRef>
              <c:f>spcwhm8!$A$1:$A$20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spcwhm8!$D$1:$D$20</c:f>
              <c:numCache>
                <c:formatCode>0.00%</c:formatCode>
                <c:ptCount val="20"/>
                <c:pt idx="0">
                  <c:v>0.59705432631959743</c:v>
                </c:pt>
                <c:pt idx="1">
                  <c:v>0.59779516205518024</c:v>
                </c:pt>
                <c:pt idx="2">
                  <c:v>0.59789810431642698</c:v>
                </c:pt>
                <c:pt idx="3">
                  <c:v>0.59710898097762288</c:v>
                </c:pt>
                <c:pt idx="4">
                  <c:v>0.5991276708344514</c:v>
                </c:pt>
                <c:pt idx="5">
                  <c:v>0.59901607458903561</c:v>
                </c:pt>
                <c:pt idx="6">
                  <c:v>0.65528161758073444</c:v>
                </c:pt>
                <c:pt idx="7">
                  <c:v>0.6550430179582919</c:v>
                </c:pt>
                <c:pt idx="8">
                  <c:v>0.65489358863637559</c:v>
                </c:pt>
                <c:pt idx="9">
                  <c:v>0.65370840383267992</c:v>
                </c:pt>
                <c:pt idx="10">
                  <c:v>0.65348203725279896</c:v>
                </c:pt>
                <c:pt idx="11">
                  <c:v>0.65349054529925799</c:v>
                </c:pt>
                <c:pt idx="12">
                  <c:v>0.65147209745200052</c:v>
                </c:pt>
                <c:pt idx="13">
                  <c:v>0.65257509131792535</c:v>
                </c:pt>
                <c:pt idx="14">
                  <c:v>0.65287742925850245</c:v>
                </c:pt>
                <c:pt idx="15">
                  <c:v>0.65257509131792535</c:v>
                </c:pt>
                <c:pt idx="16">
                  <c:v>0.65390874274396837</c:v>
                </c:pt>
                <c:pt idx="17">
                  <c:v>0.65405027759216972</c:v>
                </c:pt>
                <c:pt idx="18">
                  <c:v>0.65316975941146371</c:v>
                </c:pt>
                <c:pt idx="19">
                  <c:v>0.65265229819065773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BEB-4E6E-B070-FA1E74E3D187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B-EBEB-4E6E-B070-FA1E74E3D187}"/>
              </c:ext>
            </c:extLst>
          </c:dPt>
          <c:cat>
            <c:numRef>
              <c:f>spcwhm8!$A$1:$A$20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spcwhm8!$E$1:$E$20</c:f>
              <c:numCache>
                <c:formatCode>0.00%</c:formatCode>
                <c:ptCount val="20"/>
                <c:pt idx="0">
                  <c:v>0.56034469559672206</c:v>
                </c:pt>
                <c:pt idx="1">
                  <c:v>0.55960385986113925</c:v>
                </c:pt>
                <c:pt idx="2">
                  <c:v>0.55950091759989251</c:v>
                </c:pt>
                <c:pt idx="3">
                  <c:v>0.56029004093869661</c:v>
                </c:pt>
                <c:pt idx="4">
                  <c:v>0.55827135108186809</c:v>
                </c:pt>
                <c:pt idx="5">
                  <c:v>0.55838294732728389</c:v>
                </c:pt>
                <c:pt idx="6">
                  <c:v>0.62359739814038651</c:v>
                </c:pt>
                <c:pt idx="7">
                  <c:v>0.62383599776282905</c:v>
                </c:pt>
                <c:pt idx="8">
                  <c:v>0.62398542708474536</c:v>
                </c:pt>
                <c:pt idx="9">
                  <c:v>0.62517061188844103</c:v>
                </c:pt>
                <c:pt idx="10">
                  <c:v>0.62539697846832198</c:v>
                </c:pt>
                <c:pt idx="11">
                  <c:v>0.62538847042186296</c:v>
                </c:pt>
                <c:pt idx="12">
                  <c:v>0.62740691826912043</c:v>
                </c:pt>
                <c:pt idx="13">
                  <c:v>0.6263039244031956</c:v>
                </c:pt>
                <c:pt idx="14">
                  <c:v>0.6260015864626185</c:v>
                </c:pt>
                <c:pt idx="15">
                  <c:v>0.6263039244031956</c:v>
                </c:pt>
                <c:pt idx="16">
                  <c:v>0.62497027297715257</c:v>
                </c:pt>
                <c:pt idx="17">
                  <c:v>0.62482873812895123</c:v>
                </c:pt>
                <c:pt idx="18">
                  <c:v>0.62570925630965724</c:v>
                </c:pt>
                <c:pt idx="19">
                  <c:v>0.62622671753046322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BEB-4E6E-B070-FA1E74E3D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672175"/>
        <c:axId val="1690669679"/>
      </c:lineChart>
      <c:catAx>
        <c:axId val="16906721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690669679"/>
        <c:crosses val="autoZero"/>
        <c:auto val="0"/>
        <c:lblAlgn val="ctr"/>
        <c:lblOffset val="100"/>
        <c:noMultiLvlLbl val="0"/>
      </c:catAx>
      <c:valAx>
        <c:axId val="1690669679"/>
        <c:scaling>
          <c:orientation val="minMax"/>
          <c:max val="0.75000000000000011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690672175"/>
        <c:crosses val="autoZero"/>
        <c:crossBetween val="midCat"/>
        <c:majorUnit val="5.000000000000001E-2"/>
        <c:minorUnit val="5.000000000000001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cat>
            <c:numRef>
              <c:f>spcwhm10!$A$1:$A$20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spcwhm10!$B$1:$B$20</c:f>
              <c:numCache>
                <c:formatCode>0.0</c:formatCode>
                <c:ptCount val="20"/>
                <c:pt idx="0">
                  <c:v>8</c:v>
                </c:pt>
                <c:pt idx="1">
                  <c:v>7.8</c:v>
                </c:pt>
                <c:pt idx="2">
                  <c:v>7.8</c:v>
                </c:pt>
                <c:pt idx="3">
                  <c:v>7.8</c:v>
                </c:pt>
                <c:pt idx="4">
                  <c:v>8.1999999999999993</c:v>
                </c:pt>
                <c:pt idx="5">
                  <c:v>7.9</c:v>
                </c:pt>
                <c:pt idx="6">
                  <c:v>7.7</c:v>
                </c:pt>
                <c:pt idx="7">
                  <c:v>7.9</c:v>
                </c:pt>
                <c:pt idx="8">
                  <c:v>7.8</c:v>
                </c:pt>
                <c:pt idx="9">
                  <c:v>7.4</c:v>
                </c:pt>
                <c:pt idx="10">
                  <c:v>8.3000000000000007</c:v>
                </c:pt>
                <c:pt idx="11">
                  <c:v>7.85</c:v>
                </c:pt>
                <c:pt idx="12">
                  <c:v>7.6</c:v>
                </c:pt>
                <c:pt idx="13">
                  <c:v>8.3000000000000007</c:v>
                </c:pt>
                <c:pt idx="14">
                  <c:v>8.1</c:v>
                </c:pt>
                <c:pt idx="15">
                  <c:v>7.9</c:v>
                </c:pt>
                <c:pt idx="16">
                  <c:v>7.8</c:v>
                </c:pt>
                <c:pt idx="17">
                  <c:v>7.9</c:v>
                </c:pt>
                <c:pt idx="18">
                  <c:v>7.9</c:v>
                </c:pt>
                <c:pt idx="1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8F-46E0-B736-39165D6D8006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0555555555555555E-2"/>
                  <c:y val="-0.1133040935672514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Median=7.9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8F-46E0-B736-39165D6D80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spcwhm10!$A$1:$A$20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spcwhm10!$C$1:$C$20</c:f>
              <c:numCache>
                <c:formatCode>0.0</c:formatCode>
                <c:ptCount val="20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8F-46E0-B736-39165D6D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189919"/>
        <c:axId val="1194176607"/>
      </c:lineChart>
      <c:catAx>
        <c:axId val="119418991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194176607"/>
        <c:crosses val="autoZero"/>
        <c:auto val="0"/>
        <c:lblAlgn val="ctr"/>
        <c:lblOffset val="100"/>
        <c:noMultiLvlLbl val="0"/>
      </c:catAx>
      <c:valAx>
        <c:axId val="1194176607"/>
        <c:scaling>
          <c:orientation val="minMax"/>
          <c:max val="8.5"/>
          <c:min val="7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Median A1c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194189919"/>
        <c:crosses val="autoZero"/>
        <c:crossBetween val="midCat"/>
        <c:majorUnit val="0.5"/>
        <c:minorUnit val="0.0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4335083114609"/>
          <c:y val="6.5085819864622182E-2"/>
          <c:w val="0.87127887139107607"/>
          <c:h val="0.60089244601003811"/>
        </c:manualLayout>
      </c:layout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22-4FF7-A00B-D64BA40F0B31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22-4FF7-A00B-D64BA40F0B31}"/>
              </c:ext>
            </c:extLst>
          </c:dPt>
          <c:dPt>
            <c:idx val="2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22-4FF7-A00B-D64BA40F0B31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22-4FF7-A00B-D64BA40F0B31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22-4FF7-A00B-D64BA40F0B31}"/>
              </c:ext>
            </c:extLst>
          </c:dPt>
          <c:dPt>
            <c:idx val="6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622-4FF7-A00B-D64BA40F0B31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22-4FF7-A00B-D64BA40F0B31}"/>
              </c:ext>
            </c:extLst>
          </c:dPt>
          <c:dPt>
            <c:idx val="10"/>
            <c:marker>
              <c:spPr>
                <a:noFill/>
                <a:ln w="19050">
                  <a:solidFill>
                    <a:srgbClr val="0000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622-4FF7-A00B-D64BA40F0B31}"/>
              </c:ext>
            </c:extLst>
          </c:dPt>
          <c:dPt>
            <c:idx val="16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622-4FF7-A00B-D64BA40F0B31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B-A622-4FF7-A00B-D64BA40F0B3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C-A622-4FF7-A00B-D64BA40F0B31}"/>
              </c:ext>
            </c:extLst>
          </c:dPt>
          <c:cat>
            <c:numRef>
              <c:f>spcwhm22!$A$1:$A$20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spcwhm22!$B$1:$B$20</c:f>
              <c:numCache>
                <c:formatCode>0.00%</c:formatCode>
                <c:ptCount val="20"/>
                <c:pt idx="0">
                  <c:v>0.45553359683794464</c:v>
                </c:pt>
                <c:pt idx="1">
                  <c:v>0.50053475935828873</c:v>
                </c:pt>
                <c:pt idx="2">
                  <c:v>0.59675675675675677</c:v>
                </c:pt>
                <c:pt idx="3">
                  <c:v>0.59642147117296218</c:v>
                </c:pt>
                <c:pt idx="4">
                  <c:v>0.59118236472945895</c:v>
                </c:pt>
                <c:pt idx="5">
                  <c:v>0.52772277227722775</c:v>
                </c:pt>
                <c:pt idx="6">
                  <c:v>0.63376932223543403</c:v>
                </c:pt>
                <c:pt idx="7">
                  <c:v>0.66383495145631066</c:v>
                </c:pt>
                <c:pt idx="8">
                  <c:v>0.61192350956130481</c:v>
                </c:pt>
                <c:pt idx="9">
                  <c:v>0.52837573385518588</c:v>
                </c:pt>
                <c:pt idx="10">
                  <c:v>0.37675350701402804</c:v>
                </c:pt>
                <c:pt idx="11">
                  <c:v>0.63663366336633664</c:v>
                </c:pt>
                <c:pt idx="12">
                  <c:v>0.59480269489894133</c:v>
                </c:pt>
                <c:pt idx="13">
                  <c:v>0.62486486486486481</c:v>
                </c:pt>
                <c:pt idx="14">
                  <c:v>0.62589928057553956</c:v>
                </c:pt>
                <c:pt idx="15">
                  <c:v>0.63360560093348894</c:v>
                </c:pt>
                <c:pt idx="16">
                  <c:v>0.68276762402088775</c:v>
                </c:pt>
                <c:pt idx="17">
                  <c:v>0.73160762942779289</c:v>
                </c:pt>
                <c:pt idx="18">
                  <c:v>0.67737948084054389</c:v>
                </c:pt>
                <c:pt idx="19">
                  <c:v>0.72982456140350882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622-4FF7-A00B-D64BA40F0B31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A622-4FF7-A00B-D64BA40F0B31}"/>
              </c:ext>
            </c:extLst>
          </c:dPt>
          <c:dPt>
            <c:idx val="1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1-A622-4FF7-A00B-D64BA40F0B31}"/>
              </c:ext>
            </c:extLst>
          </c:dPt>
          <c:dLbls>
            <c:dLbl>
              <c:idx val="0"/>
              <c:layout>
                <c:manualLayout>
                  <c:x val="2.7777777777777523E-3"/>
                  <c:y val="-9.259259259259258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Avg=54%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22-4FF7-A00B-D64BA40F0B31}"/>
                </c:ext>
              </c:extLst>
            </c:dLbl>
            <c:dLbl>
              <c:idx val="6"/>
              <c:layout>
                <c:manualLayout>
                  <c:x val="5.5555555555555046E-3"/>
                  <c:y val="-0.111111111111111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Avg=62%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622-4FF7-A00B-D64BA40F0B31}"/>
                </c:ext>
              </c:extLst>
            </c:dLbl>
            <c:dLbl>
              <c:idx val="16"/>
              <c:layout>
                <c:manualLayout>
                  <c:x val="-1.1111111111111112E-2"/>
                  <c:y val="-0.12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Avg=71%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622-4FF7-A00B-D64BA40F0B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spcwhm22!$A$1:$A$20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spcwhm22!$C$1:$C$20</c:f>
              <c:numCache>
                <c:formatCode>0.00%</c:formatCode>
                <c:ptCount val="20"/>
                <c:pt idx="0">
                  <c:v>0.54434250764525993</c:v>
                </c:pt>
                <c:pt idx="1">
                  <c:v>0.54434250764525993</c:v>
                </c:pt>
                <c:pt idx="2">
                  <c:v>0.54434250764525993</c:v>
                </c:pt>
                <c:pt idx="3">
                  <c:v>0.54434250764525993</c:v>
                </c:pt>
                <c:pt idx="4">
                  <c:v>0.54434250764525993</c:v>
                </c:pt>
                <c:pt idx="5">
                  <c:v>0.54434250764525993</c:v>
                </c:pt>
                <c:pt idx="6">
                  <c:v>0.61497391093313913</c:v>
                </c:pt>
                <c:pt idx="7">
                  <c:v>0.61497391093313913</c:v>
                </c:pt>
                <c:pt idx="8">
                  <c:v>0.61497391093313913</c:v>
                </c:pt>
                <c:pt idx="9">
                  <c:v>0.61497391093313913</c:v>
                </c:pt>
                <c:pt idx="10">
                  <c:v>0.61497391093313913</c:v>
                </c:pt>
                <c:pt idx="11">
                  <c:v>0.61497391093313913</c:v>
                </c:pt>
                <c:pt idx="12">
                  <c:v>0.61497391093313913</c:v>
                </c:pt>
                <c:pt idx="13">
                  <c:v>0.61497391093313913</c:v>
                </c:pt>
                <c:pt idx="14">
                  <c:v>0.61497391093313913</c:v>
                </c:pt>
                <c:pt idx="15">
                  <c:v>0.61497391093313913</c:v>
                </c:pt>
                <c:pt idx="16">
                  <c:v>0.70543615676359039</c:v>
                </c:pt>
                <c:pt idx="17">
                  <c:v>0.70543615676359039</c:v>
                </c:pt>
                <c:pt idx="18">
                  <c:v>0.70543615676359039</c:v>
                </c:pt>
                <c:pt idx="19">
                  <c:v>0.70543615676359039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622-4FF7-A00B-D64BA40F0B31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5-A622-4FF7-A00B-D64BA40F0B31}"/>
              </c:ext>
            </c:extLst>
          </c:dPt>
          <c:dPt>
            <c:idx val="1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7-A622-4FF7-A00B-D64BA40F0B31}"/>
              </c:ext>
            </c:extLst>
          </c:dPt>
          <c:cat>
            <c:numRef>
              <c:f>spcwhm22!$A$1:$A$20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spcwhm22!$D$1:$D$20</c:f>
              <c:numCache>
                <c:formatCode>0.00%</c:formatCode>
                <c:ptCount val="20"/>
                <c:pt idx="0">
                  <c:v>0.58144550673466255</c:v>
                </c:pt>
                <c:pt idx="1">
                  <c:v>0.58294305531150514</c:v>
                </c:pt>
                <c:pt idx="2">
                  <c:v>0.58315114602503659</c:v>
                </c:pt>
                <c:pt idx="3">
                  <c:v>0.58155598737350422</c:v>
                </c:pt>
                <c:pt idx="4">
                  <c:v>0.58170484188664917</c:v>
                </c:pt>
                <c:pt idx="5">
                  <c:v>0.58148222420934725</c:v>
                </c:pt>
                <c:pt idx="6">
                  <c:v>0.68472038692877091</c:v>
                </c:pt>
                <c:pt idx="7">
                  <c:v>0.68543618599528822</c:v>
                </c:pt>
                <c:pt idx="8">
                  <c:v>0.68281134098626872</c:v>
                </c:pt>
                <c:pt idx="9">
                  <c:v>0.6782434716833764</c:v>
                </c:pt>
                <c:pt idx="10">
                  <c:v>0.67899970842135149</c:v>
                </c:pt>
                <c:pt idx="11">
                  <c:v>0.67861822063121136</c:v>
                </c:pt>
                <c:pt idx="12">
                  <c:v>0.67772373225213955</c:v>
                </c:pt>
                <c:pt idx="13">
                  <c:v>0.68147816105957493</c:v>
                </c:pt>
                <c:pt idx="14">
                  <c:v>0.68501247635034146</c:v>
                </c:pt>
                <c:pt idx="15">
                  <c:v>0.68406624374468483</c:v>
                </c:pt>
                <c:pt idx="16">
                  <c:v>0.75193131660074963</c:v>
                </c:pt>
                <c:pt idx="17">
                  <c:v>0.75293402297731238</c:v>
                </c:pt>
                <c:pt idx="18">
                  <c:v>0.75067878947998923</c:v>
                </c:pt>
                <c:pt idx="19">
                  <c:v>0.74944491073626951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622-4FF7-A00B-D64BA40F0B31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A-A622-4FF7-A00B-D64BA40F0B31}"/>
              </c:ext>
            </c:extLst>
          </c:dPt>
          <c:dPt>
            <c:idx val="16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C-A622-4FF7-A00B-D64BA40F0B31}"/>
              </c:ext>
            </c:extLst>
          </c:dPt>
          <c:cat>
            <c:numRef>
              <c:f>spcwhm22!$A$1:$A$20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spcwhm22!$E$1:$E$20</c:f>
              <c:numCache>
                <c:formatCode>0.00%</c:formatCode>
                <c:ptCount val="20"/>
                <c:pt idx="0">
                  <c:v>0.50723950855585731</c:v>
                </c:pt>
                <c:pt idx="1">
                  <c:v>0.50574195997901472</c:v>
                </c:pt>
                <c:pt idx="2">
                  <c:v>0.50553386926548327</c:v>
                </c:pt>
                <c:pt idx="3">
                  <c:v>0.50712902791701564</c:v>
                </c:pt>
                <c:pt idx="4">
                  <c:v>0.50698017340387069</c:v>
                </c:pt>
                <c:pt idx="5">
                  <c:v>0.50720279108117261</c:v>
                </c:pt>
                <c:pt idx="6">
                  <c:v>0.54522743493750736</c:v>
                </c:pt>
                <c:pt idx="7">
                  <c:v>0.54451163587099005</c:v>
                </c:pt>
                <c:pt idx="8">
                  <c:v>0.54713648088000955</c:v>
                </c:pt>
                <c:pt idx="9">
                  <c:v>0.55170435018290187</c:v>
                </c:pt>
                <c:pt idx="10">
                  <c:v>0.55094811344492678</c:v>
                </c:pt>
                <c:pt idx="11">
                  <c:v>0.55132960123506691</c:v>
                </c:pt>
                <c:pt idx="12">
                  <c:v>0.55222408961413871</c:v>
                </c:pt>
                <c:pt idx="13">
                  <c:v>0.54846966080670334</c:v>
                </c:pt>
                <c:pt idx="14">
                  <c:v>0.54493534551593681</c:v>
                </c:pt>
                <c:pt idx="15">
                  <c:v>0.54588157812159344</c:v>
                </c:pt>
                <c:pt idx="16">
                  <c:v>0.65894099692643116</c:v>
                </c:pt>
                <c:pt idx="17">
                  <c:v>0.65793829054986841</c:v>
                </c:pt>
                <c:pt idx="18">
                  <c:v>0.66019352404719156</c:v>
                </c:pt>
                <c:pt idx="19">
                  <c:v>0.66142740279091128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622-4FF7-A00B-D64BA40F0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814704"/>
        <c:axId val="1712819696"/>
      </c:lineChart>
      <c:catAx>
        <c:axId val="171281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712819696"/>
        <c:crosses val="autoZero"/>
        <c:auto val="0"/>
        <c:lblAlgn val="ctr"/>
        <c:lblOffset val="100"/>
        <c:noMultiLvlLbl val="0"/>
      </c:catAx>
      <c:valAx>
        <c:axId val="1712819696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712814704"/>
        <c:crosses val="autoZero"/>
        <c:crossBetween val="midCat"/>
        <c:majorUnit val="0.1"/>
        <c:minorUnit val="1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16-4008-A1BB-1F3FC3A697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816-4008-A1BB-1F3FC3A6970C}"/>
              </c:ext>
            </c:extLst>
          </c:dPt>
          <c:dPt>
            <c:idx val="2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816-4008-A1BB-1F3FC3A6970C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816-4008-A1BB-1F3FC3A6970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816-4008-A1BB-1F3FC3A6970C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816-4008-A1BB-1F3FC3A6970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816-4008-A1BB-1F3FC3A6970C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816-4008-A1BB-1F3FC3A6970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C816-4008-A1BB-1F3FC3A6970C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816-4008-A1BB-1F3FC3A6970C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816-4008-A1BB-1F3FC3A6970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C816-4008-A1BB-1F3FC3A6970C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C816-4008-A1BB-1F3FC3A6970C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816-4008-A1BB-1F3FC3A6970C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816-4008-A1BB-1F3FC3A6970C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816-4008-A1BB-1F3FC3A6970C}"/>
              </c:ext>
            </c:extLst>
          </c:dPt>
          <c:cat>
            <c:numRef>
              <c:f>spcwhm12!$A$1:$A$20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spcwhm12!$B$1:$B$20</c:f>
              <c:numCache>
                <c:formatCode>0.00%</c:formatCode>
                <c:ptCount val="20"/>
                <c:pt idx="0">
                  <c:v>0.43756449948400411</c:v>
                </c:pt>
                <c:pt idx="1">
                  <c:v>0.43148357870894677</c:v>
                </c:pt>
                <c:pt idx="2">
                  <c:v>0.51936218678815493</c:v>
                </c:pt>
                <c:pt idx="3">
                  <c:v>0.53367875647668395</c:v>
                </c:pt>
                <c:pt idx="4">
                  <c:v>0.41692789968652039</c:v>
                </c:pt>
                <c:pt idx="5">
                  <c:v>0.36863966770508827</c:v>
                </c:pt>
                <c:pt idx="6">
                  <c:v>0.46268656716417911</c:v>
                </c:pt>
                <c:pt idx="7">
                  <c:v>0.5051679586563308</c:v>
                </c:pt>
                <c:pt idx="8">
                  <c:v>0.46859903381642515</c:v>
                </c:pt>
                <c:pt idx="9">
                  <c:v>0.49325025960539981</c:v>
                </c:pt>
                <c:pt idx="10">
                  <c:v>0.49411764705882355</c:v>
                </c:pt>
                <c:pt idx="11">
                  <c:v>0.4837696335078534</c:v>
                </c:pt>
                <c:pt idx="12">
                  <c:v>0.48279352226720645</c:v>
                </c:pt>
                <c:pt idx="13">
                  <c:v>0.48617511520737328</c:v>
                </c:pt>
                <c:pt idx="14">
                  <c:v>0.45743329097839897</c:v>
                </c:pt>
                <c:pt idx="15">
                  <c:v>0.44180225281602004</c:v>
                </c:pt>
                <c:pt idx="16">
                  <c:v>0.4044943820224719</c:v>
                </c:pt>
                <c:pt idx="17">
                  <c:v>0.47605224963715531</c:v>
                </c:pt>
                <c:pt idx="18">
                  <c:v>0.43973509933774835</c:v>
                </c:pt>
                <c:pt idx="19">
                  <c:v>0.46375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816-4008-A1BB-1F3FC3A6970C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3-C816-4008-A1BB-1F3FC3A6970C}"/>
              </c:ext>
            </c:extLst>
          </c:dPt>
          <c:dLbls>
            <c:dLbl>
              <c:idx val="0"/>
              <c:layout>
                <c:manualLayout>
                  <c:x val="2.6717560463732455E-3"/>
                  <c:y val="-0.24475520432434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Avg=45%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816-4008-A1BB-1F3FC3A6970C}"/>
                </c:ext>
              </c:extLst>
            </c:dLbl>
            <c:dLbl>
              <c:idx val="7"/>
              <c:layout>
                <c:manualLayout>
                  <c:x val="4.0076340695599053E-2"/>
                  <c:y val="-0.1566433307675793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Avg=47%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816-4008-A1BB-1F3FC3A697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spcwhm12!$A$1:$A$20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spcwhm12!$C$1:$C$20</c:f>
              <c:numCache>
                <c:formatCode>0.00%</c:formatCode>
                <c:ptCount val="20"/>
                <c:pt idx="0">
                  <c:v>0.45209534195357531</c:v>
                </c:pt>
                <c:pt idx="1">
                  <c:v>0.45209534195357531</c:v>
                </c:pt>
                <c:pt idx="2">
                  <c:v>0.45209534195357531</c:v>
                </c:pt>
                <c:pt idx="3">
                  <c:v>0.45209534195357531</c:v>
                </c:pt>
                <c:pt idx="4">
                  <c:v>0.45209534195357531</c:v>
                </c:pt>
                <c:pt idx="5">
                  <c:v>0.45209534195357531</c:v>
                </c:pt>
                <c:pt idx="6">
                  <c:v>0.45209534195357531</c:v>
                </c:pt>
                <c:pt idx="7">
                  <c:v>0.47074541601400532</c:v>
                </c:pt>
                <c:pt idx="8">
                  <c:v>0.47074541601400532</c:v>
                </c:pt>
                <c:pt idx="9">
                  <c:v>0.47074541601400532</c:v>
                </c:pt>
                <c:pt idx="10">
                  <c:v>0.47074541601400532</c:v>
                </c:pt>
                <c:pt idx="11">
                  <c:v>0.47074541601400532</c:v>
                </c:pt>
                <c:pt idx="12">
                  <c:v>0.47074541601400532</c:v>
                </c:pt>
                <c:pt idx="13">
                  <c:v>0.47074541601400532</c:v>
                </c:pt>
                <c:pt idx="14">
                  <c:v>0.47074541601400532</c:v>
                </c:pt>
                <c:pt idx="15">
                  <c:v>0.47074541601400532</c:v>
                </c:pt>
                <c:pt idx="16">
                  <c:v>0.47074541601400532</c:v>
                </c:pt>
                <c:pt idx="17">
                  <c:v>0.47074541601400532</c:v>
                </c:pt>
                <c:pt idx="18">
                  <c:v>0.47074541601400532</c:v>
                </c:pt>
                <c:pt idx="19">
                  <c:v>0.47074541601400532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16-4008-A1BB-1F3FC3A6970C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7-C816-4008-A1BB-1F3FC3A6970C}"/>
              </c:ext>
            </c:extLst>
          </c:dPt>
          <c:cat>
            <c:numRef>
              <c:f>spcwhm12!$A$1:$A$20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spcwhm12!$D$1:$D$20</c:f>
              <c:numCache>
                <c:formatCode>0.00%</c:formatCode>
                <c:ptCount val="20"/>
                <c:pt idx="0">
                  <c:v>0.50583231188934263</c:v>
                </c:pt>
                <c:pt idx="1">
                  <c:v>0.50838838304595624</c:v>
                </c:pt>
                <c:pt idx="2">
                  <c:v>0.50854844319582015</c:v>
                </c:pt>
                <c:pt idx="3">
                  <c:v>0.50594356867497947</c:v>
                </c:pt>
                <c:pt idx="4">
                  <c:v>0.50616817122113156</c:v>
                </c:pt>
                <c:pt idx="5">
                  <c:v>0.50599945683399894</c:v>
                </c:pt>
                <c:pt idx="6">
                  <c:v>0.51108923254083094</c:v>
                </c:pt>
                <c:pt idx="7">
                  <c:v>0.49194336883820761</c:v>
                </c:pt>
                <c:pt idx="8">
                  <c:v>0.49124047786319419</c:v>
                </c:pt>
                <c:pt idx="9">
                  <c:v>0.4897496889075188</c:v>
                </c:pt>
                <c:pt idx="10">
                  <c:v>0.49003214581355325</c:v>
                </c:pt>
                <c:pt idx="11">
                  <c:v>0.48982912195129275</c:v>
                </c:pt>
                <c:pt idx="12">
                  <c:v>0.48950770968543783</c:v>
                </c:pt>
                <c:pt idx="13">
                  <c:v>0.49076267181438959</c:v>
                </c:pt>
                <c:pt idx="14">
                  <c:v>0.49176756140905414</c:v>
                </c:pt>
                <c:pt idx="15">
                  <c:v>0.4916091007673275</c:v>
                </c:pt>
                <c:pt idx="16">
                  <c:v>0.49284705113601518</c:v>
                </c:pt>
                <c:pt idx="17">
                  <c:v>0.49321291810026563</c:v>
                </c:pt>
                <c:pt idx="18">
                  <c:v>0.49220844073703424</c:v>
                </c:pt>
                <c:pt idx="19">
                  <c:v>0.49159605688686941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816-4008-A1BB-1F3FC3A6970C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A-C816-4008-A1BB-1F3FC3A6970C}"/>
              </c:ext>
            </c:extLst>
          </c:dPt>
          <c:cat>
            <c:numRef>
              <c:f>spcwhm12!$A$1:$A$20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spcwhm12!$E$1:$E$20</c:f>
              <c:numCache>
                <c:formatCode>0.00%</c:formatCode>
                <c:ptCount val="20"/>
                <c:pt idx="0">
                  <c:v>0.39835837201780799</c:v>
                </c:pt>
                <c:pt idx="1">
                  <c:v>0.39580230086119439</c:v>
                </c:pt>
                <c:pt idx="2">
                  <c:v>0.39564224071133047</c:v>
                </c:pt>
                <c:pt idx="3">
                  <c:v>0.39824711523217116</c:v>
                </c:pt>
                <c:pt idx="4">
                  <c:v>0.39802251268601913</c:v>
                </c:pt>
                <c:pt idx="5">
                  <c:v>0.39819122707315169</c:v>
                </c:pt>
                <c:pt idx="6">
                  <c:v>0.39310145136631969</c:v>
                </c:pt>
                <c:pt idx="7">
                  <c:v>0.44954746318980304</c:v>
                </c:pt>
                <c:pt idx="8">
                  <c:v>0.45025035416481646</c:v>
                </c:pt>
                <c:pt idx="9">
                  <c:v>0.45174114312049185</c:v>
                </c:pt>
                <c:pt idx="10">
                  <c:v>0.45145868621445739</c:v>
                </c:pt>
                <c:pt idx="11">
                  <c:v>0.4516617100767179</c:v>
                </c:pt>
                <c:pt idx="12">
                  <c:v>0.45198312234257282</c:v>
                </c:pt>
                <c:pt idx="13">
                  <c:v>0.45072816021362105</c:v>
                </c:pt>
                <c:pt idx="14">
                  <c:v>0.44972327061895651</c:v>
                </c:pt>
                <c:pt idx="15">
                  <c:v>0.44988173126068315</c:v>
                </c:pt>
                <c:pt idx="16">
                  <c:v>0.44864378089199547</c:v>
                </c:pt>
                <c:pt idx="17">
                  <c:v>0.44827791392774502</c:v>
                </c:pt>
                <c:pt idx="18">
                  <c:v>0.44928239129097641</c:v>
                </c:pt>
                <c:pt idx="19">
                  <c:v>0.44989477514114123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816-4008-A1BB-1F3FC3A69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177439"/>
        <c:axId val="1194177855"/>
      </c:lineChart>
      <c:catAx>
        <c:axId val="11941774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194177855"/>
        <c:crosses val="autoZero"/>
        <c:auto val="0"/>
        <c:lblAlgn val="ctr"/>
        <c:lblOffset val="100"/>
        <c:noMultiLvlLbl val="0"/>
      </c:catAx>
      <c:valAx>
        <c:axId val="1194177855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94177439"/>
        <c:crosses val="autoZero"/>
        <c:crossBetween val="midCat"/>
        <c:majorUnit val="0.1"/>
        <c:minorUnit val="5.000000000000001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2112860892389"/>
          <c:y val="6.5085819864622182E-2"/>
          <c:w val="0.86850109361329819"/>
          <c:h val="0.63013221209190962"/>
        </c:manualLayout>
      </c:layout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58B-452E-BE29-E60375E7D53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58B-452E-BE29-E60375E7D53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58B-452E-BE29-E60375E7D530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58B-452E-BE29-E60375E7D53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58B-452E-BE29-E60375E7D53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58B-452E-BE29-E60375E7D53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58B-452E-BE29-E60375E7D53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58B-452E-BE29-E60375E7D530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58B-452E-BE29-E60375E7D530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58B-452E-BE29-E60375E7D530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58B-452E-BE29-E60375E7D53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E58B-452E-BE29-E60375E7D53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E58B-452E-BE29-E60375E7D530}"/>
              </c:ext>
            </c:extLst>
          </c:dPt>
          <c:dPt>
            <c:idx val="1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58B-452E-BE29-E60375E7D530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F-E58B-452E-BE29-E60375E7D530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0-E58B-452E-BE29-E60375E7D530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58B-452E-BE29-E60375E7D530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E58B-452E-BE29-E60375E7D530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3-E58B-452E-BE29-E60375E7D53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4-E58B-452E-BE29-E60375E7D530}"/>
              </c:ext>
            </c:extLst>
          </c:dPt>
          <c:cat>
            <c:numRef>
              <c:f>spcwhm19!$A$1:$A$20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spcwhm19!$B$1:$B$20</c:f>
              <c:numCache>
                <c:formatCode>0.00%</c:formatCode>
                <c:ptCount val="20"/>
                <c:pt idx="0">
                  <c:v>0.44</c:v>
                </c:pt>
                <c:pt idx="1">
                  <c:v>0.56122448979591832</c:v>
                </c:pt>
                <c:pt idx="2">
                  <c:v>0.5641025641025641</c:v>
                </c:pt>
                <c:pt idx="3">
                  <c:v>0.63541666666666663</c:v>
                </c:pt>
                <c:pt idx="4">
                  <c:v>0.54545454545454541</c:v>
                </c:pt>
                <c:pt idx="5">
                  <c:v>0.58139534883720934</c:v>
                </c:pt>
                <c:pt idx="6">
                  <c:v>0.54545454545454541</c:v>
                </c:pt>
                <c:pt idx="7">
                  <c:v>0.45161290322580644</c:v>
                </c:pt>
                <c:pt idx="8">
                  <c:v>0.42857142857142855</c:v>
                </c:pt>
                <c:pt idx="9">
                  <c:v>0.43333333333333335</c:v>
                </c:pt>
                <c:pt idx="10">
                  <c:v>0.3783783783783784</c:v>
                </c:pt>
                <c:pt idx="11">
                  <c:v>0.58823529411764708</c:v>
                </c:pt>
                <c:pt idx="12">
                  <c:v>0.5</c:v>
                </c:pt>
                <c:pt idx="13">
                  <c:v>0.61363636363636365</c:v>
                </c:pt>
                <c:pt idx="14">
                  <c:v>0.70588235294117652</c:v>
                </c:pt>
                <c:pt idx="15">
                  <c:v>0.75757575757575757</c:v>
                </c:pt>
                <c:pt idx="16">
                  <c:v>0.77777777777777779</c:v>
                </c:pt>
                <c:pt idx="17">
                  <c:v>0.8</c:v>
                </c:pt>
                <c:pt idx="18">
                  <c:v>0.74576271186440679</c:v>
                </c:pt>
                <c:pt idx="19">
                  <c:v>0.73529411764705888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58B-452E-BE29-E60375E7D530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6-E58B-452E-BE29-E60375E7D53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E58B-452E-BE29-E60375E7D530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9-E58B-452E-BE29-E60375E7D530}"/>
              </c:ext>
            </c:extLst>
          </c:dPt>
          <c:dLbls>
            <c:dLbl>
              <c:idx val="0"/>
              <c:layout>
                <c:manualLayout>
                  <c:x val="1.8014873140857392E-2"/>
                  <c:y val="-0.111427683381682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Avg=53%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E58B-452E-BE29-E60375E7D530}"/>
                </c:ext>
              </c:extLst>
            </c:dLbl>
            <c:dLbl>
              <c:idx val="13"/>
              <c:layout>
                <c:manualLayout>
                  <c:x val="5.539263674839116E-3"/>
                  <c:y val="-7.42850520708238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Avg=74%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E58B-452E-BE29-E60375E7D5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spcwhm19!$A$1:$A$20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spcwhm19!$C$1:$C$20</c:f>
              <c:numCache>
                <c:formatCode>0.00%</c:formatCode>
                <c:ptCount val="20"/>
                <c:pt idx="0">
                  <c:v>0.52601969057665265</c:v>
                </c:pt>
                <c:pt idx="1">
                  <c:v>0.52601969057665265</c:v>
                </c:pt>
                <c:pt idx="2">
                  <c:v>0.52601969057665265</c:v>
                </c:pt>
                <c:pt idx="3">
                  <c:v>0.52601969057665265</c:v>
                </c:pt>
                <c:pt idx="4">
                  <c:v>0.52601969057665265</c:v>
                </c:pt>
                <c:pt idx="5">
                  <c:v>0.52601969057665265</c:v>
                </c:pt>
                <c:pt idx="6">
                  <c:v>0.52601969057665265</c:v>
                </c:pt>
                <c:pt idx="7">
                  <c:v>0.52601969057665265</c:v>
                </c:pt>
                <c:pt idx="8">
                  <c:v>0.52601969057665265</c:v>
                </c:pt>
                <c:pt idx="9">
                  <c:v>0.52601969057665265</c:v>
                </c:pt>
                <c:pt idx="10">
                  <c:v>0.52601969057665265</c:v>
                </c:pt>
                <c:pt idx="11">
                  <c:v>0.52601969057665265</c:v>
                </c:pt>
                <c:pt idx="12">
                  <c:v>0.52601969057665265</c:v>
                </c:pt>
                <c:pt idx="13">
                  <c:v>0.7382716049382716</c:v>
                </c:pt>
                <c:pt idx="14">
                  <c:v>0.7382716049382716</c:v>
                </c:pt>
                <c:pt idx="15">
                  <c:v>0.7382716049382716</c:v>
                </c:pt>
                <c:pt idx="16">
                  <c:v>0.7382716049382716</c:v>
                </c:pt>
                <c:pt idx="17">
                  <c:v>0.7382716049382716</c:v>
                </c:pt>
                <c:pt idx="18">
                  <c:v>0.7382716049382716</c:v>
                </c:pt>
                <c:pt idx="19">
                  <c:v>0.7382716049382716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E58B-452E-BE29-E60375E7D530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C-E58B-452E-BE29-E60375E7D53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D-E58B-452E-BE29-E60375E7D530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F-E58B-452E-BE29-E60375E7D530}"/>
              </c:ext>
            </c:extLst>
          </c:dPt>
          <c:cat>
            <c:numRef>
              <c:f>spcwhm19!$A$1:$A$20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spcwhm19!$D$1:$D$20</c:f>
              <c:numCache>
                <c:formatCode>0.00%</c:formatCode>
                <c:ptCount val="20"/>
                <c:pt idx="0">
                  <c:v>0.57232694332505452</c:v>
                </c:pt>
                <c:pt idx="1">
                  <c:v>0.57279707977167316</c:v>
                </c:pt>
                <c:pt idx="2">
                  <c:v>0.57845232937799729</c:v>
                </c:pt>
                <c:pt idx="3">
                  <c:v>0.57328183250318532</c:v>
                </c:pt>
                <c:pt idx="4">
                  <c:v>0.58846037744469892</c:v>
                </c:pt>
                <c:pt idx="5">
                  <c:v>0.59663758897827124</c:v>
                </c:pt>
                <c:pt idx="6">
                  <c:v>0.59583050077601762</c:v>
                </c:pt>
                <c:pt idx="7">
                  <c:v>0.60918997173572187</c:v>
                </c:pt>
                <c:pt idx="8">
                  <c:v>0.60429323394685386</c:v>
                </c:pt>
                <c:pt idx="9">
                  <c:v>0.61056478026462868</c:v>
                </c:pt>
                <c:pt idx="10">
                  <c:v>0.60214834514395754</c:v>
                </c:pt>
                <c:pt idx="11">
                  <c:v>0.60543597385852743</c:v>
                </c:pt>
                <c:pt idx="12">
                  <c:v>0.61056478026462868</c:v>
                </c:pt>
                <c:pt idx="13">
                  <c:v>0.77568126363769829</c:v>
                </c:pt>
                <c:pt idx="14">
                  <c:v>0.7730192195598381</c:v>
                </c:pt>
                <c:pt idx="15">
                  <c:v>0.76881646336002663</c:v>
                </c:pt>
                <c:pt idx="16">
                  <c:v>0.76751608039383934</c:v>
                </c:pt>
                <c:pt idx="17">
                  <c:v>0.77526326550486535</c:v>
                </c:pt>
                <c:pt idx="18">
                  <c:v>0.77057767112004705</c:v>
                </c:pt>
                <c:pt idx="19">
                  <c:v>0.76836392192145975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58B-452E-BE29-E60375E7D530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21-E58B-452E-BE29-E60375E7D53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22-E58B-452E-BE29-E60375E7D530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24-E58B-452E-BE29-E60375E7D530}"/>
              </c:ext>
            </c:extLst>
          </c:dPt>
          <c:cat>
            <c:numRef>
              <c:f>spcwhm19!$A$1:$A$20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spcwhm19!$E$1:$E$20</c:f>
              <c:numCache>
                <c:formatCode>0.00%</c:formatCode>
                <c:ptCount val="20"/>
                <c:pt idx="0">
                  <c:v>0.47971243782825079</c:v>
                </c:pt>
                <c:pt idx="1">
                  <c:v>0.47924230138163215</c:v>
                </c:pt>
                <c:pt idx="2">
                  <c:v>0.47358705177530802</c:v>
                </c:pt>
                <c:pt idx="3">
                  <c:v>0.47875754865011994</c:v>
                </c:pt>
                <c:pt idx="4">
                  <c:v>0.46357900370860639</c:v>
                </c:pt>
                <c:pt idx="5">
                  <c:v>0.45540179217503401</c:v>
                </c:pt>
                <c:pt idx="6">
                  <c:v>0.45620888037728774</c:v>
                </c:pt>
                <c:pt idx="7">
                  <c:v>0.44284940941758344</c:v>
                </c:pt>
                <c:pt idx="8">
                  <c:v>0.44774614720645139</c:v>
                </c:pt>
                <c:pt idx="9">
                  <c:v>0.44147460088867663</c:v>
                </c:pt>
                <c:pt idx="10">
                  <c:v>0.44989103600934777</c:v>
                </c:pt>
                <c:pt idx="11">
                  <c:v>0.44660340729477793</c:v>
                </c:pt>
                <c:pt idx="12">
                  <c:v>0.44147460088867663</c:v>
                </c:pt>
                <c:pt idx="13">
                  <c:v>0.7008619462388449</c:v>
                </c:pt>
                <c:pt idx="14">
                  <c:v>0.70352399031670509</c:v>
                </c:pt>
                <c:pt idx="15">
                  <c:v>0.70772674651651657</c:v>
                </c:pt>
                <c:pt idx="16">
                  <c:v>0.70902712948270386</c:v>
                </c:pt>
                <c:pt idx="17">
                  <c:v>0.70127994437167784</c:v>
                </c:pt>
                <c:pt idx="18">
                  <c:v>0.70596553875649615</c:v>
                </c:pt>
                <c:pt idx="19">
                  <c:v>0.70817928795508345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E58B-452E-BE29-E60375E7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24527"/>
        <c:axId val="212909135"/>
      </c:lineChart>
      <c:catAx>
        <c:axId val="21292452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212909135"/>
        <c:crosses val="autoZero"/>
        <c:auto val="0"/>
        <c:lblAlgn val="ctr"/>
        <c:lblOffset val="100"/>
        <c:noMultiLvlLbl val="0"/>
      </c:catAx>
      <c:valAx>
        <c:axId val="212909135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212924527"/>
        <c:crosses val="autoZero"/>
        <c:crossBetween val="midCat"/>
        <c:majorUnit val="0.1"/>
        <c:minorUnit val="1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374-4802-85D0-7A3BC753F21E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374-4802-85D0-7A3BC753F21E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374-4802-85D0-7A3BC753F21E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374-4802-85D0-7A3BC753F21E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374-4802-85D0-7A3BC753F21E}"/>
              </c:ext>
            </c:extLst>
          </c:dPt>
          <c:dPt>
            <c:idx val="13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374-4802-85D0-7A3BC753F21E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374-4802-85D0-7A3BC753F21E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374-4802-85D0-7A3BC753F21E}"/>
              </c:ext>
            </c:extLst>
          </c:dPt>
          <c:cat>
            <c:numRef>
              <c:f>spcwhm23!$A$1:$A$20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spcwhm23!$B$1:$B$20</c:f>
              <c:numCache>
                <c:formatCode>0.00%</c:formatCode>
                <c:ptCount val="20"/>
                <c:pt idx="0">
                  <c:v>7.3643410852713184E-2</c:v>
                </c:pt>
                <c:pt idx="1">
                  <c:v>9.1787439613526575E-2</c:v>
                </c:pt>
                <c:pt idx="2">
                  <c:v>5.9405940594059403E-2</c:v>
                </c:pt>
                <c:pt idx="3">
                  <c:v>1.6877637130801686E-2</c:v>
                </c:pt>
                <c:pt idx="4">
                  <c:v>7.6190476190476197E-2</c:v>
                </c:pt>
                <c:pt idx="5">
                  <c:v>7.0422535211267609E-2</c:v>
                </c:pt>
                <c:pt idx="6">
                  <c:v>4.3973941368078175E-2</c:v>
                </c:pt>
                <c:pt idx="7">
                  <c:v>4.746835443037975E-2</c:v>
                </c:pt>
                <c:pt idx="8">
                  <c:v>3.9001560062402497E-2</c:v>
                </c:pt>
                <c:pt idx="9">
                  <c:v>4.4619422572178477E-2</c:v>
                </c:pt>
                <c:pt idx="10">
                  <c:v>3.7613488975356678E-2</c:v>
                </c:pt>
                <c:pt idx="11">
                  <c:v>3.7685060565275909E-2</c:v>
                </c:pt>
                <c:pt idx="12">
                  <c:v>3.7467700258397935E-2</c:v>
                </c:pt>
                <c:pt idx="13">
                  <c:v>0.05</c:v>
                </c:pt>
                <c:pt idx="14">
                  <c:v>5.7432432432432436E-2</c:v>
                </c:pt>
                <c:pt idx="15">
                  <c:v>3.9711191335740074E-2</c:v>
                </c:pt>
                <c:pt idx="16">
                  <c:v>6.9364161849710976E-2</c:v>
                </c:pt>
                <c:pt idx="17">
                  <c:v>5.9183673469387757E-2</c:v>
                </c:pt>
                <c:pt idx="18">
                  <c:v>6.3439065108514187E-2</c:v>
                </c:pt>
                <c:pt idx="19">
                  <c:v>5.6451612903225805E-2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374-4802-85D0-7A3BC753F21E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9374-4802-85D0-7A3BC753F21E}"/>
              </c:ext>
            </c:extLst>
          </c:dPt>
          <c:dLbls>
            <c:dLbl>
              <c:idx val="0"/>
              <c:layout>
                <c:manualLayout>
                  <c:x val="4.9980169722686527E-2"/>
                  <c:y val="-0.201877934272300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Avg=4.6%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374-4802-85D0-7A3BC753F21E}"/>
                </c:ext>
              </c:extLst>
            </c:dLbl>
            <c:dLbl>
              <c:idx val="13"/>
              <c:layout>
                <c:manualLayout>
                  <c:x val="4.442681753127696E-2"/>
                  <c:y val="-0.1596244131455399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Avg=5.6%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374-4802-85D0-7A3BC753F2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spcwhm23!$A$1:$A$20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spcwhm23!$C$1:$C$20</c:f>
              <c:numCache>
                <c:formatCode>0.00%</c:formatCode>
                <c:ptCount val="20"/>
                <c:pt idx="0">
                  <c:v>4.5817369093231163E-2</c:v>
                </c:pt>
                <c:pt idx="1">
                  <c:v>4.5817369093231163E-2</c:v>
                </c:pt>
                <c:pt idx="2">
                  <c:v>4.5817369093231163E-2</c:v>
                </c:pt>
                <c:pt idx="3">
                  <c:v>4.5817369093231163E-2</c:v>
                </c:pt>
                <c:pt idx="4">
                  <c:v>4.5817369093231163E-2</c:v>
                </c:pt>
                <c:pt idx="5">
                  <c:v>4.5817369093231163E-2</c:v>
                </c:pt>
                <c:pt idx="6">
                  <c:v>4.5817369093231163E-2</c:v>
                </c:pt>
                <c:pt idx="7">
                  <c:v>4.5817369093231163E-2</c:v>
                </c:pt>
                <c:pt idx="8">
                  <c:v>4.5817369093231163E-2</c:v>
                </c:pt>
                <c:pt idx="9">
                  <c:v>4.5817369093231163E-2</c:v>
                </c:pt>
                <c:pt idx="10">
                  <c:v>4.5817369093231163E-2</c:v>
                </c:pt>
                <c:pt idx="11">
                  <c:v>4.5817369093231163E-2</c:v>
                </c:pt>
                <c:pt idx="12">
                  <c:v>4.5817369093231163E-2</c:v>
                </c:pt>
                <c:pt idx="13">
                  <c:v>5.6302939711011461E-2</c:v>
                </c:pt>
                <c:pt idx="14">
                  <c:v>5.6302939711011461E-2</c:v>
                </c:pt>
                <c:pt idx="15">
                  <c:v>5.6302939711011461E-2</c:v>
                </c:pt>
                <c:pt idx="16">
                  <c:v>5.6302939711011461E-2</c:v>
                </c:pt>
                <c:pt idx="17">
                  <c:v>5.6302939711011461E-2</c:v>
                </c:pt>
                <c:pt idx="18">
                  <c:v>5.6302939711011461E-2</c:v>
                </c:pt>
                <c:pt idx="19">
                  <c:v>5.6302939711011461E-2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374-4802-85D0-7A3BC753F21E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9374-4802-85D0-7A3BC753F21E}"/>
              </c:ext>
            </c:extLst>
          </c:dPt>
          <c:cat>
            <c:numRef>
              <c:f>spcwhm23!$A$1:$A$20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spcwhm23!$D$1:$D$20</c:f>
              <c:numCache>
                <c:formatCode>0.00%</c:formatCode>
                <c:ptCount val="20"/>
                <c:pt idx="0">
                  <c:v>6.1202662901367791E-2</c:v>
                </c:pt>
                <c:pt idx="1">
                  <c:v>6.2993703013285357E-2</c:v>
                </c:pt>
                <c:pt idx="2">
                  <c:v>6.320498197592106E-2</c:v>
                </c:pt>
                <c:pt idx="3">
                  <c:v>6.1869824577307171E-2</c:v>
                </c:pt>
                <c:pt idx="4">
                  <c:v>6.2870573584047171E-2</c:v>
                </c:pt>
                <c:pt idx="5">
                  <c:v>6.2750054727655519E-2</c:v>
                </c:pt>
                <c:pt idx="6">
                  <c:v>5.5790498669378644E-2</c:v>
                </c:pt>
                <c:pt idx="7">
                  <c:v>5.5647450356913104E-2</c:v>
                </c:pt>
                <c:pt idx="8">
                  <c:v>5.5578196475872359E-2</c:v>
                </c:pt>
                <c:pt idx="9">
                  <c:v>5.4769741945090336E-2</c:v>
                </c:pt>
                <c:pt idx="10">
                  <c:v>5.4717337361086783E-2</c:v>
                </c:pt>
                <c:pt idx="11">
                  <c:v>5.4883484442735379E-2</c:v>
                </c:pt>
                <c:pt idx="12">
                  <c:v>5.4700072614920325E-2</c:v>
                </c:pt>
                <c:pt idx="13">
                  <c:v>6.6866305301077344E-2</c:v>
                </c:pt>
                <c:pt idx="14">
                  <c:v>6.7286204257430968E-2</c:v>
                </c:pt>
                <c:pt idx="15">
                  <c:v>6.765663972793913E-2</c:v>
                </c:pt>
                <c:pt idx="16">
                  <c:v>6.8033226191719282E-2</c:v>
                </c:pt>
                <c:pt idx="17">
                  <c:v>6.8375357528229624E-2</c:v>
                </c:pt>
                <c:pt idx="18">
                  <c:v>6.7221839658141658E-2</c:v>
                </c:pt>
                <c:pt idx="19">
                  <c:v>6.7035329882913941E-2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374-4802-85D0-7A3BC753F21E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2-9374-4802-85D0-7A3BC753F21E}"/>
              </c:ext>
            </c:extLst>
          </c:dPt>
          <c:cat>
            <c:numRef>
              <c:f>spcwhm23!$A$1:$A$20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spcwhm23!$E$1:$E$20</c:f>
              <c:numCache>
                <c:formatCode>0.00%</c:formatCode>
                <c:ptCount val="20"/>
                <c:pt idx="0">
                  <c:v>3.0432075285094534E-2</c:v>
                </c:pt>
                <c:pt idx="1">
                  <c:v>2.8641035173176961E-2</c:v>
                </c:pt>
                <c:pt idx="2">
                  <c:v>2.8429756210541259E-2</c:v>
                </c:pt>
                <c:pt idx="3">
                  <c:v>2.9764913609155154E-2</c:v>
                </c:pt>
                <c:pt idx="4">
                  <c:v>2.8764164602415151E-2</c:v>
                </c:pt>
                <c:pt idx="5">
                  <c:v>2.8884683458806806E-2</c:v>
                </c:pt>
                <c:pt idx="6">
                  <c:v>3.5844239517083681E-2</c:v>
                </c:pt>
                <c:pt idx="7">
                  <c:v>3.5987287829549221E-2</c:v>
                </c:pt>
                <c:pt idx="8">
                  <c:v>3.6056541710589966E-2</c:v>
                </c:pt>
                <c:pt idx="9">
                  <c:v>3.6864996241371989E-2</c:v>
                </c:pt>
                <c:pt idx="10">
                  <c:v>3.6917400825375542E-2</c:v>
                </c:pt>
                <c:pt idx="11">
                  <c:v>3.6751253743726946E-2</c:v>
                </c:pt>
                <c:pt idx="12">
                  <c:v>3.6934665571542E-2</c:v>
                </c:pt>
                <c:pt idx="13">
                  <c:v>4.5739574120945571E-2</c:v>
                </c:pt>
                <c:pt idx="14">
                  <c:v>4.5319675164591955E-2</c:v>
                </c:pt>
                <c:pt idx="15">
                  <c:v>4.4949239694083792E-2</c:v>
                </c:pt>
                <c:pt idx="16">
                  <c:v>4.4572653230303641E-2</c:v>
                </c:pt>
                <c:pt idx="17">
                  <c:v>4.4230521893793305E-2</c:v>
                </c:pt>
                <c:pt idx="18">
                  <c:v>4.5384039763881272E-2</c:v>
                </c:pt>
                <c:pt idx="19">
                  <c:v>4.5570549539108982E-2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374-4802-85D0-7A3BC753F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98576"/>
        <c:axId val="145600656"/>
      </c:lineChart>
      <c:catAx>
        <c:axId val="14559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45600656"/>
        <c:crosses val="autoZero"/>
        <c:auto val="0"/>
        <c:lblAlgn val="ctr"/>
        <c:lblOffset val="100"/>
        <c:noMultiLvlLbl val="0"/>
      </c:catAx>
      <c:valAx>
        <c:axId val="145600656"/>
        <c:scaling>
          <c:orientation val="minMax"/>
          <c:max val="0.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145598576"/>
        <c:crosses val="autoZero"/>
        <c:crossBetween val="midCat"/>
        <c:majorUnit val="0.02"/>
        <c:minorUnit val="5.0000000000000001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Xbar</c:v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0D-44D0-A596-882D96C4D52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0D-44D0-A596-882D96C4D52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E0D-44D0-A596-882D96C4D52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E0D-44D0-A596-882D96C4D52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0D-44D0-A596-882D96C4D52D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E0D-44D0-A596-882D96C4D52D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E0D-44D0-A596-882D96C4D52D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E0D-44D0-A596-882D96C4D52D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E0D-44D0-A596-882D96C4D52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CE0D-44D0-A596-882D96C4D52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B-CE0D-44D0-A596-882D96C4D52D}"/>
              </c:ext>
            </c:extLst>
          </c:dPt>
          <c:dPt>
            <c:idx val="11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E0D-44D0-A596-882D96C4D52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D-CE0D-44D0-A596-882D96C4D52D}"/>
              </c:ext>
            </c:extLst>
          </c:dPt>
          <c:dPt>
            <c:idx val="13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E0D-44D0-A596-882D96C4D52D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E0D-44D0-A596-882D96C4D52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1-CE0D-44D0-A596-882D96C4D52D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E0D-44D0-A596-882D96C4D52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3-CE0D-44D0-A596-882D96C4D52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4-CE0D-44D0-A596-882D96C4D52D}"/>
              </c:ext>
            </c:extLst>
          </c:dPt>
          <c:cat>
            <c:numRef>
              <c:f>spcwhm21!$A$1:$A$20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spcwhm21!$B$1:$B$20</c:f>
              <c:numCache>
                <c:formatCode>0.00%</c:formatCode>
                <c:ptCount val="20"/>
                <c:pt idx="0">
                  <c:v>0</c:v>
                </c:pt>
                <c:pt idx="1">
                  <c:v>3.1609195402298854E-2</c:v>
                </c:pt>
                <c:pt idx="2">
                  <c:v>3.5256410256410256E-2</c:v>
                </c:pt>
                <c:pt idx="3">
                  <c:v>2.6845637583892617E-2</c:v>
                </c:pt>
                <c:pt idx="4">
                  <c:v>4.9792531120331947E-2</c:v>
                </c:pt>
                <c:pt idx="5">
                  <c:v>5.1383399209486168E-2</c:v>
                </c:pt>
                <c:pt idx="6">
                  <c:v>8.4269662921348312E-2</c:v>
                </c:pt>
                <c:pt idx="7">
                  <c:v>0.14393939393939395</c:v>
                </c:pt>
                <c:pt idx="8">
                  <c:v>0.15789473684210525</c:v>
                </c:pt>
                <c:pt idx="9">
                  <c:v>0.20547945205479451</c:v>
                </c:pt>
                <c:pt idx="10">
                  <c:v>0.20103092783505155</c:v>
                </c:pt>
                <c:pt idx="11">
                  <c:v>0.32019704433497537</c:v>
                </c:pt>
                <c:pt idx="12">
                  <c:v>0.26106194690265488</c:v>
                </c:pt>
                <c:pt idx="13">
                  <c:v>0.34513274336283184</c:v>
                </c:pt>
                <c:pt idx="14">
                  <c:v>0.36991869918699188</c:v>
                </c:pt>
                <c:pt idx="15">
                  <c:v>0.48275862068965519</c:v>
                </c:pt>
                <c:pt idx="16">
                  <c:v>0.61244019138755978</c:v>
                </c:pt>
                <c:pt idx="17">
                  <c:v>0.5390625</c:v>
                </c:pt>
                <c:pt idx="18">
                  <c:v>0.46411483253588515</c:v>
                </c:pt>
                <c:pt idx="19">
                  <c:v>0.51515151515151514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E0D-44D0-A596-882D96C4D52D}"/>
            </c:ext>
          </c:extLst>
        </c:ser>
        <c:ser>
          <c:idx val="1"/>
          <c:order val="1"/>
          <c:tx>
            <c:v>Avg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7-CE0D-44D0-A596-882D96C4D52D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9-CE0D-44D0-A596-882D96C4D52D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8.406432748538011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Avg=4%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CE0D-44D0-A596-882D96C4D52D}"/>
                </c:ext>
              </c:extLst>
            </c:dLbl>
            <c:dLbl>
              <c:idx val="7"/>
              <c:layout>
                <c:manualLayout>
                  <c:x val="1.1111111111111112E-2"/>
                  <c:y val="-9.137426900584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Avg=23%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CE0D-44D0-A596-882D96C4D52D}"/>
                </c:ext>
              </c:extLst>
            </c:dLbl>
            <c:dLbl>
              <c:idx val="13"/>
              <c:layout>
                <c:manualLayout>
                  <c:x val="5.5555555555555558E-3"/>
                  <c:y val="-0.135233918128654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Avg=47%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CE0D-44D0-A596-882D96C4D5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spcwhm21!$A$1:$A$20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spcwhm21!$C$1:$C$20</c:f>
              <c:numCache>
                <c:formatCode>0.00%</c:formatCode>
                <c:ptCount val="20"/>
                <c:pt idx="0">
                  <c:v>3.54251012145749E-2</c:v>
                </c:pt>
                <c:pt idx="1">
                  <c:v>3.54251012145749E-2</c:v>
                </c:pt>
                <c:pt idx="2">
                  <c:v>3.54251012145749E-2</c:v>
                </c:pt>
                <c:pt idx="3">
                  <c:v>3.54251012145749E-2</c:v>
                </c:pt>
                <c:pt idx="4">
                  <c:v>3.54251012145749E-2</c:v>
                </c:pt>
                <c:pt idx="5">
                  <c:v>3.54251012145749E-2</c:v>
                </c:pt>
                <c:pt idx="6">
                  <c:v>3.54251012145749E-2</c:v>
                </c:pt>
                <c:pt idx="7">
                  <c:v>0.22660098522167488</c:v>
                </c:pt>
                <c:pt idx="8">
                  <c:v>0.22660098522167488</c:v>
                </c:pt>
                <c:pt idx="9">
                  <c:v>0.22660098522167488</c:v>
                </c:pt>
                <c:pt idx="10">
                  <c:v>0.22660098522167488</c:v>
                </c:pt>
                <c:pt idx="11">
                  <c:v>0.22660098522167488</c:v>
                </c:pt>
                <c:pt idx="12">
                  <c:v>0.22660098522167488</c:v>
                </c:pt>
                <c:pt idx="13">
                  <c:v>0.46831955922865015</c:v>
                </c:pt>
                <c:pt idx="14">
                  <c:v>0.46831955922865015</c:v>
                </c:pt>
                <c:pt idx="15">
                  <c:v>0.46831955922865015</c:v>
                </c:pt>
                <c:pt idx="16">
                  <c:v>0.46831955922865015</c:v>
                </c:pt>
                <c:pt idx="17">
                  <c:v>0.46831955922865015</c:v>
                </c:pt>
                <c:pt idx="18">
                  <c:v>0.46831955922865015</c:v>
                </c:pt>
                <c:pt idx="19">
                  <c:v>0.46831955922865015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E0D-44D0-A596-882D96C4D52D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D-CE0D-44D0-A596-882D96C4D52D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F-CE0D-44D0-A596-882D96C4D52D}"/>
              </c:ext>
            </c:extLst>
          </c:dPt>
          <c:cat>
            <c:numRef>
              <c:f>spcwhm21!$A$1:$A$20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spcwhm21!$D$1:$D$20</c:f>
              <c:numCache>
                <c:formatCode>0.00%</c:formatCode>
                <c:ptCount val="20"/>
                <c:pt idx="0">
                  <c:v>4.8141249837707956E-2</c:v>
                </c:pt>
                <c:pt idx="1">
                  <c:v>4.8104656528392145E-2</c:v>
                </c:pt>
                <c:pt idx="2">
                  <c:v>4.8816204124469936E-2</c:v>
                </c:pt>
                <c:pt idx="3">
                  <c:v>4.9127150097365305E-2</c:v>
                </c:pt>
                <c:pt idx="4">
                  <c:v>5.0661597962459601E-2</c:v>
                </c:pt>
                <c:pt idx="5">
                  <c:v>5.0295868727978831E-2</c:v>
                </c:pt>
                <c:pt idx="6">
                  <c:v>5.3154076860811056E-2</c:v>
                </c:pt>
                <c:pt idx="7">
                  <c:v>0.27753720514486374</c:v>
                </c:pt>
                <c:pt idx="8">
                  <c:v>0.28141116819863843</c:v>
                </c:pt>
                <c:pt idx="9">
                  <c:v>0.27503352565329087</c:v>
                </c:pt>
                <c:pt idx="10">
                  <c:v>0.26861680219971118</c:v>
                </c:pt>
                <c:pt idx="11">
                  <c:v>0.26767485847561423</c:v>
                </c:pt>
                <c:pt idx="12">
                  <c:v>0.2655287491613979</c:v>
                </c:pt>
                <c:pt idx="13">
                  <c:v>0.53566728276236764</c:v>
                </c:pt>
                <c:pt idx="14">
                  <c:v>0.53287154198488718</c:v>
                </c:pt>
                <c:pt idx="15">
                  <c:v>0.53938020028290079</c:v>
                </c:pt>
                <c:pt idx="16">
                  <c:v>0.53835276343585403</c:v>
                </c:pt>
                <c:pt idx="17">
                  <c:v>0.55780907439354488</c:v>
                </c:pt>
                <c:pt idx="18">
                  <c:v>0.53835276343585403</c:v>
                </c:pt>
                <c:pt idx="19">
                  <c:v>0.53493442391436941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E0D-44D0-A596-882D96C4D52D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7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22-CE0D-44D0-A596-882D96C4D52D}"/>
              </c:ext>
            </c:extLst>
          </c:dPt>
          <c:dPt>
            <c:idx val="13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24-CE0D-44D0-A596-882D96C4D52D}"/>
              </c:ext>
            </c:extLst>
          </c:dPt>
          <c:cat>
            <c:numRef>
              <c:f>spcwhm21!$A$1:$A$20</c:f>
              <c:numCache>
                <c:formatCode>mmm\-yy</c:formatCode>
                <c:ptCount val="20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</c:numCache>
            </c:numRef>
          </c:cat>
          <c:val>
            <c:numRef>
              <c:f>spcwhm21!$E$1:$E$20</c:f>
              <c:numCache>
                <c:formatCode>0.00%</c:formatCode>
                <c:ptCount val="20"/>
                <c:pt idx="0">
                  <c:v>2.2708952591441848E-2</c:v>
                </c:pt>
                <c:pt idx="1">
                  <c:v>2.2745545900757655E-2</c:v>
                </c:pt>
                <c:pt idx="2">
                  <c:v>2.2033998304679864E-2</c:v>
                </c:pt>
                <c:pt idx="3">
                  <c:v>2.1723052331784495E-2</c:v>
                </c:pt>
                <c:pt idx="4">
                  <c:v>2.0188604466690199E-2</c:v>
                </c:pt>
                <c:pt idx="5">
                  <c:v>2.055433370117097E-2</c:v>
                </c:pt>
                <c:pt idx="6">
                  <c:v>1.7696125568338744E-2</c:v>
                </c:pt>
                <c:pt idx="7">
                  <c:v>0.17566476529848599</c:v>
                </c:pt>
                <c:pt idx="8">
                  <c:v>0.17179080224471135</c:v>
                </c:pt>
                <c:pt idx="9">
                  <c:v>0.17816844479005889</c:v>
                </c:pt>
                <c:pt idx="10">
                  <c:v>0.1845851682436386</c:v>
                </c:pt>
                <c:pt idx="11">
                  <c:v>0.1855271119677355</c:v>
                </c:pt>
                <c:pt idx="12">
                  <c:v>0.18767322128195182</c:v>
                </c:pt>
                <c:pt idx="13">
                  <c:v>0.40097183569493267</c:v>
                </c:pt>
                <c:pt idx="14">
                  <c:v>0.40376757647241313</c:v>
                </c:pt>
                <c:pt idx="15">
                  <c:v>0.39725891817439951</c:v>
                </c:pt>
                <c:pt idx="16">
                  <c:v>0.39828635502144633</c:v>
                </c:pt>
                <c:pt idx="17">
                  <c:v>0.37883004406375548</c:v>
                </c:pt>
                <c:pt idx="18">
                  <c:v>0.39828635502144633</c:v>
                </c:pt>
                <c:pt idx="19">
                  <c:v>0.40170469454293095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CE0D-44D0-A596-882D96C4D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34927"/>
        <c:axId val="212808047"/>
      </c:lineChart>
      <c:catAx>
        <c:axId val="21293492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212808047"/>
        <c:crosses val="autoZero"/>
        <c:auto val="0"/>
        <c:lblAlgn val="ctr"/>
        <c:lblOffset val="100"/>
        <c:noMultiLvlLbl val="0"/>
      </c:catAx>
      <c:valAx>
        <c:axId val="212808047"/>
        <c:scaling>
          <c:orientation val="minMax"/>
          <c:max val="0.70000000000000007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212934927"/>
        <c:crosses val="autoZero"/>
        <c:crossBetween val="midCat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0.01388</cdr:x>
      <cdr:y>0.02255</cdr:y>
    </cdr:from>
    <cdr:ext cx="126928" cy="123720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7B3976A6-027D-4952-A872-35AB3D34C3EE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spc8</a:t>
          </a:r>
        </a:p>
      </cdr:txBody>
    </cdr:sp>
  </cdr:abs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0.01389</cdr:x>
      <cdr:y>0.02312</cdr:y>
    </cdr:from>
    <cdr:ext cx="127000" cy="127000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1A812DDD-2016-419A-ACC1-6E204F7941A5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spc10</a:t>
          </a:r>
        </a:p>
      </cdr:txBody>
    </cdr:sp>
  </cdr:abs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0.01386</cdr:x>
      <cdr:y>0.02292</cdr:y>
    </cdr:from>
    <cdr:ext cx="126762" cy="125733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4C421DC6-DB71-4B9F-8183-DDB44D64BCF3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spc22</a:t>
          </a:r>
        </a:p>
      </cdr:txBody>
    </cdr:sp>
  </cdr:absSizeAnchor>
</c:userShapes>
</file>

<file path=ppt/drawings/drawing4.xml><?xml version="1.0" encoding="utf-8"?>
<c:userShapes xmlns:c="http://schemas.openxmlformats.org/drawingml/2006/chart">
  <cdr:absSizeAnchor xmlns:cdr="http://schemas.openxmlformats.org/drawingml/2006/chartDrawing">
    <cdr:from>
      <cdr:x>0.01388</cdr:x>
      <cdr:y>0.02315</cdr:y>
    </cdr:from>
    <cdr:ext cx="127000" cy="127000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40B8FD63-C35B-488D-9B43-083EF1DCD43A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spc12</a:t>
          </a:r>
        </a:p>
      </cdr:txBody>
    </cdr:sp>
  </cdr:absSizeAnchor>
</c:userShapes>
</file>

<file path=ppt/drawings/drawing5.xml><?xml version="1.0" encoding="utf-8"?>
<c:userShapes xmlns:c="http://schemas.openxmlformats.org/drawingml/2006/chart">
  <cdr:absSizeAnchor xmlns:cdr="http://schemas.openxmlformats.org/drawingml/2006/chartDrawing">
    <cdr:from>
      <cdr:x>0.01389</cdr:x>
      <cdr:y>0.02315</cdr:y>
    </cdr:from>
    <cdr:ext cx="127000" cy="127000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4948F201-AF71-4B13-A461-4FFA74ACCDA8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spc19</a:t>
          </a:r>
        </a:p>
      </cdr:txBody>
    </cdr:sp>
  </cdr:absSizeAnchor>
</c:userShapes>
</file>

<file path=ppt/drawings/drawing6.xml><?xml version="1.0" encoding="utf-8"?>
<c:userShapes xmlns:c="http://schemas.openxmlformats.org/drawingml/2006/chart">
  <cdr:absSizeAnchor xmlns:cdr="http://schemas.openxmlformats.org/drawingml/2006/chartDrawing">
    <cdr:from>
      <cdr:x>0.01386</cdr:x>
      <cdr:y>0.02347</cdr:y>
    </cdr:from>
    <cdr:ext cx="126698" cy="128789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EA669556-E8FC-4A80-B66F-E8E926B99170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spc23</a:t>
          </a:r>
        </a:p>
      </cdr:txBody>
    </cdr:sp>
  </cdr:absSizeAnchor>
</c:userShapes>
</file>

<file path=ppt/drawings/drawing7.xml><?xml version="1.0" encoding="utf-8"?>
<c:userShapes xmlns:c="http://schemas.openxmlformats.org/drawingml/2006/chart">
  <cdr:absSizeAnchor xmlns:cdr="http://schemas.openxmlformats.org/drawingml/2006/chartDrawing">
    <cdr:from>
      <cdr:x>0.01388</cdr:x>
      <cdr:y>0.02284</cdr:y>
    </cdr:from>
    <cdr:ext cx="126896" cy="125328"/>
    <cdr:sp macro="" textlink="">
      <cdr:nvSpPr>
        <cdr:cNvPr id="3" name="spcchartid" hidden="1">
          <a:extLst xmlns:a="http://schemas.openxmlformats.org/drawingml/2006/main">
            <a:ext uri="{FF2B5EF4-FFF2-40B4-BE49-F238E27FC236}">
              <a16:creationId xmlns:a16="http://schemas.microsoft.com/office/drawing/2014/main" id="{AB8DFC20-FD7A-4F65-81FB-129D6DFBF414}"/>
            </a:ext>
          </a:extLst>
        </cdr:cNvPr>
        <cdr:cNvSpPr txBox="1"/>
      </cdr:nvSpPr>
      <cdr:spPr>
        <a:xfrm xmlns:a="http://schemas.openxmlformats.org/drawingml/2006/main">
          <a:off x="63500" y="63500"/>
          <a:ext cx="127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FFFF"/>
              </a:solidFill>
            </a:rPr>
            <a:t>spc21</a:t>
          </a:r>
        </a:p>
      </cdr:txBody>
    </cdr:sp>
  </cdr:abs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132E-771C-4DA7-A7F4-39C99CB098E0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2A16-E831-4982-B14D-4D072FE2B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4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now and end of year, if no reporting, will not keep for 2023-2025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6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now and end of year, if no reporting, will not keep for 2023-2025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75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now and end of year, if no reporting, will not keep for 2023-2025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Between now and end of year, if no reporting, will not keep for 2023-2025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1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now and end of year, if no reporting, will not keep for 2023-2025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2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8676B-AA56-4D6C-B471-8F551A92C3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0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8676B-AA56-4D6C-B471-8F551A92C3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seen a slight but significant increase in the % of patients with A1c &lt;8%.</a:t>
            </a:r>
          </a:p>
        </p:txBody>
      </p:sp>
    </p:spTree>
    <p:extLst>
      <p:ext uri="{BB962C8B-B14F-4D97-AF65-F5344CB8AC3E}">
        <p14:creationId xmlns:p14="http://schemas.microsoft.com/office/powerpoint/2010/main" val="24629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meeting our collaborative goal, and have over half of the clinics represented.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1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65% a realistic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3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5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9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95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564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99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94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347E-9045-46F8-A6A5-E74A4773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97AC-9CF6-4348-8CD3-57670437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568F-600B-4A59-83E6-972BC441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E073-70EE-4534-B1D0-C074AE09FE1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0619-4B33-4D76-AA6F-A8A02C8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D0388-7E62-4D80-94FB-23DCCAD4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FA63-1747-4803-A48D-C336E96D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9C95B-7FBC-407C-B016-3D9FECBC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E073-70EE-4534-B1D0-C074AE09FE1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B5355-FF81-44EF-8074-BC684A78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677E7-9DDC-4D74-BDAC-D33C9559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FA63-1747-4803-A48D-C336E96D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6129918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80" r:id="rId4"/>
    <p:sldLayoutId id="2147483681" r:id="rId5"/>
    <p:sldLayoutId id="2147483682" r:id="rId6"/>
    <p:sldLayoutId id="2147483683" r:id="rId7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555F3-0E4C-451F-8C5E-AE234BBE8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T1DX-QI Strategy Session – Adult practice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4CD57-3805-4F28-AC97-29A6A77D2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306" y="5486400"/>
            <a:ext cx="7802562" cy="10058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Clinical Leadership Session</a:t>
            </a:r>
          </a:p>
          <a:p>
            <a:pPr marL="0" indent="0">
              <a:buNone/>
            </a:pPr>
            <a:r>
              <a:rPr lang="en-US" sz="2400" dirty="0"/>
              <a:t>5/16/22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6827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1070"/>
            <a:ext cx="10972800" cy="744538"/>
          </a:xfrm>
        </p:spPr>
        <p:txBody>
          <a:bodyPr/>
          <a:lstStyle/>
          <a:p>
            <a:r>
              <a:rPr lang="en-US" dirty="0"/>
              <a:t>Adult Clinics – 6% improvement in HbA1c &lt; 8%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BA589-A6AC-44D8-857D-8200B8B19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98744"/>
              </p:ext>
            </p:extLst>
          </p:nvPr>
        </p:nvGraphicFramePr>
        <p:xfrm>
          <a:off x="165100" y="4627578"/>
          <a:ext cx="11680068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410464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3235017052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78187461"/>
                    </a:ext>
                  </a:extLst>
                </a:gridCol>
                <a:gridCol w="534316">
                  <a:extLst>
                    <a:ext uri="{9D8B030D-6E8A-4147-A177-3AD203B41FA5}">
                      <a16:colId xmlns:a16="http://schemas.microsoft.com/office/drawing/2014/main" val="2686550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T1D Population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A1c &gt;8%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>
            <a:off x="9758894" y="973122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475895" y="973122"/>
            <a:ext cx="1504575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7" name="iiii">
            <a:extLst>
              <a:ext uri="{FF2B5EF4-FFF2-40B4-BE49-F238E27FC236}">
                <a16:creationId xmlns:a16="http://schemas.microsoft.com/office/drawing/2014/main" id="{1CEF94B5-8DAA-4179-983D-0F80BF42B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01841"/>
              </p:ext>
            </p:extLst>
          </p:nvPr>
        </p:nvGraphicFramePr>
        <p:xfrm>
          <a:off x="346838" y="935608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824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09600" y="1064387"/>
            <a:ext cx="9983788" cy="4413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50%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64%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3/7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BDC, Northwestern, 74%;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SUNY, 55%</a:t>
            </a:r>
          </a:p>
          <a:p>
            <a:pPr marL="457200" indent="-457200">
              <a:buAutoNum type="arabicParenBoth"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Improvement Range: </a:t>
            </a:r>
            <a:r>
              <a:rPr lang="en-US" sz="2400" dirty="0">
                <a:solidFill>
                  <a:schemeClr val="tx2"/>
                </a:solidFill>
              </a:rPr>
              <a:t>3%-23%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10972800" cy="695325"/>
          </a:xfrm>
        </p:spPr>
        <p:txBody>
          <a:bodyPr/>
          <a:lstStyle/>
          <a:p>
            <a:r>
              <a:rPr lang="en-US" dirty="0"/>
              <a:t>Adult Clinics - HbA1c &lt; 8%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1CA058-7F4A-4FDE-B992-77BC79388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25289"/>
              </p:ext>
            </p:extLst>
          </p:nvPr>
        </p:nvGraphicFramePr>
        <p:xfrm>
          <a:off x="7758206" y="1064387"/>
          <a:ext cx="3824194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BMC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39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0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1071"/>
            <a:ext cx="10972800" cy="744538"/>
          </a:xfrm>
        </p:spPr>
        <p:txBody>
          <a:bodyPr/>
          <a:lstStyle/>
          <a:p>
            <a:r>
              <a:rPr lang="en-US" dirty="0"/>
              <a:t>Adult Clinics – Stable Median A1c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BA589-A6AC-44D8-857D-8200B8B19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46596"/>
              </p:ext>
            </p:extLst>
          </p:nvPr>
        </p:nvGraphicFramePr>
        <p:xfrm>
          <a:off x="317500" y="4814193"/>
          <a:ext cx="11264900" cy="10039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217243112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482843969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006923598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45768096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1988956509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3990667935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5269262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0456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Average median A1c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</a:tbl>
          </a:graphicData>
        </a:graphic>
      </p:graphicFrame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 rot="10800000">
            <a:off x="9977862" y="1073249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51070" y="1039872"/>
            <a:ext cx="1504575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Run chart favorable direction</a:t>
            </a:r>
          </a:p>
        </p:txBody>
      </p:sp>
      <p:graphicFrame>
        <p:nvGraphicFramePr>
          <p:cNvPr id="7" name="ooo">
            <a:extLst>
              <a:ext uri="{FF2B5EF4-FFF2-40B4-BE49-F238E27FC236}">
                <a16:creationId xmlns:a16="http://schemas.microsoft.com/office/drawing/2014/main" id="{0DBC67A8-B27A-4259-A391-97B509617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275769"/>
              </p:ext>
            </p:extLst>
          </p:nvPr>
        </p:nvGraphicFramePr>
        <p:xfrm>
          <a:off x="609599" y="1039872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7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09600" y="1064387"/>
            <a:ext cx="9983788" cy="4413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8.0%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</a:t>
            </a:r>
            <a:r>
              <a:rPr lang="en-US" sz="2400" dirty="0">
                <a:solidFill>
                  <a:schemeClr val="tx2"/>
                </a:solidFill>
              </a:rPr>
              <a:t> 7.9%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3/6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BDC, 7.2%;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Penn State, 7.5%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SUNY, 7.8%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59080"/>
            <a:ext cx="10972800" cy="695325"/>
          </a:xfrm>
        </p:spPr>
        <p:txBody>
          <a:bodyPr/>
          <a:lstStyle/>
          <a:p>
            <a:r>
              <a:rPr lang="en-US" dirty="0"/>
              <a:t>Adult Clinics - Median A1c Summary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E6E710E-D846-4166-B7D4-8A0A595F7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44021"/>
              </p:ext>
            </p:extLst>
          </p:nvPr>
        </p:nvGraphicFramePr>
        <p:xfrm>
          <a:off x="7758206" y="1064387"/>
          <a:ext cx="382419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BMC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5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60" y="192713"/>
            <a:ext cx="10972800" cy="744538"/>
          </a:xfrm>
        </p:spPr>
        <p:txBody>
          <a:bodyPr>
            <a:normAutofit/>
          </a:bodyPr>
          <a:lstStyle/>
          <a:p>
            <a:r>
              <a:rPr lang="en-US" dirty="0"/>
              <a:t>Adult Clinics – 17% improvement in CGM Use</a:t>
            </a:r>
          </a:p>
        </p:txBody>
      </p:sp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>
            <a:off x="10000194" y="973122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34773" y="973122"/>
            <a:ext cx="1392127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A5FEE7-520B-430D-842F-E7A5C08E8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01689"/>
              </p:ext>
            </p:extLst>
          </p:nvPr>
        </p:nvGraphicFramePr>
        <p:xfrm>
          <a:off x="211756" y="4627578"/>
          <a:ext cx="11633409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8029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5765103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974179675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2563501645"/>
                    </a:ext>
                  </a:extLst>
                </a:gridCol>
              </a:tblGrid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T1D Population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CGM users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graphicFrame>
        <p:nvGraphicFramePr>
          <p:cNvPr id="7" name="t1dxcgm">
            <a:extLst>
              <a:ext uri="{FF2B5EF4-FFF2-40B4-BE49-F238E27FC236}">
                <a16:creationId xmlns:a16="http://schemas.microsoft.com/office/drawing/2014/main" id="{07EF7453-275C-4E69-9E2D-1C8FDBFB0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95324"/>
              </p:ext>
            </p:extLst>
          </p:nvPr>
        </p:nvGraphicFramePr>
        <p:xfrm>
          <a:off x="670560" y="973122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204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09600" y="1064387"/>
            <a:ext cx="5242560" cy="4699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70%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71%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3/7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Penn State, 84%;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BMC, 80%;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BDC, 72%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Improvement Range: </a:t>
            </a:r>
            <a:r>
              <a:rPr lang="en-US" sz="2400" dirty="0">
                <a:solidFill>
                  <a:schemeClr val="tx2"/>
                </a:solidFill>
              </a:rPr>
              <a:t>10%-22%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8280"/>
            <a:ext cx="10972800" cy="695325"/>
          </a:xfrm>
        </p:spPr>
        <p:txBody>
          <a:bodyPr/>
          <a:lstStyle/>
          <a:p>
            <a:r>
              <a:rPr lang="en-US" dirty="0"/>
              <a:t>Adult Clinics – CGM Use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E340DA-116D-42D8-A772-5B345B1ED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11025"/>
              </p:ext>
            </p:extLst>
          </p:nvPr>
        </p:nvGraphicFramePr>
        <p:xfrm>
          <a:off x="7758206" y="1064387"/>
          <a:ext cx="3824194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8968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71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59" y="251969"/>
            <a:ext cx="10972800" cy="744538"/>
          </a:xfrm>
        </p:spPr>
        <p:txBody>
          <a:bodyPr>
            <a:normAutofit/>
          </a:bodyPr>
          <a:lstStyle/>
          <a:p>
            <a:r>
              <a:rPr lang="en-US" dirty="0"/>
              <a:t>Adult Clinics – 2% improvement in Pump Use</a:t>
            </a:r>
          </a:p>
        </p:txBody>
      </p:sp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>
            <a:off x="10025594" y="1067928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85575" y="1081437"/>
            <a:ext cx="1417526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24A4003-3B2E-43E7-B00F-0B6921EA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98993"/>
              </p:ext>
            </p:extLst>
          </p:nvPr>
        </p:nvGraphicFramePr>
        <p:xfrm>
          <a:off x="169333" y="4627578"/>
          <a:ext cx="11675820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1747237440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2351095622"/>
                    </a:ext>
                  </a:extLst>
                </a:gridCol>
                <a:gridCol w="526641">
                  <a:extLst>
                    <a:ext uri="{9D8B030D-6E8A-4147-A177-3AD203B41FA5}">
                      <a16:colId xmlns:a16="http://schemas.microsoft.com/office/drawing/2014/main" val="4106336564"/>
                    </a:ext>
                  </a:extLst>
                </a:gridCol>
              </a:tblGrid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T1D Population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Pump users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graphicFrame>
        <p:nvGraphicFramePr>
          <p:cNvPr id="7" name="sss">
            <a:extLst>
              <a:ext uri="{FF2B5EF4-FFF2-40B4-BE49-F238E27FC236}">
                <a16:creationId xmlns:a16="http://schemas.microsoft.com/office/drawing/2014/main" id="{E8E94E8E-4381-4382-B355-99AA23006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254854"/>
              </p:ext>
            </p:extLst>
          </p:nvPr>
        </p:nvGraphicFramePr>
        <p:xfrm>
          <a:off x="670559" y="1067928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0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Clinics – Pump Use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65%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47%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1/6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BDC, 67%;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Penn, 59%</a:t>
            </a:r>
          </a:p>
          <a:p>
            <a:pPr marL="457200" lvl="3" indent="-457200">
              <a:buAutoNum type="arabicParenBoth"/>
            </a:pPr>
            <a:endParaRPr lang="en-US" sz="2400" dirty="0">
              <a:solidFill>
                <a:schemeClr val="tx2"/>
              </a:solidFill>
            </a:endParaRPr>
          </a:p>
          <a:p>
            <a:pPr marL="342900" lvl="3" indent="-342900"/>
            <a:r>
              <a:rPr lang="en-US" sz="2400" b="1" dirty="0">
                <a:solidFill>
                  <a:schemeClr val="tx2"/>
                </a:solidFill>
              </a:rPr>
              <a:t>Improvement Range: </a:t>
            </a:r>
            <a:r>
              <a:rPr lang="en-US" sz="2400" dirty="0">
                <a:solidFill>
                  <a:schemeClr val="tx2"/>
                </a:solidFill>
              </a:rPr>
              <a:t>2%-17%</a:t>
            </a:r>
          </a:p>
          <a:p>
            <a:pPr marL="457200" lvl="3" indent="-457200">
              <a:buAutoNum type="arabicParenBoth"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32A892-72F3-4E00-A538-97D6E460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12697"/>
              </p:ext>
            </p:extLst>
          </p:nvPr>
        </p:nvGraphicFramePr>
        <p:xfrm>
          <a:off x="7697246" y="877888"/>
          <a:ext cx="382419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732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59" y="251969"/>
            <a:ext cx="10972800" cy="744538"/>
          </a:xfrm>
        </p:spPr>
        <p:txBody>
          <a:bodyPr>
            <a:normAutofit fontScale="90000"/>
          </a:bodyPr>
          <a:lstStyle/>
          <a:p>
            <a:r>
              <a:rPr lang="en-US" dirty="0"/>
              <a:t>Adult Clinics – 21% improvement in Depression Screening</a:t>
            </a:r>
          </a:p>
        </p:txBody>
      </p:sp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>
            <a:off x="10012894" y="996507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60175" y="996507"/>
            <a:ext cx="1404825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24A4003-3B2E-43E7-B00F-0B6921EA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13687"/>
              </p:ext>
            </p:extLst>
          </p:nvPr>
        </p:nvGraphicFramePr>
        <p:xfrm>
          <a:off x="144379" y="4585975"/>
          <a:ext cx="11700799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8779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477719110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1355352893"/>
                    </a:ext>
                  </a:extLst>
                </a:gridCol>
                <a:gridCol w="532101">
                  <a:extLst>
                    <a:ext uri="{9D8B030D-6E8A-4147-A177-3AD203B41FA5}">
                      <a16:colId xmlns:a16="http://schemas.microsoft.com/office/drawing/2014/main" val="41512179"/>
                    </a:ext>
                  </a:extLst>
                </a:gridCol>
              </a:tblGrid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Eligible for screening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Received screening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graphicFrame>
        <p:nvGraphicFramePr>
          <p:cNvPr id="7" name="adultdepscrn">
            <a:extLst>
              <a:ext uri="{FF2B5EF4-FFF2-40B4-BE49-F238E27FC236}">
                <a16:creationId xmlns:a16="http://schemas.microsoft.com/office/drawing/2014/main" id="{7CA7B1B0-AA9A-4F90-B692-F8338B7DF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305476"/>
              </p:ext>
            </p:extLst>
          </p:nvPr>
        </p:nvGraphicFramePr>
        <p:xfrm>
          <a:off x="670558" y="1014746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01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Clinics – Depression Screening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877888"/>
            <a:ext cx="11303335" cy="513238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80%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74%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1/3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SUNY, 84%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Improvement: </a:t>
            </a:r>
            <a:r>
              <a:rPr lang="en-US" sz="2400" dirty="0">
                <a:solidFill>
                  <a:schemeClr val="tx2"/>
                </a:solidFill>
              </a:rPr>
              <a:t>8%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BFE43F-686C-4163-B495-A2C1D15BA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48587"/>
              </p:ext>
            </p:extLst>
          </p:nvPr>
        </p:nvGraphicFramePr>
        <p:xfrm>
          <a:off x="7697246" y="877888"/>
          <a:ext cx="382419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40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71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4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415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D0AD-B111-4E26-84F8-C87C9F86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T1DX-QI Adult Aim Statement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25340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59" y="251969"/>
            <a:ext cx="10972800" cy="744538"/>
          </a:xfrm>
        </p:spPr>
        <p:txBody>
          <a:bodyPr>
            <a:normAutofit/>
          </a:bodyPr>
          <a:lstStyle/>
          <a:p>
            <a:r>
              <a:rPr lang="en-US" dirty="0"/>
              <a:t>Adult Clinics – 1% unfavorable increase in DKA Events</a:t>
            </a:r>
          </a:p>
        </p:txBody>
      </p:sp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 rot="10800000">
            <a:off x="10055541" y="996507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58561" y="996507"/>
            <a:ext cx="1355640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24A4003-3B2E-43E7-B00F-0B6921EA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65613"/>
              </p:ext>
            </p:extLst>
          </p:nvPr>
        </p:nvGraphicFramePr>
        <p:xfrm>
          <a:off x="114300" y="4627578"/>
          <a:ext cx="11730880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1877817977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3643440943"/>
                    </a:ext>
                  </a:extLst>
                </a:gridCol>
                <a:gridCol w="532569">
                  <a:extLst>
                    <a:ext uri="{9D8B030D-6E8A-4147-A177-3AD203B41FA5}">
                      <a16:colId xmlns:a16="http://schemas.microsoft.com/office/drawing/2014/main" val="848390609"/>
                    </a:ext>
                  </a:extLst>
                </a:gridCol>
              </a:tblGrid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T1D Population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DKA Events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graphicFrame>
        <p:nvGraphicFramePr>
          <p:cNvPr id="7" name="adultdka">
            <a:extLst>
              <a:ext uri="{FF2B5EF4-FFF2-40B4-BE49-F238E27FC236}">
                <a16:creationId xmlns:a16="http://schemas.microsoft.com/office/drawing/2014/main" id="{ADEF314B-A044-4394-8E57-57D4D21D5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96807"/>
              </p:ext>
            </p:extLst>
          </p:nvPr>
        </p:nvGraphicFramePr>
        <p:xfrm>
          <a:off x="670559" y="973122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57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Clinics – DKA Events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6.3%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5.6%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2/4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BDC, 1.1%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Penn, 3.7%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377599-E486-4AEB-A272-3AAC0D3EE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47917"/>
              </p:ext>
            </p:extLst>
          </p:nvPr>
        </p:nvGraphicFramePr>
        <p:xfrm>
          <a:off x="7697246" y="877888"/>
          <a:ext cx="382419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40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71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4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952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C58B2-994E-4A12-9932-4CBBC065D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59" y="251969"/>
            <a:ext cx="10972800" cy="744538"/>
          </a:xfrm>
        </p:spPr>
        <p:txBody>
          <a:bodyPr>
            <a:normAutofit/>
          </a:bodyPr>
          <a:lstStyle/>
          <a:p>
            <a:r>
              <a:rPr lang="en-US" dirty="0"/>
              <a:t>Adult Clinics – 43% improvement in SDOH Screening</a:t>
            </a:r>
          </a:p>
        </p:txBody>
      </p:sp>
      <p:sp>
        <p:nvSpPr>
          <p:cNvPr id="10" name="Arrow: Up 1">
            <a:extLst>
              <a:ext uri="{FF2B5EF4-FFF2-40B4-BE49-F238E27FC236}">
                <a16:creationId xmlns:a16="http://schemas.microsoft.com/office/drawing/2014/main" id="{005E0805-E005-4C42-ACE8-FAE09BDE6A37}"/>
              </a:ext>
            </a:extLst>
          </p:cNvPr>
          <p:cNvSpPr/>
          <p:nvPr/>
        </p:nvSpPr>
        <p:spPr>
          <a:xfrm>
            <a:off x="10055541" y="996506"/>
            <a:ext cx="448945" cy="106719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186B14-13D8-4CFE-BA3D-CD88627634D6}"/>
              </a:ext>
            </a:extLst>
          </p:cNvPr>
          <p:cNvSpPr txBox="1">
            <a:spLocks/>
          </p:cNvSpPr>
          <p:nvPr/>
        </p:nvSpPr>
        <p:spPr>
          <a:xfrm>
            <a:off x="10645861" y="996506"/>
            <a:ext cx="1419140" cy="138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0" marR="0" indent="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0" marR="0" indent="685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Lahey-P chart favorable direction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24A4003-3B2E-43E7-B00F-0B6921EA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24950"/>
              </p:ext>
            </p:extLst>
          </p:nvPr>
        </p:nvGraphicFramePr>
        <p:xfrm>
          <a:off x="163629" y="4560203"/>
          <a:ext cx="11681536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26156">
                  <a:extLst>
                    <a:ext uri="{9D8B030D-6E8A-4147-A177-3AD203B41FA5}">
                      <a16:colId xmlns:a16="http://schemas.microsoft.com/office/drawing/2014/main" val="2840638733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1948275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4045467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26418672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96382116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00088900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875036124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937831082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693383423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6006839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175341745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4229097687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821006964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384185965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678910596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1480565128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796683341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2997249829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4114729649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508054190"/>
                    </a:ext>
                  </a:extLst>
                </a:gridCol>
                <a:gridCol w="527769">
                  <a:extLst>
                    <a:ext uri="{9D8B030D-6E8A-4147-A177-3AD203B41FA5}">
                      <a16:colId xmlns:a16="http://schemas.microsoft.com/office/drawing/2014/main" val="3177220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16920"/>
                  </a:ext>
                </a:extLst>
              </a:tr>
              <a:tr h="9538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58473"/>
                  </a:ext>
                </a:extLst>
              </a:tr>
              <a:tr h="43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T1D Population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7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Received screening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7074574"/>
                  </a:ext>
                </a:extLst>
              </a:tr>
            </a:tbl>
          </a:graphicData>
        </a:graphic>
      </p:graphicFrame>
      <p:graphicFrame>
        <p:nvGraphicFramePr>
          <p:cNvPr id="7" name="adultsdoh">
            <a:extLst>
              <a:ext uri="{FF2B5EF4-FFF2-40B4-BE49-F238E27FC236}">
                <a16:creationId xmlns:a16="http://schemas.microsoft.com/office/drawing/2014/main" id="{9F4F15A2-E820-43A5-BE80-59BAF1CC0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288379"/>
              </p:ext>
            </p:extLst>
          </p:nvPr>
        </p:nvGraphicFramePr>
        <p:xfrm>
          <a:off x="670558" y="996506"/>
          <a:ext cx="91440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69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85238-6621-47C0-96FF-DC67271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Clinics – SDOH Screening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3BE11-3E0A-49B2-B2DD-CA2847742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QI Collaborative Goal: </a:t>
            </a:r>
            <a:r>
              <a:rPr lang="en-US" sz="2400" dirty="0">
                <a:solidFill>
                  <a:schemeClr val="tx2"/>
                </a:solidFill>
              </a:rPr>
              <a:t>10%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QI Collaborative Average: </a:t>
            </a:r>
            <a:r>
              <a:rPr lang="en-US" sz="2400" dirty="0">
                <a:solidFill>
                  <a:schemeClr val="tx2"/>
                </a:solidFill>
              </a:rPr>
              <a:t>47%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Sites that meet goal: </a:t>
            </a:r>
            <a:r>
              <a:rPr lang="en-US" sz="2400" dirty="0">
                <a:solidFill>
                  <a:schemeClr val="tx2"/>
                </a:solidFill>
              </a:rPr>
              <a:t>3/3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Top performers: 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SUNY, 59%;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BMC, 36%;</a:t>
            </a:r>
          </a:p>
          <a:p>
            <a:pPr marL="457200" lvl="3" indent="-457200">
              <a:buAutoNum type="arabicParenBoth"/>
            </a:pPr>
            <a:r>
              <a:rPr lang="en-US" sz="2400" dirty="0">
                <a:solidFill>
                  <a:schemeClr val="tx2"/>
                </a:solidFill>
              </a:rPr>
              <a:t>Grady, 27%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Improvement:</a:t>
            </a:r>
            <a:r>
              <a:rPr lang="en-US" sz="2400" dirty="0">
                <a:solidFill>
                  <a:schemeClr val="tx2"/>
                </a:solidFill>
              </a:rPr>
              <a:t> 43%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377599-E486-4AEB-A272-3AAC0D3EE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2558"/>
              </p:ext>
            </p:extLst>
          </p:nvPr>
        </p:nvGraphicFramePr>
        <p:xfrm>
          <a:off x="7697246" y="877888"/>
          <a:ext cx="382419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097">
                  <a:extLst>
                    <a:ext uri="{9D8B030D-6E8A-4147-A177-3AD203B41FA5}">
                      <a16:colId xmlns:a16="http://schemas.microsoft.com/office/drawing/2014/main" val="1105417818"/>
                    </a:ext>
                  </a:extLst>
                </a:gridCol>
                <a:gridCol w="1912097">
                  <a:extLst>
                    <a:ext uri="{9D8B030D-6E8A-4147-A177-3AD203B41FA5}">
                      <a16:colId xmlns:a16="http://schemas.microsoft.com/office/drawing/2014/main" val="2708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Available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7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Grady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Mt. Sinai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5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Northwestern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7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4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4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40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 of Miami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71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Wayne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4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96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32D-23B5-4737-8A58-66D0955E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T1DX-QI Adult Measures Change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8279025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2528-BAC9-4627-9991-50A48801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T1D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6A93-C505-4D01-8C96-3798D90A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149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Number of patients with T1D (ages 18 – 75 years) at your center with a minimum duration of diabetes &gt;= 12 months with 1 or more HbA1c values in the preceding 12 months, and an endocrinology related visit (either in-person or telemedicine visit) from the reporting month.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8F008F-D603-40C1-B972-1D13657D4BE0}"/>
              </a:ext>
            </a:extLst>
          </p:cNvPr>
          <p:cNvSpPr txBox="1">
            <a:spLocks/>
          </p:cNvSpPr>
          <p:nvPr/>
        </p:nvSpPr>
        <p:spPr>
          <a:xfrm>
            <a:off x="548640" y="2410691"/>
            <a:ext cx="5547360" cy="399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buNone/>
            </a:pPr>
            <a:r>
              <a:rPr lang="en-US" kern="0" dirty="0"/>
              <a:t>	</a:t>
            </a:r>
            <a:r>
              <a:rPr lang="en-US" b="1" kern="0" dirty="0"/>
              <a:t>Inclusion Criteria</a:t>
            </a:r>
          </a:p>
          <a:p>
            <a:pPr marL="0" indent="0">
              <a:buNone/>
            </a:pPr>
            <a:r>
              <a:rPr lang="en-US" kern="0" dirty="0"/>
              <a:t>Patients are included if they meet any of the below criteria:</a:t>
            </a:r>
          </a:p>
          <a:p>
            <a:r>
              <a:rPr lang="en-US" sz="1800" kern="0" dirty="0"/>
              <a:t>Positive for autoimmune marker:</a:t>
            </a:r>
          </a:p>
          <a:p>
            <a:pPr lvl="1"/>
            <a:r>
              <a:rPr lang="en-US" sz="1800" kern="0" dirty="0"/>
              <a:t>GAD (GAD65)</a:t>
            </a:r>
          </a:p>
          <a:p>
            <a:pPr lvl="1"/>
            <a:r>
              <a:rPr lang="en-US" sz="1800" kern="0" dirty="0"/>
              <a:t>Tyrosine </a:t>
            </a:r>
            <a:r>
              <a:rPr lang="en-US" sz="1800" kern="0" dirty="0" err="1"/>
              <a:t>Phophatases</a:t>
            </a:r>
            <a:r>
              <a:rPr lang="en-US" sz="1800" kern="0" dirty="0"/>
              <a:t> IA-2 and IA-2B</a:t>
            </a:r>
          </a:p>
          <a:p>
            <a:pPr lvl="1"/>
            <a:r>
              <a:rPr lang="en-US" sz="1800" kern="0" dirty="0"/>
              <a:t>ZnT8, OR</a:t>
            </a:r>
          </a:p>
          <a:p>
            <a:r>
              <a:rPr lang="en-US" sz="1800" kern="0" dirty="0"/>
              <a:t>T1D diagnosis determined using clinical judgement, OR</a:t>
            </a:r>
          </a:p>
          <a:p>
            <a:r>
              <a:rPr lang="en-US" sz="1800" kern="0" dirty="0"/>
              <a:t>Idiopathic type 1 diabetes (negative autoantibodies but with permanent </a:t>
            </a:r>
            <a:r>
              <a:rPr lang="en-US" sz="1800" kern="0" dirty="0" err="1"/>
              <a:t>insulinopenia</a:t>
            </a:r>
            <a:r>
              <a:rPr lang="en-US" sz="1800" kern="0" dirty="0"/>
              <a:t> and prone to DKA)</a:t>
            </a:r>
          </a:p>
          <a:p>
            <a:pPr marL="0" indent="0">
              <a:buFont typeface="Arial"/>
              <a:buNone/>
            </a:pP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91FF2-C91A-451B-8DDA-5F636B14E715}"/>
              </a:ext>
            </a:extLst>
          </p:cNvPr>
          <p:cNvSpPr txBox="1">
            <a:spLocks/>
          </p:cNvSpPr>
          <p:nvPr/>
        </p:nvSpPr>
        <p:spPr>
          <a:xfrm>
            <a:off x="6035040" y="2410691"/>
            <a:ext cx="5547360" cy="399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92500" lnSpcReduction="10000"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buNone/>
            </a:pPr>
            <a:r>
              <a:rPr lang="en-US" kern="0" dirty="0"/>
              <a:t>	</a:t>
            </a:r>
            <a:r>
              <a:rPr lang="en-US" b="1" kern="0" dirty="0"/>
              <a:t>Exclusion Criteria</a:t>
            </a:r>
          </a:p>
          <a:p>
            <a:pPr marL="0" indent="0">
              <a:buNone/>
            </a:pPr>
            <a:r>
              <a:rPr lang="en-US" sz="2200" kern="0" dirty="0"/>
              <a:t>Patients are excluded if they meet any of the below criteria. (However, if a patient with T1D is later diagnosed with one of these criteria, they remain included)</a:t>
            </a:r>
          </a:p>
          <a:p>
            <a:r>
              <a:rPr lang="en-US" sz="1900" kern="0" dirty="0"/>
              <a:t>Cystic Fibrosis</a:t>
            </a:r>
          </a:p>
          <a:p>
            <a:r>
              <a:rPr lang="en-US" sz="1900" kern="0" dirty="0"/>
              <a:t>Steroid induced/Glucocorticoid</a:t>
            </a:r>
          </a:p>
          <a:p>
            <a:r>
              <a:rPr lang="en-US" sz="1900" kern="0" dirty="0"/>
              <a:t>Genetic evidence of Monogenic Diabetes (MODY)/neonatal diabetes</a:t>
            </a:r>
          </a:p>
          <a:p>
            <a:r>
              <a:rPr lang="en-US" sz="1900" kern="0" dirty="0"/>
              <a:t>Gestational diabetes</a:t>
            </a:r>
          </a:p>
          <a:p>
            <a:r>
              <a:rPr lang="en-US" sz="1900" kern="0" dirty="0"/>
              <a:t>Type 2 diabetes</a:t>
            </a:r>
          </a:p>
          <a:p>
            <a:r>
              <a:rPr lang="en-US" sz="1900" kern="0" dirty="0"/>
              <a:t>Any unconfirmed case of T1D (e.g., new onset of diabetes mellitus in a pediatric patient)</a:t>
            </a:r>
          </a:p>
          <a:p>
            <a:pPr marL="0" indent="0">
              <a:buFont typeface="Arial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209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1 Reporting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127725"/>
              </p:ext>
            </p:extLst>
          </p:nvPr>
        </p:nvGraphicFramePr>
        <p:xfrm>
          <a:off x="211873" y="808463"/>
          <a:ext cx="11842596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095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822855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933646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# (%) centers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1) HbA1c &lt;8%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with HbA1c &lt;8% that had a telemedicine or in-person visit (seen)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 (54%)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2) Median 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Median of the most recent HbA1c value from all unique patients seen in this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 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3) CGM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reporting using a CGM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 (54%)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4) BG check 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(A), excluding CGM users (3), who check their FSBG &gt; or = 4x/day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 (31%)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5) Pump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are active pump users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 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6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6a) Depression screening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Number of patients in (A) who meet eligibility criteria for depression screening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 (23)%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7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6b) Depression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Number of patients in (6a) who received depression screening in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 (23)%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9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211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2 Reporting, cont.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63046"/>
              </p:ext>
            </p:extLst>
          </p:nvPr>
        </p:nvGraphicFramePr>
        <p:xfrm>
          <a:off x="548643" y="797312"/>
          <a:ext cx="1141661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245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125629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750742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# centers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7a) CGM use at minimum 14 in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Number of patients in (A) who use CGM (3) at minimum 14 days or 70% wear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7b) Time in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Number of patients in (7a) with Time in Range (70-180 mmol/dL) &gt; 50%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7c) Time in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(7a) with Time in Hypoglycemia (&lt;70)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7d) Time in Severe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(7a) who reported Time in Severe Hypoglycemia (&lt;54)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8a) Patients with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with a diagnosis of hypertension and Blood Pressure &lt;140/90mm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6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8b) ACE-I/ARBS prescription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(8a) who are prescribed ACE-I or ARBs in the measurement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 (8%)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7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7474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3 Reporting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55706"/>
              </p:ext>
            </p:extLst>
          </p:nvPr>
        </p:nvGraphicFramePr>
        <p:xfrm>
          <a:off x="609601" y="1020337"/>
          <a:ext cx="10972797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549684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657813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# centers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12) Provide consistent access to routine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have not been  seen within the last 180 days, based on days between visits and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13) Automated Insulin Delivery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are Automated Insulin Delivery users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14) Eye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received a foot exam (visual inspection with either a sensory exam or a pulse exam)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15) Foot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from (A) who received a retinal or dilated eye exam during the measurement year or a negative retinal or dilated eye exam in the year prior to the measurement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0397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1 Proposed Changes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275131"/>
              </p:ext>
            </p:extLst>
          </p:nvPr>
        </p:nvGraphicFramePr>
        <p:xfrm>
          <a:off x="211873" y="808463"/>
          <a:ext cx="11842596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6095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822855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933646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1) HbA1c &lt;8%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with HbA1c &lt;8% that had a telemedicine or in-person visit (seen)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2) Median 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Median of the most recent HbA1c value from all unique patients seen in this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3) CGM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reporting using a CGM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BG check 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(A), excluding CGM users (3), who check their FSBG &gt; or = 4x/day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</a:t>
                      </a:r>
                    </a:p>
                    <a:p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4) Pump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are active pump users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6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867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9FA1-A451-4A06-8762-58325351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Aim Statement 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C946-4115-461A-B024-6B7E5F20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7100"/>
            <a:ext cx="10972800" cy="5930900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ontserrat SemiBold" panose="00000700000000000000"/>
              </a:rPr>
              <a:t>Among people with T1D,* increase proportion of patients achieving glycemic targets from baseline in 2 years by: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ontserrat SemiBold" panose="00000700000000000000"/>
              </a:rPr>
              <a:t>	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E60206-B758-49E4-9451-67D4D6F0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21749"/>
              </p:ext>
            </p:extLst>
          </p:nvPr>
        </p:nvGraphicFramePr>
        <p:xfrm>
          <a:off x="811530" y="2299970"/>
          <a:ext cx="10568940" cy="276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358">
                  <a:extLst>
                    <a:ext uri="{9D8B030D-6E8A-4147-A177-3AD203B41FA5}">
                      <a16:colId xmlns:a16="http://schemas.microsoft.com/office/drawing/2014/main" val="2243189028"/>
                    </a:ext>
                  </a:extLst>
                </a:gridCol>
                <a:gridCol w="2482602">
                  <a:extLst>
                    <a:ext uri="{9D8B030D-6E8A-4147-A177-3AD203B41FA5}">
                      <a16:colId xmlns:a16="http://schemas.microsoft.com/office/drawing/2014/main" val="888002084"/>
                    </a:ext>
                  </a:extLst>
                </a:gridCol>
                <a:gridCol w="3522980">
                  <a:extLst>
                    <a:ext uri="{9D8B030D-6E8A-4147-A177-3AD203B41FA5}">
                      <a16:colId xmlns:a16="http://schemas.microsoft.com/office/drawing/2014/main" val="2060564698"/>
                    </a:ext>
                  </a:extLst>
                </a:gridCol>
              </a:tblGrid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Aim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Aim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41358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a) At least 50% with A1c &lt;8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Exceeded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Adult % of patients with A1c &lt;8% = 64%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64342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b) Increase proportion of patients &lt;8% by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Exceeded goal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Proportion of patients with A1c &lt;8 improved by 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403640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c) Increase TIR among CGM users by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Did not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Only one site provided TIR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17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F5AE3-C077-4032-A509-FC879D046559}"/>
              </a:ext>
            </a:extLst>
          </p:cNvPr>
          <p:cNvSpPr txBox="1"/>
          <p:nvPr/>
        </p:nvSpPr>
        <p:spPr>
          <a:xfrm>
            <a:off x="609600" y="5523469"/>
            <a:ext cx="109118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SemiBold" panose="00000700000000000000" pitchFamily="2" charset="0"/>
              </a:rPr>
              <a:t>*Duration &gt; 1 year, ages 18-75, with at least one in-person or telemedicine visit in the last year</a:t>
            </a:r>
          </a:p>
        </p:txBody>
      </p:sp>
    </p:spTree>
    <p:extLst>
      <p:ext uri="{BB962C8B-B14F-4D97-AF65-F5344CB8AC3E}">
        <p14:creationId xmlns:p14="http://schemas.microsoft.com/office/powerpoint/2010/main" val="1910476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1 Proposed Changes, cont.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83566"/>
              </p:ext>
            </p:extLst>
          </p:nvPr>
        </p:nvGraphicFramePr>
        <p:xfrm>
          <a:off x="211873" y="808463"/>
          <a:ext cx="11842596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6095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481652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2274849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5a) Depression screening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meet eligibility criteria for depression screening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7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5b) Depression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(5a) who received depression screening in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5c) Positive depression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patients in (5b) who screened positive for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New Metric, informed by HEDIS and NQF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64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5d) Depression screening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patients in (5c) who have a documented follow-up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New Metric, informed by HEDIS and NQF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2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6) Smart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patients in (A) who reporting using a smart pen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New 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9844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2 Proposed Changes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17394"/>
              </p:ext>
            </p:extLst>
          </p:nvPr>
        </p:nvGraphicFramePr>
        <p:xfrm>
          <a:off x="548643" y="797312"/>
          <a:ext cx="11416616" cy="582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0245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125629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750742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7a) CGM use at minimum 14 in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who use CGM (3) at minimum 14 days or 70% wear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7b) Time in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(8a) with Time in Range (70-180 mmol/dL) &gt; 50% seen in the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7c) Time in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Number of patients in (8a) with Time in Hypoglycemia (&lt;70)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7d) Time in Severe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Number of patients in (8a) who reported Time in Severe Hypoglycemia (&lt;54)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Patients with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(A) with a diagnosis of hypertension and Blood Pressure &lt;140/90mm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6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ACE-I/ARBS prescription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Xa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) who are prescribed ACE-I or ARBs in the measurement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7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4355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3" y="440473"/>
            <a:ext cx="10972800" cy="457200"/>
          </a:xfrm>
        </p:spPr>
        <p:txBody>
          <a:bodyPr/>
          <a:lstStyle/>
          <a:p>
            <a:r>
              <a:rPr lang="en-US" dirty="0"/>
              <a:t>Adult QI Measures – Phase 2 Proposed Changes, cont.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437873"/>
              </p:ext>
            </p:extLst>
          </p:nvPr>
        </p:nvGraphicFramePr>
        <p:xfrm>
          <a:off x="609600" y="1600200"/>
          <a:ext cx="10972797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5932449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992348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8) DKA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DKA events that occurred during the reporting month among all patients in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7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Patients with hyperlipidemia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(A) with a diagnosis of hyperlipidemia or an LDL &gt; 130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Statin prescription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Xa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) who are prescribed a statin for 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0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9) SDOH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patients in (A) seen in the reporting month who have SDOH documented in their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10) CGM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% gap in CGM use between non-Hispanic (NH) White and NH Black/Hispanic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New 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0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8706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42C34-CA86-4FEF-9BA8-1C0C459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QI Measures – Phase 3 Proposed Changes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7731E-1005-4808-8039-F2BA023C4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54073"/>
              </p:ext>
            </p:extLst>
          </p:nvPr>
        </p:nvGraphicFramePr>
        <p:xfrm>
          <a:off x="609601" y="1020337"/>
          <a:ext cx="10972797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2626673296"/>
                    </a:ext>
                  </a:extLst>
                </a:gridCol>
                <a:gridCol w="7549684">
                  <a:extLst>
                    <a:ext uri="{9D8B030D-6E8A-4147-A177-3AD203B41FA5}">
                      <a16:colId xmlns:a16="http://schemas.microsoft.com/office/drawing/2014/main" val="2074261626"/>
                    </a:ext>
                  </a:extLst>
                </a:gridCol>
                <a:gridCol w="1657813">
                  <a:extLst>
                    <a:ext uri="{9D8B030D-6E8A-4147-A177-3AD203B41FA5}">
                      <a16:colId xmlns:a16="http://schemas.microsoft.com/office/drawing/2014/main" val="258325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Provide consistent access to routine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(A) who have not been  seen within the last 180 days, based on days between visits and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7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i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Automated Insulin Delivery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Number of patients in (A) who are Automated Insulin Delivery users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Eye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in (A) who received a foot exam (visual inspection with either a sensory exam or a pulse exam) for reporting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X) Foot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Number of patients from (A) who received a retinal or dilated eye exam during the measurement year or a negative retinal or dilated eye exam in the year prior to the measurement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Remove if no reporting by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254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E251B-7D7C-4D48-8A47-78A621941E3D}"/>
              </a:ext>
            </a:extLst>
          </p:cNvPr>
          <p:cNvSpPr txBox="1"/>
          <p:nvPr/>
        </p:nvSpPr>
        <p:spPr>
          <a:xfrm>
            <a:off x="530834" y="859536"/>
            <a:ext cx="1113033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61% of measures above goal and/or demonstrated favorable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ED6FF-E24C-3357-60E8-E497BEDF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5" y="1801163"/>
            <a:ext cx="11941690" cy="30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2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214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9FA1-A451-4A06-8762-58325351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2023-2025 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C946-4115-461A-B024-6B7E5F20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7100"/>
            <a:ext cx="10972800" cy="5930900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ontserrat SemiBold" panose="00000700000000000000"/>
              </a:rPr>
              <a:t>Among people with T1D,* increase proportion of patients achieving glycemic targets from baseline in 2 years by: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ontserrat SemiBold" panose="00000700000000000000"/>
              </a:rPr>
              <a:t>	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E60206-B758-49E4-9451-67D4D6F0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8945"/>
              </p:ext>
            </p:extLst>
          </p:nvPr>
        </p:nvGraphicFramePr>
        <p:xfrm>
          <a:off x="811529" y="2299970"/>
          <a:ext cx="10239329" cy="262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329">
                  <a:extLst>
                    <a:ext uri="{9D8B030D-6E8A-4147-A177-3AD203B41FA5}">
                      <a16:colId xmlns:a16="http://schemas.microsoft.com/office/drawing/2014/main" val="2243189028"/>
                    </a:ext>
                  </a:extLst>
                </a:gridCol>
              </a:tblGrid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Aim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41358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a) At least 60% with A1c &lt;8, 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64342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b) Increase proportion of patients &lt;8% by 10%, 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403640"/>
                  </a:ext>
                </a:extLst>
              </a:tr>
              <a:tr h="6569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c) Increase TIR among CGM users by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17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F5AE3-C077-4032-A509-FC879D046559}"/>
              </a:ext>
            </a:extLst>
          </p:cNvPr>
          <p:cNvSpPr txBox="1"/>
          <p:nvPr/>
        </p:nvSpPr>
        <p:spPr>
          <a:xfrm>
            <a:off x="609600" y="5523469"/>
            <a:ext cx="109118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SemiBold" panose="00000700000000000000" pitchFamily="2" charset="0"/>
              </a:rPr>
              <a:t>*Duration &gt; 1 year, ages 18-75, with at least one in-person or telemedicine visit in the last year</a:t>
            </a:r>
          </a:p>
        </p:txBody>
      </p:sp>
    </p:spTree>
    <p:extLst>
      <p:ext uri="{BB962C8B-B14F-4D97-AF65-F5344CB8AC3E}">
        <p14:creationId xmlns:p14="http://schemas.microsoft.com/office/powerpoint/2010/main" val="308052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C74A-EC9A-43E1-B5D6-20235D3C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T1DX-QI Adult Key Driver Diagram</a:t>
            </a:r>
          </a:p>
        </p:txBody>
      </p:sp>
    </p:spTree>
    <p:extLst>
      <p:ext uri="{BB962C8B-B14F-4D97-AF65-F5344CB8AC3E}">
        <p14:creationId xmlns:p14="http://schemas.microsoft.com/office/powerpoint/2010/main" val="15328361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69" y="17515"/>
            <a:ext cx="10972800" cy="3916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Adult T1D Glycemia Targets KDD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9644" y="903890"/>
            <a:ext cx="2145255" cy="4993720"/>
          </a:xfrm>
          <a:prstGeom prst="rect">
            <a:avLst/>
          </a:prstGeom>
          <a:solidFill>
            <a:srgbClr val="00CC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Montserrat SemiBold" panose="00000700000000000000"/>
              </a:rPr>
              <a:t>Among people with T1D,* increase proportion of patients achieving glycemic targets: 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 SemiBold" panose="00000700000000000000"/>
              </a:rPr>
              <a:t>At least 50% with A1c &lt;8%, OR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 SemiBold" panose="00000700000000000000"/>
              </a:rPr>
              <a:t>Increase proportion of patients &lt;8% by 5%, OR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 SemiBold" panose="00000700000000000000"/>
              </a:rPr>
              <a:t>Increase TIR among CGM users by 5%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Montserrat SemiBold" panose="00000700000000000000"/>
              </a:rPr>
              <a:t>from baseline in 2 years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1719" y="85329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Health Literacy/ Education and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348" y="332108"/>
            <a:ext cx="114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tserrat SemiBold" panose="00000700000000000000" pitchFamily="2" charset="0"/>
              </a:rPr>
              <a:t> Aim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9100" y="350269"/>
            <a:ext cx="237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tserrat SemiBold" panose="00000700000000000000"/>
              </a:rPr>
              <a:t>Primary</a:t>
            </a:r>
            <a:r>
              <a:rPr lang="en-US" sz="1600" dirty="0">
                <a:latin typeface="Montserrat SemiBold" panose="00000700000000000000"/>
              </a:rPr>
              <a:t> </a:t>
            </a:r>
            <a:r>
              <a:rPr lang="en-US" sz="2000" dirty="0">
                <a:latin typeface="Montserrat SemiBold" panose="00000700000000000000"/>
              </a:rPr>
              <a:t>Drivers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2281" y="3404143"/>
            <a:ext cx="6949440" cy="726402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Case management, follow up for patients not reaching target goals for BG, LDL, BP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Self-management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Health education for diabetes complications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Screening for diabetes complications and comorbidities and referring to subspecialists/care as appropriate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2281" y="736155"/>
            <a:ext cx="6949440" cy="1010233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Patient Education on diet, exercise and device use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Support “emerging adults” (18-26) with continued “transition” education for disease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  <a:cs typeface="Calibri" panose="020F0502020204030204"/>
              </a:rPr>
              <a:t>Education to reduce DKA events/admission, 4X glucose check education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  <a:ea typeface="+mn-lt"/>
                <a:cs typeface="+mn-lt"/>
              </a:rPr>
              <a:t>Set small patient- and provider-selected goals with clear action step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  <a:ea typeface="+mn-lt"/>
                <a:cs typeface="+mn-lt"/>
              </a:rPr>
              <a:t>Peer support groups, new onset classes, technology literacy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068" y="343793"/>
            <a:ext cx="21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tserrat SemiBold" panose="00000700000000000000"/>
              </a:rPr>
              <a:t>Change Ideas</a:t>
            </a:r>
          </a:p>
        </p:txBody>
      </p:sp>
      <p:cxnSp>
        <p:nvCxnSpPr>
          <p:cNvPr id="19" name="Straight Connector 18"/>
          <p:cNvCxnSpPr>
            <a:cxnSpLocks/>
            <a:stCxn id="4" idx="3"/>
            <a:endCxn id="5" idx="1"/>
          </p:cNvCxnSpPr>
          <p:nvPr/>
        </p:nvCxnSpPr>
        <p:spPr>
          <a:xfrm flipV="1">
            <a:off x="2374899" y="1173334"/>
            <a:ext cx="356820" cy="222741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12" idx="1"/>
            <a:endCxn id="5" idx="3"/>
          </p:cNvCxnSpPr>
          <p:nvPr/>
        </p:nvCxnSpPr>
        <p:spPr>
          <a:xfrm flipH="1" flipV="1">
            <a:off x="4560519" y="1173334"/>
            <a:ext cx="541762" cy="259401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3" idx="1"/>
            <a:endCxn id="5" idx="3"/>
          </p:cNvCxnSpPr>
          <p:nvPr/>
        </p:nvCxnSpPr>
        <p:spPr>
          <a:xfrm flipH="1" flipV="1">
            <a:off x="4560519" y="1173334"/>
            <a:ext cx="541762" cy="67938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731719" y="518454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Access to care</a:t>
            </a:r>
          </a:p>
        </p:txBody>
      </p:sp>
      <p:cxnSp>
        <p:nvCxnSpPr>
          <p:cNvPr id="180" name="Straight Connector 179"/>
          <p:cNvCxnSpPr>
            <a:cxnSpLocks/>
            <a:stCxn id="74" idx="1"/>
            <a:endCxn id="4" idx="3"/>
          </p:cNvCxnSpPr>
          <p:nvPr/>
        </p:nvCxnSpPr>
        <p:spPr>
          <a:xfrm flipH="1" flipV="1">
            <a:off x="2374899" y="3400750"/>
            <a:ext cx="356820" cy="210383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207B1A8-3333-45FB-93CB-EEDF7606D9FD}"/>
              </a:ext>
            </a:extLst>
          </p:cNvPr>
          <p:cNvSpPr/>
          <p:nvPr/>
        </p:nvSpPr>
        <p:spPr>
          <a:xfrm>
            <a:off x="5102281" y="4294552"/>
            <a:ext cx="6949440" cy="726402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Insulin monitoring/nutrition interactions 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Coach  &gt;4 checks/day (for non CGM patients)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Test new workflows to improve device use/device documentation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Device data reviews,  staff troubleshoot device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Advertise CGM in waiting rooms, etc.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Provide contact information for device reps/patient support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E080279-4609-400D-B5C4-5537EF7ED6E6}"/>
              </a:ext>
            </a:extLst>
          </p:cNvPr>
          <p:cNvSpPr/>
          <p:nvPr/>
        </p:nvSpPr>
        <p:spPr>
          <a:xfrm>
            <a:off x="5102281" y="5846810"/>
            <a:ext cx="6949440" cy="974131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Conduct mental health screening and referrals (i.e. depression, FOH, diabetes distress)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Improve psychosocial support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MyChart message for questionnaires, PROs, high-risk patients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Create workflow for positive patients who needs referral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Screen for QOL (compare control of people using CGM vs no CGM)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8A2942-6289-4360-9EF6-9A6D650B486B}"/>
              </a:ext>
            </a:extLst>
          </p:cNvPr>
          <p:cNvSpPr/>
          <p:nvPr/>
        </p:nvSpPr>
        <p:spPr>
          <a:xfrm>
            <a:off x="2731719" y="171954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/>
              </a:solidFill>
              <a:latin typeface="Montserrat SemiBold" panose="0000070000000000000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Use of 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1"/>
              </a:solidFill>
              <a:latin typeface="Montserrat SemiBold" panose="0000070000000000000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A05E60-FE08-4CE3-801E-92CC2EE92A61}"/>
              </a:ext>
            </a:extLst>
          </p:cNvPr>
          <p:cNvSpPr/>
          <p:nvPr/>
        </p:nvSpPr>
        <p:spPr>
          <a:xfrm>
            <a:off x="5102281" y="1910395"/>
            <a:ext cx="6949440" cy="457200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Use data registries to support population health</a:t>
            </a:r>
            <a:endParaRPr lang="en-US" sz="105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Use EMR templates </a:t>
            </a:r>
            <a:endParaRPr lang="en-US" sz="105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Incorporate QI measures or flow sheets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9F43410-F089-453B-8562-D5DF63EB04EA}"/>
              </a:ext>
            </a:extLst>
          </p:cNvPr>
          <p:cNvCxnSpPr>
            <a:cxnSpLocks/>
            <a:stCxn id="96" idx="1"/>
            <a:endCxn id="4" idx="3"/>
          </p:cNvCxnSpPr>
          <p:nvPr/>
        </p:nvCxnSpPr>
        <p:spPr>
          <a:xfrm flipH="1">
            <a:off x="2374899" y="2039584"/>
            <a:ext cx="356820" cy="136116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394FDCC-28B7-454E-ADF7-721571B93B40}"/>
              </a:ext>
            </a:extLst>
          </p:cNvPr>
          <p:cNvCxnSpPr>
            <a:cxnSpLocks/>
            <a:stCxn id="114" idx="1"/>
            <a:endCxn id="96" idx="3"/>
          </p:cNvCxnSpPr>
          <p:nvPr/>
        </p:nvCxnSpPr>
        <p:spPr>
          <a:xfrm flipH="1" flipV="1">
            <a:off x="4560519" y="2039584"/>
            <a:ext cx="541762" cy="99411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F300C46-79C6-4EB8-90B6-BD8FF97DA7FB}"/>
              </a:ext>
            </a:extLst>
          </p:cNvPr>
          <p:cNvCxnSpPr>
            <a:cxnSpLocks/>
            <a:stCxn id="57" idx="1"/>
            <a:endCxn id="3" idx="3"/>
          </p:cNvCxnSpPr>
          <p:nvPr/>
        </p:nvCxnSpPr>
        <p:spPr>
          <a:xfrm flipH="1" flipV="1">
            <a:off x="4560519" y="4638334"/>
            <a:ext cx="541762" cy="1941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CF68740-621E-4284-9883-B3A8B50362AA}"/>
              </a:ext>
            </a:extLst>
          </p:cNvPr>
          <p:cNvSpPr/>
          <p:nvPr/>
        </p:nvSpPr>
        <p:spPr>
          <a:xfrm>
            <a:off x="2731719" y="431829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Montserrat SemiBold" panose="00000700000000000000" pitchFamily="2" charset="0"/>
                <a:cs typeface="Calibri"/>
              </a:rPr>
              <a:t>Medication management and device use</a:t>
            </a:r>
            <a:endParaRPr lang="en-US" sz="1200">
              <a:solidFill>
                <a:schemeClr val="tx1"/>
              </a:solidFill>
              <a:latin typeface="Montserrat SemiBold" panose="00000700000000000000" pitchFamily="2" charset="0"/>
              <a:ea typeface="+mn-lt"/>
              <a:cs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291AB5-55DE-4E9B-B70D-37311600B436}"/>
              </a:ext>
            </a:extLst>
          </p:cNvPr>
          <p:cNvSpPr/>
          <p:nvPr/>
        </p:nvSpPr>
        <p:spPr>
          <a:xfrm>
            <a:off x="2731719" y="345204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Diabetes comorbidities and complications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80C96E2-EC7F-4D15-96EC-E8032B0A92FD}"/>
              </a:ext>
            </a:extLst>
          </p:cNvPr>
          <p:cNvCxnSpPr>
            <a:cxnSpLocks/>
            <a:stCxn id="12" idx="1"/>
            <a:endCxn id="97" idx="3"/>
          </p:cNvCxnSpPr>
          <p:nvPr/>
        </p:nvCxnSpPr>
        <p:spPr>
          <a:xfrm flipH="1">
            <a:off x="4560519" y="3767344"/>
            <a:ext cx="541762" cy="474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D5DD6EA-D308-4D5B-B185-E605B8957322}"/>
              </a:ext>
            </a:extLst>
          </p:cNvPr>
          <p:cNvCxnSpPr>
            <a:cxnSpLocks/>
            <a:stCxn id="63" idx="1"/>
            <a:endCxn id="97" idx="3"/>
          </p:cNvCxnSpPr>
          <p:nvPr/>
        </p:nvCxnSpPr>
        <p:spPr>
          <a:xfrm flipH="1">
            <a:off x="4560519" y="2885869"/>
            <a:ext cx="541762" cy="886215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351B35-D96B-4332-AD7F-6B712ADF71A3}"/>
              </a:ext>
            </a:extLst>
          </p:cNvPr>
          <p:cNvCxnSpPr>
            <a:cxnSpLocks/>
            <a:stCxn id="97" idx="1"/>
            <a:endCxn id="4" idx="3"/>
          </p:cNvCxnSpPr>
          <p:nvPr/>
        </p:nvCxnSpPr>
        <p:spPr>
          <a:xfrm flipH="1" flipV="1">
            <a:off x="2374899" y="3400750"/>
            <a:ext cx="356820" cy="37133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68B5C0F-32CF-4375-9AEC-AB02FC2E4EAA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 flipV="1">
            <a:off x="2374899" y="3400750"/>
            <a:ext cx="356820" cy="123758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F6FEC3F-7857-4811-B110-B6D771310941}"/>
              </a:ext>
            </a:extLst>
          </p:cNvPr>
          <p:cNvSpPr/>
          <p:nvPr/>
        </p:nvSpPr>
        <p:spPr>
          <a:xfrm>
            <a:off x="2731719" y="258579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Social Determinant of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4B889-101F-441A-AC46-091F95F01373}"/>
              </a:ext>
            </a:extLst>
          </p:cNvPr>
          <p:cNvSpPr/>
          <p:nvPr/>
        </p:nvSpPr>
        <p:spPr>
          <a:xfrm>
            <a:off x="2731719" y="605079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Psychosocial Support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B9E46F-C3DA-49E1-98AD-9037D6834554}"/>
              </a:ext>
            </a:extLst>
          </p:cNvPr>
          <p:cNvSpPr/>
          <p:nvPr/>
        </p:nvSpPr>
        <p:spPr>
          <a:xfrm>
            <a:off x="5102281" y="5184961"/>
            <a:ext cx="6949440" cy="548640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Follow up with LTFU patients (not seen for &gt; 180 days); regular follow up (phone/email/text/</a:t>
            </a:r>
            <a:r>
              <a:rPr lang="en-US" sz="1050" dirty="0" err="1">
                <a:solidFill>
                  <a:schemeClr val="tx1"/>
                </a:solidFill>
                <a:latin typeface="Montserrat SemiBold" panose="00000700000000000000"/>
              </a:rPr>
              <a:t>televisit</a:t>
            </a: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)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Improve scheduling process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Preparing patients for telehealth visits (“pre-visit visit”)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B6A9B8-17E2-4CF8-B148-61E128FFB00E}"/>
              </a:ext>
            </a:extLst>
          </p:cNvPr>
          <p:cNvCxnSpPr>
            <a:cxnSpLocks/>
            <a:stCxn id="88" idx="1"/>
            <a:endCxn id="8" idx="3"/>
          </p:cNvCxnSpPr>
          <p:nvPr/>
        </p:nvCxnSpPr>
        <p:spPr>
          <a:xfrm flipH="1">
            <a:off x="4560519" y="6333876"/>
            <a:ext cx="541762" cy="36958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CFA8A4-D3D7-4081-A0BA-C7990A85564C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374899" y="2905834"/>
            <a:ext cx="356820" cy="494916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3930F0-0AD3-4577-9961-22397AA972D4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flipH="1" flipV="1">
            <a:off x="2374899" y="3400750"/>
            <a:ext cx="356820" cy="2970084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83CF7F-21F0-4B8D-82F4-3CA26CC54FFA}"/>
              </a:ext>
            </a:extLst>
          </p:cNvPr>
          <p:cNvCxnSpPr>
            <a:cxnSpLocks/>
            <a:stCxn id="74" idx="3"/>
            <a:endCxn id="43" idx="1"/>
          </p:cNvCxnSpPr>
          <p:nvPr/>
        </p:nvCxnSpPr>
        <p:spPr>
          <a:xfrm flipV="1">
            <a:off x="4560519" y="5459281"/>
            <a:ext cx="541762" cy="45303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C893D6-524C-4821-8C3C-26D6A1E99536}"/>
              </a:ext>
            </a:extLst>
          </p:cNvPr>
          <p:cNvCxnSpPr>
            <a:cxnSpLocks/>
            <a:stCxn id="7" idx="3"/>
            <a:endCxn id="63" idx="1"/>
          </p:cNvCxnSpPr>
          <p:nvPr/>
        </p:nvCxnSpPr>
        <p:spPr>
          <a:xfrm flipV="1">
            <a:off x="4560519" y="2885869"/>
            <a:ext cx="541762" cy="19965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7FC25A-C8F9-4B23-94C9-F709CA5C4F19}"/>
              </a:ext>
            </a:extLst>
          </p:cNvPr>
          <p:cNvCxnSpPr>
            <a:cxnSpLocks/>
            <a:stCxn id="57" idx="1"/>
            <a:endCxn id="5" idx="3"/>
          </p:cNvCxnSpPr>
          <p:nvPr/>
        </p:nvCxnSpPr>
        <p:spPr>
          <a:xfrm flipH="1" flipV="1">
            <a:off x="4560519" y="1173334"/>
            <a:ext cx="541762" cy="348441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5C2437-6157-4B12-99D4-51A20223945C}"/>
              </a:ext>
            </a:extLst>
          </p:cNvPr>
          <p:cNvCxnSpPr>
            <a:cxnSpLocks/>
            <a:stCxn id="8" idx="3"/>
            <a:endCxn id="114" idx="1"/>
          </p:cNvCxnSpPr>
          <p:nvPr/>
        </p:nvCxnSpPr>
        <p:spPr>
          <a:xfrm flipV="1">
            <a:off x="4560519" y="2138995"/>
            <a:ext cx="541762" cy="4231839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2D1F8BD-C025-4DDF-855A-4FF8CB50127D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4560519" y="3767344"/>
            <a:ext cx="541762" cy="870990"/>
          </a:xfrm>
          <a:prstGeom prst="line">
            <a:avLst/>
          </a:prstGeom>
          <a:ln w="12700">
            <a:solidFill>
              <a:srgbClr val="0F6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7C7AEB4-1DA5-41AA-804E-CF38A8A81797}"/>
              </a:ext>
            </a:extLst>
          </p:cNvPr>
          <p:cNvSpPr txBox="1"/>
          <p:nvPr/>
        </p:nvSpPr>
        <p:spPr>
          <a:xfrm>
            <a:off x="183786" y="5897610"/>
            <a:ext cx="207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*Duration &gt; 1 year, ages 18-75, with at least one in-person or telemedicine visit in the last year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72F717-E4B1-42BE-A4F5-C180C48D1FFC}"/>
              </a:ext>
            </a:extLst>
          </p:cNvPr>
          <p:cNvSpPr/>
          <p:nvPr/>
        </p:nvSpPr>
        <p:spPr>
          <a:xfrm>
            <a:off x="5102281" y="2531602"/>
            <a:ext cx="6949440" cy="708534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Culturally Competent Care (offering education/materials in appropriate languages, etc.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050" dirty="0">
              <a:solidFill>
                <a:schemeClr val="tx1"/>
              </a:solidFill>
              <a:latin typeface="Montserrat SemiBold" panose="0000070000000000000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Catalogue of community resources, Train staff about SDOH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  <a:latin typeface="Montserrat SemiBold" panose="00000700000000000000"/>
              </a:rPr>
              <a:t>Documenting barriers to care (housing, transportation, food etc.)</a:t>
            </a:r>
          </a:p>
        </p:txBody>
      </p:sp>
    </p:spTree>
    <p:extLst>
      <p:ext uri="{BB962C8B-B14F-4D97-AF65-F5344CB8AC3E}">
        <p14:creationId xmlns:p14="http://schemas.microsoft.com/office/powerpoint/2010/main" val="413130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69" y="17515"/>
            <a:ext cx="10972800" cy="3916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Primary Drivers addressed 2020-2022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2650" y="3397423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Health Literacy/ Education and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31" y="299469"/>
            <a:ext cx="237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ontserrat SemiBold" panose="00000700000000000000"/>
              </a:rPr>
              <a:t>Primary</a:t>
            </a:r>
            <a:r>
              <a:rPr lang="en-US" sz="1600" dirty="0">
                <a:latin typeface="Montserrat SemiBold" panose="00000700000000000000"/>
              </a:rPr>
              <a:t> </a:t>
            </a:r>
            <a:r>
              <a:rPr lang="en-US" sz="2000" dirty="0">
                <a:latin typeface="Montserrat SemiBold" panose="00000700000000000000"/>
              </a:rPr>
              <a:t>Drivers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2650" y="2536848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Access to care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8A2942-6289-4360-9EF6-9A6D650B486B}"/>
              </a:ext>
            </a:extLst>
          </p:cNvPr>
          <p:cNvSpPr/>
          <p:nvPr/>
        </p:nvSpPr>
        <p:spPr>
          <a:xfrm>
            <a:off x="582650" y="166874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/>
              </a:solidFill>
              <a:latin typeface="Montserrat SemiBold" panose="0000070000000000000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Use of 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1"/>
              </a:solidFill>
              <a:latin typeface="Montserrat SemiBold" panose="000007000000000000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68740-621E-4284-9883-B3A8B50362AA}"/>
              </a:ext>
            </a:extLst>
          </p:cNvPr>
          <p:cNvSpPr/>
          <p:nvPr/>
        </p:nvSpPr>
        <p:spPr>
          <a:xfrm>
            <a:off x="582650" y="825109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ontserrat SemiBold" panose="00000700000000000000" pitchFamily="2" charset="0"/>
                <a:cs typeface="Calibri"/>
              </a:rPr>
              <a:t>Medication management and device use</a:t>
            </a:r>
            <a:endParaRPr lang="en-US" sz="1200" dirty="0">
              <a:solidFill>
                <a:schemeClr val="tx1"/>
              </a:solidFill>
              <a:latin typeface="Montserrat SemiBold" panose="00000700000000000000" pitchFamily="2" charset="0"/>
              <a:ea typeface="+mn-lt"/>
              <a:cs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291AB5-55DE-4E9B-B70D-37311600B436}"/>
              </a:ext>
            </a:extLst>
          </p:cNvPr>
          <p:cNvSpPr/>
          <p:nvPr/>
        </p:nvSpPr>
        <p:spPr>
          <a:xfrm>
            <a:off x="582650" y="5979852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latin typeface="Montserrat SemiBold" panose="00000700000000000000"/>
              </a:rPr>
              <a:t>Diabetes comorbidities and complications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FEC3F-7857-4811-B110-B6D771310941}"/>
              </a:ext>
            </a:extLst>
          </p:cNvPr>
          <p:cNvSpPr/>
          <p:nvPr/>
        </p:nvSpPr>
        <p:spPr>
          <a:xfrm>
            <a:off x="582650" y="4272354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Social Determinant of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4B889-101F-441A-AC46-091F95F01373}"/>
              </a:ext>
            </a:extLst>
          </p:cNvPr>
          <p:cNvSpPr/>
          <p:nvPr/>
        </p:nvSpPr>
        <p:spPr>
          <a:xfrm>
            <a:off x="582650" y="5140458"/>
            <a:ext cx="1828800" cy="640080"/>
          </a:xfrm>
          <a:prstGeom prst="rect">
            <a:avLst/>
          </a:prstGeom>
          <a:solidFill>
            <a:srgbClr val="56C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Montserrat SemiBold" panose="00000700000000000000"/>
              </a:rPr>
              <a:t>Psychosocial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03100-635F-4DE7-AB95-E0031C328D9B}"/>
              </a:ext>
            </a:extLst>
          </p:cNvPr>
          <p:cNvSpPr txBox="1"/>
          <p:nvPr/>
        </p:nvSpPr>
        <p:spPr>
          <a:xfrm>
            <a:off x="3276933" y="3554887"/>
            <a:ext cx="846503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3/13 clinics (23%),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nutrition classes and carb counting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A93FA6D-D364-4D3C-89D2-58A99052FB9C}"/>
              </a:ext>
            </a:extLst>
          </p:cNvPr>
          <p:cNvSpPr/>
          <p:nvPr/>
        </p:nvSpPr>
        <p:spPr>
          <a:xfrm>
            <a:off x="2514600" y="1207347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A37BF-880E-426C-BF13-74985790D35E}"/>
              </a:ext>
            </a:extLst>
          </p:cNvPr>
          <p:cNvSpPr txBox="1"/>
          <p:nvPr/>
        </p:nvSpPr>
        <p:spPr>
          <a:xfrm>
            <a:off x="3276933" y="1859503"/>
            <a:ext cx="846503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6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/13 clinics (46%),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flowsheets</a:t>
            </a:r>
            <a:r>
              <a:rPr lang="en-US" sz="2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/EMR templates to extract key metrics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4AA2E8-B4F4-4CA1-8418-A7DDB1385349}"/>
              </a:ext>
            </a:extLst>
          </p:cNvPr>
          <p:cNvSpPr/>
          <p:nvPr/>
        </p:nvSpPr>
        <p:spPr>
          <a:xfrm>
            <a:off x="2514600" y="1944267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2EF2E-7A8B-4E5D-AC93-A8030BCADED1}"/>
              </a:ext>
            </a:extLst>
          </p:cNvPr>
          <p:cNvSpPr txBox="1"/>
          <p:nvPr/>
        </p:nvSpPr>
        <p:spPr>
          <a:xfrm>
            <a:off x="3276933" y="4444486"/>
            <a:ext cx="846503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2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/13 clinics (15%),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screening and documenting SDOH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1B86F2-A373-48ED-90DD-3B0E88795A25}"/>
              </a:ext>
            </a:extLst>
          </p:cNvPr>
          <p:cNvSpPr/>
          <p:nvPr/>
        </p:nvSpPr>
        <p:spPr>
          <a:xfrm>
            <a:off x="2514600" y="4538394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DB6F2-A1B6-43A2-9209-62362390F852}"/>
              </a:ext>
            </a:extLst>
          </p:cNvPr>
          <p:cNvSpPr txBox="1"/>
          <p:nvPr/>
        </p:nvSpPr>
        <p:spPr>
          <a:xfrm>
            <a:off x="3276933" y="6150804"/>
            <a:ext cx="846503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0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/13 clinics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491A867-E827-4D8D-9500-724C4A86EA07}"/>
              </a:ext>
            </a:extLst>
          </p:cNvPr>
          <p:cNvSpPr/>
          <p:nvPr/>
        </p:nvSpPr>
        <p:spPr>
          <a:xfrm>
            <a:off x="2514600" y="6244712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6EB43-F418-469B-90D4-683FC2D26668}"/>
              </a:ext>
            </a:extLst>
          </p:cNvPr>
          <p:cNvSpPr txBox="1"/>
          <p:nvPr/>
        </p:nvSpPr>
        <p:spPr>
          <a:xfrm>
            <a:off x="3276933" y="908523"/>
            <a:ext cx="846503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9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/13 clinics (69%),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standardize and test new workflows for prescribing devices, increase device data downloads, advertise CGM in waiting rooms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648EFAE-177F-4AED-9C37-0A5C3473ED85}"/>
              </a:ext>
            </a:extLst>
          </p:cNvPr>
          <p:cNvSpPr/>
          <p:nvPr/>
        </p:nvSpPr>
        <p:spPr>
          <a:xfrm>
            <a:off x="2514600" y="3681623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7D588-DFB7-4382-98B2-8D06868382E0}"/>
              </a:ext>
            </a:extLst>
          </p:cNvPr>
          <p:cNvSpPr txBox="1"/>
          <p:nvPr/>
        </p:nvSpPr>
        <p:spPr>
          <a:xfrm>
            <a:off x="3276933" y="2505954"/>
            <a:ext cx="846503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4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/13 clinics (31%),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improve appointment/device education scheduling, preparing for telehealth visits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61C9CF-8F93-4409-88CB-1E2AB5BB54B6}"/>
              </a:ext>
            </a:extLst>
          </p:cNvPr>
          <p:cNvSpPr/>
          <p:nvPr/>
        </p:nvSpPr>
        <p:spPr>
          <a:xfrm>
            <a:off x="2514600" y="2782742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2DC69A-A727-416C-9796-C38986137456}"/>
              </a:ext>
            </a:extLst>
          </p:cNvPr>
          <p:cNvSpPr txBox="1"/>
          <p:nvPr/>
        </p:nvSpPr>
        <p:spPr>
          <a:xfrm>
            <a:off x="3276933" y="5125154"/>
            <a:ext cx="731486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1/13 clinics (23%),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conduct screening, create workflow for positive patients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0193DEF-B1A9-4047-93C9-857D9C9FDAF0}"/>
              </a:ext>
            </a:extLst>
          </p:cNvPr>
          <p:cNvSpPr/>
          <p:nvPr/>
        </p:nvSpPr>
        <p:spPr>
          <a:xfrm>
            <a:off x="2514600" y="5392798"/>
            <a:ext cx="659184" cy="84666"/>
          </a:xfrm>
          <a:prstGeom prst="right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914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D35E-C8F6-47BA-B2E3-92E747C8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T1DX-QI 2020-2022 </a:t>
            </a:r>
            <a:br>
              <a:rPr lang="en-US" sz="4400" b="1" dirty="0"/>
            </a:br>
            <a:r>
              <a:rPr lang="en-US" sz="4400" b="1" dirty="0"/>
              <a:t>Adult Measures Summary</a:t>
            </a:r>
          </a:p>
        </p:txBody>
      </p:sp>
    </p:spTree>
    <p:extLst>
      <p:ext uri="{BB962C8B-B14F-4D97-AF65-F5344CB8AC3E}">
        <p14:creationId xmlns:p14="http://schemas.microsoft.com/office/powerpoint/2010/main" val="11874411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E251B-7D7C-4D48-8A47-78A621941E3D}"/>
              </a:ext>
            </a:extLst>
          </p:cNvPr>
          <p:cNvSpPr txBox="1"/>
          <p:nvPr/>
        </p:nvSpPr>
        <p:spPr>
          <a:xfrm>
            <a:off x="530834" y="859536"/>
            <a:ext cx="1113033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61% of measures above goal and/or demonstrated favorable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ED6FF-E24C-3357-60E8-E497BEDF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5" y="1801163"/>
            <a:ext cx="11941690" cy="30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1951"/>
      </p:ext>
    </p:extLst>
  </p:cSld>
  <p:clrMapOvr>
    <a:masterClrMapping/>
  </p:clrMapOvr>
</p:sld>
</file>

<file path=ppt/theme/theme1.xml><?xml version="1.0" encoding="utf-8"?>
<a:theme xmlns:a="http://schemas.openxmlformats.org/drawingml/2006/main" name="1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75987C9F-FF39-495F-937F-B602589A397A}"/>
</file>

<file path=customXml/itemProps2.xml><?xml version="1.0" encoding="utf-8"?>
<ds:datastoreItem xmlns:ds="http://schemas.openxmlformats.org/officeDocument/2006/customXml" ds:itemID="{AF4B6752-B170-4123-B570-15D4B63C5438}"/>
</file>

<file path=customXml/itemProps3.xml><?xml version="1.0" encoding="utf-8"?>
<ds:datastoreItem xmlns:ds="http://schemas.openxmlformats.org/officeDocument/2006/customXml" ds:itemID="{52ACDE5B-0A46-4E5B-A000-26DB245759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24252</TotalTime>
  <Words>3483</Words>
  <Application>Microsoft Office PowerPoint</Application>
  <PresentationFormat>Widescreen</PresentationFormat>
  <Paragraphs>956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Arial,Sans-Serif</vt:lpstr>
      <vt:lpstr>Calibri</vt:lpstr>
      <vt:lpstr>Courier New</vt:lpstr>
      <vt:lpstr>Hind</vt:lpstr>
      <vt:lpstr>Hind Bold</vt:lpstr>
      <vt:lpstr>Hind Regular</vt:lpstr>
      <vt:lpstr>Montserrat</vt:lpstr>
      <vt:lpstr>Montserrat SemiBold</vt:lpstr>
      <vt:lpstr>Wingdings</vt:lpstr>
      <vt:lpstr>1_T1D Exchange Annual Meeting Template 2015</vt:lpstr>
      <vt:lpstr>PowerPoint Presentation</vt:lpstr>
      <vt:lpstr>T1DX-QI Adult Aim Statement </vt:lpstr>
      <vt:lpstr>Current Aim Statement and Progress</vt:lpstr>
      <vt:lpstr>2023-2025 Aim Statement</vt:lpstr>
      <vt:lpstr>T1DX-QI Adult Key Driver Diagram</vt:lpstr>
      <vt:lpstr>Adult T1D Glycemia Targets KDD</vt:lpstr>
      <vt:lpstr>Primary Drivers addressed 2020-2022</vt:lpstr>
      <vt:lpstr>T1DX-QI 2020-2022  Adult Measures Summary</vt:lpstr>
      <vt:lpstr>PowerPoint Presentation</vt:lpstr>
      <vt:lpstr>Adult Clinics – 6% improvement in HbA1c &lt; 8%</vt:lpstr>
      <vt:lpstr>Adult Clinics - HbA1c &lt; 8% Summary</vt:lpstr>
      <vt:lpstr>Adult Clinics – Stable Median A1c</vt:lpstr>
      <vt:lpstr>Adult Clinics - Median A1c Summary</vt:lpstr>
      <vt:lpstr>Adult Clinics – 17% improvement in CGM Use</vt:lpstr>
      <vt:lpstr>Adult Clinics – CGM Use Summary</vt:lpstr>
      <vt:lpstr>Adult Clinics – 2% improvement in Pump Use</vt:lpstr>
      <vt:lpstr>Adult Clinics – Pump Use Summary</vt:lpstr>
      <vt:lpstr>Adult Clinics – 21% improvement in Depression Screening</vt:lpstr>
      <vt:lpstr>Adult Clinics – Depression Screening Summary</vt:lpstr>
      <vt:lpstr>Adult Clinics – 1% unfavorable increase in DKA Events</vt:lpstr>
      <vt:lpstr>Adult Clinics – DKA Events Summary</vt:lpstr>
      <vt:lpstr>Adult Clinics – 43% improvement in SDOH Screening</vt:lpstr>
      <vt:lpstr>Adult Clinics – SDOH Screening Summary</vt:lpstr>
      <vt:lpstr>T1DX-QI Adult Measures Change for Consideration</vt:lpstr>
      <vt:lpstr>Adult QI Measures – T1D Population</vt:lpstr>
      <vt:lpstr>Adult QI Measures – Phase 1 Reporting</vt:lpstr>
      <vt:lpstr>Adult QI Measures – Phase 2 Reporting, cont.</vt:lpstr>
      <vt:lpstr>Adult QI Measures – Phase 3 Reporting</vt:lpstr>
      <vt:lpstr>Adult QI Measures – Phase 1 Proposed Changes</vt:lpstr>
      <vt:lpstr>Adult QI Measures – Phase 1 Proposed Changes, cont.</vt:lpstr>
      <vt:lpstr>Adult QI Measures – Phase 2 Proposed Changes</vt:lpstr>
      <vt:lpstr>Adult QI Measures – Phase 2 Proposed Changes, cont.</vt:lpstr>
      <vt:lpstr>Adult QI Measures – Phase 3 Proposed Changes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JDRF/T1D Exchange Meeting August 5, 2019</dc:title>
  <dc:creator>Linda</dc:creator>
  <cp:lastModifiedBy>Ann Mungmode</cp:lastModifiedBy>
  <cp:revision>422</cp:revision>
  <cp:lastPrinted>2020-01-10T21:16:03Z</cp:lastPrinted>
  <dcterms:created xsi:type="dcterms:W3CDTF">2019-08-02T13:56:59Z</dcterms:created>
  <dcterms:modified xsi:type="dcterms:W3CDTF">2022-05-09T16:09:13Z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