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6" r:id="rId6"/>
  </p:sldMasterIdLst>
  <p:notesMasterIdLst>
    <p:notesMasterId r:id="rId39"/>
  </p:notesMasterIdLst>
  <p:sldIdLst>
    <p:sldId id="3114" r:id="rId7"/>
    <p:sldId id="3106" r:id="rId8"/>
    <p:sldId id="265" r:id="rId9"/>
    <p:sldId id="3123" r:id="rId10"/>
    <p:sldId id="727" r:id="rId11"/>
    <p:sldId id="3122" r:id="rId12"/>
    <p:sldId id="3105" r:id="rId13"/>
    <p:sldId id="3124" r:id="rId14"/>
    <p:sldId id="3115" r:id="rId15"/>
    <p:sldId id="3090" r:id="rId16"/>
    <p:sldId id="3092" r:id="rId17"/>
    <p:sldId id="3097" r:id="rId18"/>
    <p:sldId id="3094" r:id="rId19"/>
    <p:sldId id="3095" r:id="rId20"/>
    <p:sldId id="3096" r:id="rId21"/>
    <p:sldId id="3102" r:id="rId22"/>
    <p:sldId id="3103" r:id="rId23"/>
    <p:sldId id="3098" r:id="rId24"/>
    <p:sldId id="3093" r:id="rId25"/>
    <p:sldId id="3099" r:id="rId26"/>
    <p:sldId id="3100" r:id="rId27"/>
    <p:sldId id="3116" r:id="rId28"/>
    <p:sldId id="3117" r:id="rId29"/>
    <p:sldId id="3109" r:id="rId30"/>
    <p:sldId id="3110" r:id="rId31"/>
    <p:sldId id="3119" r:id="rId32"/>
    <p:sldId id="3120" r:id="rId33"/>
    <p:sldId id="3125" r:id="rId34"/>
    <p:sldId id="3126" r:id="rId35"/>
    <p:sldId id="3112" r:id="rId36"/>
    <p:sldId id="548" r:id="rId37"/>
    <p:sldId id="311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E745AA-798D-A696-BB12-ECCBCAC48804}" name="Ori Odugbesan" initials="OO" userId="S::oodugbesan@t1dexchange.org::ab962fb3-5ec8-47ee-8a7c-0371901780ba" providerId="AD"/>
  <p188:author id="{0D79E6DF-8728-DACE-FB98-70D38777249F}" name="Saketh Rompicherla" initials="SR" userId="S::srompicherla@t1dexchange.org::bc921609-00f2-43c2-a922-5d2d956645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D65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5BF179-02B1-418F-9B99-1F7179CB9F61}" v="5" dt="2022-05-12T14:42:36.359"/>
    <p1510:client id="{ECC2444E-F51E-4E35-BA64-1FBFDC4D3FC8}" v="182" dt="2022-05-12T21:39:48.324"/>
  </p1510:revLst>
</p1510:revInfo>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i Odugbesan" userId="ab962fb3-5ec8-47ee-8a7c-0371901780ba" providerId="ADAL" clId="{02A326B7-399C-48C8-81E0-34F2855E88D0}"/>
    <pc:docChg chg="undo redo custSel addSld delSld modSld sldOrd delMainMaster">
      <pc:chgData name="Ori Odugbesan" userId="ab962fb3-5ec8-47ee-8a7c-0371901780ba" providerId="ADAL" clId="{02A326B7-399C-48C8-81E0-34F2855E88D0}" dt="2022-05-09T14:11:11.010" v="3190" actId="47"/>
      <pc:docMkLst>
        <pc:docMk/>
      </pc:docMkLst>
      <pc:sldChg chg="modSp">
        <pc:chgData name="Ori Odugbesan" userId="ab962fb3-5ec8-47ee-8a7c-0371901780ba" providerId="ADAL" clId="{02A326B7-399C-48C8-81E0-34F2855E88D0}" dt="2022-04-20T15:16:57.629" v="1728" actId="33524"/>
        <pc:sldMkLst>
          <pc:docMk/>
          <pc:sldMk cId="1215918550" sldId="265"/>
        </pc:sldMkLst>
        <pc:spChg chg="mod">
          <ac:chgData name="Ori Odugbesan" userId="ab962fb3-5ec8-47ee-8a7c-0371901780ba" providerId="ADAL" clId="{02A326B7-399C-48C8-81E0-34F2855E88D0}" dt="2022-04-20T15:16:57.629" v="1728" actId="33524"/>
          <ac:spMkLst>
            <pc:docMk/>
            <pc:sldMk cId="1215918550" sldId="265"/>
            <ac:spMk id="88" creationId="{AE080279-4609-400D-B5C4-5537EF7ED6E6}"/>
          </ac:spMkLst>
        </pc:spChg>
      </pc:sldChg>
      <pc:sldChg chg="modSp mod ord">
        <pc:chgData name="Ori Odugbesan" userId="ab962fb3-5ec8-47ee-8a7c-0371901780ba" providerId="ADAL" clId="{02A326B7-399C-48C8-81E0-34F2855E88D0}" dt="2022-05-05T20:03:15.953" v="2966" actId="20577"/>
        <pc:sldMkLst>
          <pc:docMk/>
          <pc:sldMk cId="2344972238" sldId="548"/>
        </pc:sldMkLst>
        <pc:graphicFrameChg chg="modGraphic">
          <ac:chgData name="Ori Odugbesan" userId="ab962fb3-5ec8-47ee-8a7c-0371901780ba" providerId="ADAL" clId="{02A326B7-399C-48C8-81E0-34F2855E88D0}" dt="2022-05-05T20:03:15.953" v="2966" actId="20577"/>
          <ac:graphicFrameMkLst>
            <pc:docMk/>
            <pc:sldMk cId="2344972238" sldId="548"/>
            <ac:graphicFrameMk id="4" creationId="{00000000-0000-0000-0000-000000000000}"/>
          </ac:graphicFrameMkLst>
        </pc:graphicFrameChg>
      </pc:sldChg>
      <pc:sldChg chg="addSp modSp mod ord">
        <pc:chgData name="Ori Odugbesan" userId="ab962fb3-5ec8-47ee-8a7c-0371901780ba" providerId="ADAL" clId="{02A326B7-399C-48C8-81E0-34F2855E88D0}" dt="2022-05-05T20:06:44.247" v="2968" actId="20577"/>
        <pc:sldMkLst>
          <pc:docMk/>
          <pc:sldMk cId="1134770089" sldId="727"/>
        </pc:sldMkLst>
        <pc:spChg chg="add mod">
          <ac:chgData name="Ori Odugbesan" userId="ab962fb3-5ec8-47ee-8a7c-0371901780ba" providerId="ADAL" clId="{02A326B7-399C-48C8-81E0-34F2855E88D0}" dt="2022-05-05T15:12:28.550" v="2750" actId="20577"/>
          <ac:spMkLst>
            <pc:docMk/>
            <pc:sldMk cId="1134770089" sldId="727"/>
            <ac:spMk id="3" creationId="{458456A8-8254-0F41-F766-46032FF4265D}"/>
          </ac:spMkLst>
        </pc:spChg>
        <pc:graphicFrameChg chg="mod modGraphic">
          <ac:chgData name="Ori Odugbesan" userId="ab962fb3-5ec8-47ee-8a7c-0371901780ba" providerId="ADAL" clId="{02A326B7-399C-48C8-81E0-34F2855E88D0}" dt="2022-05-05T20:06:44.247" v="2968" actId="20577"/>
          <ac:graphicFrameMkLst>
            <pc:docMk/>
            <pc:sldMk cId="1134770089" sldId="727"/>
            <ac:graphicFrameMk id="4" creationId="{C28570F2-53DC-484E-BF00-83EE41DE04E0}"/>
          </ac:graphicFrameMkLst>
        </pc:graphicFrameChg>
      </pc:sldChg>
      <pc:sldChg chg="modSp add del mod">
        <pc:chgData name="Ori Odugbesan" userId="ab962fb3-5ec8-47ee-8a7c-0371901780ba" providerId="ADAL" clId="{02A326B7-399C-48C8-81E0-34F2855E88D0}" dt="2022-04-20T15:14:34.461" v="1726" actId="47"/>
        <pc:sldMkLst>
          <pc:docMk/>
          <pc:sldMk cId="528776425" sldId="849"/>
        </pc:sldMkLst>
        <pc:spChg chg="mod">
          <ac:chgData name="Ori Odugbesan" userId="ab962fb3-5ec8-47ee-8a7c-0371901780ba" providerId="ADAL" clId="{02A326B7-399C-48C8-81E0-34F2855E88D0}" dt="2022-04-19T15:31:16.647" v="1181" actId="6549"/>
          <ac:spMkLst>
            <pc:docMk/>
            <pc:sldMk cId="528776425" sldId="849"/>
            <ac:spMk id="2" creationId="{7517C9F6-5A1F-45CA-8DC3-79CE52ED43CC}"/>
          </ac:spMkLst>
        </pc:spChg>
        <pc:spChg chg="mod">
          <ac:chgData name="Ori Odugbesan" userId="ab962fb3-5ec8-47ee-8a7c-0371901780ba" providerId="ADAL" clId="{02A326B7-399C-48C8-81E0-34F2855E88D0}" dt="2022-04-19T15:29:56.877" v="1072" actId="20577"/>
          <ac:spMkLst>
            <pc:docMk/>
            <pc:sldMk cId="528776425" sldId="849"/>
            <ac:spMk id="3" creationId="{84A605F0-7C46-43DC-8BDF-59BB9349717E}"/>
          </ac:spMkLst>
        </pc:spChg>
      </pc:sldChg>
      <pc:sldChg chg="modSp add del mod">
        <pc:chgData name="Ori Odugbesan" userId="ab962fb3-5ec8-47ee-8a7c-0371901780ba" providerId="ADAL" clId="{02A326B7-399C-48C8-81E0-34F2855E88D0}" dt="2022-04-20T15:14:34.461" v="1726" actId="47"/>
        <pc:sldMkLst>
          <pc:docMk/>
          <pc:sldMk cId="3749731455" sldId="850"/>
        </pc:sldMkLst>
        <pc:spChg chg="mod">
          <ac:chgData name="Ori Odugbesan" userId="ab962fb3-5ec8-47ee-8a7c-0371901780ba" providerId="ADAL" clId="{02A326B7-399C-48C8-81E0-34F2855E88D0}" dt="2022-04-19T15:32:00.500" v="1195" actId="20577"/>
          <ac:spMkLst>
            <pc:docMk/>
            <pc:sldMk cId="3749731455" sldId="850"/>
            <ac:spMk id="2" creationId="{5B594DD4-2BD0-4FC1-B2A5-1C5DF0ECD582}"/>
          </ac:spMkLst>
        </pc:spChg>
      </pc:sldChg>
      <pc:sldChg chg="modSp add del mod">
        <pc:chgData name="Ori Odugbesan" userId="ab962fb3-5ec8-47ee-8a7c-0371901780ba" providerId="ADAL" clId="{02A326B7-399C-48C8-81E0-34F2855E88D0}" dt="2022-04-20T15:14:34.461" v="1726" actId="47"/>
        <pc:sldMkLst>
          <pc:docMk/>
          <pc:sldMk cId="1493512095" sldId="851"/>
        </pc:sldMkLst>
        <pc:spChg chg="mod">
          <ac:chgData name="Ori Odugbesan" userId="ab962fb3-5ec8-47ee-8a7c-0371901780ba" providerId="ADAL" clId="{02A326B7-399C-48C8-81E0-34F2855E88D0}" dt="2022-04-19T15:32:51.602" v="1313" actId="20577"/>
          <ac:spMkLst>
            <pc:docMk/>
            <pc:sldMk cId="1493512095" sldId="851"/>
            <ac:spMk id="2" creationId="{1E3D4CEA-5AEC-40CB-A954-B647C6D6427E}"/>
          </ac:spMkLst>
        </pc:spChg>
        <pc:spChg chg="mod">
          <ac:chgData name="Ori Odugbesan" userId="ab962fb3-5ec8-47ee-8a7c-0371901780ba" providerId="ADAL" clId="{02A326B7-399C-48C8-81E0-34F2855E88D0}" dt="2022-04-19T15:32:22.064" v="1230" actId="6549"/>
          <ac:spMkLst>
            <pc:docMk/>
            <pc:sldMk cId="1493512095" sldId="851"/>
            <ac:spMk id="3" creationId="{630E550C-6893-40DF-B9C7-98DFE36AFCC3}"/>
          </ac:spMkLst>
        </pc:spChg>
      </pc:sldChg>
      <pc:sldChg chg="del">
        <pc:chgData name="Ori Odugbesan" userId="ab962fb3-5ec8-47ee-8a7c-0371901780ba" providerId="ADAL" clId="{02A326B7-399C-48C8-81E0-34F2855E88D0}" dt="2022-04-19T13:25:19.865" v="159" actId="47"/>
        <pc:sldMkLst>
          <pc:docMk/>
          <pc:sldMk cId="3709850559" sldId="853"/>
        </pc:sldMkLst>
      </pc:sldChg>
      <pc:sldChg chg="del">
        <pc:chgData name="Ori Odugbesan" userId="ab962fb3-5ec8-47ee-8a7c-0371901780ba" providerId="ADAL" clId="{02A326B7-399C-48C8-81E0-34F2855E88D0}" dt="2022-04-19T13:25:19.865" v="159" actId="47"/>
        <pc:sldMkLst>
          <pc:docMk/>
          <pc:sldMk cId="1564275012" sldId="854"/>
        </pc:sldMkLst>
      </pc:sldChg>
      <pc:sldChg chg="del">
        <pc:chgData name="Ori Odugbesan" userId="ab962fb3-5ec8-47ee-8a7c-0371901780ba" providerId="ADAL" clId="{02A326B7-399C-48C8-81E0-34F2855E88D0}" dt="2022-04-19T14:51:45.567" v="597" actId="47"/>
        <pc:sldMkLst>
          <pc:docMk/>
          <pc:sldMk cId="2857657239" sldId="855"/>
        </pc:sldMkLst>
      </pc:sldChg>
      <pc:sldChg chg="del">
        <pc:chgData name="Ori Odugbesan" userId="ab962fb3-5ec8-47ee-8a7c-0371901780ba" providerId="ADAL" clId="{02A326B7-399C-48C8-81E0-34F2855E88D0}" dt="2022-04-19T14:51:45.567" v="597" actId="47"/>
        <pc:sldMkLst>
          <pc:docMk/>
          <pc:sldMk cId="1411995840" sldId="856"/>
        </pc:sldMkLst>
      </pc:sldChg>
      <pc:sldChg chg="del">
        <pc:chgData name="Ori Odugbesan" userId="ab962fb3-5ec8-47ee-8a7c-0371901780ba" providerId="ADAL" clId="{02A326B7-399C-48C8-81E0-34F2855E88D0}" dt="2022-04-19T13:25:31.893" v="160" actId="47"/>
        <pc:sldMkLst>
          <pc:docMk/>
          <pc:sldMk cId="1187441150" sldId="858"/>
        </pc:sldMkLst>
      </pc:sldChg>
      <pc:sldChg chg="del">
        <pc:chgData name="Ori Odugbesan" userId="ab962fb3-5ec8-47ee-8a7c-0371901780ba" providerId="ADAL" clId="{02A326B7-399C-48C8-81E0-34F2855E88D0}" dt="2022-04-19T14:51:45.567" v="597" actId="47"/>
        <pc:sldMkLst>
          <pc:docMk/>
          <pc:sldMk cId="2148851488" sldId="861"/>
        </pc:sldMkLst>
      </pc:sldChg>
      <pc:sldChg chg="del">
        <pc:chgData name="Ori Odugbesan" userId="ab962fb3-5ec8-47ee-8a7c-0371901780ba" providerId="ADAL" clId="{02A326B7-399C-48C8-81E0-34F2855E88D0}" dt="2022-04-19T20:57:27.687" v="1316" actId="47"/>
        <pc:sldMkLst>
          <pc:docMk/>
          <pc:sldMk cId="240425139" sldId="2913"/>
        </pc:sldMkLst>
      </pc:sldChg>
      <pc:sldChg chg="addSp delSp modSp mod">
        <pc:chgData name="Ori Odugbesan" userId="ab962fb3-5ec8-47ee-8a7c-0371901780ba" providerId="ADAL" clId="{02A326B7-399C-48C8-81E0-34F2855E88D0}" dt="2022-04-20T14:14:27.651" v="1365" actId="20577"/>
        <pc:sldMkLst>
          <pc:docMk/>
          <pc:sldMk cId="193893517" sldId="3090"/>
        </pc:sldMkLst>
        <pc:spChg chg="add del mod">
          <ac:chgData name="Ori Odugbesan" userId="ab962fb3-5ec8-47ee-8a7c-0371901780ba" providerId="ADAL" clId="{02A326B7-399C-48C8-81E0-34F2855E88D0}" dt="2022-04-19T13:37:06.010" v="178"/>
          <ac:spMkLst>
            <pc:docMk/>
            <pc:sldMk cId="193893517" sldId="3090"/>
            <ac:spMk id="3" creationId="{D9E5DB41-0D1C-4F61-8DE0-FA285CC0E089}"/>
          </ac:spMkLst>
        </pc:spChg>
        <pc:spChg chg="mod">
          <ac:chgData name="Ori Odugbesan" userId="ab962fb3-5ec8-47ee-8a7c-0371901780ba" providerId="ADAL" clId="{02A326B7-399C-48C8-81E0-34F2855E88D0}" dt="2022-04-19T13:52:46.116" v="270" actId="1076"/>
          <ac:spMkLst>
            <pc:docMk/>
            <pc:sldMk cId="193893517" sldId="3090"/>
            <ac:spMk id="6" creationId="{2718A5A5-3F59-4C4E-9A00-27FA352E21A9}"/>
          </ac:spMkLst>
        </pc:spChg>
        <pc:spChg chg="mod">
          <ac:chgData name="Ori Odugbesan" userId="ab962fb3-5ec8-47ee-8a7c-0371901780ba" providerId="ADAL" clId="{02A326B7-399C-48C8-81E0-34F2855E88D0}" dt="2022-04-19T13:52:56.045" v="271" actId="1076"/>
          <ac:spMkLst>
            <pc:docMk/>
            <pc:sldMk cId="193893517" sldId="3090"/>
            <ac:spMk id="8" creationId="{8161B7CB-1BFE-4FDB-BC2F-78FE2D4E55AF}"/>
          </ac:spMkLst>
        </pc:spChg>
        <pc:spChg chg="mod">
          <ac:chgData name="Ori Odugbesan" userId="ab962fb3-5ec8-47ee-8a7c-0371901780ba" providerId="ADAL" clId="{02A326B7-399C-48C8-81E0-34F2855E88D0}" dt="2022-04-20T14:14:27.651" v="1365" actId="20577"/>
          <ac:spMkLst>
            <pc:docMk/>
            <pc:sldMk cId="193893517" sldId="3090"/>
            <ac:spMk id="9" creationId="{9ED51B1A-2AE1-432E-83B1-BE10D73C18E0}"/>
          </ac:spMkLst>
        </pc:spChg>
        <pc:spChg chg="add mod">
          <ac:chgData name="Ori Odugbesan" userId="ab962fb3-5ec8-47ee-8a7c-0371901780ba" providerId="ADAL" clId="{02A326B7-399C-48C8-81E0-34F2855E88D0}" dt="2022-04-19T13:53:06.355" v="272" actId="1076"/>
          <ac:spMkLst>
            <pc:docMk/>
            <pc:sldMk cId="193893517" sldId="3090"/>
            <ac:spMk id="11" creationId="{C5779DF7-1294-4D76-8504-3072B0D1B2C4}"/>
          </ac:spMkLst>
        </pc:spChg>
        <pc:graphicFrameChg chg="add mod">
          <ac:chgData name="Ori Odugbesan" userId="ab962fb3-5ec8-47ee-8a7c-0371901780ba" providerId="ADAL" clId="{02A326B7-399C-48C8-81E0-34F2855E88D0}" dt="2022-04-19T13:38:56.004" v="190" actId="1076"/>
          <ac:graphicFrameMkLst>
            <pc:docMk/>
            <pc:sldMk cId="193893517" sldId="3090"/>
            <ac:graphicFrameMk id="5" creationId="{8B127241-695F-400D-A1F8-C1DAA04839F9}"/>
          </ac:graphicFrameMkLst>
        </pc:graphicFrameChg>
        <pc:graphicFrameChg chg="del">
          <ac:chgData name="Ori Odugbesan" userId="ab962fb3-5ec8-47ee-8a7c-0371901780ba" providerId="ADAL" clId="{02A326B7-399C-48C8-81E0-34F2855E88D0}" dt="2022-04-19T13:37:30.024" v="183" actId="478"/>
          <ac:graphicFrameMkLst>
            <pc:docMk/>
            <pc:sldMk cId="193893517" sldId="3090"/>
            <ac:graphicFrameMk id="10" creationId="{ADC0DC5E-FF97-4F51-A643-69A936CC61F7}"/>
          </ac:graphicFrameMkLst>
        </pc:graphicFrameChg>
        <pc:picChg chg="add mod">
          <ac:chgData name="Ori Odugbesan" userId="ab962fb3-5ec8-47ee-8a7c-0371901780ba" providerId="ADAL" clId="{02A326B7-399C-48C8-81E0-34F2855E88D0}" dt="2022-04-19T13:37:22.319" v="182" actId="14100"/>
          <ac:picMkLst>
            <pc:docMk/>
            <pc:sldMk cId="193893517" sldId="3090"/>
            <ac:picMk id="4" creationId="{2AA20438-BEFF-4F7E-BC12-3167F1D0866D}"/>
          </ac:picMkLst>
        </pc:picChg>
        <pc:picChg chg="del">
          <ac:chgData name="Ori Odugbesan" userId="ab962fb3-5ec8-47ee-8a7c-0371901780ba" providerId="ADAL" clId="{02A326B7-399C-48C8-81E0-34F2855E88D0}" dt="2022-04-19T13:37:00.911" v="177" actId="478"/>
          <ac:picMkLst>
            <pc:docMk/>
            <pc:sldMk cId="193893517" sldId="3090"/>
            <ac:picMk id="13" creationId="{11B24E44-661A-4AF4-8972-A2BCC60CB179}"/>
          </ac:picMkLst>
        </pc:picChg>
      </pc:sldChg>
      <pc:sldChg chg="modSp mod">
        <pc:chgData name="Ori Odugbesan" userId="ab962fb3-5ec8-47ee-8a7c-0371901780ba" providerId="ADAL" clId="{02A326B7-399C-48C8-81E0-34F2855E88D0}" dt="2022-05-04T16:03:10.580" v="2284"/>
        <pc:sldMkLst>
          <pc:docMk/>
          <pc:sldMk cId="2557580849" sldId="3092"/>
        </pc:sldMkLst>
        <pc:spChg chg="mod">
          <ac:chgData name="Ori Odugbesan" userId="ab962fb3-5ec8-47ee-8a7c-0371901780ba" providerId="ADAL" clId="{02A326B7-399C-48C8-81E0-34F2855E88D0}" dt="2022-04-20T14:46:55.491" v="1530" actId="20577"/>
          <ac:spMkLst>
            <pc:docMk/>
            <pc:sldMk cId="2557580849" sldId="3092"/>
            <ac:spMk id="3" creationId="{35543495-EB18-4276-B228-612E5AE17FEB}"/>
          </ac:spMkLst>
        </pc:spChg>
        <pc:graphicFrameChg chg="mod modGraphic">
          <ac:chgData name="Ori Odugbesan" userId="ab962fb3-5ec8-47ee-8a7c-0371901780ba" providerId="ADAL" clId="{02A326B7-399C-48C8-81E0-34F2855E88D0}" dt="2022-05-04T16:03:10.580" v="2284"/>
          <ac:graphicFrameMkLst>
            <pc:docMk/>
            <pc:sldMk cId="2557580849" sldId="3092"/>
            <ac:graphicFrameMk id="4" creationId="{5F596B36-B83B-45C1-92F8-310828B761C4}"/>
          </ac:graphicFrameMkLst>
        </pc:graphicFrameChg>
      </pc:sldChg>
      <pc:sldChg chg="modSp mod">
        <pc:chgData name="Ori Odugbesan" userId="ab962fb3-5ec8-47ee-8a7c-0371901780ba" providerId="ADAL" clId="{02A326B7-399C-48C8-81E0-34F2855E88D0}" dt="2022-05-05T14:56:29.319" v="2661" actId="20577"/>
        <pc:sldMkLst>
          <pc:docMk/>
          <pc:sldMk cId="2199556636" sldId="3093"/>
        </pc:sldMkLst>
        <pc:spChg chg="mod">
          <ac:chgData name="Ori Odugbesan" userId="ab962fb3-5ec8-47ee-8a7c-0371901780ba" providerId="ADAL" clId="{02A326B7-399C-48C8-81E0-34F2855E88D0}" dt="2022-05-05T14:56:29.319" v="2661" actId="20577"/>
          <ac:spMkLst>
            <pc:docMk/>
            <pc:sldMk cId="2199556636" sldId="3093"/>
            <ac:spMk id="3" creationId="{35543495-EB18-4276-B228-612E5AE17FEB}"/>
          </ac:spMkLst>
        </pc:spChg>
        <pc:graphicFrameChg chg="mod modGraphic">
          <ac:chgData name="Ori Odugbesan" userId="ab962fb3-5ec8-47ee-8a7c-0371901780ba" providerId="ADAL" clId="{02A326B7-399C-48C8-81E0-34F2855E88D0}" dt="2022-05-02T23:06:47.301" v="2269" actId="14734"/>
          <ac:graphicFrameMkLst>
            <pc:docMk/>
            <pc:sldMk cId="2199556636" sldId="3093"/>
            <ac:graphicFrameMk id="4" creationId="{5F596B36-B83B-45C1-92F8-310828B761C4}"/>
          </ac:graphicFrameMkLst>
        </pc:graphicFrameChg>
      </pc:sldChg>
      <pc:sldChg chg="addSp delSp modSp mod">
        <pc:chgData name="Ori Odugbesan" userId="ab962fb3-5ec8-47ee-8a7c-0371901780ba" providerId="ADAL" clId="{02A326B7-399C-48C8-81E0-34F2855E88D0}" dt="2022-05-05T14:52:51.117" v="2652" actId="5793"/>
        <pc:sldMkLst>
          <pc:docMk/>
          <pc:sldMk cId="3941142565" sldId="3094"/>
        </pc:sldMkLst>
        <pc:spChg chg="mod">
          <ac:chgData name="Ori Odugbesan" userId="ab962fb3-5ec8-47ee-8a7c-0371901780ba" providerId="ADAL" clId="{02A326B7-399C-48C8-81E0-34F2855E88D0}" dt="2022-05-05T14:52:51.117" v="2652" actId="5793"/>
          <ac:spMkLst>
            <pc:docMk/>
            <pc:sldMk cId="3941142565" sldId="3094"/>
            <ac:spMk id="3" creationId="{35543495-EB18-4276-B228-612E5AE17FEB}"/>
          </ac:spMkLst>
        </pc:spChg>
        <pc:graphicFrameChg chg="add mod modGraphic">
          <ac:chgData name="Ori Odugbesan" userId="ab962fb3-5ec8-47ee-8a7c-0371901780ba" providerId="ADAL" clId="{02A326B7-399C-48C8-81E0-34F2855E88D0}" dt="2022-04-20T14:16:35.461" v="1383"/>
          <ac:graphicFrameMkLst>
            <pc:docMk/>
            <pc:sldMk cId="3941142565" sldId="3094"/>
            <ac:graphicFrameMk id="5" creationId="{BB12DEB8-7915-4838-B98F-65D779DBCF2B}"/>
          </ac:graphicFrameMkLst>
        </pc:graphicFrameChg>
        <pc:graphicFrameChg chg="del">
          <ac:chgData name="Ori Odugbesan" userId="ab962fb3-5ec8-47ee-8a7c-0371901780ba" providerId="ADAL" clId="{02A326B7-399C-48C8-81E0-34F2855E88D0}" dt="2022-04-19T13:53:39.174" v="273" actId="478"/>
          <ac:graphicFrameMkLst>
            <pc:docMk/>
            <pc:sldMk cId="3941142565" sldId="3094"/>
            <ac:graphicFrameMk id="6" creationId="{DC038F9D-FD75-4107-A46F-A5C0E51BBDBF}"/>
          </ac:graphicFrameMkLst>
        </pc:graphicFrameChg>
      </pc:sldChg>
      <pc:sldChg chg="addSp delSp modSp mod">
        <pc:chgData name="Ori Odugbesan" userId="ab962fb3-5ec8-47ee-8a7c-0371901780ba" providerId="ADAL" clId="{02A326B7-399C-48C8-81E0-34F2855E88D0}" dt="2022-04-19T14:08:23.824" v="345" actId="14100"/>
        <pc:sldMkLst>
          <pc:docMk/>
          <pc:sldMk cId="3711264797" sldId="3095"/>
        </pc:sldMkLst>
        <pc:spChg chg="add del mod">
          <ac:chgData name="Ori Odugbesan" userId="ab962fb3-5ec8-47ee-8a7c-0371901780ba" providerId="ADAL" clId="{02A326B7-399C-48C8-81E0-34F2855E88D0}" dt="2022-04-19T13:58:33.506" v="300"/>
          <ac:spMkLst>
            <pc:docMk/>
            <pc:sldMk cId="3711264797" sldId="3095"/>
            <ac:spMk id="3" creationId="{921D7A8E-4296-41CE-BC22-6C33E88A6F92}"/>
          </ac:spMkLst>
        </pc:spChg>
        <pc:spChg chg="add del mod">
          <ac:chgData name="Ori Odugbesan" userId="ab962fb3-5ec8-47ee-8a7c-0371901780ba" providerId="ADAL" clId="{02A326B7-399C-48C8-81E0-34F2855E88D0}" dt="2022-04-19T14:08:11.505" v="342"/>
          <ac:spMkLst>
            <pc:docMk/>
            <pc:sldMk cId="3711264797" sldId="3095"/>
            <ac:spMk id="11" creationId="{C90247A3-3A06-4BEA-95CA-B75C0B28A24E}"/>
          </ac:spMkLst>
        </pc:spChg>
        <pc:graphicFrameChg chg="add mod">
          <ac:chgData name="Ori Odugbesan" userId="ab962fb3-5ec8-47ee-8a7c-0371901780ba" providerId="ADAL" clId="{02A326B7-399C-48C8-81E0-34F2855E88D0}" dt="2022-04-19T14:00:16.105" v="309" actId="1076"/>
          <ac:graphicFrameMkLst>
            <pc:docMk/>
            <pc:sldMk cId="3711264797" sldId="3095"/>
            <ac:graphicFrameMk id="6" creationId="{67F53FAB-0992-466F-AE1B-87B17C9C05D2}"/>
          </ac:graphicFrameMkLst>
        </pc:graphicFrameChg>
        <pc:graphicFrameChg chg="del">
          <ac:chgData name="Ori Odugbesan" userId="ab962fb3-5ec8-47ee-8a7c-0371901780ba" providerId="ADAL" clId="{02A326B7-399C-48C8-81E0-34F2855E88D0}" dt="2022-04-19T13:58:48.650" v="304" actId="478"/>
          <ac:graphicFrameMkLst>
            <pc:docMk/>
            <pc:sldMk cId="3711264797" sldId="3095"/>
            <ac:graphicFrameMk id="10" creationId="{675849A6-0ADD-4740-9C6C-53066117CD14}"/>
          </ac:graphicFrameMkLst>
        </pc:graphicFrameChg>
        <pc:picChg chg="add del mod">
          <ac:chgData name="Ori Odugbesan" userId="ab962fb3-5ec8-47ee-8a7c-0371901780ba" providerId="ADAL" clId="{02A326B7-399C-48C8-81E0-34F2855E88D0}" dt="2022-04-19T14:08:07.396" v="341" actId="478"/>
          <ac:picMkLst>
            <pc:docMk/>
            <pc:sldMk cId="3711264797" sldId="3095"/>
            <ac:picMk id="5" creationId="{32AA4082-8C00-4679-B445-7D8D199B1434}"/>
          </ac:picMkLst>
        </pc:picChg>
        <pc:picChg chg="add mod">
          <ac:chgData name="Ori Odugbesan" userId="ab962fb3-5ec8-47ee-8a7c-0371901780ba" providerId="ADAL" clId="{02A326B7-399C-48C8-81E0-34F2855E88D0}" dt="2022-04-19T14:08:23.824" v="345" actId="14100"/>
          <ac:picMkLst>
            <pc:docMk/>
            <pc:sldMk cId="3711264797" sldId="3095"/>
            <ac:picMk id="12" creationId="{38C47CDD-3BDC-4CB2-AD65-796E833B9C76}"/>
          </ac:picMkLst>
        </pc:picChg>
        <pc:picChg chg="del">
          <ac:chgData name="Ori Odugbesan" userId="ab962fb3-5ec8-47ee-8a7c-0371901780ba" providerId="ADAL" clId="{02A326B7-399C-48C8-81E0-34F2855E88D0}" dt="2022-04-19T13:58:03.288" v="299" actId="478"/>
          <ac:picMkLst>
            <pc:docMk/>
            <pc:sldMk cId="3711264797" sldId="3095"/>
            <ac:picMk id="13" creationId="{528F7F91-06B4-4CFE-BE1C-879A4973687F}"/>
          </ac:picMkLst>
        </pc:picChg>
      </pc:sldChg>
      <pc:sldChg chg="addSp delSp modSp mod">
        <pc:chgData name="Ori Odugbesan" userId="ab962fb3-5ec8-47ee-8a7c-0371901780ba" providerId="ADAL" clId="{02A326B7-399C-48C8-81E0-34F2855E88D0}" dt="2022-04-20T14:47:14.705" v="1556" actId="20577"/>
        <pc:sldMkLst>
          <pc:docMk/>
          <pc:sldMk cId="1548492959" sldId="3096"/>
        </pc:sldMkLst>
        <pc:spChg chg="mod">
          <ac:chgData name="Ori Odugbesan" userId="ab962fb3-5ec8-47ee-8a7c-0371901780ba" providerId="ADAL" clId="{02A326B7-399C-48C8-81E0-34F2855E88D0}" dt="2022-04-20T14:47:14.705" v="1556" actId="20577"/>
          <ac:spMkLst>
            <pc:docMk/>
            <pc:sldMk cId="1548492959" sldId="3096"/>
            <ac:spMk id="3" creationId="{35543495-EB18-4276-B228-612E5AE17FEB}"/>
          </ac:spMkLst>
        </pc:spChg>
        <pc:graphicFrameChg chg="add mod modGraphic">
          <ac:chgData name="Ori Odugbesan" userId="ab962fb3-5ec8-47ee-8a7c-0371901780ba" providerId="ADAL" clId="{02A326B7-399C-48C8-81E0-34F2855E88D0}" dt="2022-04-20T14:17:48.796" v="1418"/>
          <ac:graphicFrameMkLst>
            <pc:docMk/>
            <pc:sldMk cId="1548492959" sldId="3096"/>
            <ac:graphicFrameMk id="5" creationId="{134C8A50-C5AC-44CD-8D54-58DCBCB65984}"/>
          </ac:graphicFrameMkLst>
        </pc:graphicFrameChg>
        <pc:graphicFrameChg chg="del modGraphic">
          <ac:chgData name="Ori Odugbesan" userId="ab962fb3-5ec8-47ee-8a7c-0371901780ba" providerId="ADAL" clId="{02A326B7-399C-48C8-81E0-34F2855E88D0}" dt="2022-04-19T14:00:46.802" v="312" actId="478"/>
          <ac:graphicFrameMkLst>
            <pc:docMk/>
            <pc:sldMk cId="1548492959" sldId="3096"/>
            <ac:graphicFrameMk id="6" creationId="{E1EF71E8-8E69-4DC1-9EC1-99C35A5B84EF}"/>
          </ac:graphicFrameMkLst>
        </pc:graphicFrameChg>
      </pc:sldChg>
      <pc:sldChg chg="addSp delSp modSp mod">
        <pc:chgData name="Ori Odugbesan" userId="ab962fb3-5ec8-47ee-8a7c-0371901780ba" providerId="ADAL" clId="{02A326B7-399C-48C8-81E0-34F2855E88D0}" dt="2022-04-20T14:14:08.620" v="1343" actId="21"/>
        <pc:sldMkLst>
          <pc:docMk/>
          <pc:sldMk cId="192120067" sldId="3097"/>
        </pc:sldMkLst>
        <pc:spChg chg="add del mod">
          <ac:chgData name="Ori Odugbesan" userId="ab962fb3-5ec8-47ee-8a7c-0371901780ba" providerId="ADAL" clId="{02A326B7-399C-48C8-81E0-34F2855E88D0}" dt="2022-04-19T13:50:34.835" v="250"/>
          <ac:spMkLst>
            <pc:docMk/>
            <pc:sldMk cId="192120067" sldId="3097"/>
            <ac:spMk id="3" creationId="{C15017A9-99B9-4D64-B092-762C25CF2E29}"/>
          </ac:spMkLst>
        </pc:spChg>
        <pc:spChg chg="mod">
          <ac:chgData name="Ori Odugbesan" userId="ab962fb3-5ec8-47ee-8a7c-0371901780ba" providerId="ADAL" clId="{02A326B7-399C-48C8-81E0-34F2855E88D0}" dt="2022-04-20T14:13:59.283" v="1341" actId="20577"/>
          <ac:spMkLst>
            <pc:docMk/>
            <pc:sldMk cId="192120067" sldId="3097"/>
            <ac:spMk id="4" creationId="{03FAFC1F-CB1A-4ADE-8388-DABBE459A2B1}"/>
          </ac:spMkLst>
        </pc:spChg>
        <pc:spChg chg="del mod">
          <ac:chgData name="Ori Odugbesan" userId="ab962fb3-5ec8-47ee-8a7c-0371901780ba" providerId="ADAL" clId="{02A326B7-399C-48C8-81E0-34F2855E88D0}" dt="2022-04-20T14:14:08.620" v="1343" actId="21"/>
          <ac:spMkLst>
            <pc:docMk/>
            <pc:sldMk cId="192120067" sldId="3097"/>
            <ac:spMk id="8" creationId="{4257417F-A459-4F72-A7B3-EB4F45B3351B}"/>
          </ac:spMkLst>
        </pc:spChg>
        <pc:graphicFrameChg chg="add mod">
          <ac:chgData name="Ori Odugbesan" userId="ab962fb3-5ec8-47ee-8a7c-0371901780ba" providerId="ADAL" clId="{02A326B7-399C-48C8-81E0-34F2855E88D0}" dt="2022-04-19T13:51:49.059" v="260" actId="1076"/>
          <ac:graphicFrameMkLst>
            <pc:docMk/>
            <pc:sldMk cId="192120067" sldId="3097"/>
            <ac:graphicFrameMk id="6" creationId="{09DCD9C5-401F-464C-B308-73E654C12BB9}"/>
          </ac:graphicFrameMkLst>
        </pc:graphicFrameChg>
        <pc:graphicFrameChg chg="del">
          <ac:chgData name="Ori Odugbesan" userId="ab962fb3-5ec8-47ee-8a7c-0371901780ba" providerId="ADAL" clId="{02A326B7-399C-48C8-81E0-34F2855E88D0}" dt="2022-04-19T13:50:52.522" v="254" actId="478"/>
          <ac:graphicFrameMkLst>
            <pc:docMk/>
            <pc:sldMk cId="192120067" sldId="3097"/>
            <ac:graphicFrameMk id="11" creationId="{787D825E-A764-4983-AA5A-6E4CF8D90238}"/>
          </ac:graphicFrameMkLst>
        </pc:graphicFrameChg>
        <pc:picChg chg="add mod">
          <ac:chgData name="Ori Odugbesan" userId="ab962fb3-5ec8-47ee-8a7c-0371901780ba" providerId="ADAL" clId="{02A326B7-399C-48C8-81E0-34F2855E88D0}" dt="2022-04-19T13:50:46.515" v="253" actId="14100"/>
          <ac:picMkLst>
            <pc:docMk/>
            <pc:sldMk cId="192120067" sldId="3097"/>
            <ac:picMk id="5" creationId="{29147CFA-37E4-41F8-89C1-44FF1D7DFDC9}"/>
          </ac:picMkLst>
        </pc:picChg>
        <pc:picChg chg="del">
          <ac:chgData name="Ori Odugbesan" userId="ab962fb3-5ec8-47ee-8a7c-0371901780ba" providerId="ADAL" clId="{02A326B7-399C-48C8-81E0-34F2855E88D0}" dt="2022-04-19T13:49:47.478" v="249" actId="478"/>
          <ac:picMkLst>
            <pc:docMk/>
            <pc:sldMk cId="192120067" sldId="3097"/>
            <ac:picMk id="14" creationId="{B09AEEAA-36F5-4F7F-A2A7-0FF5E9CDFB76}"/>
          </ac:picMkLst>
        </pc:picChg>
      </pc:sldChg>
      <pc:sldChg chg="addSp delSp modSp mod">
        <pc:chgData name="Ori Odugbesan" userId="ab962fb3-5ec8-47ee-8a7c-0371901780ba" providerId="ADAL" clId="{02A326B7-399C-48C8-81E0-34F2855E88D0}" dt="2022-04-19T14:22:44.425" v="483" actId="1076"/>
        <pc:sldMkLst>
          <pc:docMk/>
          <pc:sldMk cId="1848287915" sldId="3098"/>
        </pc:sldMkLst>
        <pc:spChg chg="add del mod">
          <ac:chgData name="Ori Odugbesan" userId="ab962fb3-5ec8-47ee-8a7c-0371901780ba" providerId="ADAL" clId="{02A326B7-399C-48C8-81E0-34F2855E88D0}" dt="2022-04-19T14:20:52.386" v="470"/>
          <ac:spMkLst>
            <pc:docMk/>
            <pc:sldMk cId="1848287915" sldId="3098"/>
            <ac:spMk id="3" creationId="{28200141-93BD-497F-B064-9CC6C4F31066}"/>
          </ac:spMkLst>
        </pc:spChg>
        <pc:spChg chg="mod">
          <ac:chgData name="Ori Odugbesan" userId="ab962fb3-5ec8-47ee-8a7c-0371901780ba" providerId="ADAL" clId="{02A326B7-399C-48C8-81E0-34F2855E88D0}" dt="2022-04-19T14:21:13.996" v="474" actId="1076"/>
          <ac:spMkLst>
            <pc:docMk/>
            <pc:sldMk cId="1848287915" sldId="3098"/>
            <ac:spMk id="7" creationId="{2C63F762-A540-4602-8AD1-8A931FF56546}"/>
          </ac:spMkLst>
        </pc:spChg>
        <pc:graphicFrameChg chg="add mod">
          <ac:chgData name="Ori Odugbesan" userId="ab962fb3-5ec8-47ee-8a7c-0371901780ba" providerId="ADAL" clId="{02A326B7-399C-48C8-81E0-34F2855E88D0}" dt="2022-04-19T14:22:44.425" v="483" actId="1076"/>
          <ac:graphicFrameMkLst>
            <pc:docMk/>
            <pc:sldMk cId="1848287915" sldId="3098"/>
            <ac:graphicFrameMk id="6" creationId="{4F7F8982-ABAE-4AA1-A639-F8887B59155B}"/>
          </ac:graphicFrameMkLst>
        </pc:graphicFrameChg>
        <pc:graphicFrameChg chg="del">
          <ac:chgData name="Ori Odugbesan" userId="ab962fb3-5ec8-47ee-8a7c-0371901780ba" providerId="ADAL" clId="{02A326B7-399C-48C8-81E0-34F2855E88D0}" dt="2022-04-19T14:21:17.226" v="475" actId="478"/>
          <ac:graphicFrameMkLst>
            <pc:docMk/>
            <pc:sldMk cId="1848287915" sldId="3098"/>
            <ac:graphicFrameMk id="10" creationId="{12B7A445-2568-4220-B50C-91CB42A42B24}"/>
          </ac:graphicFrameMkLst>
        </pc:graphicFrameChg>
        <pc:picChg chg="add mod">
          <ac:chgData name="Ori Odugbesan" userId="ab962fb3-5ec8-47ee-8a7c-0371901780ba" providerId="ADAL" clId="{02A326B7-399C-48C8-81E0-34F2855E88D0}" dt="2022-04-19T14:21:08.571" v="473" actId="14100"/>
          <ac:picMkLst>
            <pc:docMk/>
            <pc:sldMk cId="1848287915" sldId="3098"/>
            <ac:picMk id="5" creationId="{152F0973-5F79-4A02-9DEB-96F9558CBAF2}"/>
          </ac:picMkLst>
        </pc:picChg>
        <pc:picChg chg="add del">
          <ac:chgData name="Ori Odugbesan" userId="ab962fb3-5ec8-47ee-8a7c-0371901780ba" providerId="ADAL" clId="{02A326B7-399C-48C8-81E0-34F2855E88D0}" dt="2022-04-19T14:20:46.445" v="469" actId="478"/>
          <ac:picMkLst>
            <pc:docMk/>
            <pc:sldMk cId="1848287915" sldId="3098"/>
            <ac:picMk id="13" creationId="{FE347621-81BD-42F0-A0F9-459265FC2227}"/>
          </ac:picMkLst>
        </pc:picChg>
      </pc:sldChg>
      <pc:sldChg chg="addSp delSp modSp mod">
        <pc:chgData name="Ori Odugbesan" userId="ab962fb3-5ec8-47ee-8a7c-0371901780ba" providerId="ADAL" clId="{02A326B7-399C-48C8-81E0-34F2855E88D0}" dt="2022-04-19T14:27:44.381" v="507" actId="1076"/>
        <pc:sldMkLst>
          <pc:docMk/>
          <pc:sldMk cId="1437059764" sldId="3099"/>
        </pc:sldMkLst>
        <pc:spChg chg="add del mod">
          <ac:chgData name="Ori Odugbesan" userId="ab962fb3-5ec8-47ee-8a7c-0371901780ba" providerId="ADAL" clId="{02A326B7-399C-48C8-81E0-34F2855E88D0}" dt="2022-04-19T14:26:33.002" v="499"/>
          <ac:spMkLst>
            <pc:docMk/>
            <pc:sldMk cId="1437059764" sldId="3099"/>
            <ac:spMk id="4" creationId="{25C929B8-628A-4571-91D1-664F3EDCED83}"/>
          </ac:spMkLst>
        </pc:spChg>
        <pc:graphicFrameChg chg="add mod">
          <ac:chgData name="Ori Odugbesan" userId="ab962fb3-5ec8-47ee-8a7c-0371901780ba" providerId="ADAL" clId="{02A326B7-399C-48C8-81E0-34F2855E88D0}" dt="2022-04-19T14:27:44.381" v="507" actId="1076"/>
          <ac:graphicFrameMkLst>
            <pc:docMk/>
            <pc:sldMk cId="1437059764" sldId="3099"/>
            <ac:graphicFrameMk id="8" creationId="{92168086-459F-417C-BD1C-0258B6896ED7}"/>
          </ac:graphicFrameMkLst>
        </pc:graphicFrameChg>
        <pc:graphicFrameChg chg="del">
          <ac:chgData name="Ori Odugbesan" userId="ab962fb3-5ec8-47ee-8a7c-0371901780ba" providerId="ADAL" clId="{02A326B7-399C-48C8-81E0-34F2855E88D0}" dt="2022-04-19T14:26:43.040" v="503" actId="478"/>
          <ac:graphicFrameMkLst>
            <pc:docMk/>
            <pc:sldMk cId="1437059764" sldId="3099"/>
            <ac:graphicFrameMk id="10" creationId="{3EF2A030-C5B7-415E-854C-EB2A80C90A2E}"/>
          </ac:graphicFrameMkLst>
        </pc:graphicFrameChg>
        <pc:picChg chg="add mod">
          <ac:chgData name="Ori Odugbesan" userId="ab962fb3-5ec8-47ee-8a7c-0371901780ba" providerId="ADAL" clId="{02A326B7-399C-48C8-81E0-34F2855E88D0}" dt="2022-04-19T14:26:40.288" v="502" actId="14100"/>
          <ac:picMkLst>
            <pc:docMk/>
            <pc:sldMk cId="1437059764" sldId="3099"/>
            <ac:picMk id="5" creationId="{50BA1CEC-2CF1-4CF4-B252-984DBA61C442}"/>
          </ac:picMkLst>
        </pc:picChg>
        <pc:picChg chg="del">
          <ac:chgData name="Ori Odugbesan" userId="ab962fb3-5ec8-47ee-8a7c-0371901780ba" providerId="ADAL" clId="{02A326B7-399C-48C8-81E0-34F2855E88D0}" dt="2022-04-19T14:26:00.387" v="498" actId="478"/>
          <ac:picMkLst>
            <pc:docMk/>
            <pc:sldMk cId="1437059764" sldId="3099"/>
            <ac:picMk id="9" creationId="{DE024DBB-2FD8-4BF5-9A84-9BE31E11FD3F}"/>
          </ac:picMkLst>
        </pc:picChg>
      </pc:sldChg>
      <pc:sldChg chg="modSp mod">
        <pc:chgData name="Ori Odugbesan" userId="ab962fb3-5ec8-47ee-8a7c-0371901780ba" providerId="ADAL" clId="{02A326B7-399C-48C8-81E0-34F2855E88D0}" dt="2022-05-05T15:26:05.842" v="2825" actId="207"/>
        <pc:sldMkLst>
          <pc:docMk/>
          <pc:sldMk cId="1060287796" sldId="3100"/>
        </pc:sldMkLst>
        <pc:spChg chg="mod">
          <ac:chgData name="Ori Odugbesan" userId="ab962fb3-5ec8-47ee-8a7c-0371901780ba" providerId="ADAL" clId="{02A326B7-399C-48C8-81E0-34F2855E88D0}" dt="2022-05-02T23:07:06.816" v="2273" actId="20577"/>
          <ac:spMkLst>
            <pc:docMk/>
            <pc:sldMk cId="1060287796" sldId="3100"/>
            <ac:spMk id="3" creationId="{35543495-EB18-4276-B228-612E5AE17FEB}"/>
          </ac:spMkLst>
        </pc:spChg>
        <pc:graphicFrameChg chg="mod modGraphic">
          <ac:chgData name="Ori Odugbesan" userId="ab962fb3-5ec8-47ee-8a7c-0371901780ba" providerId="ADAL" clId="{02A326B7-399C-48C8-81E0-34F2855E88D0}" dt="2022-05-05T15:26:05.842" v="2825" actId="207"/>
          <ac:graphicFrameMkLst>
            <pc:docMk/>
            <pc:sldMk cId="1060287796" sldId="3100"/>
            <ac:graphicFrameMk id="4" creationId="{5F596B36-B83B-45C1-92F8-310828B761C4}"/>
          </ac:graphicFrameMkLst>
        </pc:graphicFrameChg>
      </pc:sldChg>
      <pc:sldChg chg="addSp delSp modSp mod">
        <pc:chgData name="Ori Odugbesan" userId="ab962fb3-5ec8-47ee-8a7c-0371901780ba" providerId="ADAL" clId="{02A326B7-399C-48C8-81E0-34F2855E88D0}" dt="2022-04-19T14:07:30.259" v="340" actId="1076"/>
        <pc:sldMkLst>
          <pc:docMk/>
          <pc:sldMk cId="4056445883" sldId="3102"/>
        </pc:sldMkLst>
        <pc:spChg chg="add del mod">
          <ac:chgData name="Ori Odugbesan" userId="ab962fb3-5ec8-47ee-8a7c-0371901780ba" providerId="ADAL" clId="{02A326B7-399C-48C8-81E0-34F2855E88D0}" dt="2022-04-19T14:04:44.923" v="329"/>
          <ac:spMkLst>
            <pc:docMk/>
            <pc:sldMk cId="4056445883" sldId="3102"/>
            <ac:spMk id="4" creationId="{91D41F67-0B5D-490E-B18F-8FD28C3911FF}"/>
          </ac:spMkLst>
        </pc:spChg>
        <pc:spChg chg="del">
          <ac:chgData name="Ori Odugbesan" userId="ab962fb3-5ec8-47ee-8a7c-0371901780ba" providerId="ADAL" clId="{02A326B7-399C-48C8-81E0-34F2855E88D0}" dt="2022-04-19T14:04:58.856" v="332" actId="21"/>
          <ac:spMkLst>
            <pc:docMk/>
            <pc:sldMk cId="4056445883" sldId="3102"/>
            <ac:spMk id="10" creationId="{21328F41-3826-495C-B17A-0B4159FBFEAF}"/>
          </ac:spMkLst>
        </pc:spChg>
        <pc:graphicFrameChg chg="del">
          <ac:chgData name="Ori Odugbesan" userId="ab962fb3-5ec8-47ee-8a7c-0371901780ba" providerId="ADAL" clId="{02A326B7-399C-48C8-81E0-34F2855E88D0}" dt="2022-04-19T14:05:18.332" v="335" actId="478"/>
          <ac:graphicFrameMkLst>
            <pc:docMk/>
            <pc:sldMk cId="4056445883" sldId="3102"/>
            <ac:graphicFrameMk id="6" creationId="{D6CEF1AB-CB1F-46DA-B43B-B05C45AA119C}"/>
          </ac:graphicFrameMkLst>
        </pc:graphicFrameChg>
        <pc:graphicFrameChg chg="add mod">
          <ac:chgData name="Ori Odugbesan" userId="ab962fb3-5ec8-47ee-8a7c-0371901780ba" providerId="ADAL" clId="{02A326B7-399C-48C8-81E0-34F2855E88D0}" dt="2022-04-19T14:07:30.259" v="340" actId="1076"/>
          <ac:graphicFrameMkLst>
            <pc:docMk/>
            <pc:sldMk cId="4056445883" sldId="3102"/>
            <ac:graphicFrameMk id="8" creationId="{1A45AB74-8D94-44BA-9448-0EF168AF74E9}"/>
          </ac:graphicFrameMkLst>
        </pc:graphicFrameChg>
        <pc:picChg chg="del">
          <ac:chgData name="Ori Odugbesan" userId="ab962fb3-5ec8-47ee-8a7c-0371901780ba" providerId="ADAL" clId="{02A326B7-399C-48C8-81E0-34F2855E88D0}" dt="2022-04-19T14:04:41.014" v="328" actId="478"/>
          <ac:picMkLst>
            <pc:docMk/>
            <pc:sldMk cId="4056445883" sldId="3102"/>
            <ac:picMk id="5" creationId="{E2989251-CF2B-409A-A342-CBBB45343F3A}"/>
          </ac:picMkLst>
        </pc:picChg>
        <pc:picChg chg="add mod">
          <ac:chgData name="Ori Odugbesan" userId="ab962fb3-5ec8-47ee-8a7c-0371901780ba" providerId="ADAL" clId="{02A326B7-399C-48C8-81E0-34F2855E88D0}" dt="2022-04-19T14:05:13.941" v="334" actId="14100"/>
          <ac:picMkLst>
            <pc:docMk/>
            <pc:sldMk cId="4056445883" sldId="3102"/>
            <ac:picMk id="7" creationId="{17FF050F-7A06-4DFF-821E-53C1CE741F62}"/>
          </ac:picMkLst>
        </pc:picChg>
      </pc:sldChg>
      <pc:sldChg chg="modSp mod">
        <pc:chgData name="Ori Odugbesan" userId="ab962fb3-5ec8-47ee-8a7c-0371901780ba" providerId="ADAL" clId="{02A326B7-399C-48C8-81E0-34F2855E88D0}" dt="2022-05-05T15:23:42.866" v="2820" actId="20577"/>
        <pc:sldMkLst>
          <pc:docMk/>
          <pc:sldMk cId="3049514184" sldId="3103"/>
        </pc:sldMkLst>
        <pc:spChg chg="mod">
          <ac:chgData name="Ori Odugbesan" userId="ab962fb3-5ec8-47ee-8a7c-0371901780ba" providerId="ADAL" clId="{02A326B7-399C-48C8-81E0-34F2855E88D0}" dt="2022-05-05T15:23:42.866" v="2820" actId="20577"/>
          <ac:spMkLst>
            <pc:docMk/>
            <pc:sldMk cId="3049514184" sldId="3103"/>
            <ac:spMk id="3" creationId="{35543495-EB18-4276-B228-612E5AE17FEB}"/>
          </ac:spMkLst>
        </pc:spChg>
        <pc:graphicFrameChg chg="mod modGraphic">
          <ac:chgData name="Ori Odugbesan" userId="ab962fb3-5ec8-47ee-8a7c-0371901780ba" providerId="ADAL" clId="{02A326B7-399C-48C8-81E0-34F2855E88D0}" dt="2022-05-05T14:54:48.856" v="2655" actId="207"/>
          <ac:graphicFrameMkLst>
            <pc:docMk/>
            <pc:sldMk cId="3049514184" sldId="3103"/>
            <ac:graphicFrameMk id="4" creationId="{5F596B36-B83B-45C1-92F8-310828B761C4}"/>
          </ac:graphicFrameMkLst>
        </pc:graphicFrameChg>
      </pc:sldChg>
      <pc:sldChg chg="addSp modSp mod ord">
        <pc:chgData name="Ori Odugbesan" userId="ab962fb3-5ec8-47ee-8a7c-0371901780ba" providerId="ADAL" clId="{02A326B7-399C-48C8-81E0-34F2855E88D0}" dt="2022-05-05T15:22:30.733" v="2815" actId="120"/>
        <pc:sldMkLst>
          <pc:docMk/>
          <pc:sldMk cId="2598893099" sldId="3105"/>
        </pc:sldMkLst>
        <pc:spChg chg="add mod">
          <ac:chgData name="Ori Odugbesan" userId="ab962fb3-5ec8-47ee-8a7c-0371901780ba" providerId="ADAL" clId="{02A326B7-399C-48C8-81E0-34F2855E88D0}" dt="2022-05-05T15:13:24.152" v="2755"/>
          <ac:spMkLst>
            <pc:docMk/>
            <pc:sldMk cId="2598893099" sldId="3105"/>
            <ac:spMk id="3" creationId="{18F72E0D-464B-A8AC-46EF-8DE85CC204BD}"/>
          </ac:spMkLst>
        </pc:spChg>
        <pc:graphicFrameChg chg="mod modGraphic">
          <ac:chgData name="Ori Odugbesan" userId="ab962fb3-5ec8-47ee-8a7c-0371901780ba" providerId="ADAL" clId="{02A326B7-399C-48C8-81E0-34F2855E88D0}" dt="2022-05-05T15:22:30.733" v="2815" actId="120"/>
          <ac:graphicFrameMkLst>
            <pc:docMk/>
            <pc:sldMk cId="2598893099" sldId="3105"/>
            <ac:graphicFrameMk id="4" creationId="{C28570F2-53DC-484E-BF00-83EE41DE04E0}"/>
          </ac:graphicFrameMkLst>
        </pc:graphicFrameChg>
      </pc:sldChg>
      <pc:sldChg chg="delSp modSp add mod ord">
        <pc:chgData name="Ori Odugbesan" userId="ab962fb3-5ec8-47ee-8a7c-0371901780ba" providerId="ADAL" clId="{02A326B7-399C-48C8-81E0-34F2855E88D0}" dt="2022-05-05T14:51:00.232" v="2649" actId="20577"/>
        <pc:sldMkLst>
          <pc:docMk/>
          <pc:sldMk cId="1910476410" sldId="3106"/>
        </pc:sldMkLst>
        <pc:spChg chg="del">
          <ac:chgData name="Ori Odugbesan" userId="ab962fb3-5ec8-47ee-8a7c-0371901780ba" providerId="ADAL" clId="{02A326B7-399C-48C8-81E0-34F2855E88D0}" dt="2022-04-19T15:09:10.064" v="923" actId="478"/>
          <ac:spMkLst>
            <pc:docMk/>
            <pc:sldMk cId="1910476410" sldId="3106"/>
            <ac:spMk id="5" creationId="{AE0F5AE3-C077-4032-A509-FC879D046559}"/>
          </ac:spMkLst>
        </pc:spChg>
        <pc:graphicFrameChg chg="modGraphic">
          <ac:chgData name="Ori Odugbesan" userId="ab962fb3-5ec8-47ee-8a7c-0371901780ba" providerId="ADAL" clId="{02A326B7-399C-48C8-81E0-34F2855E88D0}" dt="2022-05-05T14:51:00.232" v="2649" actId="20577"/>
          <ac:graphicFrameMkLst>
            <pc:docMk/>
            <pc:sldMk cId="1910476410" sldId="3106"/>
            <ac:graphicFrameMk id="4" creationId="{C9E60206-B758-49E4-9451-67D4D6F062EA}"/>
          </ac:graphicFrameMkLst>
        </pc:graphicFrameChg>
      </pc:sldChg>
      <pc:sldChg chg="modSp del mod modNotesTx">
        <pc:chgData name="Ori Odugbesan" userId="ab962fb3-5ec8-47ee-8a7c-0371901780ba" providerId="ADAL" clId="{02A326B7-399C-48C8-81E0-34F2855E88D0}" dt="2022-04-19T13:21:31.631" v="123" actId="47"/>
        <pc:sldMkLst>
          <pc:docMk/>
          <pc:sldMk cId="3853682717" sldId="3106"/>
        </pc:sldMkLst>
        <pc:spChg chg="mod">
          <ac:chgData name="Ori Odugbesan" userId="ab962fb3-5ec8-47ee-8a7c-0371901780ba" providerId="ADAL" clId="{02A326B7-399C-48C8-81E0-34F2855E88D0}" dt="2022-04-19T13:20:10.821" v="120" actId="20577"/>
          <ac:spMkLst>
            <pc:docMk/>
            <pc:sldMk cId="3853682717" sldId="3106"/>
            <ac:spMk id="2" creationId="{D8D555F3-0E4C-451F-8C5E-AE234BBE8B0B}"/>
          </ac:spMkLst>
        </pc:spChg>
        <pc:spChg chg="mod">
          <ac:chgData name="Ori Odugbesan" userId="ab962fb3-5ec8-47ee-8a7c-0371901780ba" providerId="ADAL" clId="{02A326B7-399C-48C8-81E0-34F2855E88D0}" dt="2022-04-19T13:19:57.404" v="118" actId="1076"/>
          <ac:spMkLst>
            <pc:docMk/>
            <pc:sldMk cId="3853682717" sldId="3106"/>
            <ac:spMk id="5" creationId="{16C4CD57-3805-4F28-AC97-29A6A77D2E0D}"/>
          </ac:spMkLst>
        </pc:spChg>
      </pc:sldChg>
      <pc:sldChg chg="modSp add del mod">
        <pc:chgData name="Ori Odugbesan" userId="ab962fb3-5ec8-47ee-8a7c-0371901780ba" providerId="ADAL" clId="{02A326B7-399C-48C8-81E0-34F2855E88D0}" dt="2022-05-02T22:00:58.609" v="2177" actId="47"/>
        <pc:sldMkLst>
          <pc:docMk/>
          <pc:sldMk cId="3809143094" sldId="3107"/>
        </pc:sldMkLst>
        <pc:spChg chg="mod">
          <ac:chgData name="Ori Odugbesan" userId="ab962fb3-5ec8-47ee-8a7c-0371901780ba" providerId="ADAL" clId="{02A326B7-399C-48C8-81E0-34F2855E88D0}" dt="2022-04-20T15:31:30.551" v="1794" actId="20577"/>
          <ac:spMkLst>
            <pc:docMk/>
            <pc:sldMk cId="3809143094" sldId="3107"/>
            <ac:spMk id="3" creationId="{7CF68740-621E-4284-9883-B3A8B50362AA}"/>
          </ac:spMkLst>
        </pc:spChg>
        <pc:spChg chg="mod">
          <ac:chgData name="Ori Odugbesan" userId="ab962fb3-5ec8-47ee-8a7c-0371901780ba" providerId="ADAL" clId="{02A326B7-399C-48C8-81E0-34F2855E88D0}" dt="2022-04-20T15:31:58.513" v="1797" actId="1076"/>
          <ac:spMkLst>
            <pc:docMk/>
            <pc:sldMk cId="3809143094" sldId="3107"/>
            <ac:spMk id="7" creationId="{4F6FEC3F-7857-4811-B110-B6D771310941}"/>
          </ac:spMkLst>
        </pc:spChg>
        <pc:spChg chg="mod">
          <ac:chgData name="Ori Odugbesan" userId="ab962fb3-5ec8-47ee-8a7c-0371901780ba" providerId="ADAL" clId="{02A326B7-399C-48C8-81E0-34F2855E88D0}" dt="2022-04-20T15:31:54.516" v="1796" actId="1076"/>
          <ac:spMkLst>
            <pc:docMk/>
            <pc:sldMk cId="3809143094" sldId="3107"/>
            <ac:spMk id="96" creationId="{498A2942-6289-4360-9EF6-9A6D650B486B}"/>
          </ac:spMkLst>
        </pc:spChg>
        <pc:spChg chg="mod">
          <ac:chgData name="Ori Odugbesan" userId="ab962fb3-5ec8-47ee-8a7c-0371901780ba" providerId="ADAL" clId="{02A326B7-399C-48C8-81E0-34F2855E88D0}" dt="2022-04-20T15:32:02.073" v="1798" actId="1076"/>
          <ac:spMkLst>
            <pc:docMk/>
            <pc:sldMk cId="3809143094" sldId="3107"/>
            <ac:spMk id="97" creationId="{9E291AB5-55DE-4E9B-B70D-37311600B436}"/>
          </ac:spMkLst>
        </pc:spChg>
      </pc:sldChg>
      <pc:sldChg chg="addSp delSp modSp mod">
        <pc:chgData name="Ori Odugbesan" userId="ab962fb3-5ec8-47ee-8a7c-0371901780ba" providerId="ADAL" clId="{02A326B7-399C-48C8-81E0-34F2855E88D0}" dt="2022-04-20T14:48:07.328" v="1598" actId="478"/>
        <pc:sldMkLst>
          <pc:docMk/>
          <pc:sldMk cId="1043949021" sldId="3109"/>
        </pc:sldMkLst>
        <pc:spChg chg="mod">
          <ac:chgData name="Ori Odugbesan" userId="ab962fb3-5ec8-47ee-8a7c-0371901780ba" providerId="ADAL" clId="{02A326B7-399C-48C8-81E0-34F2855E88D0}" dt="2022-04-20T14:47:56.030" v="1597" actId="20577"/>
          <ac:spMkLst>
            <pc:docMk/>
            <pc:sldMk cId="1043949021" sldId="3109"/>
            <ac:spMk id="2" creationId="{85DFBB2E-4B0E-464F-8479-E524E0BC0192}"/>
          </ac:spMkLst>
        </pc:spChg>
        <pc:spChg chg="add del mod">
          <ac:chgData name="Ori Odugbesan" userId="ab962fb3-5ec8-47ee-8a7c-0371901780ba" providerId="ADAL" clId="{02A326B7-399C-48C8-81E0-34F2855E88D0}" dt="2022-04-19T14:36:47.161" v="535"/>
          <ac:spMkLst>
            <pc:docMk/>
            <pc:sldMk cId="1043949021" sldId="3109"/>
            <ac:spMk id="4" creationId="{DF18C08B-DA5D-40E0-9E93-7F13DD12EB25}"/>
          </ac:spMkLst>
        </pc:spChg>
        <pc:spChg chg="add del mod">
          <ac:chgData name="Ori Odugbesan" userId="ab962fb3-5ec8-47ee-8a7c-0371901780ba" providerId="ADAL" clId="{02A326B7-399C-48C8-81E0-34F2855E88D0}" dt="2022-04-20T14:48:07.328" v="1598" actId="478"/>
          <ac:spMkLst>
            <pc:docMk/>
            <pc:sldMk cId="1043949021" sldId="3109"/>
            <ac:spMk id="11" creationId="{4E401946-E232-46E7-9EF7-DED3688B0A8D}"/>
          </ac:spMkLst>
        </pc:spChg>
        <pc:graphicFrameChg chg="del">
          <ac:chgData name="Ori Odugbesan" userId="ab962fb3-5ec8-47ee-8a7c-0371901780ba" providerId="ADAL" clId="{02A326B7-399C-48C8-81E0-34F2855E88D0}" dt="2022-04-19T14:38:00.308" v="547" actId="478"/>
          <ac:graphicFrameMkLst>
            <pc:docMk/>
            <pc:sldMk cId="1043949021" sldId="3109"/>
            <ac:graphicFrameMk id="8" creationId="{4806C904-65BD-4DF1-929B-78BE9C8DCE5C}"/>
          </ac:graphicFrameMkLst>
        </pc:graphicFrameChg>
        <pc:graphicFrameChg chg="add mod">
          <ac:chgData name="Ori Odugbesan" userId="ab962fb3-5ec8-47ee-8a7c-0371901780ba" providerId="ADAL" clId="{02A326B7-399C-48C8-81E0-34F2855E88D0}" dt="2022-04-19T14:39:04.787" v="555" actId="1076"/>
          <ac:graphicFrameMkLst>
            <pc:docMk/>
            <pc:sldMk cId="1043949021" sldId="3109"/>
            <ac:graphicFrameMk id="9" creationId="{33C8B3FE-F5FD-4A5B-9935-26366E273C06}"/>
          </ac:graphicFrameMkLst>
        </pc:graphicFrameChg>
        <pc:picChg chg="add mod">
          <ac:chgData name="Ori Odugbesan" userId="ab962fb3-5ec8-47ee-8a7c-0371901780ba" providerId="ADAL" clId="{02A326B7-399C-48C8-81E0-34F2855E88D0}" dt="2022-04-19T14:37:06.474" v="538" actId="14100"/>
          <ac:picMkLst>
            <pc:docMk/>
            <pc:sldMk cId="1043949021" sldId="3109"/>
            <ac:picMk id="5" creationId="{63F40405-25F5-4E6F-9954-F23C15AED904}"/>
          </ac:picMkLst>
        </pc:picChg>
        <pc:picChg chg="del">
          <ac:chgData name="Ori Odugbesan" userId="ab962fb3-5ec8-47ee-8a7c-0371901780ba" providerId="ADAL" clId="{02A326B7-399C-48C8-81E0-34F2855E88D0}" dt="2022-04-19T14:36:41.695" v="534" actId="478"/>
          <ac:picMkLst>
            <pc:docMk/>
            <pc:sldMk cId="1043949021" sldId="3109"/>
            <ac:picMk id="13" creationId="{E88CD2F1-062E-4A0C-82E2-9A4A9E8A13DC}"/>
          </ac:picMkLst>
        </pc:picChg>
      </pc:sldChg>
      <pc:sldChg chg="addSp delSp modSp mod">
        <pc:chgData name="Ori Odugbesan" userId="ab962fb3-5ec8-47ee-8a7c-0371901780ba" providerId="ADAL" clId="{02A326B7-399C-48C8-81E0-34F2855E88D0}" dt="2022-05-05T20:00:59.878" v="2916" actId="1076"/>
        <pc:sldMkLst>
          <pc:docMk/>
          <pc:sldMk cId="2210977122" sldId="3110"/>
        </pc:sldMkLst>
        <pc:spChg chg="mod">
          <ac:chgData name="Ori Odugbesan" userId="ab962fb3-5ec8-47ee-8a7c-0371901780ba" providerId="ADAL" clId="{02A326B7-399C-48C8-81E0-34F2855E88D0}" dt="2022-05-02T23:08:01.714" v="2280" actId="20577"/>
          <ac:spMkLst>
            <pc:docMk/>
            <pc:sldMk cId="2210977122" sldId="3110"/>
            <ac:spMk id="3" creationId="{35543495-EB18-4276-B228-612E5AE17FEB}"/>
          </ac:spMkLst>
        </pc:spChg>
        <pc:graphicFrameChg chg="del">
          <ac:chgData name="Ori Odugbesan" userId="ab962fb3-5ec8-47ee-8a7c-0371901780ba" providerId="ADAL" clId="{02A326B7-399C-48C8-81E0-34F2855E88D0}" dt="2022-04-19T14:37:24.420" v="543" actId="21"/>
          <ac:graphicFrameMkLst>
            <pc:docMk/>
            <pc:sldMk cId="2210977122" sldId="3110"/>
            <ac:graphicFrameMk id="4" creationId="{5F596B36-B83B-45C1-92F8-310828B761C4}"/>
          </ac:graphicFrameMkLst>
        </pc:graphicFrameChg>
        <pc:graphicFrameChg chg="add mod modGraphic">
          <ac:chgData name="Ori Odugbesan" userId="ab962fb3-5ec8-47ee-8a7c-0371901780ba" providerId="ADAL" clId="{02A326B7-399C-48C8-81E0-34F2855E88D0}" dt="2022-05-05T20:00:59.878" v="2916" actId="1076"/>
          <ac:graphicFrameMkLst>
            <pc:docMk/>
            <pc:sldMk cId="2210977122" sldId="3110"/>
            <ac:graphicFrameMk id="4" creationId="{8DFFFAB4-BD5E-E1B3-412C-657D470FA938}"/>
          </ac:graphicFrameMkLst>
        </pc:graphicFrameChg>
      </pc:sldChg>
      <pc:sldChg chg="del">
        <pc:chgData name="Ori Odugbesan" userId="ab962fb3-5ec8-47ee-8a7c-0371901780ba" providerId="ADAL" clId="{02A326B7-399C-48C8-81E0-34F2855E88D0}" dt="2022-04-19T14:51:45.567" v="597" actId="47"/>
        <pc:sldMkLst>
          <pc:docMk/>
          <pc:sldMk cId="860177897" sldId="3112"/>
        </pc:sldMkLst>
      </pc:sldChg>
      <pc:sldChg chg="modSp add mod">
        <pc:chgData name="Ori Odugbesan" userId="ab962fb3-5ec8-47ee-8a7c-0371901780ba" providerId="ADAL" clId="{02A326B7-399C-48C8-81E0-34F2855E88D0}" dt="2022-05-09T14:10:59.804" v="3189" actId="20577"/>
        <pc:sldMkLst>
          <pc:docMk/>
          <pc:sldMk cId="3946587064" sldId="3112"/>
        </pc:sldMkLst>
        <pc:spChg chg="mod">
          <ac:chgData name="Ori Odugbesan" userId="ab962fb3-5ec8-47ee-8a7c-0371901780ba" providerId="ADAL" clId="{02A326B7-399C-48C8-81E0-34F2855E88D0}" dt="2022-05-09T14:10:59.804" v="3189" actId="20577"/>
          <ac:spMkLst>
            <pc:docMk/>
            <pc:sldMk cId="3946587064" sldId="3112"/>
            <ac:spMk id="3" creationId="{3DB42C34-CA86-4FEF-9BA8-1C0C459A9022}"/>
          </ac:spMkLst>
        </pc:spChg>
        <pc:graphicFrameChg chg="modGraphic">
          <ac:chgData name="Ori Odugbesan" userId="ab962fb3-5ec8-47ee-8a7c-0371901780ba" providerId="ADAL" clId="{02A326B7-399C-48C8-81E0-34F2855E88D0}" dt="2022-05-09T14:10:53.085" v="3184" actId="20577"/>
          <ac:graphicFrameMkLst>
            <pc:docMk/>
            <pc:sldMk cId="3946587064" sldId="3112"/>
            <ac:graphicFrameMk id="6" creationId="{9627731E-1005-4808-8039-F2BA023C41F5}"/>
          </ac:graphicFrameMkLst>
        </pc:graphicFrameChg>
      </pc:sldChg>
      <pc:sldChg chg="del">
        <pc:chgData name="Ori Odugbesan" userId="ab962fb3-5ec8-47ee-8a7c-0371901780ba" providerId="ADAL" clId="{02A326B7-399C-48C8-81E0-34F2855E88D0}" dt="2022-04-19T14:51:45.567" v="597" actId="47"/>
        <pc:sldMkLst>
          <pc:docMk/>
          <pc:sldMk cId="3563151900" sldId="3113"/>
        </pc:sldMkLst>
      </pc:sldChg>
      <pc:sldChg chg="modSp add mod">
        <pc:chgData name="Ori Odugbesan" userId="ab962fb3-5ec8-47ee-8a7c-0371901780ba" providerId="ADAL" clId="{02A326B7-399C-48C8-81E0-34F2855E88D0}" dt="2022-04-19T13:21:44.646" v="141" actId="20577"/>
        <pc:sldMkLst>
          <pc:docMk/>
          <pc:sldMk cId="2309760691" sldId="3114"/>
        </pc:sldMkLst>
        <pc:spChg chg="mod">
          <ac:chgData name="Ori Odugbesan" userId="ab962fb3-5ec8-47ee-8a7c-0371901780ba" providerId="ADAL" clId="{02A326B7-399C-48C8-81E0-34F2855E88D0}" dt="2022-04-19T13:21:44.646" v="141" actId="20577"/>
          <ac:spMkLst>
            <pc:docMk/>
            <pc:sldMk cId="2309760691" sldId="3114"/>
            <ac:spMk id="2" creationId="{D8D555F3-0E4C-451F-8C5E-AE234BBE8B0B}"/>
          </ac:spMkLst>
        </pc:spChg>
      </pc:sldChg>
      <pc:sldChg chg="modSp add mod ord">
        <pc:chgData name="Ori Odugbesan" userId="ab962fb3-5ec8-47ee-8a7c-0371901780ba" providerId="ADAL" clId="{02A326B7-399C-48C8-81E0-34F2855E88D0}" dt="2022-04-19T13:25:00.418" v="158"/>
        <pc:sldMkLst>
          <pc:docMk/>
          <pc:sldMk cId="3050030511" sldId="3115"/>
        </pc:sldMkLst>
        <pc:spChg chg="mod">
          <ac:chgData name="Ori Odugbesan" userId="ab962fb3-5ec8-47ee-8a7c-0371901780ba" providerId="ADAL" clId="{02A326B7-399C-48C8-81E0-34F2855E88D0}" dt="2022-04-19T13:21:56.496" v="156" actId="20577"/>
          <ac:spMkLst>
            <pc:docMk/>
            <pc:sldMk cId="3050030511" sldId="3115"/>
            <ac:spMk id="2" creationId="{DB95D35E-C8F6-47BA-B2E3-92E747C80A52}"/>
          </ac:spMkLst>
        </pc:spChg>
      </pc:sldChg>
      <pc:sldChg chg="addSp delSp modSp add mod ord">
        <pc:chgData name="Ori Odugbesan" userId="ab962fb3-5ec8-47ee-8a7c-0371901780ba" providerId="ADAL" clId="{02A326B7-399C-48C8-81E0-34F2855E88D0}" dt="2022-05-05T15:24:52.502" v="2822"/>
        <pc:sldMkLst>
          <pc:docMk/>
          <pc:sldMk cId="2016591939" sldId="3116"/>
        </pc:sldMkLst>
        <pc:spChg chg="mod">
          <ac:chgData name="Ori Odugbesan" userId="ab962fb3-5ec8-47ee-8a7c-0371901780ba" providerId="ADAL" clId="{02A326B7-399C-48C8-81E0-34F2855E88D0}" dt="2022-04-19T14:52:44.617" v="669" actId="20577"/>
          <ac:spMkLst>
            <pc:docMk/>
            <pc:sldMk cId="2016591939" sldId="3116"/>
            <ac:spMk id="2" creationId="{85DFBB2E-4B0E-464F-8479-E524E0BC0192}"/>
          </ac:spMkLst>
        </pc:spChg>
        <pc:spChg chg="add del mod">
          <ac:chgData name="Ori Odugbesan" userId="ab962fb3-5ec8-47ee-8a7c-0371901780ba" providerId="ADAL" clId="{02A326B7-399C-48C8-81E0-34F2855E88D0}" dt="2022-04-19T14:54:42.214" v="679"/>
          <ac:spMkLst>
            <pc:docMk/>
            <pc:sldMk cId="2016591939" sldId="3116"/>
            <ac:spMk id="4" creationId="{AEA31798-96DF-4A81-959E-D3478A2B7B07}"/>
          </ac:spMkLst>
        </pc:spChg>
        <pc:spChg chg="mod">
          <ac:chgData name="Ori Odugbesan" userId="ab962fb3-5ec8-47ee-8a7c-0371901780ba" providerId="ADAL" clId="{02A326B7-399C-48C8-81E0-34F2855E88D0}" dt="2022-04-19T14:52:59.521" v="672" actId="1076"/>
          <ac:spMkLst>
            <pc:docMk/>
            <pc:sldMk cId="2016591939" sldId="3116"/>
            <ac:spMk id="6" creationId="{49669958-C492-4DBC-A1A7-5152919F8420}"/>
          </ac:spMkLst>
        </pc:spChg>
        <pc:spChg chg="mod">
          <ac:chgData name="Ori Odugbesan" userId="ab962fb3-5ec8-47ee-8a7c-0371901780ba" providerId="ADAL" clId="{02A326B7-399C-48C8-81E0-34F2855E88D0}" dt="2022-04-19T14:53:03.512" v="673" actId="1076"/>
          <ac:spMkLst>
            <pc:docMk/>
            <pc:sldMk cId="2016591939" sldId="3116"/>
            <ac:spMk id="7" creationId="{6F4ED2A3-9A37-4319-8BE6-C6F1D9FDB6CE}"/>
          </ac:spMkLst>
        </pc:spChg>
        <pc:spChg chg="mod">
          <ac:chgData name="Ori Odugbesan" userId="ab962fb3-5ec8-47ee-8a7c-0371901780ba" providerId="ADAL" clId="{02A326B7-399C-48C8-81E0-34F2855E88D0}" dt="2022-04-19T14:55:13.201" v="686" actId="20577"/>
          <ac:spMkLst>
            <pc:docMk/>
            <pc:sldMk cId="2016591939" sldId="3116"/>
            <ac:spMk id="11" creationId="{4E401946-E232-46E7-9EF7-DED3688B0A8D}"/>
          </ac:spMkLst>
        </pc:spChg>
        <pc:graphicFrameChg chg="del mod">
          <ac:chgData name="Ori Odugbesan" userId="ab962fb3-5ec8-47ee-8a7c-0371901780ba" providerId="ADAL" clId="{02A326B7-399C-48C8-81E0-34F2855E88D0}" dt="2022-04-19T14:55:17.357" v="687" actId="478"/>
          <ac:graphicFrameMkLst>
            <pc:docMk/>
            <pc:sldMk cId="2016591939" sldId="3116"/>
            <ac:graphicFrameMk id="9" creationId="{33C8B3FE-F5FD-4A5B-9935-26366E273C06}"/>
          </ac:graphicFrameMkLst>
        </pc:graphicFrameChg>
        <pc:graphicFrameChg chg="add mod">
          <ac:chgData name="Ori Odugbesan" userId="ab962fb3-5ec8-47ee-8a7c-0371901780ba" providerId="ADAL" clId="{02A326B7-399C-48C8-81E0-34F2855E88D0}" dt="2022-04-19T14:56:24.743" v="698" actId="1076"/>
          <ac:graphicFrameMkLst>
            <pc:docMk/>
            <pc:sldMk cId="2016591939" sldId="3116"/>
            <ac:graphicFrameMk id="10" creationId="{64EAF92E-E513-4D41-A5D6-B432C3ABFFD8}"/>
          </ac:graphicFrameMkLst>
        </pc:graphicFrameChg>
        <pc:picChg chg="del">
          <ac:chgData name="Ori Odugbesan" userId="ab962fb3-5ec8-47ee-8a7c-0371901780ba" providerId="ADAL" clId="{02A326B7-399C-48C8-81E0-34F2855E88D0}" dt="2022-04-19T14:53:56.312" v="678" actId="478"/>
          <ac:picMkLst>
            <pc:docMk/>
            <pc:sldMk cId="2016591939" sldId="3116"/>
            <ac:picMk id="5" creationId="{63F40405-25F5-4E6F-9954-F23C15AED904}"/>
          </ac:picMkLst>
        </pc:picChg>
        <pc:picChg chg="add mod">
          <ac:chgData name="Ori Odugbesan" userId="ab962fb3-5ec8-47ee-8a7c-0371901780ba" providerId="ADAL" clId="{02A326B7-399C-48C8-81E0-34F2855E88D0}" dt="2022-04-19T14:54:50.316" v="681" actId="1076"/>
          <ac:picMkLst>
            <pc:docMk/>
            <pc:sldMk cId="2016591939" sldId="3116"/>
            <ac:picMk id="8" creationId="{50496633-826A-4D37-9D30-D1CF5388C553}"/>
          </ac:picMkLst>
        </pc:picChg>
      </pc:sldChg>
      <pc:sldChg chg="addSp modSp add mod ord">
        <pc:chgData name="Ori Odugbesan" userId="ab962fb3-5ec8-47ee-8a7c-0371901780ba" providerId="ADAL" clId="{02A326B7-399C-48C8-81E0-34F2855E88D0}" dt="2022-05-05T20:02:58.682" v="2962" actId="20577"/>
        <pc:sldMkLst>
          <pc:docMk/>
          <pc:sldMk cId="3131317388" sldId="3117"/>
        </pc:sldMkLst>
        <pc:spChg chg="mod">
          <ac:chgData name="Ori Odugbesan" userId="ab962fb3-5ec8-47ee-8a7c-0371901780ba" providerId="ADAL" clId="{02A326B7-399C-48C8-81E0-34F2855E88D0}" dt="2022-04-19T14:57:31.923" v="746" actId="20577"/>
          <ac:spMkLst>
            <pc:docMk/>
            <pc:sldMk cId="3131317388" sldId="3117"/>
            <ac:spMk id="2" creationId="{3301F248-214F-4AC9-AB25-A827945158A5}"/>
          </ac:spMkLst>
        </pc:spChg>
        <pc:spChg chg="mod">
          <ac:chgData name="Ori Odugbesan" userId="ab962fb3-5ec8-47ee-8a7c-0371901780ba" providerId="ADAL" clId="{02A326B7-399C-48C8-81E0-34F2855E88D0}" dt="2022-05-05T20:02:58.682" v="2962" actId="20577"/>
          <ac:spMkLst>
            <pc:docMk/>
            <pc:sldMk cId="3131317388" sldId="3117"/>
            <ac:spMk id="3" creationId="{35543495-EB18-4276-B228-612E5AE17FEB}"/>
          </ac:spMkLst>
        </pc:spChg>
        <pc:graphicFrameChg chg="add mod modGraphic">
          <ac:chgData name="Ori Odugbesan" userId="ab962fb3-5ec8-47ee-8a7c-0371901780ba" providerId="ADAL" clId="{02A326B7-399C-48C8-81E0-34F2855E88D0}" dt="2022-05-05T20:02:10.636" v="2960" actId="1076"/>
          <ac:graphicFrameMkLst>
            <pc:docMk/>
            <pc:sldMk cId="3131317388" sldId="3117"/>
            <ac:graphicFrameMk id="4" creationId="{82EF92FE-598D-94CF-1FEC-9306DDBAAF6F}"/>
          </ac:graphicFrameMkLst>
        </pc:graphicFrameChg>
      </pc:sldChg>
      <pc:sldChg chg="modSp new del mod">
        <pc:chgData name="Ori Odugbesan" userId="ab962fb3-5ec8-47ee-8a7c-0371901780ba" providerId="ADAL" clId="{02A326B7-399C-48C8-81E0-34F2855E88D0}" dt="2022-04-19T15:17:29.980" v="965" actId="47"/>
        <pc:sldMkLst>
          <pc:docMk/>
          <pc:sldMk cId="1136032657" sldId="3118"/>
        </pc:sldMkLst>
        <pc:spChg chg="mod">
          <ac:chgData name="Ori Odugbesan" userId="ab962fb3-5ec8-47ee-8a7c-0371901780ba" providerId="ADAL" clId="{02A326B7-399C-48C8-81E0-34F2855E88D0}" dt="2022-04-19T15:13:09.784" v="931" actId="27636"/>
          <ac:spMkLst>
            <pc:docMk/>
            <pc:sldMk cId="1136032657" sldId="3118"/>
            <ac:spMk id="3" creationId="{C6CC483D-B4EC-46B0-9D50-50786AA64DB4}"/>
          </ac:spMkLst>
        </pc:spChg>
      </pc:sldChg>
      <pc:sldChg chg="add del">
        <pc:chgData name="Ori Odugbesan" userId="ab962fb3-5ec8-47ee-8a7c-0371901780ba" providerId="ADAL" clId="{02A326B7-399C-48C8-81E0-34F2855E88D0}" dt="2022-05-09T14:11:11.010" v="3190" actId="47"/>
        <pc:sldMkLst>
          <pc:docMk/>
          <pc:sldMk cId="2072125476" sldId="3118"/>
        </pc:sldMkLst>
      </pc:sldChg>
      <pc:sldChg chg="addSp delSp modSp new mod">
        <pc:chgData name="Ori Odugbesan" userId="ab962fb3-5ec8-47ee-8a7c-0371901780ba" providerId="ADAL" clId="{02A326B7-399C-48C8-81E0-34F2855E88D0}" dt="2022-04-20T15:04:36.497" v="1642" actId="13926"/>
        <pc:sldMkLst>
          <pc:docMk/>
          <pc:sldMk cId="558434739" sldId="3119"/>
        </pc:sldMkLst>
        <pc:spChg chg="mod">
          <ac:chgData name="Ori Odugbesan" userId="ab962fb3-5ec8-47ee-8a7c-0371901780ba" providerId="ADAL" clId="{02A326B7-399C-48C8-81E0-34F2855E88D0}" dt="2022-04-19T15:15:42.993" v="956" actId="20577"/>
          <ac:spMkLst>
            <pc:docMk/>
            <pc:sldMk cId="558434739" sldId="3119"/>
            <ac:spMk id="2" creationId="{F00D1526-983A-4406-B789-FCCC90A80E7B}"/>
          </ac:spMkLst>
        </pc:spChg>
        <pc:spChg chg="del">
          <ac:chgData name="Ori Odugbesan" userId="ab962fb3-5ec8-47ee-8a7c-0371901780ba" providerId="ADAL" clId="{02A326B7-399C-48C8-81E0-34F2855E88D0}" dt="2022-04-19T15:14:06.265" v="933" actId="3680"/>
          <ac:spMkLst>
            <pc:docMk/>
            <pc:sldMk cId="558434739" sldId="3119"/>
            <ac:spMk id="3" creationId="{83904128-76AC-49B5-BAE6-0BE9819DB069}"/>
          </ac:spMkLst>
        </pc:spChg>
        <pc:graphicFrameChg chg="add mod ord modGraphic">
          <ac:chgData name="Ori Odugbesan" userId="ab962fb3-5ec8-47ee-8a7c-0371901780ba" providerId="ADAL" clId="{02A326B7-399C-48C8-81E0-34F2855E88D0}" dt="2022-04-20T15:04:36.497" v="1642" actId="13926"/>
          <ac:graphicFrameMkLst>
            <pc:docMk/>
            <pc:sldMk cId="558434739" sldId="3119"/>
            <ac:graphicFrameMk id="4" creationId="{54794DF7-AABD-4550-9930-61EC917E4918}"/>
          </ac:graphicFrameMkLst>
        </pc:graphicFrameChg>
      </pc:sldChg>
      <pc:sldChg chg="modSp add mod">
        <pc:chgData name="Ori Odugbesan" userId="ab962fb3-5ec8-47ee-8a7c-0371901780ba" providerId="ADAL" clId="{02A326B7-399C-48C8-81E0-34F2855E88D0}" dt="2022-04-20T15:14:27.324" v="1725" actId="14100"/>
        <pc:sldMkLst>
          <pc:docMk/>
          <pc:sldMk cId="364186374" sldId="3120"/>
        </pc:sldMkLst>
        <pc:spChg chg="mod">
          <ac:chgData name="Ori Odugbesan" userId="ab962fb3-5ec8-47ee-8a7c-0371901780ba" providerId="ADAL" clId="{02A326B7-399C-48C8-81E0-34F2855E88D0}" dt="2022-04-19T15:25:49.899" v="1015" actId="1076"/>
          <ac:spMkLst>
            <pc:docMk/>
            <pc:sldMk cId="364186374" sldId="3120"/>
            <ac:spMk id="2" creationId="{F00D1526-983A-4406-B789-FCCC90A80E7B}"/>
          </ac:spMkLst>
        </pc:spChg>
        <pc:graphicFrameChg chg="mod modGraphic">
          <ac:chgData name="Ori Odugbesan" userId="ab962fb3-5ec8-47ee-8a7c-0371901780ba" providerId="ADAL" clId="{02A326B7-399C-48C8-81E0-34F2855E88D0}" dt="2022-04-20T15:14:27.324" v="1725" actId="14100"/>
          <ac:graphicFrameMkLst>
            <pc:docMk/>
            <pc:sldMk cId="364186374" sldId="3120"/>
            <ac:graphicFrameMk id="4" creationId="{54794DF7-AABD-4550-9930-61EC917E4918}"/>
          </ac:graphicFrameMkLst>
        </pc:graphicFrameChg>
      </pc:sldChg>
      <pc:sldChg chg="modSp new del mod">
        <pc:chgData name="Ori Odugbesan" userId="ab962fb3-5ec8-47ee-8a7c-0371901780ba" providerId="ADAL" clId="{02A326B7-399C-48C8-81E0-34F2855E88D0}" dt="2022-04-19T15:22:33.412" v="984" actId="47"/>
        <pc:sldMkLst>
          <pc:docMk/>
          <pc:sldMk cId="658398910" sldId="3121"/>
        </pc:sldMkLst>
        <pc:spChg chg="mod">
          <ac:chgData name="Ori Odugbesan" userId="ab962fb3-5ec8-47ee-8a7c-0371901780ba" providerId="ADAL" clId="{02A326B7-399C-48C8-81E0-34F2855E88D0}" dt="2022-04-19T15:20:15.636" v="974" actId="27636"/>
          <ac:spMkLst>
            <pc:docMk/>
            <pc:sldMk cId="658398910" sldId="3121"/>
            <ac:spMk id="3" creationId="{40C64526-1933-4330-B64C-71C296F5D719}"/>
          </ac:spMkLst>
        </pc:spChg>
      </pc:sldChg>
      <pc:sldChg chg="addSp delSp modSp new del mod modClrScheme chgLayout">
        <pc:chgData name="Ori Odugbesan" userId="ab962fb3-5ec8-47ee-8a7c-0371901780ba" providerId="ADAL" clId="{02A326B7-399C-48C8-81E0-34F2855E88D0}" dt="2022-05-02T18:20:18.678" v="2176" actId="47"/>
        <pc:sldMkLst>
          <pc:docMk/>
          <pc:sldMk cId="3120886476" sldId="3121"/>
        </pc:sldMkLst>
        <pc:spChg chg="del mod ord">
          <ac:chgData name="Ori Odugbesan" userId="ab962fb3-5ec8-47ee-8a7c-0371901780ba" providerId="ADAL" clId="{02A326B7-399C-48C8-81E0-34F2855E88D0}" dt="2022-04-20T15:14:54.146" v="1727" actId="700"/>
          <ac:spMkLst>
            <pc:docMk/>
            <pc:sldMk cId="3120886476" sldId="3121"/>
            <ac:spMk id="2" creationId="{370A372B-C247-41A2-A860-99862CE84DD3}"/>
          </ac:spMkLst>
        </pc:spChg>
        <pc:spChg chg="del mod ord">
          <ac:chgData name="Ori Odugbesan" userId="ab962fb3-5ec8-47ee-8a7c-0371901780ba" providerId="ADAL" clId="{02A326B7-399C-48C8-81E0-34F2855E88D0}" dt="2022-04-20T15:14:54.146" v="1727" actId="700"/>
          <ac:spMkLst>
            <pc:docMk/>
            <pc:sldMk cId="3120886476" sldId="3121"/>
            <ac:spMk id="3" creationId="{3FE32C8C-6D47-4915-AA32-9DF55C0A4733}"/>
          </ac:spMkLst>
        </pc:spChg>
        <pc:spChg chg="add mod ord">
          <ac:chgData name="Ori Odugbesan" userId="ab962fb3-5ec8-47ee-8a7c-0371901780ba" providerId="ADAL" clId="{02A326B7-399C-48C8-81E0-34F2855E88D0}" dt="2022-04-20T15:14:54.146" v="1727" actId="700"/>
          <ac:spMkLst>
            <pc:docMk/>
            <pc:sldMk cId="3120886476" sldId="3121"/>
            <ac:spMk id="4" creationId="{E4935480-D455-4512-BCBD-2C5499B54028}"/>
          </ac:spMkLst>
        </pc:spChg>
        <pc:spChg chg="add mod ord">
          <ac:chgData name="Ori Odugbesan" userId="ab962fb3-5ec8-47ee-8a7c-0371901780ba" providerId="ADAL" clId="{02A326B7-399C-48C8-81E0-34F2855E88D0}" dt="2022-04-20T15:14:54.146" v="1727" actId="700"/>
          <ac:spMkLst>
            <pc:docMk/>
            <pc:sldMk cId="3120886476" sldId="3121"/>
            <ac:spMk id="5" creationId="{ED0E67E6-991F-4D71-A5B9-1EED32898B4B}"/>
          </ac:spMkLst>
        </pc:spChg>
      </pc:sldChg>
      <pc:sldChg chg="addSp modSp add mod ord">
        <pc:chgData name="Ori Odugbesan" userId="ab962fb3-5ec8-47ee-8a7c-0371901780ba" providerId="ADAL" clId="{02A326B7-399C-48C8-81E0-34F2855E88D0}" dt="2022-05-05T20:06:50.744" v="2970" actId="20577"/>
        <pc:sldMkLst>
          <pc:docMk/>
          <pc:sldMk cId="2162750770" sldId="3122"/>
        </pc:sldMkLst>
        <pc:spChg chg="add mod">
          <ac:chgData name="Ori Odugbesan" userId="ab962fb3-5ec8-47ee-8a7c-0371901780ba" providerId="ADAL" clId="{02A326B7-399C-48C8-81E0-34F2855E88D0}" dt="2022-05-05T15:13:08.404" v="2752"/>
          <ac:spMkLst>
            <pc:docMk/>
            <pc:sldMk cId="2162750770" sldId="3122"/>
            <ac:spMk id="3" creationId="{FB89C8F2-E52C-F6AC-CDFD-4A8D935AA1EE}"/>
          </ac:spMkLst>
        </pc:spChg>
        <pc:graphicFrameChg chg="mod modGraphic">
          <ac:chgData name="Ori Odugbesan" userId="ab962fb3-5ec8-47ee-8a7c-0371901780ba" providerId="ADAL" clId="{02A326B7-399C-48C8-81E0-34F2855E88D0}" dt="2022-05-05T20:06:50.744" v="2970" actId="20577"/>
          <ac:graphicFrameMkLst>
            <pc:docMk/>
            <pc:sldMk cId="2162750770" sldId="3122"/>
            <ac:graphicFrameMk id="4" creationId="{C28570F2-53DC-484E-BF00-83EE41DE04E0}"/>
          </ac:graphicFrameMkLst>
        </pc:graphicFrameChg>
      </pc:sldChg>
      <pc:sldChg chg="addSp delSp modSp add mod delAnim">
        <pc:chgData name="Ori Odugbesan" userId="ab962fb3-5ec8-47ee-8a7c-0371901780ba" providerId="ADAL" clId="{02A326B7-399C-48C8-81E0-34F2855E88D0}" dt="2022-05-05T14:09:42.141" v="2445" actId="1076"/>
        <pc:sldMkLst>
          <pc:docMk/>
          <pc:sldMk cId="4152053549" sldId="3123"/>
        </pc:sldMkLst>
        <pc:spChg chg="mod">
          <ac:chgData name="Ori Odugbesan" userId="ab962fb3-5ec8-47ee-8a7c-0371901780ba" providerId="ADAL" clId="{02A326B7-399C-48C8-81E0-34F2855E88D0}" dt="2022-05-02T17:13:09.330" v="2088" actId="1076"/>
          <ac:spMkLst>
            <pc:docMk/>
            <pc:sldMk cId="4152053549" sldId="3123"/>
            <ac:spMk id="2" creationId="{00000000-0000-0000-0000-000000000000}"/>
          </ac:spMkLst>
        </pc:spChg>
        <pc:spChg chg="mod">
          <ac:chgData name="Ori Odugbesan" userId="ab962fb3-5ec8-47ee-8a7c-0371901780ba" providerId="ADAL" clId="{02A326B7-399C-48C8-81E0-34F2855E88D0}" dt="2022-05-05T14:08:06.138" v="2432" actId="1076"/>
          <ac:spMkLst>
            <pc:docMk/>
            <pc:sldMk cId="4152053549" sldId="3123"/>
            <ac:spMk id="3" creationId="{7CF68740-621E-4284-9883-B3A8B50362AA}"/>
          </ac:spMkLst>
        </pc:spChg>
        <pc:spChg chg="del">
          <ac:chgData name="Ori Odugbesan" userId="ab962fb3-5ec8-47ee-8a7c-0371901780ba" providerId="ADAL" clId="{02A326B7-399C-48C8-81E0-34F2855E88D0}" dt="2022-04-20T15:17:15.570" v="1730" actId="21"/>
          <ac:spMkLst>
            <pc:docMk/>
            <pc:sldMk cId="4152053549" sldId="3123"/>
            <ac:spMk id="4" creationId="{00000000-0000-0000-0000-000000000000}"/>
          </ac:spMkLst>
        </pc:spChg>
        <pc:spChg chg="mod">
          <ac:chgData name="Ori Odugbesan" userId="ab962fb3-5ec8-47ee-8a7c-0371901780ba" providerId="ADAL" clId="{02A326B7-399C-48C8-81E0-34F2855E88D0}" dt="2022-05-05T14:06:07.608" v="2418" actId="1076"/>
          <ac:spMkLst>
            <pc:docMk/>
            <pc:sldMk cId="4152053549" sldId="3123"/>
            <ac:spMk id="5" creationId="{00000000-0000-0000-0000-000000000000}"/>
          </ac:spMkLst>
        </pc:spChg>
        <pc:spChg chg="mod">
          <ac:chgData name="Ori Odugbesan" userId="ab962fb3-5ec8-47ee-8a7c-0371901780ba" providerId="ADAL" clId="{02A326B7-399C-48C8-81E0-34F2855E88D0}" dt="2022-05-05T14:08:24.506" v="2434" actId="1076"/>
          <ac:spMkLst>
            <pc:docMk/>
            <pc:sldMk cId="4152053549" sldId="3123"/>
            <ac:spMk id="7" creationId="{4F6FEC3F-7857-4811-B110-B6D771310941}"/>
          </ac:spMkLst>
        </pc:spChg>
        <pc:spChg chg="mod">
          <ac:chgData name="Ori Odugbesan" userId="ab962fb3-5ec8-47ee-8a7c-0371901780ba" providerId="ADAL" clId="{02A326B7-399C-48C8-81E0-34F2855E88D0}" dt="2022-05-05T14:08:48.445" v="2437" actId="1076"/>
          <ac:spMkLst>
            <pc:docMk/>
            <pc:sldMk cId="4152053549" sldId="3123"/>
            <ac:spMk id="8" creationId="{B144B889-101F-441A-AC46-091F95F01373}"/>
          </ac:spMkLst>
        </pc:spChg>
        <pc:spChg chg="del">
          <ac:chgData name="Ori Odugbesan" userId="ab962fb3-5ec8-47ee-8a7c-0371901780ba" providerId="ADAL" clId="{02A326B7-399C-48C8-81E0-34F2855E88D0}" dt="2022-04-20T15:19:18.619" v="1766" actId="21"/>
          <ac:spMkLst>
            <pc:docMk/>
            <pc:sldMk cId="4152053549" sldId="3123"/>
            <ac:spMk id="10" creationId="{00000000-0000-0000-0000-000000000000}"/>
          </ac:spMkLst>
        </pc:spChg>
        <pc:spChg chg="mod">
          <ac:chgData name="Ori Odugbesan" userId="ab962fb3-5ec8-47ee-8a7c-0371901780ba" providerId="ADAL" clId="{02A326B7-399C-48C8-81E0-34F2855E88D0}" dt="2022-04-20T15:19:34.151" v="1769" actId="1076"/>
          <ac:spMkLst>
            <pc:docMk/>
            <pc:sldMk cId="4152053549" sldId="3123"/>
            <ac:spMk id="11" creationId="{00000000-0000-0000-0000-000000000000}"/>
          </ac:spMkLst>
        </pc:spChg>
        <pc:spChg chg="del">
          <ac:chgData name="Ori Odugbesan" userId="ab962fb3-5ec8-47ee-8a7c-0371901780ba" providerId="ADAL" clId="{02A326B7-399C-48C8-81E0-34F2855E88D0}" dt="2022-04-20T15:19:48.303" v="1771" actId="21"/>
          <ac:spMkLst>
            <pc:docMk/>
            <pc:sldMk cId="4152053549" sldId="3123"/>
            <ac:spMk id="12" creationId="{00000000-0000-0000-0000-000000000000}"/>
          </ac:spMkLst>
        </pc:spChg>
        <pc:spChg chg="del">
          <ac:chgData name="Ori Odugbesan" userId="ab962fb3-5ec8-47ee-8a7c-0371901780ba" providerId="ADAL" clId="{02A326B7-399C-48C8-81E0-34F2855E88D0}" dt="2022-04-20T15:19:43.671" v="1770" actId="21"/>
          <ac:spMkLst>
            <pc:docMk/>
            <pc:sldMk cId="4152053549" sldId="3123"/>
            <ac:spMk id="13" creationId="{00000000-0000-0000-0000-000000000000}"/>
          </ac:spMkLst>
        </pc:spChg>
        <pc:spChg chg="del">
          <ac:chgData name="Ori Odugbesan" userId="ab962fb3-5ec8-47ee-8a7c-0371901780ba" providerId="ADAL" clId="{02A326B7-399C-48C8-81E0-34F2855E88D0}" dt="2022-04-20T15:20:22.855" v="1778" actId="21"/>
          <ac:spMkLst>
            <pc:docMk/>
            <pc:sldMk cId="4152053549" sldId="3123"/>
            <ac:spMk id="17" creationId="{00000000-0000-0000-0000-000000000000}"/>
          </ac:spMkLst>
        </pc:spChg>
        <pc:spChg chg="del mod">
          <ac:chgData name="Ori Odugbesan" userId="ab962fb3-5ec8-47ee-8a7c-0371901780ba" providerId="ADAL" clId="{02A326B7-399C-48C8-81E0-34F2855E88D0}" dt="2022-04-20T15:17:23.950" v="1732" actId="21"/>
          <ac:spMkLst>
            <pc:docMk/>
            <pc:sldMk cId="4152053549" sldId="3123"/>
            <ac:spMk id="18" creationId="{2C4A5808-B49B-43A4-975D-EE258C2C2BB5}"/>
          </ac:spMkLst>
        </pc:spChg>
        <pc:spChg chg="add mod">
          <ac:chgData name="Ori Odugbesan" userId="ab962fb3-5ec8-47ee-8a7c-0371901780ba" providerId="ADAL" clId="{02A326B7-399C-48C8-81E0-34F2855E88D0}" dt="2022-05-05T14:09:27.439" v="2443" actId="1076"/>
          <ac:spMkLst>
            <pc:docMk/>
            <pc:sldMk cId="4152053549" sldId="3123"/>
            <ac:spMk id="25" creationId="{A480A1DC-CB3F-0C36-0CF5-7B3CED154A97}"/>
          </ac:spMkLst>
        </pc:spChg>
        <pc:spChg chg="add mod">
          <ac:chgData name="Ori Odugbesan" userId="ab962fb3-5ec8-47ee-8a7c-0371901780ba" providerId="ADAL" clId="{02A326B7-399C-48C8-81E0-34F2855E88D0}" dt="2022-05-05T14:09:33.801" v="2444" actId="1076"/>
          <ac:spMkLst>
            <pc:docMk/>
            <pc:sldMk cId="4152053549" sldId="3123"/>
            <ac:spMk id="26" creationId="{1BE4E819-B98A-7D0A-E752-8107BE123BE3}"/>
          </ac:spMkLst>
        </pc:spChg>
        <pc:spChg chg="add mod">
          <ac:chgData name="Ori Odugbesan" userId="ab962fb3-5ec8-47ee-8a7c-0371901780ba" providerId="ADAL" clId="{02A326B7-399C-48C8-81E0-34F2855E88D0}" dt="2022-05-05T14:09:03.339" v="2438" actId="1076"/>
          <ac:spMkLst>
            <pc:docMk/>
            <pc:sldMk cId="4152053549" sldId="3123"/>
            <ac:spMk id="27" creationId="{D0615032-87A6-BAB0-EC50-BC8FA0765FD6}"/>
          </ac:spMkLst>
        </pc:spChg>
        <pc:spChg chg="add mod">
          <ac:chgData name="Ori Odugbesan" userId="ab962fb3-5ec8-47ee-8a7c-0371901780ba" providerId="ADAL" clId="{02A326B7-399C-48C8-81E0-34F2855E88D0}" dt="2022-05-05T14:09:42.141" v="2445" actId="1076"/>
          <ac:spMkLst>
            <pc:docMk/>
            <pc:sldMk cId="4152053549" sldId="3123"/>
            <ac:spMk id="28" creationId="{37B23A27-C813-FD89-5053-841918436B07}"/>
          </ac:spMkLst>
        </pc:spChg>
        <pc:spChg chg="add mod">
          <ac:chgData name="Ori Odugbesan" userId="ab962fb3-5ec8-47ee-8a7c-0371901780ba" providerId="ADAL" clId="{02A326B7-399C-48C8-81E0-34F2855E88D0}" dt="2022-05-05T14:09:11.961" v="2440" actId="1076"/>
          <ac:spMkLst>
            <pc:docMk/>
            <pc:sldMk cId="4152053549" sldId="3123"/>
            <ac:spMk id="29" creationId="{8C16B447-4065-FEA7-81EF-1EDDAD374FC5}"/>
          </ac:spMkLst>
        </pc:spChg>
        <pc:spChg chg="del">
          <ac:chgData name="Ori Odugbesan" userId="ab962fb3-5ec8-47ee-8a7c-0371901780ba" providerId="ADAL" clId="{02A326B7-399C-48C8-81E0-34F2855E88D0}" dt="2022-04-20T15:20:07.608" v="1776" actId="21"/>
          <ac:spMkLst>
            <pc:docMk/>
            <pc:sldMk cId="4152053549" sldId="3123"/>
            <ac:spMk id="43" creationId="{31B9E46F-C3DA-49E1-98AD-9037D6834554}"/>
          </ac:spMkLst>
        </pc:spChg>
        <pc:spChg chg="mod">
          <ac:chgData name="Ori Odugbesan" userId="ab962fb3-5ec8-47ee-8a7c-0371901780ba" providerId="ADAL" clId="{02A326B7-399C-48C8-81E0-34F2855E88D0}" dt="2022-05-05T14:07:59.084" v="2431" actId="1076"/>
          <ac:spMkLst>
            <pc:docMk/>
            <pc:sldMk cId="4152053549" sldId="3123"/>
            <ac:spMk id="44" creationId="{D57442F8-364D-464C-9921-B7B72E3E16E2}"/>
          </ac:spMkLst>
        </pc:spChg>
        <pc:spChg chg="del">
          <ac:chgData name="Ori Odugbesan" userId="ab962fb3-5ec8-47ee-8a7c-0371901780ba" providerId="ADAL" clId="{02A326B7-399C-48C8-81E0-34F2855E88D0}" dt="2022-04-20T15:20:03.166" v="1775" actId="21"/>
          <ac:spMkLst>
            <pc:docMk/>
            <pc:sldMk cId="4152053549" sldId="3123"/>
            <ac:spMk id="50" creationId="{AB50D948-2115-49F3-A460-B12CE581D142}"/>
          </ac:spMkLst>
        </pc:spChg>
        <pc:spChg chg="del">
          <ac:chgData name="Ori Odugbesan" userId="ab962fb3-5ec8-47ee-8a7c-0371901780ba" providerId="ADAL" clId="{02A326B7-399C-48C8-81E0-34F2855E88D0}" dt="2022-04-20T15:19:59.195" v="1774" actId="21"/>
          <ac:spMkLst>
            <pc:docMk/>
            <pc:sldMk cId="4152053549" sldId="3123"/>
            <ac:spMk id="57" creationId="{4207B1A8-3333-45FB-93CB-EEDF7606D9FD}"/>
          </ac:spMkLst>
        </pc:spChg>
        <pc:spChg chg="mod">
          <ac:chgData name="Ori Odugbesan" userId="ab962fb3-5ec8-47ee-8a7c-0371901780ba" providerId="ADAL" clId="{02A326B7-399C-48C8-81E0-34F2855E88D0}" dt="2022-04-20T15:21:03.922" v="1785" actId="1076"/>
          <ac:spMkLst>
            <pc:docMk/>
            <pc:sldMk cId="4152053549" sldId="3123"/>
            <ac:spMk id="74" creationId="{00000000-0000-0000-0000-000000000000}"/>
          </ac:spMkLst>
        </pc:spChg>
        <pc:spChg chg="add">
          <ac:chgData name="Ori Odugbesan" userId="ab962fb3-5ec8-47ee-8a7c-0371901780ba" providerId="ADAL" clId="{02A326B7-399C-48C8-81E0-34F2855E88D0}" dt="2022-04-20T15:22:09.787" v="1787" actId="22"/>
          <ac:spMkLst>
            <pc:docMk/>
            <pc:sldMk cId="4152053549" sldId="3123"/>
            <ac:spMk id="87" creationId="{AECF81ED-0286-4333-B862-5D01CAFC7086}"/>
          </ac:spMkLst>
        </pc:spChg>
        <pc:spChg chg="del">
          <ac:chgData name="Ori Odugbesan" userId="ab962fb3-5ec8-47ee-8a7c-0371901780ba" providerId="ADAL" clId="{02A326B7-399C-48C8-81E0-34F2855E88D0}" dt="2022-04-20T15:20:11.938" v="1777" actId="21"/>
          <ac:spMkLst>
            <pc:docMk/>
            <pc:sldMk cId="4152053549" sldId="3123"/>
            <ac:spMk id="88" creationId="{AE080279-4609-400D-B5C4-5537EF7ED6E6}"/>
          </ac:spMkLst>
        </pc:spChg>
        <pc:spChg chg="add mod">
          <ac:chgData name="Ori Odugbesan" userId="ab962fb3-5ec8-47ee-8a7c-0371901780ba" providerId="ADAL" clId="{02A326B7-399C-48C8-81E0-34F2855E88D0}" dt="2022-04-20T15:34:21.764" v="1824" actId="1076"/>
          <ac:spMkLst>
            <pc:docMk/>
            <pc:sldMk cId="4152053549" sldId="3123"/>
            <ac:spMk id="89" creationId="{04D8285E-6C63-4DF5-9349-87447C83B914}"/>
          </ac:spMkLst>
        </pc:spChg>
        <pc:spChg chg="add mod">
          <ac:chgData name="Ori Odugbesan" userId="ab962fb3-5ec8-47ee-8a7c-0371901780ba" providerId="ADAL" clId="{02A326B7-399C-48C8-81E0-34F2855E88D0}" dt="2022-04-20T15:33:33.198" v="1815" actId="1076"/>
          <ac:spMkLst>
            <pc:docMk/>
            <pc:sldMk cId="4152053549" sldId="3123"/>
            <ac:spMk id="90" creationId="{F08A185A-FE76-44E0-982B-6FE960D20125}"/>
          </ac:spMkLst>
        </pc:spChg>
        <pc:spChg chg="add mod">
          <ac:chgData name="Ori Odugbesan" userId="ab962fb3-5ec8-47ee-8a7c-0371901780ba" providerId="ADAL" clId="{02A326B7-399C-48C8-81E0-34F2855E88D0}" dt="2022-04-20T15:33:26.376" v="1814" actId="1076"/>
          <ac:spMkLst>
            <pc:docMk/>
            <pc:sldMk cId="4152053549" sldId="3123"/>
            <ac:spMk id="91" creationId="{B8AA71DD-FBB3-42E8-8CFF-519E3B450F2F}"/>
          </ac:spMkLst>
        </pc:spChg>
        <pc:spChg chg="add mod">
          <ac:chgData name="Ori Odugbesan" userId="ab962fb3-5ec8-47ee-8a7c-0371901780ba" providerId="ADAL" clId="{02A326B7-399C-48C8-81E0-34F2855E88D0}" dt="2022-04-20T15:33:18.117" v="1812" actId="1076"/>
          <ac:spMkLst>
            <pc:docMk/>
            <pc:sldMk cId="4152053549" sldId="3123"/>
            <ac:spMk id="92" creationId="{65A524CB-181A-43F6-9456-7CD446EF8E08}"/>
          </ac:spMkLst>
        </pc:spChg>
        <pc:spChg chg="add mod">
          <ac:chgData name="Ori Odugbesan" userId="ab962fb3-5ec8-47ee-8a7c-0371901780ba" providerId="ADAL" clId="{02A326B7-399C-48C8-81E0-34F2855E88D0}" dt="2022-05-02T17:13:57.855" v="2090" actId="1076"/>
          <ac:spMkLst>
            <pc:docMk/>
            <pc:sldMk cId="4152053549" sldId="3123"/>
            <ac:spMk id="93" creationId="{AADB7DCB-7E1E-4044-8809-C85B47110F99}"/>
          </ac:spMkLst>
        </pc:spChg>
        <pc:spChg chg="add mod">
          <ac:chgData name="Ori Odugbesan" userId="ab962fb3-5ec8-47ee-8a7c-0371901780ba" providerId="ADAL" clId="{02A326B7-399C-48C8-81E0-34F2855E88D0}" dt="2022-05-02T17:16:26.526" v="2093" actId="1076"/>
          <ac:spMkLst>
            <pc:docMk/>
            <pc:sldMk cId="4152053549" sldId="3123"/>
            <ac:spMk id="94" creationId="{08205097-8969-4EB6-977F-043D802AF307}"/>
          </ac:spMkLst>
        </pc:spChg>
        <pc:spChg chg="add mod">
          <ac:chgData name="Ori Odugbesan" userId="ab962fb3-5ec8-47ee-8a7c-0371901780ba" providerId="ADAL" clId="{02A326B7-399C-48C8-81E0-34F2855E88D0}" dt="2022-05-02T17:16:21.864" v="2092" actId="1076"/>
          <ac:spMkLst>
            <pc:docMk/>
            <pc:sldMk cId="4152053549" sldId="3123"/>
            <ac:spMk id="95" creationId="{1B68E3CE-0149-400D-BDF3-A5266320E6D1}"/>
          </ac:spMkLst>
        </pc:spChg>
        <pc:spChg chg="mod">
          <ac:chgData name="Ori Odugbesan" userId="ab962fb3-5ec8-47ee-8a7c-0371901780ba" providerId="ADAL" clId="{02A326B7-399C-48C8-81E0-34F2855E88D0}" dt="2022-05-05T14:06:01.976" v="2417" actId="1076"/>
          <ac:spMkLst>
            <pc:docMk/>
            <pc:sldMk cId="4152053549" sldId="3123"/>
            <ac:spMk id="96" creationId="{498A2942-6289-4360-9EF6-9A6D650B486B}"/>
          </ac:spMkLst>
        </pc:spChg>
        <pc:spChg chg="mod">
          <ac:chgData name="Ori Odugbesan" userId="ab962fb3-5ec8-47ee-8a7c-0371901780ba" providerId="ADAL" clId="{02A326B7-399C-48C8-81E0-34F2855E88D0}" dt="2022-04-20T15:20:59.952" v="1784" actId="1076"/>
          <ac:spMkLst>
            <pc:docMk/>
            <pc:sldMk cId="4152053549" sldId="3123"/>
            <ac:spMk id="97" creationId="{9E291AB5-55DE-4E9B-B70D-37311600B436}"/>
          </ac:spMkLst>
        </pc:spChg>
        <pc:spChg chg="add mod">
          <ac:chgData name="Ori Odugbesan" userId="ab962fb3-5ec8-47ee-8a7c-0371901780ba" providerId="ADAL" clId="{02A326B7-399C-48C8-81E0-34F2855E88D0}" dt="2022-04-20T15:32:56.539" v="1808" actId="1076"/>
          <ac:spMkLst>
            <pc:docMk/>
            <pc:sldMk cId="4152053549" sldId="3123"/>
            <ac:spMk id="98" creationId="{7255F056-3EEA-4EBF-948D-DEF8F7FE2057}"/>
          </ac:spMkLst>
        </pc:spChg>
        <pc:spChg chg="add mod">
          <ac:chgData name="Ori Odugbesan" userId="ab962fb3-5ec8-47ee-8a7c-0371901780ba" providerId="ADAL" clId="{02A326B7-399C-48C8-81E0-34F2855E88D0}" dt="2022-04-20T15:32:49.784" v="1807" actId="1076"/>
          <ac:spMkLst>
            <pc:docMk/>
            <pc:sldMk cId="4152053549" sldId="3123"/>
            <ac:spMk id="99" creationId="{E87B12F8-9E49-4C1F-A39B-8D761B4746CD}"/>
          </ac:spMkLst>
        </pc:spChg>
        <pc:spChg chg="add mod">
          <ac:chgData name="Ori Odugbesan" userId="ab962fb3-5ec8-47ee-8a7c-0371901780ba" providerId="ADAL" clId="{02A326B7-399C-48C8-81E0-34F2855E88D0}" dt="2022-05-05T14:09:22.955" v="2442" actId="1076"/>
          <ac:spMkLst>
            <pc:docMk/>
            <pc:sldMk cId="4152053549" sldId="3123"/>
            <ac:spMk id="101" creationId="{B0BAE179-F4AC-4C17-AAFA-0325210BFC09}"/>
          </ac:spMkLst>
        </pc:spChg>
        <pc:spChg chg="add del mod">
          <ac:chgData name="Ori Odugbesan" userId="ab962fb3-5ec8-47ee-8a7c-0371901780ba" providerId="ADAL" clId="{02A326B7-399C-48C8-81E0-34F2855E88D0}" dt="2022-04-20T15:34:29.370" v="1825" actId="21"/>
          <ac:spMkLst>
            <pc:docMk/>
            <pc:sldMk cId="4152053549" sldId="3123"/>
            <ac:spMk id="102" creationId="{F64A5178-5084-4F06-84D9-A44A6519E69C}"/>
          </ac:spMkLst>
        </pc:spChg>
        <pc:spChg chg="del">
          <ac:chgData name="Ori Odugbesan" userId="ab962fb3-5ec8-47ee-8a7c-0371901780ba" providerId="ADAL" clId="{02A326B7-399C-48C8-81E0-34F2855E88D0}" dt="2022-04-20T15:19:54.780" v="1773" actId="21"/>
          <ac:spMkLst>
            <pc:docMk/>
            <pc:sldMk cId="4152053549" sldId="3123"/>
            <ac:spMk id="104" creationId="{F5AA29C5-372C-4308-A1F4-F6D5221AC19D}"/>
          </ac:spMkLst>
        </pc:spChg>
        <pc:spChg chg="add mod">
          <ac:chgData name="Ori Odugbesan" userId="ab962fb3-5ec8-47ee-8a7c-0371901780ba" providerId="ADAL" clId="{02A326B7-399C-48C8-81E0-34F2855E88D0}" dt="2022-05-05T14:09:17.299" v="2441" actId="1076"/>
          <ac:spMkLst>
            <pc:docMk/>
            <pc:sldMk cId="4152053549" sldId="3123"/>
            <ac:spMk id="105" creationId="{45C2A9EA-B5D8-4C0E-9AED-035F6B804320}"/>
          </ac:spMkLst>
        </pc:spChg>
        <pc:spChg chg="add mod">
          <ac:chgData name="Ori Odugbesan" userId="ab962fb3-5ec8-47ee-8a7c-0371901780ba" providerId="ADAL" clId="{02A326B7-399C-48C8-81E0-34F2855E88D0}" dt="2022-05-05T14:09:08.606" v="2439" actId="1076"/>
          <ac:spMkLst>
            <pc:docMk/>
            <pc:sldMk cId="4152053549" sldId="3123"/>
            <ac:spMk id="106" creationId="{616EA6B8-2C4A-41D6-B104-B77108053786}"/>
          </ac:spMkLst>
        </pc:spChg>
        <pc:spChg chg="del">
          <ac:chgData name="Ori Odugbesan" userId="ab962fb3-5ec8-47ee-8a7c-0371901780ba" providerId="ADAL" clId="{02A326B7-399C-48C8-81E0-34F2855E88D0}" dt="2022-04-20T15:19:51.681" v="1772" actId="21"/>
          <ac:spMkLst>
            <pc:docMk/>
            <pc:sldMk cId="4152053549" sldId="3123"/>
            <ac:spMk id="114" creationId="{ECA05E60-FE08-4CE3-801E-92CC2EE92A61}"/>
          </ac:spMkLst>
        </pc:spChg>
        <pc:cxnChg chg="del mod">
          <ac:chgData name="Ori Odugbesan" userId="ab962fb3-5ec8-47ee-8a7c-0371901780ba" providerId="ADAL" clId="{02A326B7-399C-48C8-81E0-34F2855E88D0}" dt="2022-04-20T15:17:28.253" v="1734" actId="478"/>
          <ac:cxnSpMkLst>
            <pc:docMk/>
            <pc:sldMk cId="4152053549" sldId="3123"/>
            <ac:cxnSpMk id="19" creationId="{00000000-0000-0000-0000-000000000000}"/>
          </ac:cxnSpMkLst>
        </pc:cxnChg>
        <pc:cxnChg chg="del mod">
          <ac:chgData name="Ori Odugbesan" userId="ab962fb3-5ec8-47ee-8a7c-0371901780ba" providerId="ADAL" clId="{02A326B7-399C-48C8-81E0-34F2855E88D0}" dt="2022-04-20T15:18:44.979" v="1757" actId="478"/>
          <ac:cxnSpMkLst>
            <pc:docMk/>
            <pc:sldMk cId="4152053549" sldId="3123"/>
            <ac:cxnSpMk id="25" creationId="{00000000-0000-0000-0000-000000000000}"/>
          </ac:cxnSpMkLst>
        </pc:cxnChg>
        <pc:cxnChg chg="del mod">
          <ac:chgData name="Ori Odugbesan" userId="ab962fb3-5ec8-47ee-8a7c-0371901780ba" providerId="ADAL" clId="{02A326B7-399C-48C8-81E0-34F2855E88D0}" dt="2022-04-20T15:18:46.818" v="1758" actId="478"/>
          <ac:cxnSpMkLst>
            <pc:docMk/>
            <pc:sldMk cId="4152053549" sldId="3123"/>
            <ac:cxnSpMk id="35" creationId="{00000000-0000-0000-0000-000000000000}"/>
          </ac:cxnSpMkLst>
        </pc:cxnChg>
        <pc:cxnChg chg="del mod">
          <ac:chgData name="Ori Odugbesan" userId="ab962fb3-5ec8-47ee-8a7c-0371901780ba" providerId="ADAL" clId="{02A326B7-399C-48C8-81E0-34F2855E88D0}" dt="2022-04-20T15:18:41.354" v="1755" actId="478"/>
          <ac:cxnSpMkLst>
            <pc:docMk/>
            <pc:sldMk cId="4152053549" sldId="3123"/>
            <ac:cxnSpMk id="36" creationId="{00000000-0000-0000-0000-000000000000}"/>
          </ac:cxnSpMkLst>
        </pc:cxnChg>
        <pc:cxnChg chg="del mod">
          <ac:chgData name="Ori Odugbesan" userId="ab962fb3-5ec8-47ee-8a7c-0371901780ba" providerId="ADAL" clId="{02A326B7-399C-48C8-81E0-34F2855E88D0}" dt="2022-04-20T15:18:31.338" v="1750" actId="478"/>
          <ac:cxnSpMkLst>
            <pc:docMk/>
            <pc:sldMk cId="4152053549" sldId="3123"/>
            <ac:cxnSpMk id="41" creationId="{B1B6A9B8-17E2-4CF8-B148-61E128FFB00E}"/>
          </ac:cxnSpMkLst>
        </pc:cxnChg>
        <pc:cxnChg chg="del mod">
          <ac:chgData name="Ori Odugbesan" userId="ab962fb3-5ec8-47ee-8a7c-0371901780ba" providerId="ADAL" clId="{02A326B7-399C-48C8-81E0-34F2855E88D0}" dt="2022-04-20T15:17:40.988" v="1740" actId="478"/>
          <ac:cxnSpMkLst>
            <pc:docMk/>
            <pc:sldMk cId="4152053549" sldId="3123"/>
            <ac:cxnSpMk id="45" creationId="{A6CFA8A4-D3D7-4081-A0BA-C7990A85564C}"/>
          </ac:cxnSpMkLst>
        </pc:cxnChg>
        <pc:cxnChg chg="del mod">
          <ac:chgData name="Ori Odugbesan" userId="ab962fb3-5ec8-47ee-8a7c-0371901780ba" providerId="ADAL" clId="{02A326B7-399C-48C8-81E0-34F2855E88D0}" dt="2022-04-20T15:17:32.255" v="1736" actId="478"/>
          <ac:cxnSpMkLst>
            <pc:docMk/>
            <pc:sldMk cId="4152053549" sldId="3123"/>
            <ac:cxnSpMk id="46" creationId="{673930F0-0AD3-4577-9961-22397AA972D4}"/>
          </ac:cxnSpMkLst>
        </pc:cxnChg>
        <pc:cxnChg chg="del mod">
          <ac:chgData name="Ori Odugbesan" userId="ab962fb3-5ec8-47ee-8a7c-0371901780ba" providerId="ADAL" clId="{02A326B7-399C-48C8-81E0-34F2855E88D0}" dt="2022-04-20T15:18:34.985" v="1752" actId="478"/>
          <ac:cxnSpMkLst>
            <pc:docMk/>
            <pc:sldMk cId="4152053549" sldId="3123"/>
            <ac:cxnSpMk id="47" creationId="{A283CF7F-21F0-4B8D-82F4-3CA26CC54FFA}"/>
          </ac:cxnSpMkLst>
        </pc:cxnChg>
        <pc:cxnChg chg="del mod">
          <ac:chgData name="Ori Odugbesan" userId="ab962fb3-5ec8-47ee-8a7c-0371901780ba" providerId="ADAL" clId="{02A326B7-399C-48C8-81E0-34F2855E88D0}" dt="2022-04-20T15:18:39.307" v="1754" actId="478"/>
          <ac:cxnSpMkLst>
            <pc:docMk/>
            <pc:sldMk cId="4152053549" sldId="3123"/>
            <ac:cxnSpMk id="48" creationId="{B7C893D6-524C-4821-8C3C-26D6A1E99536}"/>
          </ac:cxnSpMkLst>
        </pc:cxnChg>
        <pc:cxnChg chg="del mod">
          <ac:chgData name="Ori Odugbesan" userId="ab962fb3-5ec8-47ee-8a7c-0371901780ba" providerId="ADAL" clId="{02A326B7-399C-48C8-81E0-34F2855E88D0}" dt="2022-04-20T15:18:37.610" v="1753" actId="478"/>
          <ac:cxnSpMkLst>
            <pc:docMk/>
            <pc:sldMk cId="4152053549" sldId="3123"/>
            <ac:cxnSpMk id="49" creationId="{C4EA4FAC-ED3E-4332-845B-39D6264364F7}"/>
          </ac:cxnSpMkLst>
        </pc:cxnChg>
        <pc:cxnChg chg="del mod">
          <ac:chgData name="Ori Odugbesan" userId="ab962fb3-5ec8-47ee-8a7c-0371901780ba" providerId="ADAL" clId="{02A326B7-399C-48C8-81E0-34F2855E88D0}" dt="2022-04-20T15:18:33.089" v="1751" actId="478"/>
          <ac:cxnSpMkLst>
            <pc:docMk/>
            <pc:sldMk cId="4152053549" sldId="3123"/>
            <ac:cxnSpMk id="51" creationId="{301E7A68-CF0F-4EDB-8954-7F2E5B94B72C}"/>
          </ac:cxnSpMkLst>
        </pc:cxnChg>
        <pc:cxnChg chg="del mod">
          <ac:chgData name="Ori Odugbesan" userId="ab962fb3-5ec8-47ee-8a7c-0371901780ba" providerId="ADAL" clId="{02A326B7-399C-48C8-81E0-34F2855E88D0}" dt="2022-04-20T15:18:57.320" v="1764" actId="478"/>
          <ac:cxnSpMkLst>
            <pc:docMk/>
            <pc:sldMk cId="4152053549" sldId="3123"/>
            <ac:cxnSpMk id="62" creationId="{864E3FA7-D255-4D18-86E8-A6A9C79AC324}"/>
          </ac:cxnSpMkLst>
        </pc:cxnChg>
        <pc:cxnChg chg="del mod">
          <ac:chgData name="Ori Odugbesan" userId="ab962fb3-5ec8-47ee-8a7c-0371901780ba" providerId="ADAL" clId="{02A326B7-399C-48C8-81E0-34F2855E88D0}" dt="2022-04-20T15:18:48.842" v="1759" actId="478"/>
          <ac:cxnSpMkLst>
            <pc:docMk/>
            <pc:sldMk cId="4152053549" sldId="3123"/>
            <ac:cxnSpMk id="100" creationId="{380C96E2-EC7F-4D15-96EC-E8032B0A92FD}"/>
          </ac:cxnSpMkLst>
        </pc:cxnChg>
        <pc:cxnChg chg="del mod">
          <ac:chgData name="Ori Odugbesan" userId="ab962fb3-5ec8-47ee-8a7c-0371901780ba" providerId="ADAL" clId="{02A326B7-399C-48C8-81E0-34F2855E88D0}" dt="2022-04-20T15:18:53.647" v="1762" actId="478"/>
          <ac:cxnSpMkLst>
            <pc:docMk/>
            <pc:sldMk cId="4152053549" sldId="3123"/>
            <ac:cxnSpMk id="103" creationId="{0D5DD6EA-D308-4D5B-B185-E605B8957322}"/>
          </ac:cxnSpMkLst>
        </pc:cxnChg>
        <pc:cxnChg chg="del mod">
          <ac:chgData name="Ori Odugbesan" userId="ab962fb3-5ec8-47ee-8a7c-0371901780ba" providerId="ADAL" clId="{02A326B7-399C-48C8-81E0-34F2855E88D0}" dt="2022-04-20T15:17:34.249" v="1737" actId="478"/>
          <ac:cxnSpMkLst>
            <pc:docMk/>
            <pc:sldMk cId="4152053549" sldId="3123"/>
            <ac:cxnSpMk id="120" creationId="{1F351B35-D96B-4332-AD7F-6B712ADF71A3}"/>
          </ac:cxnSpMkLst>
        </pc:cxnChg>
        <pc:cxnChg chg="del mod">
          <ac:chgData name="Ori Odugbesan" userId="ab962fb3-5ec8-47ee-8a7c-0371901780ba" providerId="ADAL" clId="{02A326B7-399C-48C8-81E0-34F2855E88D0}" dt="2022-04-20T15:17:38.682" v="1739" actId="478"/>
          <ac:cxnSpMkLst>
            <pc:docMk/>
            <pc:sldMk cId="4152053549" sldId="3123"/>
            <ac:cxnSpMk id="121" creationId="{568B5C0F-32CF-4375-9AEC-AB02FC2E4EAA}"/>
          </ac:cxnSpMkLst>
        </pc:cxnChg>
        <pc:cxnChg chg="del mod">
          <ac:chgData name="Ori Odugbesan" userId="ab962fb3-5ec8-47ee-8a7c-0371901780ba" providerId="ADAL" clId="{02A326B7-399C-48C8-81E0-34F2855E88D0}" dt="2022-04-20T15:17:36.652" v="1738" actId="478"/>
          <ac:cxnSpMkLst>
            <pc:docMk/>
            <pc:sldMk cId="4152053549" sldId="3123"/>
            <ac:cxnSpMk id="180" creationId="{00000000-0000-0000-0000-000000000000}"/>
          </ac:cxnSpMkLst>
        </pc:cxnChg>
        <pc:cxnChg chg="del mod">
          <ac:chgData name="Ori Odugbesan" userId="ab962fb3-5ec8-47ee-8a7c-0371901780ba" providerId="ADAL" clId="{02A326B7-399C-48C8-81E0-34F2855E88D0}" dt="2022-04-20T15:18:55.617" v="1763" actId="478"/>
          <ac:cxnSpMkLst>
            <pc:docMk/>
            <pc:sldMk cId="4152053549" sldId="3123"/>
            <ac:cxnSpMk id="289" creationId="{7EA5C2A1-F018-4204-AC91-20BEC4E0D6ED}"/>
          </ac:cxnSpMkLst>
        </pc:cxnChg>
        <pc:cxnChg chg="del mod">
          <ac:chgData name="Ori Odugbesan" userId="ab962fb3-5ec8-47ee-8a7c-0371901780ba" providerId="ADAL" clId="{02A326B7-399C-48C8-81E0-34F2855E88D0}" dt="2022-04-20T15:18:52.162" v="1761" actId="478"/>
          <ac:cxnSpMkLst>
            <pc:docMk/>
            <pc:sldMk cId="4152053549" sldId="3123"/>
            <ac:cxnSpMk id="295" creationId="{A3FF03F2-93CB-4BDA-92F0-EF11EB8902F5}"/>
          </ac:cxnSpMkLst>
        </pc:cxnChg>
        <pc:cxnChg chg="del mod">
          <ac:chgData name="Ori Odugbesan" userId="ab962fb3-5ec8-47ee-8a7c-0371901780ba" providerId="ADAL" clId="{02A326B7-399C-48C8-81E0-34F2855E88D0}" dt="2022-04-20T15:18:50.553" v="1760" actId="478"/>
          <ac:cxnSpMkLst>
            <pc:docMk/>
            <pc:sldMk cId="4152053549" sldId="3123"/>
            <ac:cxnSpMk id="297" creationId="{C8ACA817-5F0F-47AC-8F13-81BBD2ED22A0}"/>
          </ac:cxnSpMkLst>
        </pc:cxnChg>
        <pc:cxnChg chg="del mod">
          <ac:chgData name="Ori Odugbesan" userId="ab962fb3-5ec8-47ee-8a7c-0371901780ba" providerId="ADAL" clId="{02A326B7-399C-48C8-81E0-34F2855E88D0}" dt="2022-04-20T15:17:26.583" v="1733" actId="478"/>
          <ac:cxnSpMkLst>
            <pc:docMk/>
            <pc:sldMk cId="4152053549" sldId="3123"/>
            <ac:cxnSpMk id="301" creationId="{69F43410-F089-453B-8562-D5DF63EB04EA}"/>
          </ac:cxnSpMkLst>
        </pc:cxnChg>
        <pc:cxnChg chg="del mod">
          <ac:chgData name="Ori Odugbesan" userId="ab962fb3-5ec8-47ee-8a7c-0371901780ba" providerId="ADAL" clId="{02A326B7-399C-48C8-81E0-34F2855E88D0}" dt="2022-04-20T15:17:30.028" v="1735" actId="478"/>
          <ac:cxnSpMkLst>
            <pc:docMk/>
            <pc:sldMk cId="4152053549" sldId="3123"/>
            <ac:cxnSpMk id="304" creationId="{A5016972-E806-42BB-9604-A875BCDDB741}"/>
          </ac:cxnSpMkLst>
        </pc:cxnChg>
        <pc:cxnChg chg="del mod">
          <ac:chgData name="Ori Odugbesan" userId="ab962fb3-5ec8-47ee-8a7c-0371901780ba" providerId="ADAL" clId="{02A326B7-399C-48C8-81E0-34F2855E88D0}" dt="2022-04-20T15:18:42.800" v="1756" actId="478"/>
          <ac:cxnSpMkLst>
            <pc:docMk/>
            <pc:sldMk cId="4152053549" sldId="3123"/>
            <ac:cxnSpMk id="311" creationId="{3394FDCC-28B7-454E-ADF7-721571B93B40}"/>
          </ac:cxnSpMkLst>
        </pc:cxnChg>
        <pc:cxnChg chg="del mod">
          <ac:chgData name="Ori Odugbesan" userId="ab962fb3-5ec8-47ee-8a7c-0371901780ba" providerId="ADAL" clId="{02A326B7-399C-48C8-81E0-34F2855E88D0}" dt="2022-04-20T15:18:58.854" v="1765" actId="478"/>
          <ac:cxnSpMkLst>
            <pc:docMk/>
            <pc:sldMk cId="4152053549" sldId="3123"/>
            <ac:cxnSpMk id="356" creationId="{2F300C46-79C6-4EB8-90B6-BD8FF97DA7FB}"/>
          </ac:cxnSpMkLst>
        </pc:cxnChg>
      </pc:sldChg>
      <pc:sldChg chg="addSp modSp add mod ord">
        <pc:chgData name="Ori Odugbesan" userId="ab962fb3-5ec8-47ee-8a7c-0371901780ba" providerId="ADAL" clId="{02A326B7-399C-48C8-81E0-34F2855E88D0}" dt="2022-05-05T15:22:42.903" v="2816" actId="207"/>
        <pc:sldMkLst>
          <pc:docMk/>
          <pc:sldMk cId="2247048613" sldId="3124"/>
        </pc:sldMkLst>
        <pc:spChg chg="add mod">
          <ac:chgData name="Ori Odugbesan" userId="ab962fb3-5ec8-47ee-8a7c-0371901780ba" providerId="ADAL" clId="{02A326B7-399C-48C8-81E0-34F2855E88D0}" dt="2022-05-05T15:19:00.494" v="2802"/>
          <ac:spMkLst>
            <pc:docMk/>
            <pc:sldMk cId="2247048613" sldId="3124"/>
            <ac:spMk id="3" creationId="{C3D6BCAE-0CCC-9CE4-8AB8-B7841FA1A39E}"/>
          </ac:spMkLst>
        </pc:spChg>
        <pc:graphicFrameChg chg="mod modGraphic">
          <ac:chgData name="Ori Odugbesan" userId="ab962fb3-5ec8-47ee-8a7c-0371901780ba" providerId="ADAL" clId="{02A326B7-399C-48C8-81E0-34F2855E88D0}" dt="2022-05-05T15:22:42.903" v="2816" actId="207"/>
          <ac:graphicFrameMkLst>
            <pc:docMk/>
            <pc:sldMk cId="2247048613" sldId="3124"/>
            <ac:graphicFrameMk id="4" creationId="{C28570F2-53DC-484E-BF00-83EE41DE04E0}"/>
          </ac:graphicFrameMkLst>
        </pc:graphicFrameChg>
      </pc:sldChg>
      <pc:sldChg chg="modSp add mod">
        <pc:chgData name="Ori Odugbesan" userId="ab962fb3-5ec8-47ee-8a7c-0371901780ba" providerId="ADAL" clId="{02A326B7-399C-48C8-81E0-34F2855E88D0}" dt="2022-05-09T14:09:05.771" v="3011" actId="20577"/>
        <pc:sldMkLst>
          <pc:docMk/>
          <pc:sldMk cId="2970867125" sldId="3125"/>
        </pc:sldMkLst>
        <pc:spChg chg="mod">
          <ac:chgData name="Ori Odugbesan" userId="ab962fb3-5ec8-47ee-8a7c-0371901780ba" providerId="ADAL" clId="{02A326B7-399C-48C8-81E0-34F2855E88D0}" dt="2022-05-09T14:09:05.771" v="3011" actId="20577"/>
          <ac:spMkLst>
            <pc:docMk/>
            <pc:sldMk cId="2970867125" sldId="3125"/>
            <ac:spMk id="3" creationId="{3DB42C34-CA86-4FEF-9BA8-1C0C459A9022}"/>
          </ac:spMkLst>
        </pc:spChg>
        <pc:graphicFrameChg chg="mod modGraphic">
          <ac:chgData name="Ori Odugbesan" userId="ab962fb3-5ec8-47ee-8a7c-0371901780ba" providerId="ADAL" clId="{02A326B7-399C-48C8-81E0-34F2855E88D0}" dt="2022-05-09T14:08:35.273" v="2995" actId="113"/>
          <ac:graphicFrameMkLst>
            <pc:docMk/>
            <pc:sldMk cId="2970867125" sldId="3125"/>
            <ac:graphicFrameMk id="6" creationId="{9627731E-1005-4808-8039-F2BA023C41F5}"/>
          </ac:graphicFrameMkLst>
        </pc:graphicFrameChg>
      </pc:sldChg>
      <pc:sldChg chg="modSp add mod">
        <pc:chgData name="Ori Odugbesan" userId="ab962fb3-5ec8-47ee-8a7c-0371901780ba" providerId="ADAL" clId="{02A326B7-399C-48C8-81E0-34F2855E88D0}" dt="2022-05-09T14:08:58.227" v="3001" actId="20577"/>
        <pc:sldMkLst>
          <pc:docMk/>
          <pc:sldMk cId="1590598448" sldId="3126"/>
        </pc:sldMkLst>
        <pc:spChg chg="mod">
          <ac:chgData name="Ori Odugbesan" userId="ab962fb3-5ec8-47ee-8a7c-0371901780ba" providerId="ADAL" clId="{02A326B7-399C-48C8-81E0-34F2855E88D0}" dt="2022-05-09T14:08:58.227" v="3001" actId="20577"/>
          <ac:spMkLst>
            <pc:docMk/>
            <pc:sldMk cId="1590598448" sldId="3126"/>
            <ac:spMk id="3" creationId="{3DB42C34-CA86-4FEF-9BA8-1C0C459A9022}"/>
          </ac:spMkLst>
        </pc:spChg>
        <pc:graphicFrameChg chg="modGraphic">
          <ac:chgData name="Ori Odugbesan" userId="ab962fb3-5ec8-47ee-8a7c-0371901780ba" providerId="ADAL" clId="{02A326B7-399C-48C8-81E0-34F2855E88D0}" dt="2022-05-09T14:07:24.431" v="2989" actId="21"/>
          <ac:graphicFrameMkLst>
            <pc:docMk/>
            <pc:sldMk cId="1590598448" sldId="3126"/>
            <ac:graphicFrameMk id="6" creationId="{9627731E-1005-4808-8039-F2BA023C41F5}"/>
          </ac:graphicFrameMkLst>
        </pc:graphicFrameChg>
      </pc:sldChg>
      <pc:sldChg chg="add del">
        <pc:chgData name="Ori Odugbesan" userId="ab962fb3-5ec8-47ee-8a7c-0371901780ba" providerId="ADAL" clId="{02A326B7-399C-48C8-81E0-34F2855E88D0}" dt="2022-05-09T14:08:53.678" v="2996" actId="47"/>
        <pc:sldMkLst>
          <pc:docMk/>
          <pc:sldMk cId="1761543557" sldId="3127"/>
        </pc:sldMkLst>
      </pc:sldChg>
      <pc:sldMasterChg chg="delSldLayout">
        <pc:chgData name="Ori Odugbesan" userId="ab962fb3-5ec8-47ee-8a7c-0371901780ba" providerId="ADAL" clId="{02A326B7-399C-48C8-81E0-34F2855E88D0}" dt="2022-04-19T14:51:45.567" v="597" actId="47"/>
        <pc:sldMasterMkLst>
          <pc:docMk/>
          <pc:sldMasterMk cId="1297839823" sldId="2147483648"/>
        </pc:sldMasterMkLst>
        <pc:sldLayoutChg chg="del">
          <pc:chgData name="Ori Odugbesan" userId="ab962fb3-5ec8-47ee-8a7c-0371901780ba" providerId="ADAL" clId="{02A326B7-399C-48C8-81E0-34F2855E88D0}" dt="2022-04-19T14:51:45.567" v="597" actId="47"/>
          <pc:sldLayoutMkLst>
            <pc:docMk/>
            <pc:sldMasterMk cId="1297839823" sldId="2147483648"/>
            <pc:sldLayoutMk cId="3097099483" sldId="2147483661"/>
          </pc:sldLayoutMkLst>
        </pc:sldLayoutChg>
      </pc:sldMasterChg>
      <pc:sldMasterChg chg="del delSldLayout">
        <pc:chgData name="Ori Odugbesan" userId="ab962fb3-5ec8-47ee-8a7c-0371901780ba" providerId="ADAL" clId="{02A326B7-399C-48C8-81E0-34F2855E88D0}" dt="2022-05-02T22:00:58.609" v="2177" actId="47"/>
        <pc:sldMasterMkLst>
          <pc:docMk/>
          <pc:sldMasterMk cId="1090344207" sldId="2147483685"/>
        </pc:sldMasterMkLst>
        <pc:sldLayoutChg chg="del">
          <pc:chgData name="Ori Odugbesan" userId="ab962fb3-5ec8-47ee-8a7c-0371901780ba" providerId="ADAL" clId="{02A326B7-399C-48C8-81E0-34F2855E88D0}" dt="2022-05-02T22:00:58.609" v="2177" actId="47"/>
          <pc:sldLayoutMkLst>
            <pc:docMk/>
            <pc:sldMasterMk cId="1090344207" sldId="2147483685"/>
            <pc:sldLayoutMk cId="4226407961" sldId="2147483686"/>
          </pc:sldLayoutMkLst>
        </pc:sldLayoutChg>
        <pc:sldLayoutChg chg="del">
          <pc:chgData name="Ori Odugbesan" userId="ab962fb3-5ec8-47ee-8a7c-0371901780ba" providerId="ADAL" clId="{02A326B7-399C-48C8-81E0-34F2855E88D0}" dt="2022-05-02T22:00:58.609" v="2177" actId="47"/>
          <pc:sldLayoutMkLst>
            <pc:docMk/>
            <pc:sldMasterMk cId="1090344207" sldId="2147483685"/>
            <pc:sldLayoutMk cId="683496374" sldId="2147483687"/>
          </pc:sldLayoutMkLst>
        </pc:sldLayoutChg>
        <pc:sldLayoutChg chg="del">
          <pc:chgData name="Ori Odugbesan" userId="ab962fb3-5ec8-47ee-8a7c-0371901780ba" providerId="ADAL" clId="{02A326B7-399C-48C8-81E0-34F2855E88D0}" dt="2022-05-02T22:00:58.609" v="2177" actId="47"/>
          <pc:sldLayoutMkLst>
            <pc:docMk/>
            <pc:sldMasterMk cId="1090344207" sldId="2147483685"/>
            <pc:sldLayoutMk cId="2158201626" sldId="2147483688"/>
          </pc:sldLayoutMkLst>
        </pc:sldLayoutChg>
        <pc:sldLayoutChg chg="del">
          <pc:chgData name="Ori Odugbesan" userId="ab962fb3-5ec8-47ee-8a7c-0371901780ba" providerId="ADAL" clId="{02A326B7-399C-48C8-81E0-34F2855E88D0}" dt="2022-05-02T22:00:58.609" v="2177" actId="47"/>
          <pc:sldLayoutMkLst>
            <pc:docMk/>
            <pc:sldMasterMk cId="1090344207" sldId="2147483685"/>
            <pc:sldLayoutMk cId="2170145547" sldId="2147483689"/>
          </pc:sldLayoutMkLst>
        </pc:sldLayoutChg>
        <pc:sldLayoutChg chg="del">
          <pc:chgData name="Ori Odugbesan" userId="ab962fb3-5ec8-47ee-8a7c-0371901780ba" providerId="ADAL" clId="{02A326B7-399C-48C8-81E0-34F2855E88D0}" dt="2022-05-02T22:00:58.609" v="2177" actId="47"/>
          <pc:sldLayoutMkLst>
            <pc:docMk/>
            <pc:sldMasterMk cId="1090344207" sldId="2147483685"/>
            <pc:sldLayoutMk cId="2790029543" sldId="2147483690"/>
          </pc:sldLayoutMkLst>
        </pc:sldLayoutChg>
        <pc:sldLayoutChg chg="del">
          <pc:chgData name="Ori Odugbesan" userId="ab962fb3-5ec8-47ee-8a7c-0371901780ba" providerId="ADAL" clId="{02A326B7-399C-48C8-81E0-34F2855E88D0}" dt="2022-05-02T22:00:58.609" v="2177" actId="47"/>
          <pc:sldLayoutMkLst>
            <pc:docMk/>
            <pc:sldMasterMk cId="1090344207" sldId="2147483685"/>
            <pc:sldLayoutMk cId="901141295" sldId="2147483691"/>
          </pc:sldLayoutMkLst>
        </pc:sldLayoutChg>
        <pc:sldLayoutChg chg="del">
          <pc:chgData name="Ori Odugbesan" userId="ab962fb3-5ec8-47ee-8a7c-0371901780ba" providerId="ADAL" clId="{02A326B7-399C-48C8-81E0-34F2855E88D0}" dt="2022-05-02T22:00:58.609" v="2177" actId="47"/>
          <pc:sldLayoutMkLst>
            <pc:docMk/>
            <pc:sldMasterMk cId="1090344207" sldId="2147483685"/>
            <pc:sldLayoutMk cId="3597917916" sldId="2147483692"/>
          </pc:sldLayoutMkLst>
        </pc:sldLayoutChg>
      </pc:sldMasterChg>
      <pc:sldMasterChg chg="delSldLayout">
        <pc:chgData name="Ori Odugbesan" userId="ab962fb3-5ec8-47ee-8a7c-0371901780ba" providerId="ADAL" clId="{02A326B7-399C-48C8-81E0-34F2855E88D0}" dt="2022-04-19T14:51:45.567" v="597" actId="47"/>
        <pc:sldMasterMkLst>
          <pc:docMk/>
          <pc:sldMasterMk cId="2317603132" sldId="2147483685"/>
        </pc:sldMasterMkLst>
        <pc:sldLayoutChg chg="del">
          <pc:chgData name="Ori Odugbesan" userId="ab962fb3-5ec8-47ee-8a7c-0371901780ba" providerId="ADAL" clId="{02A326B7-399C-48C8-81E0-34F2855E88D0}" dt="2022-04-19T14:51:45.567" v="597" actId="47"/>
          <pc:sldLayoutMkLst>
            <pc:docMk/>
            <pc:sldMasterMk cId="2317603132" sldId="2147483685"/>
            <pc:sldLayoutMk cId="3256907867" sldId="2147483671"/>
          </pc:sldLayoutMkLst>
        </pc:sldLayoutChg>
      </pc:sldMasterChg>
    </pc:docChg>
  </pc:docChgLst>
  <pc:docChgLst>
    <pc:chgData name="Saketh Rompicherla" userId="S::srompicherla@t1dexchange.org::bc921609-00f2-43c2-a922-5d2d956645e1" providerId="AD" clId="Web-{7F5BF179-02B1-418F-9B99-1F7179CB9F61}"/>
    <pc:docChg chg="mod">
      <pc:chgData name="Saketh Rompicherla" userId="S::srompicherla@t1dexchange.org::bc921609-00f2-43c2-a922-5d2d956645e1" providerId="AD" clId="Web-{7F5BF179-02B1-418F-9B99-1F7179CB9F61}" dt="2022-05-12T14:42:36.359" v="4"/>
      <pc:docMkLst>
        <pc:docMk/>
      </pc:docMkLst>
      <pc:sldChg chg="addCm">
        <pc:chgData name="Saketh Rompicherla" userId="S::srompicherla@t1dexchange.org::bc921609-00f2-43c2-a922-5d2d956645e1" providerId="AD" clId="Web-{7F5BF179-02B1-418F-9B99-1F7179CB9F61}" dt="2022-05-12T13:46:08.103" v="2"/>
        <pc:sldMkLst>
          <pc:docMk/>
          <pc:sldMk cId="2199556636" sldId="3093"/>
        </pc:sldMkLst>
      </pc:sldChg>
      <pc:sldChg chg="addCm">
        <pc:chgData name="Saketh Rompicherla" userId="S::srompicherla@t1dexchange.org::bc921609-00f2-43c2-a922-5d2d956645e1" providerId="AD" clId="Web-{7F5BF179-02B1-418F-9B99-1F7179CB9F61}" dt="2022-05-12T13:54:44.443" v="3"/>
        <pc:sldMkLst>
          <pc:docMk/>
          <pc:sldMk cId="1060287796" sldId="3100"/>
        </pc:sldMkLst>
      </pc:sldChg>
      <pc:sldChg chg="addCm">
        <pc:chgData name="Saketh Rompicherla" userId="S::srompicherla@t1dexchange.org::bc921609-00f2-43c2-a922-5d2d956645e1" providerId="AD" clId="Web-{7F5BF179-02B1-418F-9B99-1F7179CB9F61}" dt="2022-05-12T13:41:06.149" v="1"/>
        <pc:sldMkLst>
          <pc:docMk/>
          <pc:sldMk cId="2598893099" sldId="3105"/>
        </pc:sldMkLst>
      </pc:sldChg>
      <pc:sldChg chg="addCm">
        <pc:chgData name="Saketh Rompicherla" userId="S::srompicherla@t1dexchange.org::bc921609-00f2-43c2-a922-5d2d956645e1" providerId="AD" clId="Web-{7F5BF179-02B1-418F-9B99-1F7179CB9F61}" dt="2022-05-12T14:42:36.359" v="4"/>
        <pc:sldMkLst>
          <pc:docMk/>
          <pc:sldMk cId="2210977122" sldId="3110"/>
        </pc:sldMkLst>
      </pc:sldChg>
    </pc:docChg>
  </pc:docChgLst>
  <pc:docChgLst>
    <pc:chgData name="Ori Odugbesan" userId="ab962fb3-5ec8-47ee-8a7c-0371901780ba" providerId="ADAL" clId="{8F8C2011-2A8A-4E20-8539-BD02672F0C86}"/>
    <pc:docChg chg="custSel modSld">
      <pc:chgData name="Ori Odugbesan" userId="ab962fb3-5ec8-47ee-8a7c-0371901780ba" providerId="ADAL" clId="{8F8C2011-2A8A-4E20-8539-BD02672F0C86}" dt="2022-05-05T19:51:04.753" v="14" actId="1076"/>
      <pc:docMkLst>
        <pc:docMk/>
      </pc:docMkLst>
      <pc:sldChg chg="addSp delSp modSp mod">
        <pc:chgData name="Ori Odugbesan" userId="ab962fb3-5ec8-47ee-8a7c-0371901780ba" providerId="ADAL" clId="{8F8C2011-2A8A-4E20-8539-BD02672F0C86}" dt="2022-05-05T19:51:04.753" v="14" actId="1076"/>
        <pc:sldMkLst>
          <pc:docMk/>
          <pc:sldMk cId="1848287915" sldId="3098"/>
        </pc:sldMkLst>
        <pc:spChg chg="add del mod">
          <ac:chgData name="Ori Odugbesan" userId="ab962fb3-5ec8-47ee-8a7c-0371901780ba" providerId="ADAL" clId="{8F8C2011-2A8A-4E20-8539-BD02672F0C86}" dt="2022-05-05T19:50:11.358" v="8"/>
          <ac:spMkLst>
            <pc:docMk/>
            <pc:sldMk cId="1848287915" sldId="3098"/>
            <ac:spMk id="3" creationId="{CF31D52E-F79C-4BEE-8FEB-262015CA79E8}"/>
          </ac:spMkLst>
        </pc:spChg>
        <pc:graphicFrameChg chg="del mod">
          <ac:chgData name="Ori Odugbesan" userId="ab962fb3-5ec8-47ee-8a7c-0371901780ba" providerId="ADAL" clId="{8F8C2011-2A8A-4E20-8539-BD02672F0C86}" dt="2022-05-05T19:50:31.702" v="12" actId="21"/>
          <ac:graphicFrameMkLst>
            <pc:docMk/>
            <pc:sldMk cId="1848287915" sldId="3098"/>
            <ac:graphicFrameMk id="6" creationId="{4F7F8982-ABAE-4AA1-A639-F8887B59155B}"/>
          </ac:graphicFrameMkLst>
        </pc:graphicFrameChg>
        <pc:graphicFrameChg chg="add mod">
          <ac:chgData name="Ori Odugbesan" userId="ab962fb3-5ec8-47ee-8a7c-0371901780ba" providerId="ADAL" clId="{8F8C2011-2A8A-4E20-8539-BD02672F0C86}" dt="2022-05-05T19:51:04.753" v="14" actId="1076"/>
          <ac:graphicFrameMkLst>
            <pc:docMk/>
            <pc:sldMk cId="1848287915" sldId="3098"/>
            <ac:graphicFrameMk id="10" creationId="{C359EBCE-D2EF-459A-8823-D3B2F42BF8C5}"/>
          </ac:graphicFrameMkLst>
        </pc:graphicFrameChg>
        <pc:picChg chg="del">
          <ac:chgData name="Ori Odugbesan" userId="ab962fb3-5ec8-47ee-8a7c-0371901780ba" providerId="ADAL" clId="{8F8C2011-2A8A-4E20-8539-BD02672F0C86}" dt="2022-05-05T19:50:06.582" v="7" actId="478"/>
          <ac:picMkLst>
            <pc:docMk/>
            <pc:sldMk cId="1848287915" sldId="3098"/>
            <ac:picMk id="5" creationId="{152F0973-5F79-4A02-9DEB-96F9558CBAF2}"/>
          </ac:picMkLst>
        </pc:picChg>
        <pc:picChg chg="add mod">
          <ac:chgData name="Ori Odugbesan" userId="ab962fb3-5ec8-47ee-8a7c-0371901780ba" providerId="ADAL" clId="{8F8C2011-2A8A-4E20-8539-BD02672F0C86}" dt="2022-05-05T19:50:18.615" v="10" actId="1076"/>
          <ac:picMkLst>
            <pc:docMk/>
            <pc:sldMk cId="1848287915" sldId="3098"/>
            <ac:picMk id="8" creationId="{8E7CAADE-EF68-4051-B4CB-F4938E861495}"/>
          </ac:picMkLst>
        </pc:picChg>
      </pc:sldChg>
      <pc:sldChg chg="addSp delSp modSp mod">
        <pc:chgData name="Ori Odugbesan" userId="ab962fb3-5ec8-47ee-8a7c-0371901780ba" providerId="ADAL" clId="{8F8C2011-2A8A-4E20-8539-BD02672F0C86}" dt="2022-05-05T19:45:37.825" v="6" actId="1076"/>
        <pc:sldMkLst>
          <pc:docMk/>
          <pc:sldMk cId="4056445883" sldId="3102"/>
        </pc:sldMkLst>
        <pc:spChg chg="add del mod">
          <ac:chgData name="Ori Odugbesan" userId="ab962fb3-5ec8-47ee-8a7c-0371901780ba" providerId="ADAL" clId="{8F8C2011-2A8A-4E20-8539-BD02672F0C86}" dt="2022-05-05T19:44:02.399" v="1"/>
          <ac:spMkLst>
            <pc:docMk/>
            <pc:sldMk cId="4056445883" sldId="3102"/>
            <ac:spMk id="4" creationId="{223AB82C-B8AD-4F12-A1AA-978AAF75406A}"/>
          </ac:spMkLst>
        </pc:spChg>
        <pc:graphicFrameChg chg="add mod">
          <ac:chgData name="Ori Odugbesan" userId="ab962fb3-5ec8-47ee-8a7c-0371901780ba" providerId="ADAL" clId="{8F8C2011-2A8A-4E20-8539-BD02672F0C86}" dt="2022-05-05T19:45:37.825" v="6" actId="1076"/>
          <ac:graphicFrameMkLst>
            <pc:docMk/>
            <pc:sldMk cId="4056445883" sldId="3102"/>
            <ac:graphicFrameMk id="6" creationId="{86293C76-D5AE-42DE-9CF0-DECFD91774D2}"/>
          </ac:graphicFrameMkLst>
        </pc:graphicFrameChg>
        <pc:graphicFrameChg chg="del">
          <ac:chgData name="Ori Odugbesan" userId="ab962fb3-5ec8-47ee-8a7c-0371901780ba" providerId="ADAL" clId="{8F8C2011-2A8A-4E20-8539-BD02672F0C86}" dt="2022-05-05T19:45:23.905" v="4" actId="478"/>
          <ac:graphicFrameMkLst>
            <pc:docMk/>
            <pc:sldMk cId="4056445883" sldId="3102"/>
            <ac:graphicFrameMk id="8" creationId="{1A45AB74-8D94-44BA-9448-0EF168AF74E9}"/>
          </ac:graphicFrameMkLst>
        </pc:graphicFrameChg>
        <pc:picChg chg="add mod">
          <ac:chgData name="Ori Odugbesan" userId="ab962fb3-5ec8-47ee-8a7c-0371901780ba" providerId="ADAL" clId="{8F8C2011-2A8A-4E20-8539-BD02672F0C86}" dt="2022-05-05T19:44:12.616" v="3" actId="1076"/>
          <ac:picMkLst>
            <pc:docMk/>
            <pc:sldMk cId="4056445883" sldId="3102"/>
            <ac:picMk id="5" creationId="{43705985-2A4F-421E-86E5-8FA63F50EB5F}"/>
          </ac:picMkLst>
        </pc:picChg>
        <pc:picChg chg="del">
          <ac:chgData name="Ori Odugbesan" userId="ab962fb3-5ec8-47ee-8a7c-0371901780ba" providerId="ADAL" clId="{8F8C2011-2A8A-4E20-8539-BD02672F0C86}" dt="2022-05-05T19:43:54.800" v="0" actId="478"/>
          <ac:picMkLst>
            <pc:docMk/>
            <pc:sldMk cId="4056445883" sldId="3102"/>
            <ac:picMk id="7" creationId="{17FF050F-7A06-4DFF-821E-53C1CE741F62}"/>
          </ac:picMkLst>
        </pc:picChg>
      </pc:sldChg>
    </pc:docChg>
  </pc:docChgLst>
  <pc:docChgLst>
    <pc:chgData name="Ori Odugbesan" userId="ab962fb3-5ec8-47ee-8a7c-0371901780ba" providerId="ADAL" clId="{ECC2444E-F51E-4E35-BA64-1FBFDC4D3FC8}"/>
    <pc:docChg chg="undo custSel modSld">
      <pc:chgData name="Ori Odugbesan" userId="ab962fb3-5ec8-47ee-8a7c-0371901780ba" providerId="ADAL" clId="{ECC2444E-F51E-4E35-BA64-1FBFDC4D3FC8}" dt="2022-05-12T21:59:44.920" v="731" actId="20577"/>
      <pc:docMkLst>
        <pc:docMk/>
      </pc:docMkLst>
      <pc:sldChg chg="modSp mod">
        <pc:chgData name="Ori Odugbesan" userId="ab962fb3-5ec8-47ee-8a7c-0371901780ba" providerId="ADAL" clId="{ECC2444E-F51E-4E35-BA64-1FBFDC4D3FC8}" dt="2022-05-12T21:37:24.168" v="591" actId="6549"/>
        <pc:sldMkLst>
          <pc:docMk/>
          <pc:sldMk cId="1134770089" sldId="727"/>
        </pc:sldMkLst>
        <pc:graphicFrameChg chg="mod modGraphic">
          <ac:chgData name="Ori Odugbesan" userId="ab962fb3-5ec8-47ee-8a7c-0371901780ba" providerId="ADAL" clId="{ECC2444E-F51E-4E35-BA64-1FBFDC4D3FC8}" dt="2022-05-12T21:37:24.168" v="591" actId="6549"/>
          <ac:graphicFrameMkLst>
            <pc:docMk/>
            <pc:sldMk cId="1134770089" sldId="727"/>
            <ac:graphicFrameMk id="4" creationId="{C28570F2-53DC-484E-BF00-83EE41DE04E0}"/>
          </ac:graphicFrameMkLst>
        </pc:graphicFrameChg>
      </pc:sldChg>
      <pc:sldChg chg="modSp mod">
        <pc:chgData name="Ori Odugbesan" userId="ab962fb3-5ec8-47ee-8a7c-0371901780ba" providerId="ADAL" clId="{ECC2444E-F51E-4E35-BA64-1FBFDC4D3FC8}" dt="2022-05-12T21:52:03.023" v="710" actId="20577"/>
        <pc:sldMkLst>
          <pc:docMk/>
          <pc:sldMk cId="2557580849" sldId="3092"/>
        </pc:sldMkLst>
        <pc:spChg chg="mod">
          <ac:chgData name="Ori Odugbesan" userId="ab962fb3-5ec8-47ee-8a7c-0371901780ba" providerId="ADAL" clId="{ECC2444E-F51E-4E35-BA64-1FBFDC4D3FC8}" dt="2022-05-12T21:52:03.023" v="710" actId="20577"/>
          <ac:spMkLst>
            <pc:docMk/>
            <pc:sldMk cId="2557580849" sldId="3092"/>
            <ac:spMk id="3" creationId="{35543495-EB18-4276-B228-612E5AE17FEB}"/>
          </ac:spMkLst>
        </pc:spChg>
      </pc:sldChg>
      <pc:sldChg chg="modSp mod delCm modCm">
        <pc:chgData name="Ori Odugbesan" userId="ab962fb3-5ec8-47ee-8a7c-0371901780ba" providerId="ADAL" clId="{ECC2444E-F51E-4E35-BA64-1FBFDC4D3FC8}" dt="2022-05-12T16:57:36.865" v="177"/>
        <pc:sldMkLst>
          <pc:docMk/>
          <pc:sldMk cId="2199556636" sldId="3093"/>
        </pc:sldMkLst>
        <pc:graphicFrameChg chg="mod modGraphic">
          <ac:chgData name="Ori Odugbesan" userId="ab962fb3-5ec8-47ee-8a7c-0371901780ba" providerId="ADAL" clId="{ECC2444E-F51E-4E35-BA64-1FBFDC4D3FC8}" dt="2022-05-12T14:14:25.179" v="29"/>
          <ac:graphicFrameMkLst>
            <pc:docMk/>
            <pc:sldMk cId="2199556636" sldId="3093"/>
            <ac:graphicFrameMk id="4" creationId="{5F596B36-B83B-45C1-92F8-310828B761C4}"/>
          </ac:graphicFrameMkLst>
        </pc:graphicFrameChg>
      </pc:sldChg>
      <pc:sldChg chg="modSp mod">
        <pc:chgData name="Ori Odugbesan" userId="ab962fb3-5ec8-47ee-8a7c-0371901780ba" providerId="ADAL" clId="{ECC2444E-F51E-4E35-BA64-1FBFDC4D3FC8}" dt="2022-05-12T21:56:57.079" v="722" actId="20577"/>
        <pc:sldMkLst>
          <pc:docMk/>
          <pc:sldMk cId="1548492959" sldId="3096"/>
        </pc:sldMkLst>
        <pc:spChg chg="mod">
          <ac:chgData name="Ori Odugbesan" userId="ab962fb3-5ec8-47ee-8a7c-0371901780ba" providerId="ADAL" clId="{ECC2444E-F51E-4E35-BA64-1FBFDC4D3FC8}" dt="2022-05-12T21:56:57.079" v="722" actId="20577"/>
          <ac:spMkLst>
            <pc:docMk/>
            <pc:sldMk cId="1548492959" sldId="3096"/>
            <ac:spMk id="3" creationId="{35543495-EB18-4276-B228-612E5AE17FEB}"/>
          </ac:spMkLst>
        </pc:spChg>
      </pc:sldChg>
      <pc:sldChg chg="modSp mod delCm modCm">
        <pc:chgData name="Ori Odugbesan" userId="ab962fb3-5ec8-47ee-8a7c-0371901780ba" providerId="ADAL" clId="{ECC2444E-F51E-4E35-BA64-1FBFDC4D3FC8}" dt="2022-05-12T21:59:44.920" v="731" actId="20577"/>
        <pc:sldMkLst>
          <pc:docMk/>
          <pc:sldMk cId="1060287796" sldId="3100"/>
        </pc:sldMkLst>
        <pc:spChg chg="mod">
          <ac:chgData name="Ori Odugbesan" userId="ab962fb3-5ec8-47ee-8a7c-0371901780ba" providerId="ADAL" clId="{ECC2444E-F51E-4E35-BA64-1FBFDC4D3FC8}" dt="2022-05-12T21:59:44.920" v="731" actId="20577"/>
          <ac:spMkLst>
            <pc:docMk/>
            <pc:sldMk cId="1060287796" sldId="3100"/>
            <ac:spMk id="3" creationId="{35543495-EB18-4276-B228-612E5AE17FEB}"/>
          </ac:spMkLst>
        </pc:spChg>
        <pc:graphicFrameChg chg="mod modGraphic">
          <ac:chgData name="Ori Odugbesan" userId="ab962fb3-5ec8-47ee-8a7c-0371901780ba" providerId="ADAL" clId="{ECC2444E-F51E-4E35-BA64-1FBFDC4D3FC8}" dt="2022-05-12T17:36:12.014" v="262"/>
          <ac:graphicFrameMkLst>
            <pc:docMk/>
            <pc:sldMk cId="1060287796" sldId="3100"/>
            <ac:graphicFrameMk id="4" creationId="{5F596B36-B83B-45C1-92F8-310828B761C4}"/>
          </ac:graphicFrameMkLst>
        </pc:graphicFrameChg>
      </pc:sldChg>
      <pc:sldChg chg="addSp delSp modSp mod delCm">
        <pc:chgData name="Ori Odugbesan" userId="ab962fb3-5ec8-47ee-8a7c-0371901780ba" providerId="ADAL" clId="{ECC2444E-F51E-4E35-BA64-1FBFDC4D3FC8}" dt="2022-05-12T21:40:24.252" v="645" actId="207"/>
        <pc:sldMkLst>
          <pc:docMk/>
          <pc:sldMk cId="2598893099" sldId="3105"/>
        </pc:sldMkLst>
        <pc:spChg chg="add mod">
          <ac:chgData name="Ori Odugbesan" userId="ab962fb3-5ec8-47ee-8a7c-0371901780ba" providerId="ADAL" clId="{ECC2444E-F51E-4E35-BA64-1FBFDC4D3FC8}" dt="2022-05-12T21:30:15.885" v="531" actId="113"/>
          <ac:spMkLst>
            <pc:docMk/>
            <pc:sldMk cId="2598893099" sldId="3105"/>
            <ac:spMk id="5" creationId="{1DAFF4F6-45AF-6DB0-59AD-059887D41650}"/>
          </ac:spMkLst>
        </pc:spChg>
        <pc:spChg chg="add del">
          <ac:chgData name="Ori Odugbesan" userId="ab962fb3-5ec8-47ee-8a7c-0371901780ba" providerId="ADAL" clId="{ECC2444E-F51E-4E35-BA64-1FBFDC4D3FC8}" dt="2022-05-12T21:38:27.796" v="616" actId="22"/>
          <ac:spMkLst>
            <pc:docMk/>
            <pc:sldMk cId="2598893099" sldId="3105"/>
            <ac:spMk id="7" creationId="{5A6F60EE-4235-B813-18A4-BD5993B5D4B3}"/>
          </ac:spMkLst>
        </pc:spChg>
        <pc:graphicFrameChg chg="mod modGraphic">
          <ac:chgData name="Ori Odugbesan" userId="ab962fb3-5ec8-47ee-8a7c-0371901780ba" providerId="ADAL" clId="{ECC2444E-F51E-4E35-BA64-1FBFDC4D3FC8}" dt="2022-05-12T21:40:24.252" v="645" actId="207"/>
          <ac:graphicFrameMkLst>
            <pc:docMk/>
            <pc:sldMk cId="2598893099" sldId="3105"/>
            <ac:graphicFrameMk id="4" creationId="{C28570F2-53DC-484E-BF00-83EE41DE04E0}"/>
          </ac:graphicFrameMkLst>
        </pc:graphicFrameChg>
      </pc:sldChg>
      <pc:sldChg chg="modSp mod delCm modCm">
        <pc:chgData name="Ori Odugbesan" userId="ab962fb3-5ec8-47ee-8a7c-0371901780ba" providerId="ADAL" clId="{ECC2444E-F51E-4E35-BA64-1FBFDC4D3FC8}" dt="2022-05-12T17:20:30.698" v="257"/>
        <pc:sldMkLst>
          <pc:docMk/>
          <pc:sldMk cId="2210977122" sldId="3110"/>
        </pc:sldMkLst>
        <pc:graphicFrameChg chg="mod modGraphic">
          <ac:chgData name="Ori Odugbesan" userId="ab962fb3-5ec8-47ee-8a7c-0371901780ba" providerId="ADAL" clId="{ECC2444E-F51E-4E35-BA64-1FBFDC4D3FC8}" dt="2022-05-12T17:20:30.698" v="257"/>
          <ac:graphicFrameMkLst>
            <pc:docMk/>
            <pc:sldMk cId="2210977122" sldId="3110"/>
            <ac:graphicFrameMk id="4" creationId="{8DFFFAB4-BD5E-E1B3-412C-657D470FA938}"/>
          </ac:graphicFrameMkLst>
        </pc:graphicFrameChg>
      </pc:sldChg>
      <pc:sldChg chg="modSp mod">
        <pc:chgData name="Ori Odugbesan" userId="ab962fb3-5ec8-47ee-8a7c-0371901780ba" providerId="ADAL" clId="{ECC2444E-F51E-4E35-BA64-1FBFDC4D3FC8}" dt="2022-05-12T18:00:26.349" v="406" actId="5793"/>
        <pc:sldMkLst>
          <pc:docMk/>
          <pc:sldMk cId="3131317388" sldId="3117"/>
        </pc:sldMkLst>
        <pc:spChg chg="mod">
          <ac:chgData name="Ori Odugbesan" userId="ab962fb3-5ec8-47ee-8a7c-0371901780ba" providerId="ADAL" clId="{ECC2444E-F51E-4E35-BA64-1FBFDC4D3FC8}" dt="2022-05-12T18:00:26.349" v="406" actId="5793"/>
          <ac:spMkLst>
            <pc:docMk/>
            <pc:sldMk cId="3131317388" sldId="3117"/>
            <ac:spMk id="3" creationId="{35543495-EB18-4276-B228-612E5AE17FEB}"/>
          </ac:spMkLst>
        </pc:spChg>
        <pc:graphicFrameChg chg="mod modGraphic">
          <ac:chgData name="Ori Odugbesan" userId="ab962fb3-5ec8-47ee-8a7c-0371901780ba" providerId="ADAL" clId="{ECC2444E-F51E-4E35-BA64-1FBFDC4D3FC8}" dt="2022-05-12T18:00:15.243" v="380"/>
          <ac:graphicFrameMkLst>
            <pc:docMk/>
            <pc:sldMk cId="3131317388" sldId="3117"/>
            <ac:graphicFrameMk id="4" creationId="{82EF92FE-598D-94CF-1FEC-9306DDBAAF6F}"/>
          </ac:graphicFrameMkLst>
        </pc:graphicFrameChg>
      </pc:sldChg>
      <pc:sldChg chg="addSp modSp mod modNotesTx">
        <pc:chgData name="Ori Odugbesan" userId="ab962fb3-5ec8-47ee-8a7c-0371901780ba" providerId="ADAL" clId="{ECC2444E-F51E-4E35-BA64-1FBFDC4D3FC8}" dt="2022-05-12T21:56:05.676" v="716" actId="207"/>
        <pc:sldMkLst>
          <pc:docMk/>
          <pc:sldMk cId="2162750770" sldId="3122"/>
        </pc:sldMkLst>
        <pc:spChg chg="mod">
          <ac:chgData name="Ori Odugbesan" userId="ab962fb3-5ec8-47ee-8a7c-0371901780ba" providerId="ADAL" clId="{ECC2444E-F51E-4E35-BA64-1FBFDC4D3FC8}" dt="2022-05-12T21:41:58.585" v="653" actId="313"/>
          <ac:spMkLst>
            <pc:docMk/>
            <pc:sldMk cId="2162750770" sldId="3122"/>
            <ac:spMk id="3" creationId="{FB89C8F2-E52C-F6AC-CDFD-4A8D935AA1EE}"/>
          </ac:spMkLst>
        </pc:spChg>
        <pc:spChg chg="add mod">
          <ac:chgData name="Ori Odugbesan" userId="ab962fb3-5ec8-47ee-8a7c-0371901780ba" providerId="ADAL" clId="{ECC2444E-F51E-4E35-BA64-1FBFDC4D3FC8}" dt="2022-05-12T21:30:22.935" v="532" actId="113"/>
          <ac:spMkLst>
            <pc:docMk/>
            <pc:sldMk cId="2162750770" sldId="3122"/>
            <ac:spMk id="5" creationId="{B0E22CD8-8696-8963-4EFE-B69EF6F5C592}"/>
          </ac:spMkLst>
        </pc:spChg>
        <pc:graphicFrameChg chg="mod modGraphic">
          <ac:chgData name="Ori Odugbesan" userId="ab962fb3-5ec8-47ee-8a7c-0371901780ba" providerId="ADAL" clId="{ECC2444E-F51E-4E35-BA64-1FBFDC4D3FC8}" dt="2022-05-12T21:56:05.676" v="716" actId="207"/>
          <ac:graphicFrameMkLst>
            <pc:docMk/>
            <pc:sldMk cId="2162750770" sldId="3122"/>
            <ac:graphicFrameMk id="4" creationId="{C28570F2-53DC-484E-BF00-83EE41DE04E0}"/>
          </ac:graphicFrameMkLst>
        </pc:graphicFrameChg>
      </pc:sldChg>
      <pc:sldChg chg="addSp modSp mod">
        <pc:chgData name="Ori Odugbesan" userId="ab962fb3-5ec8-47ee-8a7c-0371901780ba" providerId="ADAL" clId="{ECC2444E-F51E-4E35-BA64-1FBFDC4D3FC8}" dt="2022-05-12T21:51:13.887" v="707" actId="207"/>
        <pc:sldMkLst>
          <pc:docMk/>
          <pc:sldMk cId="2247048613" sldId="3124"/>
        </pc:sldMkLst>
        <pc:spChg chg="add mod">
          <ac:chgData name="Ori Odugbesan" userId="ab962fb3-5ec8-47ee-8a7c-0371901780ba" providerId="ADAL" clId="{ECC2444E-F51E-4E35-BA64-1FBFDC4D3FC8}" dt="2022-05-12T21:32:48.286" v="543" actId="113"/>
          <ac:spMkLst>
            <pc:docMk/>
            <pc:sldMk cId="2247048613" sldId="3124"/>
            <ac:spMk id="5" creationId="{0C05763D-0EED-2FBA-6CB8-24AE5747A641}"/>
          </ac:spMkLst>
        </pc:spChg>
        <pc:graphicFrameChg chg="mod modGraphic">
          <ac:chgData name="Ori Odugbesan" userId="ab962fb3-5ec8-47ee-8a7c-0371901780ba" providerId="ADAL" clId="{ECC2444E-F51E-4E35-BA64-1FBFDC4D3FC8}" dt="2022-05-12T21:51:13.887" v="707" actId="207"/>
          <ac:graphicFrameMkLst>
            <pc:docMk/>
            <pc:sldMk cId="2247048613" sldId="3124"/>
            <ac:graphicFrameMk id="4" creationId="{C28570F2-53DC-484E-BF00-83EE41DE04E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7B9B0-356A-4E11-B010-99B738FC46D9}"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7E132-B881-4380-9486-39541A335010}" type="slidenum">
              <a:rPr lang="en-US" smtClean="0"/>
              <a:t>‹#›</a:t>
            </a:fld>
            <a:endParaRPr lang="en-US"/>
          </a:p>
        </p:txBody>
      </p:sp>
    </p:spTree>
    <p:extLst>
      <p:ext uri="{BB962C8B-B14F-4D97-AF65-F5344CB8AC3E}">
        <p14:creationId xmlns:p14="http://schemas.microsoft.com/office/powerpoint/2010/main" val="1187523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C2A16-E831-4982-B14D-4D072FE2BF6C}" type="slidenum">
              <a:rPr lang="en-US" smtClean="0"/>
              <a:t>1</a:t>
            </a:fld>
            <a:endParaRPr lang="en-US" dirty="0"/>
          </a:p>
        </p:txBody>
      </p:sp>
    </p:spTree>
    <p:extLst>
      <p:ext uri="{BB962C8B-B14F-4D97-AF65-F5344CB8AC3E}">
        <p14:creationId xmlns:p14="http://schemas.microsoft.com/office/powerpoint/2010/main" val="185173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7E132-B881-4380-9486-39541A335010}" type="slidenum">
              <a:rPr lang="en-US" smtClean="0"/>
              <a:t>28</a:t>
            </a:fld>
            <a:endParaRPr lang="en-US"/>
          </a:p>
        </p:txBody>
      </p:sp>
    </p:spTree>
    <p:extLst>
      <p:ext uri="{BB962C8B-B14F-4D97-AF65-F5344CB8AC3E}">
        <p14:creationId xmlns:p14="http://schemas.microsoft.com/office/powerpoint/2010/main" val="2300599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Between now and end of year, if no reporting, will not keep for 2023-2025</a:t>
            </a:r>
          </a:p>
          <a:p>
            <a:endParaRPr lang="en-US" dirty="0"/>
          </a:p>
        </p:txBody>
      </p:sp>
      <p:sp>
        <p:nvSpPr>
          <p:cNvPr id="4" name="Slide Number Placeholder 3"/>
          <p:cNvSpPr>
            <a:spLocks noGrp="1"/>
          </p:cNvSpPr>
          <p:nvPr>
            <p:ph type="sldNum" sz="quarter" idx="5"/>
          </p:nvPr>
        </p:nvSpPr>
        <p:spPr/>
        <p:txBody>
          <a:bodyPr/>
          <a:lstStyle/>
          <a:p>
            <a:fld id="{9A0C2A16-E831-4982-B14D-4D072FE2BF6C}" type="slidenum">
              <a:rPr lang="en-US" smtClean="0"/>
              <a:t>30</a:t>
            </a:fld>
            <a:endParaRPr lang="en-US" dirty="0"/>
          </a:p>
        </p:txBody>
      </p:sp>
    </p:spTree>
    <p:extLst>
      <p:ext uri="{BB962C8B-B14F-4D97-AF65-F5344CB8AC3E}">
        <p14:creationId xmlns:p14="http://schemas.microsoft.com/office/powerpoint/2010/main" val="4192713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7 more sites are reporting on phase 1 measures  and 5 more sites are reporting on phase 2 measures.</a:t>
            </a:r>
          </a:p>
        </p:txBody>
      </p:sp>
    </p:spTree>
    <p:extLst>
      <p:ext uri="{BB962C8B-B14F-4D97-AF65-F5344CB8AC3E}">
        <p14:creationId xmlns:p14="http://schemas.microsoft.com/office/powerpoint/2010/main" val="213580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38676B-AA56-4D6C-B471-8F551A92C3A8}"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291567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38676B-AA56-4D6C-B471-8F551A92C3A8}"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682475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 Not shown for Quality assurance</a:t>
            </a:r>
          </a:p>
        </p:txBody>
      </p:sp>
      <p:sp>
        <p:nvSpPr>
          <p:cNvPr id="4" name="Slide Number Placeholder 3"/>
          <p:cNvSpPr>
            <a:spLocks noGrp="1"/>
          </p:cNvSpPr>
          <p:nvPr>
            <p:ph type="sldNum" sz="quarter" idx="5"/>
          </p:nvPr>
        </p:nvSpPr>
        <p:spPr/>
        <p:txBody>
          <a:bodyPr/>
          <a:lstStyle/>
          <a:p>
            <a:fld id="{7657E132-B881-4380-9486-39541A335010}" type="slidenum">
              <a:rPr lang="en-US" smtClean="0"/>
              <a:t>6</a:t>
            </a:fld>
            <a:endParaRPr lang="en-US"/>
          </a:p>
        </p:txBody>
      </p:sp>
    </p:spTree>
    <p:extLst>
      <p:ext uri="{BB962C8B-B14F-4D97-AF65-F5344CB8AC3E}">
        <p14:creationId xmlns:p14="http://schemas.microsoft.com/office/powerpoint/2010/main" val="388720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16.3% to 16.7%</a:t>
            </a:r>
          </a:p>
        </p:txBody>
      </p:sp>
      <p:sp>
        <p:nvSpPr>
          <p:cNvPr id="4" name="Slide Number Placeholder 3"/>
          <p:cNvSpPr>
            <a:spLocks noGrp="1"/>
          </p:cNvSpPr>
          <p:nvPr>
            <p:ph type="sldNum" sz="quarter" idx="5"/>
          </p:nvPr>
        </p:nvSpPr>
        <p:spPr/>
        <p:txBody>
          <a:bodyPr/>
          <a:lstStyle/>
          <a:p>
            <a:fld id="{7657E132-B881-4380-9486-39541A335010}" type="slidenum">
              <a:rPr lang="en-US" smtClean="0"/>
              <a:t>10</a:t>
            </a:fld>
            <a:endParaRPr lang="en-US"/>
          </a:p>
        </p:txBody>
      </p:sp>
    </p:spTree>
    <p:extLst>
      <p:ext uri="{BB962C8B-B14F-4D97-AF65-F5344CB8AC3E}">
        <p14:creationId xmlns:p14="http://schemas.microsoft.com/office/powerpoint/2010/main" val="102894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by 5% from last quarter</a:t>
            </a:r>
          </a:p>
        </p:txBody>
      </p:sp>
      <p:sp>
        <p:nvSpPr>
          <p:cNvPr id="4" name="Slide Number Placeholder 3"/>
          <p:cNvSpPr>
            <a:spLocks noGrp="1"/>
          </p:cNvSpPr>
          <p:nvPr>
            <p:ph type="sldNum" sz="quarter" idx="5"/>
          </p:nvPr>
        </p:nvSpPr>
        <p:spPr/>
        <p:txBody>
          <a:bodyPr/>
          <a:lstStyle/>
          <a:p>
            <a:fld id="{7657E132-B881-4380-9486-39541A335010}" type="slidenum">
              <a:rPr lang="en-US" smtClean="0"/>
              <a:t>12</a:t>
            </a:fld>
            <a:endParaRPr lang="en-US"/>
          </a:p>
        </p:txBody>
      </p:sp>
    </p:spTree>
    <p:extLst>
      <p:ext uri="{BB962C8B-B14F-4D97-AF65-F5344CB8AC3E}">
        <p14:creationId xmlns:p14="http://schemas.microsoft.com/office/powerpoint/2010/main" val="98756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48% to 50%</a:t>
            </a:r>
          </a:p>
        </p:txBody>
      </p:sp>
      <p:sp>
        <p:nvSpPr>
          <p:cNvPr id="4" name="Slide Number Placeholder 3"/>
          <p:cNvSpPr>
            <a:spLocks noGrp="1"/>
          </p:cNvSpPr>
          <p:nvPr>
            <p:ph type="sldNum" sz="quarter" idx="5"/>
          </p:nvPr>
        </p:nvSpPr>
        <p:spPr/>
        <p:txBody>
          <a:bodyPr/>
          <a:lstStyle/>
          <a:p>
            <a:fld id="{7657E132-B881-4380-9486-39541A335010}" type="slidenum">
              <a:rPr lang="en-US" smtClean="0"/>
              <a:t>14</a:t>
            </a:fld>
            <a:endParaRPr lang="en-US"/>
          </a:p>
        </p:txBody>
      </p:sp>
    </p:spTree>
    <p:extLst>
      <p:ext uri="{BB962C8B-B14F-4D97-AF65-F5344CB8AC3E}">
        <p14:creationId xmlns:p14="http://schemas.microsoft.com/office/powerpoint/2010/main" val="216083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57E132-B881-4380-9486-39541A335010}" type="slidenum">
              <a:rPr lang="en-US" smtClean="0"/>
              <a:t>16</a:t>
            </a:fld>
            <a:endParaRPr lang="en-US"/>
          </a:p>
        </p:txBody>
      </p:sp>
    </p:spTree>
    <p:extLst>
      <p:ext uri="{BB962C8B-B14F-4D97-AF65-F5344CB8AC3E}">
        <p14:creationId xmlns:p14="http://schemas.microsoft.com/office/powerpoint/2010/main" val="209205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 to 36%</a:t>
            </a:r>
          </a:p>
        </p:txBody>
      </p:sp>
      <p:sp>
        <p:nvSpPr>
          <p:cNvPr id="4" name="Slide Number Placeholder 3"/>
          <p:cNvSpPr>
            <a:spLocks noGrp="1"/>
          </p:cNvSpPr>
          <p:nvPr>
            <p:ph type="sldNum" sz="quarter" idx="5"/>
          </p:nvPr>
        </p:nvSpPr>
        <p:spPr/>
        <p:txBody>
          <a:bodyPr/>
          <a:lstStyle/>
          <a:p>
            <a:fld id="{7657E132-B881-4380-9486-39541A335010}" type="slidenum">
              <a:rPr lang="en-US" smtClean="0"/>
              <a:t>18</a:t>
            </a:fld>
            <a:endParaRPr lang="en-US"/>
          </a:p>
        </p:txBody>
      </p:sp>
    </p:spTree>
    <p:extLst>
      <p:ext uri="{BB962C8B-B14F-4D97-AF65-F5344CB8AC3E}">
        <p14:creationId xmlns:p14="http://schemas.microsoft.com/office/powerpoint/2010/main" val="298800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12B6-8173-43C6-AB5E-0977AB869F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FD600A-7E7E-45AB-A78C-99BFE9A9D5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EBA9A4-AE7A-4FD3-A715-3B92A0E029B3}"/>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5" name="Footer Placeholder 4">
            <a:extLst>
              <a:ext uri="{FF2B5EF4-FFF2-40B4-BE49-F238E27FC236}">
                <a16:creationId xmlns:a16="http://schemas.microsoft.com/office/drawing/2014/main" id="{4072588B-A6E8-46A4-AFFA-06E40BF772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14CFF-A57A-443E-AF65-CB3A03AB480E}"/>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245554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51EA-4CD1-4C17-81DD-760A507F4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B13AE-6909-4E75-870F-8F02FDC486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EB92A-BEA9-422A-8E31-1D6CC1A9A4F5}"/>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5" name="Footer Placeholder 4">
            <a:extLst>
              <a:ext uri="{FF2B5EF4-FFF2-40B4-BE49-F238E27FC236}">
                <a16:creationId xmlns:a16="http://schemas.microsoft.com/office/drawing/2014/main" id="{DA767186-ABF3-4CBF-8D5D-782C87535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FF2830-66A5-418B-A58E-652D9C603AC8}"/>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218893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3349E9-3D04-44D0-B0BE-71DB2F1D19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819170-1D80-4E91-BC4D-AC628B90D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F8E7-F545-47BA-8550-DA70926276C9}"/>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5" name="Footer Placeholder 4">
            <a:extLst>
              <a:ext uri="{FF2B5EF4-FFF2-40B4-BE49-F238E27FC236}">
                <a16:creationId xmlns:a16="http://schemas.microsoft.com/office/drawing/2014/main" id="{14B3C8F5-109C-41D5-A7CE-50CE885110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91FE4-01BD-4E68-AB4E-47D96C68CDE2}"/>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397089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8B968-E18E-9A4E-A8AF-180759A42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4" name="Title Text"/>
          <p:cNvSpPr txBox="1">
            <a:spLocks noGrp="1"/>
          </p:cNvSpPr>
          <p:nvPr>
            <p:ph type="title"/>
          </p:nvPr>
        </p:nvSpPr>
        <p:spPr>
          <a:xfrm>
            <a:off x="2170841" y="1813515"/>
            <a:ext cx="7850318" cy="1447800"/>
          </a:xfrm>
          <a:prstGeom prst="rect">
            <a:avLst/>
          </a:prstGeom>
        </p:spPr>
        <p:txBody>
          <a:bodyPr anchor="ctr" anchorCtr="0">
            <a:noAutofit/>
          </a:bodyPr>
          <a:lstStyle>
            <a:lvl1pPr algn="ctr">
              <a:defRPr sz="3600" spc="-73">
                <a:solidFill>
                  <a:srgbClr val="3E4E8D"/>
                </a:solidFill>
              </a:defRPr>
            </a:lvl1pPr>
          </a:lstStyle>
          <a:p>
            <a:r>
              <a:rPr lang="en-US"/>
              <a:t>Click to edit Master title style</a:t>
            </a:r>
            <a:endParaRPr/>
          </a:p>
        </p:txBody>
      </p:sp>
      <p:pic>
        <p:nvPicPr>
          <p:cNvPr id="8" name="Picture 7">
            <a:extLst>
              <a:ext uri="{FF2B5EF4-FFF2-40B4-BE49-F238E27FC236}">
                <a16:creationId xmlns:a16="http://schemas.microsoft.com/office/drawing/2014/main" id="{FE88A2AF-DAB1-824D-81D5-0BAF3B1D7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2B002BB2-0BC3-43B9-97BD-63118173D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1AD1322-B6BC-40F6-9364-7816FD5F0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69831747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Bullets, 1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a:t>Click to Edit Master Title Style</a:t>
            </a:r>
            <a:endParaRPr/>
          </a:p>
        </p:txBody>
      </p:sp>
      <p:sp>
        <p:nvSpPr>
          <p:cNvPr id="3" name="Content Placeholder 2"/>
          <p:cNvSpPr>
            <a:spLocks noGrp="1"/>
          </p:cNvSpPr>
          <p:nvPr>
            <p:ph sz="quarter" idx="10"/>
          </p:nvPr>
        </p:nvSpPr>
        <p:spPr>
          <a:xfrm>
            <a:off x="549274" y="914400"/>
            <a:ext cx="10972166"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1C38F97F-BE0E-489D-A955-BE7D6E06FA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74463388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00D1B-05A0-40CF-BB28-3F8A81CE02DD}"/>
              </a:ext>
            </a:extLst>
          </p:cNvPr>
          <p:cNvPicPr>
            <a:picLocks noChangeAspect="1"/>
          </p:cNvPicPr>
          <p:nvPr/>
        </p:nvPicPr>
        <p:blipFill>
          <a:blip r:embed="rId2"/>
          <a:stretch>
            <a:fillRect/>
          </a:stretch>
        </p:blipFill>
        <p:spPr>
          <a:xfrm>
            <a:off x="0" y="-20519"/>
            <a:ext cx="12344400" cy="6999275"/>
          </a:xfrm>
          <a:prstGeom prst="rect">
            <a:avLst/>
          </a:prstGeom>
        </p:spPr>
      </p:pic>
      <p:sp>
        <p:nvSpPr>
          <p:cNvPr id="5" name="Text Placeholder 4">
            <a:extLst>
              <a:ext uri="{FF2B5EF4-FFF2-40B4-BE49-F238E27FC236}">
                <a16:creationId xmlns:a16="http://schemas.microsoft.com/office/drawing/2014/main" id="{24099B34-4F3B-40C6-B579-B0291A938029}"/>
              </a:ext>
            </a:extLst>
          </p:cNvPr>
          <p:cNvSpPr>
            <a:spLocks noGrp="1"/>
          </p:cNvSpPr>
          <p:nvPr>
            <p:ph type="body" sz="quarter" idx="10" hasCustomPrompt="1"/>
          </p:nvPr>
        </p:nvSpPr>
        <p:spPr>
          <a:xfrm>
            <a:off x="4412306" y="4584700"/>
            <a:ext cx="7802562" cy="755396"/>
          </a:xfrm>
        </p:spPr>
        <p:txBody>
          <a:bodyPr>
            <a:noAutofit/>
          </a:bodyPr>
          <a:lstStyle>
            <a:lvl1pPr>
              <a:defRPr sz="3600">
                <a:solidFill>
                  <a:schemeClr val="accent3"/>
                </a:solidFill>
                <a:latin typeface="Montserrat SemiBold" panose="00000700000000000000" pitchFamily="2" charset="0"/>
              </a:defRPr>
            </a:lvl1pPr>
          </a:lstStyle>
          <a:p>
            <a:pPr lvl="0"/>
            <a:r>
              <a:rPr lang="en-US"/>
              <a:t>Presentation Name</a:t>
            </a:r>
          </a:p>
        </p:txBody>
      </p:sp>
      <p:sp>
        <p:nvSpPr>
          <p:cNvPr id="7" name="Text Placeholder 6">
            <a:extLst>
              <a:ext uri="{FF2B5EF4-FFF2-40B4-BE49-F238E27FC236}">
                <a16:creationId xmlns:a16="http://schemas.microsoft.com/office/drawing/2014/main" id="{7A49A6F4-9859-47BA-B88A-A992A9860449}"/>
              </a:ext>
            </a:extLst>
          </p:cNvPr>
          <p:cNvSpPr>
            <a:spLocks noGrp="1"/>
          </p:cNvSpPr>
          <p:nvPr>
            <p:ph type="body" sz="quarter" idx="11" hasCustomPrompt="1"/>
          </p:nvPr>
        </p:nvSpPr>
        <p:spPr>
          <a:xfrm>
            <a:off x="4412306" y="5486400"/>
            <a:ext cx="7802562" cy="585788"/>
          </a:xfrm>
        </p:spPr>
        <p:txBody>
          <a:bodyPr>
            <a:noAutofit/>
          </a:bodyPr>
          <a:lstStyle>
            <a:lvl1pPr>
              <a:defRPr>
                <a:solidFill>
                  <a:schemeClr val="accent3"/>
                </a:solidFill>
              </a:defRPr>
            </a:lvl1pPr>
          </a:lstStyle>
          <a:p>
            <a:pPr lvl="0"/>
            <a:r>
              <a:rPr lang="en-US"/>
              <a:t>Date</a:t>
            </a:r>
          </a:p>
        </p:txBody>
      </p:sp>
      <p:pic>
        <p:nvPicPr>
          <p:cNvPr id="6" name="Picture 5">
            <a:extLst>
              <a:ext uri="{FF2B5EF4-FFF2-40B4-BE49-F238E27FC236}">
                <a16:creationId xmlns:a16="http://schemas.microsoft.com/office/drawing/2014/main" id="{1222A719-D54E-427D-AD45-11399B87C6DD}"/>
              </a:ext>
            </a:extLst>
          </p:cNvPr>
          <p:cNvPicPr>
            <a:picLocks noChangeAspect="1"/>
          </p:cNvPicPr>
          <p:nvPr/>
        </p:nvPicPr>
        <p:blipFill>
          <a:blip r:embed="rId2"/>
          <a:stretch>
            <a:fillRect/>
          </a:stretch>
        </p:blipFill>
        <p:spPr>
          <a:xfrm>
            <a:off x="0" y="-20519"/>
            <a:ext cx="12344400" cy="6999275"/>
          </a:xfrm>
          <a:prstGeom prst="rect">
            <a:avLst/>
          </a:prstGeom>
        </p:spPr>
      </p:pic>
    </p:spTree>
    <p:extLst>
      <p:ext uri="{BB962C8B-B14F-4D97-AF65-F5344CB8AC3E}">
        <p14:creationId xmlns:p14="http://schemas.microsoft.com/office/powerpoint/2010/main" val="326621560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00D1B-05A0-40CF-BB28-3F8A81CE02DD}"/>
              </a:ext>
            </a:extLst>
          </p:cNvPr>
          <p:cNvPicPr>
            <a:picLocks noChangeAspect="1"/>
          </p:cNvPicPr>
          <p:nvPr/>
        </p:nvPicPr>
        <p:blipFill>
          <a:blip r:embed="rId2"/>
          <a:stretch>
            <a:fillRect/>
          </a:stretch>
        </p:blipFill>
        <p:spPr>
          <a:xfrm>
            <a:off x="0" y="-20519"/>
            <a:ext cx="12344400" cy="6999275"/>
          </a:xfrm>
          <a:prstGeom prst="rect">
            <a:avLst/>
          </a:prstGeom>
        </p:spPr>
      </p:pic>
      <p:sp>
        <p:nvSpPr>
          <p:cNvPr id="5" name="Text Placeholder 4">
            <a:extLst>
              <a:ext uri="{FF2B5EF4-FFF2-40B4-BE49-F238E27FC236}">
                <a16:creationId xmlns:a16="http://schemas.microsoft.com/office/drawing/2014/main" id="{24099B34-4F3B-40C6-B579-B0291A938029}"/>
              </a:ext>
            </a:extLst>
          </p:cNvPr>
          <p:cNvSpPr>
            <a:spLocks noGrp="1"/>
          </p:cNvSpPr>
          <p:nvPr>
            <p:ph type="body" sz="quarter" idx="10" hasCustomPrompt="1"/>
          </p:nvPr>
        </p:nvSpPr>
        <p:spPr>
          <a:xfrm>
            <a:off x="4412306" y="4584700"/>
            <a:ext cx="7802562" cy="755396"/>
          </a:xfrm>
        </p:spPr>
        <p:txBody>
          <a:bodyPr>
            <a:noAutofit/>
          </a:bodyPr>
          <a:lstStyle>
            <a:lvl1pPr>
              <a:defRPr sz="3600">
                <a:solidFill>
                  <a:schemeClr val="accent3"/>
                </a:solidFill>
                <a:latin typeface="Montserrat SemiBold" panose="00000700000000000000" pitchFamily="2" charset="0"/>
              </a:defRPr>
            </a:lvl1pPr>
          </a:lstStyle>
          <a:p>
            <a:pPr lvl="0"/>
            <a:r>
              <a:rPr lang="en-US"/>
              <a:t>Presentation Name</a:t>
            </a:r>
          </a:p>
        </p:txBody>
      </p:sp>
      <p:sp>
        <p:nvSpPr>
          <p:cNvPr id="7" name="Text Placeholder 6">
            <a:extLst>
              <a:ext uri="{FF2B5EF4-FFF2-40B4-BE49-F238E27FC236}">
                <a16:creationId xmlns:a16="http://schemas.microsoft.com/office/drawing/2014/main" id="{7A49A6F4-9859-47BA-B88A-A992A9860449}"/>
              </a:ext>
            </a:extLst>
          </p:cNvPr>
          <p:cNvSpPr>
            <a:spLocks noGrp="1"/>
          </p:cNvSpPr>
          <p:nvPr>
            <p:ph type="body" sz="quarter" idx="11" hasCustomPrompt="1"/>
          </p:nvPr>
        </p:nvSpPr>
        <p:spPr>
          <a:xfrm>
            <a:off x="4412306" y="5486400"/>
            <a:ext cx="7802562" cy="585788"/>
          </a:xfrm>
        </p:spPr>
        <p:txBody>
          <a:bodyPr>
            <a:noAutofit/>
          </a:bodyPr>
          <a:lstStyle>
            <a:lvl1pPr>
              <a:defRPr>
                <a:solidFill>
                  <a:schemeClr val="accent3"/>
                </a:solidFill>
              </a:defRPr>
            </a:lvl1pPr>
          </a:lstStyle>
          <a:p>
            <a:pPr lvl="0"/>
            <a:r>
              <a:rPr lang="en-US"/>
              <a:t>Date</a:t>
            </a:r>
          </a:p>
        </p:txBody>
      </p:sp>
      <p:pic>
        <p:nvPicPr>
          <p:cNvPr id="6" name="Picture 5">
            <a:extLst>
              <a:ext uri="{FF2B5EF4-FFF2-40B4-BE49-F238E27FC236}">
                <a16:creationId xmlns:a16="http://schemas.microsoft.com/office/drawing/2014/main" id="{1222A719-D54E-427D-AD45-11399B87C6DD}"/>
              </a:ext>
            </a:extLst>
          </p:cNvPr>
          <p:cNvPicPr>
            <a:picLocks noChangeAspect="1"/>
          </p:cNvPicPr>
          <p:nvPr/>
        </p:nvPicPr>
        <p:blipFill>
          <a:blip r:embed="rId2"/>
          <a:stretch>
            <a:fillRect/>
          </a:stretch>
        </p:blipFill>
        <p:spPr>
          <a:xfrm>
            <a:off x="0" y="-20519"/>
            <a:ext cx="12344400" cy="6999275"/>
          </a:xfrm>
          <a:prstGeom prst="rect">
            <a:avLst/>
          </a:prstGeom>
        </p:spPr>
      </p:pic>
    </p:spTree>
    <p:extLst>
      <p:ext uri="{BB962C8B-B14F-4D97-AF65-F5344CB8AC3E}">
        <p14:creationId xmlns:p14="http://schemas.microsoft.com/office/powerpoint/2010/main" val="20601452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35"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a:t>Click to Edit Master Title Style</a:t>
            </a:r>
            <a:endParaRPr/>
          </a:p>
        </p:txBody>
      </p:sp>
      <p:sp>
        <p:nvSpPr>
          <p:cNvPr id="4" name="Text Placeholder 3">
            <a:extLst>
              <a:ext uri="{FF2B5EF4-FFF2-40B4-BE49-F238E27FC236}">
                <a16:creationId xmlns:a16="http://schemas.microsoft.com/office/drawing/2014/main" id="{4D37F3FF-5884-4A1E-8629-AB45FB5A415E}"/>
              </a:ext>
            </a:extLst>
          </p:cNvPr>
          <p:cNvSpPr>
            <a:spLocks noGrp="1"/>
          </p:cNvSpPr>
          <p:nvPr>
            <p:ph type="body" sz="quarter" idx="10" hasCustomPrompt="1"/>
          </p:nvPr>
        </p:nvSpPr>
        <p:spPr>
          <a:xfrm>
            <a:off x="549275" y="877888"/>
            <a:ext cx="10972800" cy="5132387"/>
          </a:xfrm>
        </p:spPr>
        <p:txBody>
          <a:bodyPr>
            <a:normAutofit/>
          </a:bodyPr>
          <a:lstStyle>
            <a:lvl1pPr>
              <a:defRPr sz="2000">
                <a:solidFill>
                  <a:schemeClr val="accent6">
                    <a:lumMod val="75000"/>
                  </a:schemeClr>
                </a:solidFill>
              </a:defRPr>
            </a:lvl1pPr>
          </a:lstStyle>
          <a:p>
            <a:pPr lvl="0"/>
            <a:r>
              <a:rPr lang="en-US"/>
              <a:t>Click to edit Master text styles. </a:t>
            </a:r>
          </a:p>
        </p:txBody>
      </p:sp>
    </p:spTree>
    <p:extLst>
      <p:ext uri="{BB962C8B-B14F-4D97-AF65-F5344CB8AC3E}">
        <p14:creationId xmlns:p14="http://schemas.microsoft.com/office/powerpoint/2010/main" val="159866109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28339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ullets, 1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a:t>Click to Edit Master Title Style</a:t>
            </a:r>
            <a:endParaRPr/>
          </a:p>
        </p:txBody>
      </p:sp>
      <p:sp>
        <p:nvSpPr>
          <p:cNvPr id="3" name="Content Placeholder 2"/>
          <p:cNvSpPr>
            <a:spLocks noGrp="1"/>
          </p:cNvSpPr>
          <p:nvPr>
            <p:ph sz="quarter" idx="10"/>
          </p:nvPr>
        </p:nvSpPr>
        <p:spPr>
          <a:xfrm>
            <a:off x="549274" y="914400"/>
            <a:ext cx="10972166"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1C38F97F-BE0E-489D-A955-BE7D6E06FA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05771611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Bullets, 2 Columns">
    <p:spTree>
      <p:nvGrpSpPr>
        <p:cNvPr id="1" name=""/>
        <p:cNvGrpSpPr/>
        <p:nvPr/>
      </p:nvGrpSpPr>
      <p:grpSpPr>
        <a:xfrm>
          <a:off x="0" y="0"/>
          <a:ext cx="0" cy="0"/>
          <a:chOff x="0" y="0"/>
          <a:chExt cx="0" cy="0"/>
        </a:xfrm>
      </p:grpSpPr>
      <p:sp>
        <p:nvSpPr>
          <p:cNvPr id="70" name="Title Text"/>
          <p:cNvSpPr txBox="1">
            <a:spLocks noGrp="1"/>
          </p:cNvSpPr>
          <p:nvPr>
            <p:ph type="title" hasCustomPrompt="1"/>
          </p:nvPr>
        </p:nvSpPr>
        <p:spPr>
          <a:xfrm>
            <a:off x="548640" y="228600"/>
            <a:ext cx="10972800" cy="457200"/>
          </a:xfrm>
          <a:prstGeom prst="rect">
            <a:avLst/>
          </a:prstGeom>
        </p:spPr>
        <p:txBody>
          <a:bodyPr/>
          <a:lstStyle>
            <a:lvl1pPr>
              <a:defRPr/>
            </a:lvl1pPr>
          </a:lstStyle>
          <a:p>
            <a:r>
              <a:rPr lang="en-US"/>
              <a:t>Click to Edit Master Title Style</a:t>
            </a:r>
            <a:endParaRPr/>
          </a:p>
        </p:txBody>
      </p:sp>
      <p:sp>
        <p:nvSpPr>
          <p:cNvPr id="3" name="Content Placeholder 2"/>
          <p:cNvSpPr>
            <a:spLocks noGrp="1"/>
          </p:cNvSpPr>
          <p:nvPr>
            <p:ph sz="quarter" idx="10"/>
          </p:nvPr>
        </p:nvSpPr>
        <p:spPr>
          <a:xfrm>
            <a:off x="549274"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sz="quarter" idx="11"/>
          </p:nvPr>
        </p:nvSpPr>
        <p:spPr>
          <a:xfrm>
            <a:off x="6263640" y="914400"/>
            <a:ext cx="5257800" cy="4876800"/>
          </a:xfrm>
        </p:spPr>
        <p:txBody>
          <a:bodyPr>
            <a:noAutofit/>
          </a:bodyPr>
          <a:lstStyle>
            <a:lvl1pPr marL="342900" indent="-342900">
              <a:buClr>
                <a:srgbClr val="52CAE0"/>
              </a:buClr>
              <a:buSzPct val="150000"/>
              <a:buFont typeface="Arial" panose="020B0604020202020204" pitchFamily="34" charset="0"/>
              <a:buChar char="•"/>
              <a:defRPr>
                <a:solidFill>
                  <a:schemeClr val="accent6">
                    <a:lumMod val="75000"/>
                  </a:schemeClr>
                </a:solidFill>
              </a:defRPr>
            </a:lvl1pPr>
            <a:lvl2pPr marL="685799" indent="-342900">
              <a:buClr>
                <a:srgbClr val="52CAE0"/>
              </a:buClr>
              <a:buSzPct val="90000"/>
              <a:buFont typeface="Courier New" panose="02070309020205020404" pitchFamily="49" charset="0"/>
              <a:buChar char="o"/>
              <a:defRPr>
                <a:solidFill>
                  <a:schemeClr val="accent6">
                    <a:lumMod val="75000"/>
                  </a:schemeClr>
                </a:solidFill>
              </a:defRPr>
            </a:lvl2pPr>
            <a:lvl3pPr marL="891538" indent="-205738">
              <a:buClr>
                <a:srgbClr val="52CAE0"/>
              </a:buClr>
              <a:buSzPct val="110000"/>
              <a:buFont typeface="Wingdings" panose="05000000000000000000" pitchFamily="2" charset="2"/>
              <a:buChar char="§"/>
              <a:defRPr>
                <a:solidFill>
                  <a:schemeClr val="accent6">
                    <a:lumMod val="75000"/>
                  </a:schemeClr>
                </a:solidFill>
              </a:defRPr>
            </a:lvl3pPr>
            <a:lvl4pPr marL="1266092" indent="-237392">
              <a:buClr>
                <a:srgbClr val="52CAE0"/>
              </a:buClr>
              <a:buSzPct val="60000"/>
              <a:buFont typeface="Wingdings" panose="05000000000000000000" pitchFamily="2" charset="2"/>
              <a:buChar char="q"/>
              <a:defRPr>
                <a:solidFill>
                  <a:schemeClr val="accent6">
                    <a:lumMod val="75000"/>
                  </a:schemeClr>
                </a:solidFill>
              </a:defRPr>
            </a:lvl4pPr>
            <a:lvl5pPr marL="1608992" indent="-237392">
              <a:buClr>
                <a:srgbClr val="52CAE0"/>
              </a:buClr>
              <a:buSzPct val="80000"/>
              <a:buFont typeface="Wingdings" panose="05000000000000000000" pitchFamily="2" charset="2"/>
              <a:buChar char="Ø"/>
              <a:defRPr>
                <a:solidFill>
                  <a:schemeClr val="accent6">
                    <a:lumMod val="75000"/>
                  </a:schemeClr>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8" name="Picture 7">
            <a:extLst>
              <a:ext uri="{FF2B5EF4-FFF2-40B4-BE49-F238E27FC236}">
                <a16:creationId xmlns:a16="http://schemas.microsoft.com/office/drawing/2014/main" id="{69C8CB91-F673-4733-AD84-53B0F748F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9766804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85CF5-71FD-43F9-8862-DDC7E94F8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AD0CBF-CE6C-4AD0-B925-DADADEBFC2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DC856-97A2-40C7-90D7-88868DDFB579}"/>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5" name="Footer Placeholder 4">
            <a:extLst>
              <a:ext uri="{FF2B5EF4-FFF2-40B4-BE49-F238E27FC236}">
                <a16:creationId xmlns:a16="http://schemas.microsoft.com/office/drawing/2014/main" id="{D95C8838-FCC5-4F62-99D8-55A994228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93218-50C1-49A5-B58E-8323D84C1D60}"/>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2918019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8B968-E18E-9A4E-A8AF-180759A42E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4" name="Title Text"/>
          <p:cNvSpPr txBox="1">
            <a:spLocks noGrp="1"/>
          </p:cNvSpPr>
          <p:nvPr>
            <p:ph type="title"/>
          </p:nvPr>
        </p:nvSpPr>
        <p:spPr>
          <a:xfrm>
            <a:off x="2170841" y="1813515"/>
            <a:ext cx="7850318" cy="1447800"/>
          </a:xfrm>
          <a:prstGeom prst="rect">
            <a:avLst/>
          </a:prstGeom>
        </p:spPr>
        <p:txBody>
          <a:bodyPr anchor="ctr" anchorCtr="0">
            <a:noAutofit/>
          </a:bodyPr>
          <a:lstStyle>
            <a:lvl1pPr algn="ctr">
              <a:defRPr sz="3600" spc="-73">
                <a:solidFill>
                  <a:srgbClr val="3E4E8D"/>
                </a:solidFill>
              </a:defRPr>
            </a:lvl1pPr>
          </a:lstStyle>
          <a:p>
            <a:r>
              <a:rPr lang="en-US"/>
              <a:t>Click to edit Master title style</a:t>
            </a:r>
            <a:endParaRPr/>
          </a:p>
        </p:txBody>
      </p:sp>
      <p:pic>
        <p:nvPicPr>
          <p:cNvPr id="8" name="Picture 7">
            <a:extLst>
              <a:ext uri="{FF2B5EF4-FFF2-40B4-BE49-F238E27FC236}">
                <a16:creationId xmlns:a16="http://schemas.microsoft.com/office/drawing/2014/main" id="{FE88A2AF-DAB1-824D-81D5-0BAF3B1D7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2B002BB2-0BC3-43B9-97BD-63118173D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E1AD1322-B6BC-40F6-9364-7816FD5F0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80431121"/>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Section Header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371F90-DBFE-EE46-A019-9095DD2D1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Text">
            <a:extLst>
              <a:ext uri="{FF2B5EF4-FFF2-40B4-BE49-F238E27FC236}">
                <a16:creationId xmlns:a16="http://schemas.microsoft.com/office/drawing/2014/main" id="{16FE7423-261B-4945-8D6D-F1144DE94F11}"/>
              </a:ext>
            </a:extLst>
          </p:cNvPr>
          <p:cNvSpPr txBox="1">
            <a:spLocks noGrp="1"/>
          </p:cNvSpPr>
          <p:nvPr>
            <p:ph type="title"/>
          </p:nvPr>
        </p:nvSpPr>
        <p:spPr>
          <a:xfrm>
            <a:off x="2170841" y="1813515"/>
            <a:ext cx="7850318" cy="1447800"/>
          </a:xfrm>
          <a:prstGeom prst="rect">
            <a:avLst/>
          </a:prstGeom>
        </p:spPr>
        <p:txBody>
          <a:bodyPr anchor="ctr" anchorCtr="0">
            <a:noAutofit/>
          </a:bodyPr>
          <a:lstStyle>
            <a:lvl1pPr algn="ctr">
              <a:defRPr sz="3600" spc="-73">
                <a:solidFill>
                  <a:srgbClr val="369FB2"/>
                </a:solidFill>
              </a:defRPr>
            </a:lvl1pPr>
          </a:lstStyle>
          <a:p>
            <a:r>
              <a:rPr lang="en-US"/>
              <a:t>Click to edit Master title style</a:t>
            </a:r>
            <a:endParaRPr/>
          </a:p>
        </p:txBody>
      </p:sp>
      <p:pic>
        <p:nvPicPr>
          <p:cNvPr id="8" name="Picture 7">
            <a:extLst>
              <a:ext uri="{FF2B5EF4-FFF2-40B4-BE49-F238E27FC236}">
                <a16:creationId xmlns:a16="http://schemas.microsoft.com/office/drawing/2014/main" id="{43482279-DE8F-CD44-8DDC-705DE6C88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E402B409-4F07-4884-83A0-157E188D5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6C550E40-D558-47DA-8C1B-3C8FF777AF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032443516"/>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latin typeface="Montserrat" panose="00000500000000000000" pitchFamily="2" charset="0"/>
            </a:endParaRPr>
          </a:p>
        </p:txBody>
      </p:sp>
      <p:pic>
        <p:nvPicPr>
          <p:cNvPr id="3" name="Picture 2">
            <a:extLst>
              <a:ext uri="{FF2B5EF4-FFF2-40B4-BE49-F238E27FC236}">
                <a16:creationId xmlns:a16="http://schemas.microsoft.com/office/drawing/2014/main" id="{5DBBAD7F-97A3-A549-8DD2-3F48709C6F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pic>
        <p:nvPicPr>
          <p:cNvPr id="6" name="Picture 5">
            <a:extLst>
              <a:ext uri="{FF2B5EF4-FFF2-40B4-BE49-F238E27FC236}">
                <a16:creationId xmlns:a16="http://schemas.microsoft.com/office/drawing/2014/main" id="{09B961E7-C6AD-42BC-A97E-F71724CD7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28B1C1D-F7D4-4C65-9FC6-203EE26DD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283991507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C82E8-5D19-4E4D-A0F5-BE399B901E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102F44-E5B6-B540-96B8-6C1CCFB9C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BDBF64-B951-6A41-95BC-D318B50548CC}"/>
              </a:ext>
            </a:extLst>
          </p:cNvPr>
          <p:cNvSpPr>
            <a:spLocks noGrp="1"/>
          </p:cNvSpPr>
          <p:nvPr>
            <p:ph type="dt" sz="half" idx="10"/>
          </p:nvPr>
        </p:nvSpPr>
        <p:spPr>
          <a:xfrm>
            <a:off x="838200" y="6356350"/>
            <a:ext cx="2743200" cy="365125"/>
          </a:xfrm>
          <a:prstGeom prst="rect">
            <a:avLst/>
          </a:prstGeom>
        </p:spPr>
        <p:txBody>
          <a:bodyPr/>
          <a:lstStyle/>
          <a:p>
            <a:fld id="{06A1AB0D-4D1B-AD44-9EB5-FDFA6FC941DC}" type="datetimeFigureOut">
              <a:rPr lang="en-US" smtClean="0"/>
              <a:t>5/12/2022</a:t>
            </a:fld>
            <a:endParaRPr lang="en-US"/>
          </a:p>
        </p:txBody>
      </p:sp>
      <p:sp>
        <p:nvSpPr>
          <p:cNvPr id="5" name="Footer Placeholder 4">
            <a:extLst>
              <a:ext uri="{FF2B5EF4-FFF2-40B4-BE49-F238E27FC236}">
                <a16:creationId xmlns:a16="http://schemas.microsoft.com/office/drawing/2014/main" id="{E4BB4B7A-0E71-B646-B9E5-F1E1B4F4BF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C38693-2E5A-6947-91BE-102C46BC3B58}"/>
              </a:ext>
            </a:extLst>
          </p:cNvPr>
          <p:cNvSpPr>
            <a:spLocks noGrp="1"/>
          </p:cNvSpPr>
          <p:nvPr>
            <p:ph type="sldNum" sz="quarter" idx="12"/>
          </p:nvPr>
        </p:nvSpPr>
        <p:spPr/>
        <p:txBody>
          <a:bodyPr/>
          <a:lstStyle/>
          <a:p>
            <a:fld id="{A8F44622-8365-7E43-991E-AF19F72216FA}" type="slidenum">
              <a:rPr lang="en-US" smtClean="0"/>
              <a:t>‹#›</a:t>
            </a:fld>
            <a:endParaRPr lang="en-US"/>
          </a:p>
        </p:txBody>
      </p:sp>
    </p:spTree>
    <p:extLst>
      <p:ext uri="{BB962C8B-B14F-4D97-AF65-F5344CB8AC3E}">
        <p14:creationId xmlns:p14="http://schemas.microsoft.com/office/powerpoint/2010/main" val="118124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Layout">
    <p:spTree>
      <p:nvGrpSpPr>
        <p:cNvPr id="1" name=""/>
        <p:cNvGrpSpPr/>
        <p:nvPr/>
      </p:nvGrpSpPr>
      <p:grpSpPr>
        <a:xfrm>
          <a:off x="0" y="0"/>
          <a:ext cx="0" cy="0"/>
          <a:chOff x="0" y="0"/>
          <a:chExt cx="0" cy="0"/>
        </a:xfrm>
      </p:grpSpPr>
      <p:sp>
        <p:nvSpPr>
          <p:cNvPr id="35" name="Title Text"/>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Tree>
    <p:extLst>
      <p:ext uri="{BB962C8B-B14F-4D97-AF65-F5344CB8AC3E}">
        <p14:creationId xmlns:p14="http://schemas.microsoft.com/office/powerpoint/2010/main" val="84863169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BF02E-D0C2-458F-A9F9-4566478C3F2B}"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DD094-D65F-4AB7-80F7-0D53200E589D}" type="slidenum">
              <a:rPr lang="en-US" smtClean="0"/>
              <a:t>‹#›</a:t>
            </a:fld>
            <a:endParaRPr lang="en-US"/>
          </a:p>
        </p:txBody>
      </p:sp>
    </p:spTree>
    <p:extLst>
      <p:ext uri="{BB962C8B-B14F-4D97-AF65-F5344CB8AC3E}">
        <p14:creationId xmlns:p14="http://schemas.microsoft.com/office/powerpoint/2010/main" val="3357428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ullets, 2 Columns">
  <p:cSld name="Bullets, 2 Columns">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548640" y="228600"/>
            <a:ext cx="10972800" cy="457200"/>
          </a:xfrm>
          <a:prstGeom prst="rect">
            <a:avLst/>
          </a:prstGeom>
          <a:noFill/>
          <a:ln>
            <a:noFill/>
          </a:ln>
        </p:spPr>
        <p:txBody>
          <a:bodyPr spcFirstLastPara="1" wrap="square" lIns="34275" tIns="34275" rIns="34275" bIns="34275" anchor="ctr" anchorCtr="0">
            <a:noAutofit/>
          </a:bodyPr>
          <a:lstStyle>
            <a:lvl1pPr lvl="0" algn="l">
              <a:lnSpc>
                <a:spcPct val="100000"/>
              </a:lnSpc>
              <a:spcBef>
                <a:spcPts val="0"/>
              </a:spcBef>
              <a:spcAft>
                <a:spcPts val="0"/>
              </a:spcAft>
              <a:buClr>
                <a:srgbClr val="3E4E8D"/>
              </a:buClr>
              <a:buSzPts val="1400"/>
              <a:buNone/>
              <a:defRPr/>
            </a:lvl1pPr>
            <a:lvl2pPr lvl="1" algn="l">
              <a:lnSpc>
                <a:spcPct val="100000"/>
              </a:lnSpc>
              <a:spcBef>
                <a:spcPts val="0"/>
              </a:spcBef>
              <a:spcAft>
                <a:spcPts val="0"/>
              </a:spcAft>
              <a:buClr>
                <a:srgbClr val="1BA2AC"/>
              </a:buClr>
              <a:buSzPts val="1400"/>
              <a:buNone/>
              <a:defRPr/>
            </a:lvl2pPr>
            <a:lvl3pPr lvl="2" algn="l">
              <a:lnSpc>
                <a:spcPct val="100000"/>
              </a:lnSpc>
              <a:spcBef>
                <a:spcPts val="0"/>
              </a:spcBef>
              <a:spcAft>
                <a:spcPts val="0"/>
              </a:spcAft>
              <a:buClr>
                <a:srgbClr val="1BA2AC"/>
              </a:buClr>
              <a:buSzPts val="1400"/>
              <a:buNone/>
              <a:defRPr/>
            </a:lvl3pPr>
            <a:lvl4pPr lvl="3" algn="l">
              <a:lnSpc>
                <a:spcPct val="100000"/>
              </a:lnSpc>
              <a:spcBef>
                <a:spcPts val="0"/>
              </a:spcBef>
              <a:spcAft>
                <a:spcPts val="0"/>
              </a:spcAft>
              <a:buClr>
                <a:srgbClr val="1BA2AC"/>
              </a:buClr>
              <a:buSzPts val="1400"/>
              <a:buNone/>
              <a:defRPr/>
            </a:lvl4pPr>
            <a:lvl5pPr lvl="4" algn="l">
              <a:lnSpc>
                <a:spcPct val="100000"/>
              </a:lnSpc>
              <a:spcBef>
                <a:spcPts val="0"/>
              </a:spcBef>
              <a:spcAft>
                <a:spcPts val="0"/>
              </a:spcAft>
              <a:buClr>
                <a:srgbClr val="1BA2AC"/>
              </a:buClr>
              <a:buSzPts val="1400"/>
              <a:buNone/>
              <a:defRPr/>
            </a:lvl5pPr>
            <a:lvl6pPr lvl="5" algn="l">
              <a:lnSpc>
                <a:spcPct val="100000"/>
              </a:lnSpc>
              <a:spcBef>
                <a:spcPts val="0"/>
              </a:spcBef>
              <a:spcAft>
                <a:spcPts val="0"/>
              </a:spcAft>
              <a:buClr>
                <a:srgbClr val="1BA2AC"/>
              </a:buClr>
              <a:buSzPts val="1400"/>
              <a:buNone/>
              <a:defRPr/>
            </a:lvl6pPr>
            <a:lvl7pPr lvl="6" algn="l">
              <a:lnSpc>
                <a:spcPct val="100000"/>
              </a:lnSpc>
              <a:spcBef>
                <a:spcPts val="0"/>
              </a:spcBef>
              <a:spcAft>
                <a:spcPts val="0"/>
              </a:spcAft>
              <a:buClr>
                <a:srgbClr val="1BA2AC"/>
              </a:buClr>
              <a:buSzPts val="1400"/>
              <a:buNone/>
              <a:defRPr/>
            </a:lvl7pPr>
            <a:lvl8pPr lvl="7" algn="l">
              <a:lnSpc>
                <a:spcPct val="100000"/>
              </a:lnSpc>
              <a:spcBef>
                <a:spcPts val="0"/>
              </a:spcBef>
              <a:spcAft>
                <a:spcPts val="0"/>
              </a:spcAft>
              <a:buClr>
                <a:srgbClr val="1BA2AC"/>
              </a:buClr>
              <a:buSzPts val="1400"/>
              <a:buNone/>
              <a:defRPr/>
            </a:lvl8pPr>
            <a:lvl9pPr lvl="8" algn="l">
              <a:lnSpc>
                <a:spcPct val="100000"/>
              </a:lnSpc>
              <a:spcBef>
                <a:spcPts val="0"/>
              </a:spcBef>
              <a:spcAft>
                <a:spcPts val="0"/>
              </a:spcAft>
              <a:buClr>
                <a:srgbClr val="1BA2AC"/>
              </a:buClr>
              <a:buSzPts val="1400"/>
              <a:buNone/>
              <a:defRPr/>
            </a:lvl9pPr>
          </a:lstStyle>
          <a:p>
            <a:endParaRPr/>
          </a:p>
        </p:txBody>
      </p:sp>
      <p:sp>
        <p:nvSpPr>
          <p:cNvPr id="58" name="Google Shape;58;p15"/>
          <p:cNvSpPr txBox="1">
            <a:spLocks noGrp="1"/>
          </p:cNvSpPr>
          <p:nvPr>
            <p:ph type="body" idx="1"/>
          </p:nvPr>
        </p:nvSpPr>
        <p:spPr>
          <a:xfrm>
            <a:off x="549275" y="914400"/>
            <a:ext cx="5257800" cy="4876800"/>
          </a:xfrm>
          <a:prstGeom prst="rect">
            <a:avLst/>
          </a:prstGeom>
          <a:noFill/>
          <a:ln>
            <a:noFill/>
          </a:ln>
        </p:spPr>
        <p:txBody>
          <a:bodyPr spcFirstLastPara="1" wrap="square" lIns="34275" tIns="34275" rIns="34275" bIns="34275" anchor="t" anchorCtr="0">
            <a:noAutofit/>
          </a:bodyPr>
          <a:lstStyle>
            <a:lvl1pPr marL="609585" lvl="0" indent="-465655" algn="l">
              <a:lnSpc>
                <a:spcPct val="100000"/>
              </a:lnSpc>
              <a:spcBef>
                <a:spcPts val="400"/>
              </a:spcBef>
              <a:spcAft>
                <a:spcPts val="0"/>
              </a:spcAft>
              <a:buClr>
                <a:srgbClr val="52CAE0"/>
              </a:buClr>
              <a:buSzPts val="1900"/>
              <a:buChar char="•"/>
              <a:defRPr>
                <a:solidFill>
                  <a:srgbClr val="47606D"/>
                </a:solidFill>
              </a:defRPr>
            </a:lvl1pPr>
            <a:lvl2pPr marL="1219170" lvl="1" indent="-423323" algn="l">
              <a:lnSpc>
                <a:spcPct val="100000"/>
              </a:lnSpc>
              <a:spcBef>
                <a:spcPts val="400"/>
              </a:spcBef>
              <a:spcAft>
                <a:spcPts val="0"/>
              </a:spcAft>
              <a:buClr>
                <a:srgbClr val="52CAE0"/>
              </a:buClr>
              <a:buSzPts val="1400"/>
              <a:buFont typeface="Courier New"/>
              <a:buChar char="o"/>
              <a:defRPr>
                <a:solidFill>
                  <a:srgbClr val="47606D"/>
                </a:solidFill>
              </a:defRPr>
            </a:lvl2pPr>
            <a:lvl3pPr marL="1828754" lvl="2" indent="-448722" algn="l">
              <a:lnSpc>
                <a:spcPct val="100000"/>
              </a:lnSpc>
              <a:spcBef>
                <a:spcPts val="400"/>
              </a:spcBef>
              <a:spcAft>
                <a:spcPts val="0"/>
              </a:spcAft>
              <a:buClr>
                <a:srgbClr val="52CAE0"/>
              </a:buClr>
              <a:buSzPts val="1700"/>
              <a:buFont typeface="Noto Sans Symbols"/>
              <a:buChar char="▪"/>
              <a:defRPr>
                <a:solidFill>
                  <a:srgbClr val="47606D"/>
                </a:solidFill>
              </a:defRPr>
            </a:lvl3pPr>
            <a:lvl4pPr marL="2438339" lvl="3" indent="-380990" algn="l">
              <a:lnSpc>
                <a:spcPct val="100000"/>
              </a:lnSpc>
              <a:spcBef>
                <a:spcPts val="400"/>
              </a:spcBef>
              <a:spcAft>
                <a:spcPts val="0"/>
              </a:spcAft>
              <a:buClr>
                <a:srgbClr val="52CAE0"/>
              </a:buClr>
              <a:buSzPts val="900"/>
              <a:buFont typeface="Noto Sans Symbols"/>
              <a:buChar char="❑"/>
              <a:defRPr>
                <a:solidFill>
                  <a:srgbClr val="47606D"/>
                </a:solidFill>
              </a:defRPr>
            </a:lvl4pPr>
            <a:lvl5pPr marL="3047924" lvl="4" indent="-406390" algn="l">
              <a:lnSpc>
                <a:spcPct val="100000"/>
              </a:lnSpc>
              <a:spcBef>
                <a:spcPts val="400"/>
              </a:spcBef>
              <a:spcAft>
                <a:spcPts val="0"/>
              </a:spcAft>
              <a:buClr>
                <a:srgbClr val="52CAE0"/>
              </a:buClr>
              <a:buSzPts val="1200"/>
              <a:buFont typeface="Noto Sans Symbols"/>
              <a:buChar char="⮚"/>
              <a:defRPr>
                <a:solidFill>
                  <a:srgbClr val="47606D"/>
                </a:solidFill>
              </a:defRPr>
            </a:lvl5pPr>
            <a:lvl6pPr marL="3657509" lvl="5" indent="-423323" algn="l">
              <a:lnSpc>
                <a:spcPct val="100000"/>
              </a:lnSpc>
              <a:spcBef>
                <a:spcPts val="400"/>
              </a:spcBef>
              <a:spcAft>
                <a:spcPts val="0"/>
              </a:spcAft>
              <a:buClr>
                <a:schemeClr val="dk1"/>
              </a:buClr>
              <a:buSzPts val="1400"/>
              <a:buFont typeface="Noto Sans Symbols"/>
              <a:buChar char="❖"/>
              <a:defRPr>
                <a:solidFill>
                  <a:schemeClr val="dk1"/>
                </a:solidFill>
              </a:defRPr>
            </a:lvl6pPr>
            <a:lvl7pPr marL="4267093" lvl="6" indent="-423323" algn="l">
              <a:lnSpc>
                <a:spcPct val="100000"/>
              </a:lnSpc>
              <a:spcBef>
                <a:spcPts val="400"/>
              </a:spcBef>
              <a:spcAft>
                <a:spcPts val="0"/>
              </a:spcAft>
              <a:buSzPts val="1400"/>
              <a:buChar char="•"/>
              <a:defRPr/>
            </a:lvl7pPr>
            <a:lvl8pPr marL="4876678" lvl="7" indent="-423323" algn="l">
              <a:lnSpc>
                <a:spcPct val="100000"/>
              </a:lnSpc>
              <a:spcBef>
                <a:spcPts val="400"/>
              </a:spcBef>
              <a:spcAft>
                <a:spcPts val="0"/>
              </a:spcAft>
              <a:buSzPts val="1400"/>
              <a:buChar char="•"/>
              <a:defRPr/>
            </a:lvl8pPr>
            <a:lvl9pPr marL="5486263" lvl="8" indent="-423323" algn="l">
              <a:lnSpc>
                <a:spcPct val="100000"/>
              </a:lnSpc>
              <a:spcBef>
                <a:spcPts val="400"/>
              </a:spcBef>
              <a:spcAft>
                <a:spcPts val="0"/>
              </a:spcAft>
              <a:buSzPts val="1400"/>
              <a:buChar char="•"/>
              <a:defRPr/>
            </a:lvl9pPr>
          </a:lstStyle>
          <a:p>
            <a:endParaRPr/>
          </a:p>
        </p:txBody>
      </p:sp>
      <p:sp>
        <p:nvSpPr>
          <p:cNvPr id="59" name="Google Shape;59;p15"/>
          <p:cNvSpPr txBox="1">
            <a:spLocks noGrp="1"/>
          </p:cNvSpPr>
          <p:nvPr>
            <p:ph type="body" idx="2"/>
          </p:nvPr>
        </p:nvSpPr>
        <p:spPr>
          <a:xfrm>
            <a:off x="6263640" y="914400"/>
            <a:ext cx="5257800" cy="4876800"/>
          </a:xfrm>
          <a:prstGeom prst="rect">
            <a:avLst/>
          </a:prstGeom>
          <a:noFill/>
          <a:ln>
            <a:noFill/>
          </a:ln>
        </p:spPr>
        <p:txBody>
          <a:bodyPr spcFirstLastPara="1" wrap="square" lIns="34275" tIns="34275" rIns="34275" bIns="34275" anchor="t" anchorCtr="0">
            <a:noAutofit/>
          </a:bodyPr>
          <a:lstStyle>
            <a:lvl1pPr marL="609585" lvl="0" indent="-465655" algn="l">
              <a:lnSpc>
                <a:spcPct val="100000"/>
              </a:lnSpc>
              <a:spcBef>
                <a:spcPts val="400"/>
              </a:spcBef>
              <a:spcAft>
                <a:spcPts val="0"/>
              </a:spcAft>
              <a:buClr>
                <a:srgbClr val="52CAE0"/>
              </a:buClr>
              <a:buSzPts val="1900"/>
              <a:buChar char="•"/>
              <a:defRPr>
                <a:solidFill>
                  <a:srgbClr val="47606D"/>
                </a:solidFill>
              </a:defRPr>
            </a:lvl1pPr>
            <a:lvl2pPr marL="1219170" lvl="1" indent="-423323" algn="l">
              <a:lnSpc>
                <a:spcPct val="100000"/>
              </a:lnSpc>
              <a:spcBef>
                <a:spcPts val="400"/>
              </a:spcBef>
              <a:spcAft>
                <a:spcPts val="0"/>
              </a:spcAft>
              <a:buClr>
                <a:srgbClr val="52CAE0"/>
              </a:buClr>
              <a:buSzPts val="1400"/>
              <a:buFont typeface="Courier New"/>
              <a:buChar char="o"/>
              <a:defRPr>
                <a:solidFill>
                  <a:srgbClr val="47606D"/>
                </a:solidFill>
              </a:defRPr>
            </a:lvl2pPr>
            <a:lvl3pPr marL="1828754" lvl="2" indent="-448722" algn="l">
              <a:lnSpc>
                <a:spcPct val="100000"/>
              </a:lnSpc>
              <a:spcBef>
                <a:spcPts val="400"/>
              </a:spcBef>
              <a:spcAft>
                <a:spcPts val="0"/>
              </a:spcAft>
              <a:buClr>
                <a:srgbClr val="52CAE0"/>
              </a:buClr>
              <a:buSzPts val="1700"/>
              <a:buFont typeface="Noto Sans Symbols"/>
              <a:buChar char="▪"/>
              <a:defRPr>
                <a:solidFill>
                  <a:srgbClr val="47606D"/>
                </a:solidFill>
              </a:defRPr>
            </a:lvl3pPr>
            <a:lvl4pPr marL="2438339" lvl="3" indent="-380990" algn="l">
              <a:lnSpc>
                <a:spcPct val="100000"/>
              </a:lnSpc>
              <a:spcBef>
                <a:spcPts val="400"/>
              </a:spcBef>
              <a:spcAft>
                <a:spcPts val="0"/>
              </a:spcAft>
              <a:buClr>
                <a:srgbClr val="52CAE0"/>
              </a:buClr>
              <a:buSzPts val="900"/>
              <a:buFont typeface="Noto Sans Symbols"/>
              <a:buChar char="❑"/>
              <a:defRPr>
                <a:solidFill>
                  <a:srgbClr val="47606D"/>
                </a:solidFill>
              </a:defRPr>
            </a:lvl4pPr>
            <a:lvl5pPr marL="3047924" lvl="4" indent="-406390" algn="l">
              <a:lnSpc>
                <a:spcPct val="100000"/>
              </a:lnSpc>
              <a:spcBef>
                <a:spcPts val="400"/>
              </a:spcBef>
              <a:spcAft>
                <a:spcPts val="0"/>
              </a:spcAft>
              <a:buClr>
                <a:srgbClr val="52CAE0"/>
              </a:buClr>
              <a:buSzPts val="1200"/>
              <a:buFont typeface="Noto Sans Symbols"/>
              <a:buChar char="⮚"/>
              <a:defRPr>
                <a:solidFill>
                  <a:srgbClr val="47606D"/>
                </a:solidFill>
              </a:defRPr>
            </a:lvl5pPr>
            <a:lvl6pPr marL="3657509" lvl="5" indent="-423323" algn="l">
              <a:lnSpc>
                <a:spcPct val="100000"/>
              </a:lnSpc>
              <a:spcBef>
                <a:spcPts val="400"/>
              </a:spcBef>
              <a:spcAft>
                <a:spcPts val="0"/>
              </a:spcAft>
              <a:buClr>
                <a:schemeClr val="dk1"/>
              </a:buClr>
              <a:buSzPts val="1400"/>
              <a:buFont typeface="Noto Sans Symbols"/>
              <a:buChar char="❖"/>
              <a:defRPr>
                <a:solidFill>
                  <a:schemeClr val="dk1"/>
                </a:solidFill>
              </a:defRPr>
            </a:lvl6pPr>
            <a:lvl7pPr marL="4267093" lvl="6" indent="-423323" algn="l">
              <a:lnSpc>
                <a:spcPct val="100000"/>
              </a:lnSpc>
              <a:spcBef>
                <a:spcPts val="400"/>
              </a:spcBef>
              <a:spcAft>
                <a:spcPts val="0"/>
              </a:spcAft>
              <a:buSzPts val="1400"/>
              <a:buChar char="•"/>
              <a:defRPr/>
            </a:lvl7pPr>
            <a:lvl8pPr marL="4876678" lvl="7" indent="-423323" algn="l">
              <a:lnSpc>
                <a:spcPct val="100000"/>
              </a:lnSpc>
              <a:spcBef>
                <a:spcPts val="400"/>
              </a:spcBef>
              <a:spcAft>
                <a:spcPts val="0"/>
              </a:spcAft>
              <a:buSzPts val="1400"/>
              <a:buChar char="•"/>
              <a:defRPr/>
            </a:lvl8pPr>
            <a:lvl9pPr marL="5486263" lvl="8" indent="-423323" algn="l">
              <a:lnSpc>
                <a:spcPct val="100000"/>
              </a:lnSpc>
              <a:spcBef>
                <a:spcPts val="400"/>
              </a:spcBef>
              <a:spcAft>
                <a:spcPts val="0"/>
              </a:spcAft>
              <a:buSzPts val="1400"/>
              <a:buChar char="•"/>
              <a:defRPr/>
            </a:lvl9pPr>
          </a:lstStyle>
          <a:p>
            <a:endParaRPr/>
          </a:p>
        </p:txBody>
      </p:sp>
      <p:pic>
        <p:nvPicPr>
          <p:cNvPr id="60" name="Google Shape;60;p15"/>
          <p:cNvPicPr preferRelativeResize="0"/>
          <p:nvPr/>
        </p:nvPicPr>
        <p:blipFill rotWithShape="1">
          <a:blip r:embed="rId2">
            <a:alphaModFix/>
          </a:blip>
          <a:srcRect/>
          <a:stretch/>
        </p:blipFill>
        <p:spPr>
          <a:xfrm>
            <a:off x="10526485" y="5878286"/>
            <a:ext cx="1665515" cy="1110343"/>
          </a:xfrm>
          <a:prstGeom prst="rect">
            <a:avLst/>
          </a:prstGeom>
          <a:noFill/>
          <a:ln>
            <a:noFill/>
          </a:ln>
        </p:spPr>
      </p:pic>
    </p:spTree>
    <p:extLst>
      <p:ext uri="{BB962C8B-B14F-4D97-AF65-F5344CB8AC3E}">
        <p14:creationId xmlns:p14="http://schemas.microsoft.com/office/powerpoint/2010/main" val="2284271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ullets, 2 Columns">
    <p:spTree>
      <p:nvGrpSpPr>
        <p:cNvPr id="1" name=""/>
        <p:cNvGrpSpPr/>
        <p:nvPr/>
      </p:nvGrpSpPr>
      <p:grpSpPr>
        <a:xfrm>
          <a:off x="0" y="0"/>
          <a:ext cx="0" cy="0"/>
          <a:chOff x="0" y="0"/>
          <a:chExt cx="0" cy="0"/>
        </a:xfrm>
      </p:grpSpPr>
      <p:sp>
        <p:nvSpPr>
          <p:cNvPr id="70" name="Title Text"/>
          <p:cNvSpPr txBox="1">
            <a:spLocks noGrp="1"/>
          </p:cNvSpPr>
          <p:nvPr>
            <p:ph type="title"/>
          </p:nvPr>
        </p:nvSpPr>
        <p:spPr>
          <a:xfrm>
            <a:off x="548640" y="228600"/>
            <a:ext cx="10972800" cy="457200"/>
          </a:xfrm>
          <a:prstGeom prst="rect">
            <a:avLst/>
          </a:prstGeom>
        </p:spPr>
        <p:txBody>
          <a:bodyPr/>
          <a:lstStyle/>
          <a:p>
            <a:r>
              <a:rPr lang="en-US"/>
              <a:t>Click to edit Master title style</a:t>
            </a:r>
            <a:endParaRPr/>
          </a:p>
        </p:txBody>
      </p:sp>
      <p:sp>
        <p:nvSpPr>
          <p:cNvPr id="3" name="Content Placeholder 2"/>
          <p:cNvSpPr>
            <a:spLocks noGrp="1"/>
          </p:cNvSpPr>
          <p:nvPr>
            <p:ph sz="quarter" idx="10"/>
          </p:nvPr>
        </p:nvSpPr>
        <p:spPr>
          <a:xfrm>
            <a:off x="549274"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quarter" idx="11"/>
          </p:nvPr>
        </p:nvSpPr>
        <p:spPr>
          <a:xfrm>
            <a:off x="6263640" y="914400"/>
            <a:ext cx="5257800" cy="4876800"/>
          </a:xfrm>
        </p:spPr>
        <p:txBody>
          <a:bodyPr>
            <a:noAutofit/>
          </a:bodyPr>
          <a:lstStyle>
            <a:lvl1pPr>
              <a:buClr>
                <a:srgbClr val="52CAE0"/>
              </a:buClr>
              <a:buSzPct val="125000"/>
              <a:defRPr>
                <a:solidFill>
                  <a:srgbClr val="47606D"/>
                </a:solidFill>
              </a:defRPr>
            </a:lvl1pPr>
            <a:lvl2pPr marL="685799" indent="-342900">
              <a:buClr>
                <a:srgbClr val="52CAE0"/>
              </a:buClr>
              <a:buSzPct val="90000"/>
              <a:buFont typeface="Courier New" panose="02070309020205020404" pitchFamily="49" charset="0"/>
              <a:buChar char="o"/>
              <a:defRPr>
                <a:solidFill>
                  <a:srgbClr val="47606D"/>
                </a:solidFill>
              </a:defRPr>
            </a:lvl2pPr>
            <a:lvl3pPr marL="891538" indent="-205738">
              <a:buClr>
                <a:srgbClr val="52CAE0"/>
              </a:buClr>
              <a:buSzPct val="110000"/>
              <a:buFont typeface="Wingdings" panose="05000000000000000000" pitchFamily="2" charset="2"/>
              <a:buChar char="§"/>
              <a:defRPr>
                <a:solidFill>
                  <a:srgbClr val="47606D"/>
                </a:solidFill>
              </a:defRPr>
            </a:lvl3pPr>
            <a:lvl4pPr marL="1266092" indent="-237392">
              <a:buClr>
                <a:srgbClr val="52CAE0"/>
              </a:buClr>
              <a:buSzPct val="60000"/>
              <a:buFont typeface="Wingdings" panose="05000000000000000000" pitchFamily="2" charset="2"/>
              <a:buChar char="q"/>
              <a:defRPr>
                <a:solidFill>
                  <a:srgbClr val="47606D"/>
                </a:solidFill>
              </a:defRPr>
            </a:lvl4pPr>
            <a:lvl5pPr marL="1608992" indent="-237392">
              <a:buClr>
                <a:srgbClr val="52CAE0"/>
              </a:buClr>
              <a:buSzPct val="80000"/>
              <a:buFont typeface="Wingdings" panose="05000000000000000000" pitchFamily="2" charset="2"/>
              <a:buChar char="Ø"/>
              <a:defRPr>
                <a:solidFill>
                  <a:srgbClr val="47606D"/>
                </a:solidFill>
              </a:defRPr>
            </a:lvl5pPr>
            <a:lvl6pPr marL="1988817" indent="-274317">
              <a:buClr>
                <a:schemeClr val="tx1"/>
              </a:buClr>
              <a:buSzPct val="80000"/>
              <a:buFont typeface="Wingdings" panose="05000000000000000000" pitchFamily="2" charset="2"/>
              <a:buChar char="v"/>
              <a:defRPr>
                <a:solidFill>
                  <a:schemeClr val="tx1"/>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1AA361F-9EAB-B64D-8795-E7A20B30FD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373293074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sp>
        <p:nvSpPr>
          <p:cNvPr id="124" name="Rectangle"/>
          <p:cNvSpPr/>
          <p:nvPr/>
        </p:nvSpPr>
        <p:spPr>
          <a:xfrm>
            <a:off x="0" y="5962506"/>
            <a:ext cx="12192000" cy="908194"/>
          </a:xfrm>
          <a:prstGeom prst="rect">
            <a:avLst/>
          </a:prstGeom>
          <a:solidFill>
            <a:srgbClr val="3E4E8D"/>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dirty="0"/>
          </a:p>
        </p:txBody>
      </p:sp>
      <p:pic>
        <p:nvPicPr>
          <p:cNvPr id="3" name="Picture 2">
            <a:extLst>
              <a:ext uri="{FF2B5EF4-FFF2-40B4-BE49-F238E27FC236}">
                <a16:creationId xmlns:a16="http://schemas.microsoft.com/office/drawing/2014/main" id="{5DBBAD7F-97A3-A549-8DD2-3F48709C6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35EDA66-8AEA-0C45-845A-C94FE84991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79271" y="781955"/>
            <a:ext cx="6433458" cy="4288971"/>
          </a:xfrm>
          <a:prstGeom prst="rect">
            <a:avLst/>
          </a:prstGeom>
        </p:spPr>
      </p:pic>
    </p:spTree>
    <p:extLst>
      <p:ext uri="{BB962C8B-B14F-4D97-AF65-F5344CB8AC3E}">
        <p14:creationId xmlns:p14="http://schemas.microsoft.com/office/powerpoint/2010/main" val="311839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AA6BC4EE-9385-8048-94F7-C8E9B0881855}"/>
              </a:ext>
            </a:extLst>
          </p:cNvPr>
          <p:cNvSpPr txBox="1">
            <a:spLocks noGrp="1"/>
          </p:cNvSpPr>
          <p:nvPr>
            <p:ph type="title"/>
          </p:nvPr>
        </p:nvSpPr>
        <p:spPr>
          <a:xfrm>
            <a:off x="548640" y="228600"/>
            <a:ext cx="10972800" cy="457200"/>
          </a:xfrm>
          <a:prstGeom prst="rect">
            <a:avLst/>
          </a:prstGeom>
        </p:spPr>
        <p:txBody>
          <a:bodyPr/>
          <a:lstStyle/>
          <a:p>
            <a:r>
              <a:rPr lang="en-US" dirty="0"/>
              <a:t>Click to edit Master title style</a:t>
            </a:r>
            <a:endParaRPr dirty="0"/>
          </a:p>
        </p:txBody>
      </p:sp>
    </p:spTree>
    <p:extLst>
      <p:ext uri="{BB962C8B-B14F-4D97-AF65-F5344CB8AC3E}">
        <p14:creationId xmlns:p14="http://schemas.microsoft.com/office/powerpoint/2010/main" val="354598308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2410-C7F5-42D3-9B22-ECEB1F8829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27A80F-6986-43E9-8DD8-0172703DC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957447-BC3D-40F5-8ECD-4FDD10AD484E}"/>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5" name="Footer Placeholder 4">
            <a:extLst>
              <a:ext uri="{FF2B5EF4-FFF2-40B4-BE49-F238E27FC236}">
                <a16:creationId xmlns:a16="http://schemas.microsoft.com/office/drawing/2014/main" id="{9E1C62FA-31D0-4161-8513-56E9A61F1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24ACE-A30D-4114-9B1A-D347E357EC38}"/>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2849435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Content No Watermark">
    <p:spTree>
      <p:nvGrpSpPr>
        <p:cNvPr id="1" name=""/>
        <p:cNvGrpSpPr/>
        <p:nvPr/>
      </p:nvGrpSpPr>
      <p:grpSpPr>
        <a:xfrm>
          <a:off x="0" y="0"/>
          <a:ext cx="0" cy="0"/>
          <a:chOff x="0" y="0"/>
          <a:chExt cx="0" cy="0"/>
        </a:xfrm>
      </p:grpSpPr>
      <p:sp>
        <p:nvSpPr>
          <p:cNvPr id="55" name="Rectangle"/>
          <p:cNvSpPr/>
          <p:nvPr/>
        </p:nvSpPr>
        <p:spPr>
          <a:xfrm>
            <a:off x="0" y="5962506"/>
            <a:ext cx="12192000" cy="908194"/>
          </a:xfrm>
          <a:prstGeom prst="rect">
            <a:avLst/>
          </a:prstGeom>
          <a:solidFill>
            <a:srgbClr val="1BA2AC"/>
          </a:solidFill>
          <a:ln w="12700">
            <a:miter lim="400000"/>
          </a:ln>
          <a:effectLst>
            <a:outerShdw blurRad="38100" dist="23000" dir="5400000" rotWithShape="0">
              <a:srgbClr val="000000">
                <a:alpha val="35000"/>
              </a:srgbClr>
            </a:outerShdw>
          </a:effectLst>
        </p:spPr>
        <p:txBody>
          <a:bodyPr lIns="45718" tIns="45718" rIns="45718" bIns="45718" anchor="ctr"/>
          <a:lstStyle/>
          <a:p>
            <a:pPr>
              <a:defRPr sz="1800">
                <a:solidFill>
                  <a:srgbClr val="1BA2AC"/>
                </a:solidFill>
                <a:latin typeface="Hind Regular"/>
                <a:ea typeface="Hind Regular"/>
                <a:cs typeface="Hind Regular"/>
                <a:sym typeface="Hind Regular"/>
              </a:defRPr>
            </a:pPr>
            <a:endParaRPr/>
          </a:p>
        </p:txBody>
      </p:sp>
      <p:pic>
        <p:nvPicPr>
          <p:cNvPr id="56" name="T1D_horizontal_white.png" descr="T1D_horizontal_white.png"/>
          <p:cNvPicPr>
            <a:picLocks noChangeAspect="1"/>
          </p:cNvPicPr>
          <p:nvPr/>
        </p:nvPicPr>
        <p:blipFill>
          <a:blip r:embed="rId2"/>
          <a:stretch>
            <a:fillRect/>
          </a:stretch>
        </p:blipFill>
        <p:spPr>
          <a:xfrm>
            <a:off x="9146547" y="6227431"/>
            <a:ext cx="2142447" cy="443477"/>
          </a:xfrm>
          <a:prstGeom prst="rect">
            <a:avLst/>
          </a:prstGeom>
          <a:ln w="12700">
            <a:miter lim="400000"/>
          </a:ln>
        </p:spPr>
      </p:pic>
      <p:sp>
        <p:nvSpPr>
          <p:cNvPr id="57" name="Body Level One…"/>
          <p:cNvSpPr txBox="1">
            <a:spLocks noGrp="1"/>
          </p:cNvSpPr>
          <p:nvPr>
            <p:ph type="body" sz="half" idx="1"/>
          </p:nvPr>
        </p:nvSpPr>
        <p:spPr>
          <a:xfrm>
            <a:off x="990600" y="2039747"/>
            <a:ext cx="9541934" cy="3436797"/>
          </a:xfrm>
          <a:prstGeom prst="rect">
            <a:avLst/>
          </a:prstGeom>
        </p:spPr>
        <p:txBody>
          <a:bodyPr lIns="0" tIns="0" rIns="0" bIns="0"/>
          <a:lstStyle>
            <a:lvl1pPr marL="0" indent="0" defTabSz="914400">
              <a:spcBef>
                <a:spcPts val="0"/>
              </a:spcBef>
              <a:buClrTx/>
              <a:buSzTx/>
              <a:buFontTx/>
              <a:buNone/>
              <a:defRPr>
                <a:solidFill>
                  <a:srgbClr val="696E6F"/>
                </a:solidFill>
              </a:defRPr>
            </a:lvl1pPr>
            <a:lvl2pPr marL="0" indent="228600" defTabSz="914400">
              <a:spcBef>
                <a:spcPts val="0"/>
              </a:spcBef>
              <a:buClrTx/>
              <a:buSzTx/>
              <a:buFontTx/>
              <a:buNone/>
              <a:defRPr>
                <a:solidFill>
                  <a:srgbClr val="696E6F"/>
                </a:solidFill>
              </a:defRPr>
            </a:lvl2pPr>
            <a:lvl3pPr marL="0" indent="457200" defTabSz="914400">
              <a:spcBef>
                <a:spcPts val="0"/>
              </a:spcBef>
              <a:buClrTx/>
              <a:buSzTx/>
              <a:buFontTx/>
              <a:buNone/>
              <a:defRPr>
                <a:solidFill>
                  <a:srgbClr val="696E6F"/>
                </a:solidFill>
              </a:defRPr>
            </a:lvl3pPr>
            <a:lvl4pPr marL="0" indent="685800" defTabSz="914400">
              <a:spcBef>
                <a:spcPts val="0"/>
              </a:spcBef>
              <a:buClrTx/>
              <a:buSzTx/>
              <a:buFontTx/>
              <a:buNone/>
              <a:defRPr>
                <a:solidFill>
                  <a:srgbClr val="696E6F"/>
                </a:solidFill>
              </a:defRPr>
            </a:lvl4pPr>
            <a:lvl5pPr marL="0" indent="914400" defTabSz="914400">
              <a:spcBef>
                <a:spcPts val="0"/>
              </a:spcBef>
              <a:buClrTx/>
              <a:buSzTx/>
              <a:buFontTx/>
              <a:buNone/>
              <a:defRPr>
                <a:solidFill>
                  <a:srgbClr val="696E6F"/>
                </a:solidFill>
              </a:defRPr>
            </a:lvl5pPr>
          </a:lstStyle>
          <a:p>
            <a:r>
              <a:t>Body Level One</a:t>
            </a:r>
          </a:p>
          <a:p>
            <a:pPr lvl="1"/>
            <a:r>
              <a:t>Body Level Two</a:t>
            </a:r>
          </a:p>
          <a:p>
            <a:pPr lvl="2"/>
            <a:r>
              <a:t>Body Level Three</a:t>
            </a:r>
          </a:p>
          <a:p>
            <a:pPr lvl="3"/>
            <a:r>
              <a:t>Body Level Four</a:t>
            </a:r>
          </a:p>
          <a:p>
            <a:pPr lvl="4"/>
            <a:r>
              <a:t>Body Level Five</a:t>
            </a:r>
          </a:p>
        </p:txBody>
      </p:sp>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xfrm>
            <a:off x="943146" y="6200251"/>
            <a:ext cx="245412" cy="345437"/>
          </a:xfrm>
          <a:prstGeom prst="rect">
            <a:avLst/>
          </a:prstGeom>
        </p:spPr>
        <p:txBody>
          <a:bodyPr/>
          <a:lstStyle/>
          <a:p>
            <a:fld id="{86CB4B4D-7CA3-9044-876B-883B54F8677D}" type="slidenum">
              <a:t>‹#›</a:t>
            </a:fld>
            <a:endParaRPr/>
          </a:p>
        </p:txBody>
      </p:sp>
      <p:pic>
        <p:nvPicPr>
          <p:cNvPr id="60" name="Image" descr="Image"/>
          <p:cNvPicPr>
            <a:picLocks noChangeAspect="1"/>
          </p:cNvPicPr>
          <p:nvPr/>
        </p:nvPicPr>
        <p:blipFill>
          <a:blip r:embed="rId3">
            <a:alphaModFix amt="10000"/>
          </a:blip>
          <a:stretch>
            <a:fillRect/>
          </a:stretch>
        </p:blipFill>
        <p:spPr>
          <a:xfrm>
            <a:off x="-317237" y="-3396473"/>
            <a:ext cx="12767216" cy="12549965"/>
          </a:xfrm>
          <a:prstGeom prst="rect">
            <a:avLst/>
          </a:prstGeom>
          <a:ln w="12700">
            <a:miter lim="400000"/>
          </a:ln>
        </p:spPr>
      </p:pic>
    </p:spTree>
    <p:extLst>
      <p:ext uri="{BB962C8B-B14F-4D97-AF65-F5344CB8AC3E}">
        <p14:creationId xmlns:p14="http://schemas.microsoft.com/office/powerpoint/2010/main" val="248996461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38B968-E18E-9A4E-A8AF-180759A42E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4" name="Title Text"/>
          <p:cNvSpPr txBox="1">
            <a:spLocks noGrp="1"/>
          </p:cNvSpPr>
          <p:nvPr>
            <p:ph type="title"/>
          </p:nvPr>
        </p:nvSpPr>
        <p:spPr>
          <a:xfrm>
            <a:off x="2170841" y="1813515"/>
            <a:ext cx="7850318" cy="1447800"/>
          </a:xfrm>
          <a:prstGeom prst="rect">
            <a:avLst/>
          </a:prstGeom>
        </p:spPr>
        <p:txBody>
          <a:bodyPr anchor="ctr" anchorCtr="0">
            <a:noAutofit/>
          </a:bodyPr>
          <a:lstStyle>
            <a:lvl1pPr algn="ctr">
              <a:defRPr sz="3600" spc="-73">
                <a:solidFill>
                  <a:srgbClr val="3E4E8D"/>
                </a:solidFill>
              </a:defRPr>
            </a:lvl1pPr>
          </a:lstStyle>
          <a:p>
            <a:r>
              <a:rPr lang="en-US" dirty="0"/>
              <a:t>Click to edit Master title style</a:t>
            </a:r>
            <a:endParaRPr dirty="0"/>
          </a:p>
        </p:txBody>
      </p:sp>
      <p:pic>
        <p:nvPicPr>
          <p:cNvPr id="8" name="Picture 7">
            <a:extLst>
              <a:ext uri="{FF2B5EF4-FFF2-40B4-BE49-F238E27FC236}">
                <a16:creationId xmlns:a16="http://schemas.microsoft.com/office/drawing/2014/main" id="{FE88A2AF-DAB1-824D-81D5-0BAF3B1D71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7130983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BF02E-D0C2-458F-A9F9-4566478C3F2B}"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DD094-D65F-4AB7-80F7-0D53200E589D}" type="slidenum">
              <a:rPr lang="en-US" smtClean="0"/>
              <a:t>‹#›</a:t>
            </a:fld>
            <a:endParaRPr lang="en-US"/>
          </a:p>
        </p:txBody>
      </p:sp>
    </p:spTree>
    <p:extLst>
      <p:ext uri="{BB962C8B-B14F-4D97-AF65-F5344CB8AC3E}">
        <p14:creationId xmlns:p14="http://schemas.microsoft.com/office/powerpoint/2010/main" val="8661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33244-741E-4BA6-8AD5-4D7A11DB3E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ABE58-9619-44A7-BB64-4B8730F458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551FA8-3263-4B34-B066-B2E4216029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F4D7C1-4D1B-44D9-B96B-61443F65E4A6}"/>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6" name="Footer Placeholder 5">
            <a:extLst>
              <a:ext uri="{FF2B5EF4-FFF2-40B4-BE49-F238E27FC236}">
                <a16:creationId xmlns:a16="http://schemas.microsoft.com/office/drawing/2014/main" id="{83E94C97-1571-4EC1-9233-3D4555BC6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2D81B3-8B29-4557-A35A-34889E24FF7C}"/>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187851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B0A1-B7AD-4E38-A669-DF7162F667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174FFF-23C7-4DDE-9DF1-C4A9A5044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C1929-937F-43FC-A092-2CDCF2CA3B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0AE940-7470-4794-801A-8619F70511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1904B-D216-4D8B-98E3-7BE0486EEF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240702-479F-4BC0-B637-B5DC88CFECBE}"/>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8" name="Footer Placeholder 7">
            <a:extLst>
              <a:ext uri="{FF2B5EF4-FFF2-40B4-BE49-F238E27FC236}">
                <a16:creationId xmlns:a16="http://schemas.microsoft.com/office/drawing/2014/main" id="{2E30BB51-44DB-4DA2-A75B-2D0CAFD532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7F9E4-5DE9-49FC-B162-19B379360598}"/>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84571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FBA9-FAC3-4674-8447-D35C36F8E9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B6E1F-609B-469C-8B20-496D60519D57}"/>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4" name="Footer Placeholder 3">
            <a:extLst>
              <a:ext uri="{FF2B5EF4-FFF2-40B4-BE49-F238E27FC236}">
                <a16:creationId xmlns:a16="http://schemas.microsoft.com/office/drawing/2014/main" id="{74535B35-64BD-422A-A1D0-36779AB961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0E560-A9CF-4EEA-9C20-07E46EFE2D50}"/>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53865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BB1BB-7377-4FA4-B5CD-AEE43B57F3F4}"/>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3" name="Footer Placeholder 2">
            <a:extLst>
              <a:ext uri="{FF2B5EF4-FFF2-40B4-BE49-F238E27FC236}">
                <a16:creationId xmlns:a16="http://schemas.microsoft.com/office/drawing/2014/main" id="{15F2A1AA-81B5-4E8C-8799-2571E4A072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8FAFE6-B049-4451-88C1-E04D14CF1D2E}"/>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2814439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1556-2C08-47DB-8B8E-87B8BB681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7D0651-ED4F-4523-B09F-3F138F3E8E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8D8AE2-67A1-40D6-82CF-4040D664D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D28DB-C747-4540-89BD-8A709007B98C}"/>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6" name="Footer Placeholder 5">
            <a:extLst>
              <a:ext uri="{FF2B5EF4-FFF2-40B4-BE49-F238E27FC236}">
                <a16:creationId xmlns:a16="http://schemas.microsoft.com/office/drawing/2014/main" id="{B36A487B-DE73-43E7-9311-32673EE55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24032-B3EC-4AFD-9812-D7D55FE63A7D}"/>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374632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238AF-9A5A-4117-9B12-852127F2B1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798415-2F4D-4BA3-94FB-168253CA2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4138AE-CC59-4B51-B80A-B0DA273B18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EF8AC-C4AF-45C9-A9A4-800B5A6F6A48}"/>
              </a:ext>
            </a:extLst>
          </p:cNvPr>
          <p:cNvSpPr>
            <a:spLocks noGrp="1"/>
          </p:cNvSpPr>
          <p:nvPr>
            <p:ph type="dt" sz="half" idx="10"/>
          </p:nvPr>
        </p:nvSpPr>
        <p:spPr/>
        <p:txBody>
          <a:bodyPr/>
          <a:lstStyle/>
          <a:p>
            <a:fld id="{DA00466C-FA6A-42F5-B26E-F7B76161A1B2}" type="datetimeFigureOut">
              <a:rPr lang="en-US" smtClean="0"/>
              <a:t>5/12/2022</a:t>
            </a:fld>
            <a:endParaRPr lang="en-US"/>
          </a:p>
        </p:txBody>
      </p:sp>
      <p:sp>
        <p:nvSpPr>
          <p:cNvPr id="6" name="Footer Placeholder 5">
            <a:extLst>
              <a:ext uri="{FF2B5EF4-FFF2-40B4-BE49-F238E27FC236}">
                <a16:creationId xmlns:a16="http://schemas.microsoft.com/office/drawing/2014/main" id="{A81DAEE4-9F61-4D52-8307-1796C9E25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83575F-93FC-4EE8-9B75-445C3F179D69}"/>
              </a:ext>
            </a:extLst>
          </p:cNvPr>
          <p:cNvSpPr>
            <a:spLocks noGrp="1"/>
          </p:cNvSpPr>
          <p:nvPr>
            <p:ph type="sldNum" sz="quarter" idx="12"/>
          </p:nvPr>
        </p:nvSpPr>
        <p:spPr/>
        <p:txBody>
          <a:bodyPr/>
          <a:lstStyle/>
          <a:p>
            <a:fld id="{7B7951C2-5159-4B7F-AE82-687B273A7931}" type="slidenum">
              <a:rPr lang="en-US" smtClean="0"/>
              <a:t>‹#›</a:t>
            </a:fld>
            <a:endParaRPr lang="en-US"/>
          </a:p>
        </p:txBody>
      </p:sp>
    </p:spTree>
    <p:extLst>
      <p:ext uri="{BB962C8B-B14F-4D97-AF65-F5344CB8AC3E}">
        <p14:creationId xmlns:p14="http://schemas.microsoft.com/office/powerpoint/2010/main" val="2936700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4D6856-5C58-4CAD-B47D-0E0D88BC0C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E3CD28-28E8-4728-8069-BB41A17528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46C7D-E3D7-43F9-9DCC-219C63C724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0466C-FA6A-42F5-B26E-F7B76161A1B2}" type="datetimeFigureOut">
              <a:rPr lang="en-US" smtClean="0"/>
              <a:t>5/12/2022</a:t>
            </a:fld>
            <a:endParaRPr lang="en-US"/>
          </a:p>
        </p:txBody>
      </p:sp>
      <p:sp>
        <p:nvSpPr>
          <p:cNvPr id="5" name="Footer Placeholder 4">
            <a:extLst>
              <a:ext uri="{FF2B5EF4-FFF2-40B4-BE49-F238E27FC236}">
                <a16:creationId xmlns:a16="http://schemas.microsoft.com/office/drawing/2014/main" id="{B4044F33-F296-494F-9FFD-1794616B5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4C149D-6F4B-4940-BE8B-DF94524016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7951C2-5159-4B7F-AE82-687B273A7931}" type="slidenum">
              <a:rPr lang="en-US" smtClean="0"/>
              <a:t>‹#›</a:t>
            </a:fld>
            <a:endParaRPr lang="en-US"/>
          </a:p>
        </p:txBody>
      </p:sp>
    </p:spTree>
    <p:extLst>
      <p:ext uri="{BB962C8B-B14F-4D97-AF65-F5344CB8AC3E}">
        <p14:creationId xmlns:p14="http://schemas.microsoft.com/office/powerpoint/2010/main" val="129783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3" r:id="rId13"/>
    <p:sldLayoutId id="214748368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548640" y="228600"/>
            <a:ext cx="10972800" cy="4572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p>
            <a:r>
              <a:t>Title Text</a:t>
            </a:r>
          </a:p>
        </p:txBody>
      </p:sp>
      <p:sp>
        <p:nvSpPr>
          <p:cNvPr id="7" name="Body Level One…"/>
          <p:cNvSpPr txBox="1">
            <a:spLocks noGrp="1"/>
          </p:cNvSpPr>
          <p:nvPr>
            <p:ph type="body" idx="1"/>
          </p:nvPr>
        </p:nvSpPr>
        <p:spPr>
          <a:xfrm>
            <a:off x="548640" y="101716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endParaRPr/>
          </a:p>
        </p:txBody>
      </p:sp>
      <p:pic>
        <p:nvPicPr>
          <p:cNvPr id="4" name="Picture 3">
            <a:extLst>
              <a:ext uri="{FF2B5EF4-FFF2-40B4-BE49-F238E27FC236}">
                <a16:creationId xmlns:a16="http://schemas.microsoft.com/office/drawing/2014/main" id="{946FCCF0-8AC0-ED4C-8D03-7FA5EC43323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pic>
        <p:nvPicPr>
          <p:cNvPr id="5" name="Picture 4">
            <a:extLst>
              <a:ext uri="{FF2B5EF4-FFF2-40B4-BE49-F238E27FC236}">
                <a16:creationId xmlns:a16="http://schemas.microsoft.com/office/drawing/2014/main" id="{488315DD-4F26-4103-BE4B-A385B4DC8FE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23176031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2" r:id="rId9"/>
    <p:sldLayoutId id="2147483673" r:id="rId10"/>
    <p:sldLayoutId id="2147483674" r:id="rId11"/>
    <p:sldLayoutId id="2147483675" r:id="rId12"/>
  </p:sldLayoutIdLst>
  <p:transition spd="med"/>
  <p:txStyles>
    <p:titleStyle>
      <a:lvl1pPr marL="0" marR="0" indent="0" algn="l" defTabSz="342900" rtl="0" eaLnBrk="1" latinLnBrk="0" hangingPunct="1">
        <a:lnSpc>
          <a:spcPct val="100000"/>
        </a:lnSpc>
        <a:spcBef>
          <a:spcPts val="0"/>
        </a:spcBef>
        <a:spcAft>
          <a:spcPts val="0"/>
        </a:spcAft>
        <a:buClrTx/>
        <a:buSzTx/>
        <a:buFontTx/>
        <a:buNone/>
        <a:tabLst/>
        <a:defRPr sz="3200" b="1" i="0" u="none" strike="noStrike" cap="none" spc="-45" baseline="0">
          <a:ln>
            <a:noFill/>
          </a:ln>
          <a:solidFill>
            <a:srgbClr val="3E4E8D"/>
          </a:solidFill>
          <a:uFillTx/>
          <a:latin typeface="Montserrat SemiBold" pitchFamily="2" charset="77"/>
          <a:ea typeface="Montserrat SemiBold" pitchFamily="2" charset="77"/>
          <a:cs typeface="Hind Medium" panose="02000000000000000000" pitchFamily="2" charset="77"/>
          <a:sym typeface="Hind Bold"/>
        </a:defRPr>
      </a:lvl1pPr>
      <a:lvl2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0" marR="0" indent="0" algn="l" defTabSz="342900" rtl="0" eaLnBrk="1" latinLnBrk="0" hangingPunct="1">
        <a:lnSpc>
          <a:spcPct val="100000"/>
        </a:lnSpc>
        <a:spcBef>
          <a:spcPts val="400"/>
        </a:spcBef>
        <a:spcAft>
          <a:spcPts val="0"/>
        </a:spcAft>
        <a:buClr>
          <a:srgbClr val="52CAE0"/>
        </a:buClr>
        <a:buSzPct val="110000"/>
        <a:buFontTx/>
        <a:buNone/>
        <a:tabLst/>
        <a:defRPr sz="2000" b="0" i="0" u="none" strike="noStrike" cap="none" spc="0" baseline="0">
          <a:ln>
            <a:noFill/>
          </a:ln>
          <a:solidFill>
            <a:schemeClr val="accent6">
              <a:lumMod val="75000"/>
            </a:schemeClr>
          </a:solidFill>
          <a:uFillTx/>
          <a:latin typeface="Montserrat" pitchFamily="2" charset="77"/>
          <a:ea typeface="Montserrat" pitchFamily="2" charset="77"/>
          <a:cs typeface="Hind" panose="02000000000000000000" pitchFamily="2" charset="77"/>
          <a:sym typeface="Hind Regular"/>
        </a:defRPr>
      </a:lvl1pPr>
      <a:lvl2pPr marL="584000" marR="0" indent="-241101"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2pPr>
      <a:lvl3pPr marL="891538" marR="0" indent="-205738"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3pPr>
      <a:lvl4pPr marL="12660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4pPr>
      <a:lvl5pPr marL="16089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548640" y="228600"/>
            <a:ext cx="10972800" cy="4572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pic>
        <p:nvPicPr>
          <p:cNvPr id="4" name="Picture 3">
            <a:extLst>
              <a:ext uri="{FF2B5EF4-FFF2-40B4-BE49-F238E27FC236}">
                <a16:creationId xmlns:a16="http://schemas.microsoft.com/office/drawing/2014/main" id="{946FCCF0-8AC0-ED4C-8D03-7FA5EC43323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526485" y="5878285"/>
            <a:ext cx="1665515" cy="1110343"/>
          </a:xfrm>
          <a:prstGeom prst="rect">
            <a:avLst/>
          </a:prstGeom>
        </p:spPr>
      </p:pic>
    </p:spTree>
    <p:extLst>
      <p:ext uri="{BB962C8B-B14F-4D97-AF65-F5344CB8AC3E}">
        <p14:creationId xmlns:p14="http://schemas.microsoft.com/office/powerpoint/2010/main" val="141654306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ransition spd="med"/>
  <p:txStyles>
    <p:titleStyle>
      <a:lvl1pPr marL="0" marR="0" indent="0" algn="l" defTabSz="342900" rtl="0" eaLnBrk="1" latinLnBrk="0" hangingPunct="1">
        <a:lnSpc>
          <a:spcPct val="100000"/>
        </a:lnSpc>
        <a:spcBef>
          <a:spcPts val="0"/>
        </a:spcBef>
        <a:spcAft>
          <a:spcPts val="0"/>
        </a:spcAft>
        <a:buClrTx/>
        <a:buSzTx/>
        <a:buFontTx/>
        <a:buNone/>
        <a:tabLst/>
        <a:defRPr sz="3200" b="1" i="0" u="none" strike="noStrike" cap="none" spc="-45" baseline="0">
          <a:ln>
            <a:noFill/>
          </a:ln>
          <a:solidFill>
            <a:srgbClr val="3E4E8D"/>
          </a:solidFill>
          <a:uFillTx/>
          <a:latin typeface="Montserrat SemiBold" pitchFamily="2" charset="77"/>
          <a:ea typeface="Montserrat SemiBold" pitchFamily="2" charset="77"/>
          <a:cs typeface="Hind Medium" panose="02000000000000000000" pitchFamily="2" charset="77"/>
          <a:sym typeface="Hind Bold"/>
        </a:defRPr>
      </a:lvl1pPr>
      <a:lvl2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2pPr>
      <a:lvl3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3pPr>
      <a:lvl4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4pPr>
      <a:lvl5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5pPr>
      <a:lvl6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6pPr>
      <a:lvl7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7pPr>
      <a:lvl8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8pPr>
      <a:lvl9pPr marL="0" marR="0" indent="0" algn="l" defTabSz="342900" rtl="0" eaLnBrk="1" latinLnBrk="0" hangingPunct="1">
        <a:lnSpc>
          <a:spcPct val="100000"/>
        </a:lnSpc>
        <a:spcBef>
          <a:spcPts val="0"/>
        </a:spcBef>
        <a:spcAft>
          <a:spcPts val="0"/>
        </a:spcAft>
        <a:buClrTx/>
        <a:buSzTx/>
        <a:buFontTx/>
        <a:buNone/>
        <a:tabLst/>
        <a:defRPr sz="2800" b="0" i="0" u="none" strike="noStrike" cap="none" spc="-45" baseline="0">
          <a:ln>
            <a:noFill/>
          </a:ln>
          <a:solidFill>
            <a:srgbClr val="1BA2AC"/>
          </a:solidFill>
          <a:uFillTx/>
          <a:latin typeface="Hind Bold"/>
          <a:ea typeface="Hind Bold"/>
          <a:cs typeface="Hind Bold"/>
          <a:sym typeface="Hind Bold"/>
        </a:defRPr>
      </a:lvl9pPr>
    </p:titleStyle>
    <p:bodyStyle>
      <a:lvl1pPr marL="257175" marR="0" indent="-257175"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1pPr>
      <a:lvl2pPr marL="584000" marR="0" indent="-241101" algn="l" defTabSz="342900" rtl="0" eaLnBrk="1" latinLnBrk="0" hangingPunct="1">
        <a:lnSpc>
          <a:spcPct val="100000"/>
        </a:lnSpc>
        <a:spcBef>
          <a:spcPts val="400"/>
        </a:spcBef>
        <a:spcAft>
          <a:spcPts val="0"/>
        </a:spcAft>
        <a:buClr>
          <a:srgbClr val="52CAE0"/>
        </a:buClr>
        <a:buSzPct val="110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2pPr>
      <a:lvl3pPr marL="891538" marR="0" indent="-205738"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3pPr>
      <a:lvl4pPr marL="12660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4pPr>
      <a:lvl5pPr marL="1608992" marR="0" indent="-237392" algn="l" defTabSz="342900" rtl="0" eaLnBrk="1" latinLnBrk="0" hangingPunct="1">
        <a:lnSpc>
          <a:spcPct val="100000"/>
        </a:lnSpc>
        <a:spcBef>
          <a:spcPts val="400"/>
        </a:spcBef>
        <a:spcAft>
          <a:spcPts val="0"/>
        </a:spcAft>
        <a:buClr>
          <a:srgbClr val="52CAE0"/>
        </a:buClr>
        <a:buSzPct val="99000"/>
        <a:buFont typeface="Arial"/>
        <a:buChar char="•"/>
        <a:tabLst/>
        <a:defRPr sz="2000" b="0" i="0" u="none" strike="noStrike" cap="none" spc="0" baseline="0">
          <a:ln>
            <a:noFill/>
          </a:ln>
          <a:solidFill>
            <a:srgbClr val="777777"/>
          </a:solidFill>
          <a:uFillTx/>
          <a:latin typeface="Montserrat" pitchFamily="2" charset="77"/>
          <a:ea typeface="Montserrat" pitchFamily="2" charset="77"/>
          <a:cs typeface="Hind" panose="02000000000000000000" pitchFamily="2" charset="77"/>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p:bodyStyle>
    <p:other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ind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9.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15.emf"/><Relationship Id="rId4" Type="http://schemas.openxmlformats.org/officeDocument/2006/relationships/package" Target="../embeddings/Microsoft_Excel_Worksheet3.xls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7.emf"/><Relationship Id="rId4" Type="http://schemas.openxmlformats.org/officeDocument/2006/relationships/package" Target="../embeddings/Microsoft_Excel_Worksheet4.xls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D555F3-0E4C-451F-8C5E-AE234BBE8B0B}"/>
              </a:ext>
            </a:extLst>
          </p:cNvPr>
          <p:cNvSpPr>
            <a:spLocks noGrp="1"/>
          </p:cNvSpPr>
          <p:nvPr>
            <p:ph type="body" sz="quarter" idx="10"/>
          </p:nvPr>
        </p:nvSpPr>
        <p:spPr/>
        <p:txBody>
          <a:bodyPr/>
          <a:lstStyle/>
          <a:p>
            <a:pPr marL="0" indent="0">
              <a:buNone/>
            </a:pPr>
            <a:r>
              <a:rPr lang="en-US" sz="3200" b="1" dirty="0">
                <a:solidFill>
                  <a:schemeClr val="tx1">
                    <a:lumMod val="50000"/>
                    <a:lumOff val="50000"/>
                  </a:schemeClr>
                </a:solidFill>
                <a:latin typeface="Calibri" panose="020F0502020204030204" pitchFamily="34" charset="0"/>
              </a:rPr>
              <a:t>T1DX-QI Strategy Session – Pediatric Practice</a:t>
            </a:r>
            <a:endParaRPr lang="en-US" sz="5400" b="1" dirty="0">
              <a:solidFill>
                <a:schemeClr val="tx1">
                  <a:lumMod val="50000"/>
                  <a:lumOff val="50000"/>
                </a:schemeClr>
              </a:solidFill>
            </a:endParaRPr>
          </a:p>
        </p:txBody>
      </p:sp>
      <p:sp>
        <p:nvSpPr>
          <p:cNvPr id="5" name="Text Placeholder 4">
            <a:extLst>
              <a:ext uri="{FF2B5EF4-FFF2-40B4-BE49-F238E27FC236}">
                <a16:creationId xmlns:a16="http://schemas.microsoft.com/office/drawing/2014/main" id="{16C4CD57-3805-4F28-AC97-29A6A77D2E0D}"/>
              </a:ext>
            </a:extLst>
          </p:cNvPr>
          <p:cNvSpPr>
            <a:spLocks noGrp="1"/>
          </p:cNvSpPr>
          <p:nvPr>
            <p:ph type="body" sz="quarter" idx="11"/>
          </p:nvPr>
        </p:nvSpPr>
        <p:spPr>
          <a:xfrm>
            <a:off x="4412306" y="5486400"/>
            <a:ext cx="7802562" cy="1005840"/>
          </a:xfrm>
        </p:spPr>
        <p:txBody>
          <a:bodyPr/>
          <a:lstStyle/>
          <a:p>
            <a:pPr marL="0" indent="0">
              <a:buNone/>
            </a:pPr>
            <a:r>
              <a:rPr lang="en-US" sz="2400" dirty="0"/>
              <a:t>Clinical Leadership Session</a:t>
            </a:r>
          </a:p>
          <a:p>
            <a:pPr marL="0" indent="0">
              <a:buNone/>
            </a:pPr>
            <a:r>
              <a:rPr lang="en-US" sz="2400" dirty="0"/>
              <a:t>5/16/22</a:t>
            </a:r>
          </a:p>
          <a:p>
            <a:endParaRPr lang="en-US" sz="2400" dirty="0"/>
          </a:p>
        </p:txBody>
      </p:sp>
    </p:spTree>
    <p:extLst>
      <p:ext uri="{BB962C8B-B14F-4D97-AF65-F5344CB8AC3E}">
        <p14:creationId xmlns:p14="http://schemas.microsoft.com/office/powerpoint/2010/main" val="23097606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D51B1A-2AE1-432E-83B1-BE10D73C18E0}"/>
              </a:ext>
            </a:extLst>
          </p:cNvPr>
          <p:cNvSpPr>
            <a:spLocks noGrp="1"/>
          </p:cNvSpPr>
          <p:nvPr>
            <p:ph type="title"/>
          </p:nvPr>
        </p:nvSpPr>
        <p:spPr>
          <a:xfrm>
            <a:off x="548640" y="228600"/>
            <a:ext cx="10972800" cy="457200"/>
          </a:xfrm>
        </p:spPr>
        <p:txBody>
          <a:bodyPr/>
          <a:lstStyle/>
          <a:p>
            <a:r>
              <a:rPr lang="en-US" dirty="0"/>
              <a:t>Peds Clinics - HbA1c &lt; 7% (1% Increase)</a:t>
            </a:r>
          </a:p>
        </p:txBody>
      </p:sp>
      <p:sp>
        <p:nvSpPr>
          <p:cNvPr id="6" name="Arrow: Up 1">
            <a:extLst>
              <a:ext uri="{FF2B5EF4-FFF2-40B4-BE49-F238E27FC236}">
                <a16:creationId xmlns:a16="http://schemas.microsoft.com/office/drawing/2014/main" id="{2718A5A5-3F59-4C4E-9A00-27FA352E21A9}"/>
              </a:ext>
            </a:extLst>
          </p:cNvPr>
          <p:cNvSpPr/>
          <p:nvPr/>
        </p:nvSpPr>
        <p:spPr>
          <a:xfrm>
            <a:off x="7931910" y="1068372"/>
            <a:ext cx="448945" cy="1067190"/>
          </a:xfrm>
          <a:prstGeom prst="upArrow">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8" name="Text Placeholder 5">
            <a:extLst>
              <a:ext uri="{FF2B5EF4-FFF2-40B4-BE49-F238E27FC236}">
                <a16:creationId xmlns:a16="http://schemas.microsoft.com/office/drawing/2014/main" id="{8161B7CB-1BFE-4FDB-BC2F-78FE2D4E55AF}"/>
              </a:ext>
            </a:extLst>
          </p:cNvPr>
          <p:cNvSpPr txBox="1">
            <a:spLocks/>
          </p:cNvSpPr>
          <p:nvPr/>
        </p:nvSpPr>
        <p:spPr>
          <a:xfrm>
            <a:off x="8380855" y="1441219"/>
            <a:ext cx="1504575" cy="13886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1pPr>
            <a:lvl2pPr marL="0" marR="0" indent="2286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2pPr>
            <a:lvl3pPr marL="0" marR="0" indent="4572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3pPr>
            <a:lvl4pPr marL="0" marR="0" indent="6858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4pPr>
            <a:lvl5pPr marL="0" marR="0" indent="9144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a:lstStyle>
          <a:p>
            <a:r>
              <a:rPr lang="en-US" sz="1600"/>
              <a:t>Run chart favorable direction</a:t>
            </a:r>
          </a:p>
        </p:txBody>
      </p:sp>
      <p:pic>
        <p:nvPicPr>
          <p:cNvPr id="4" name="Content Placeholder 3">
            <a:extLst>
              <a:ext uri="{FF2B5EF4-FFF2-40B4-BE49-F238E27FC236}">
                <a16:creationId xmlns:a16="http://schemas.microsoft.com/office/drawing/2014/main" id="{2AA20438-BEFF-4F7E-BC12-3167F1D0866D}"/>
              </a:ext>
            </a:extLst>
          </p:cNvPr>
          <p:cNvPicPr>
            <a:picLocks noGrp="1" noChangeAspect="1"/>
          </p:cNvPicPr>
          <p:nvPr>
            <p:ph idx="1"/>
          </p:nvPr>
        </p:nvPicPr>
        <p:blipFill>
          <a:blip r:embed="rId3"/>
          <a:stretch>
            <a:fillRect/>
          </a:stretch>
        </p:blipFill>
        <p:spPr>
          <a:xfrm>
            <a:off x="558943" y="979893"/>
            <a:ext cx="6914301" cy="4293855"/>
          </a:xfrm>
          <a:prstGeom prst="rect">
            <a:avLst/>
          </a:prstGeom>
        </p:spPr>
      </p:pic>
      <p:graphicFrame>
        <p:nvGraphicFramePr>
          <p:cNvPr id="5" name="Object 4">
            <a:extLst>
              <a:ext uri="{FF2B5EF4-FFF2-40B4-BE49-F238E27FC236}">
                <a16:creationId xmlns:a16="http://schemas.microsoft.com/office/drawing/2014/main" id="{8B127241-695F-400D-A1F8-C1DAA04839F9}"/>
              </a:ext>
            </a:extLst>
          </p:cNvPr>
          <p:cNvGraphicFramePr>
            <a:graphicFrameLocks noChangeAspect="1"/>
          </p:cNvGraphicFramePr>
          <p:nvPr>
            <p:extLst>
              <p:ext uri="{D42A27DB-BD31-4B8C-83A1-F6EECF244321}">
                <p14:modId xmlns:p14="http://schemas.microsoft.com/office/powerpoint/2010/main" val="456745528"/>
              </p:ext>
            </p:extLst>
          </p:nvPr>
        </p:nvGraphicFramePr>
        <p:xfrm>
          <a:off x="489924" y="5521368"/>
          <a:ext cx="11212152" cy="536519"/>
        </p:xfrm>
        <a:graphic>
          <a:graphicData uri="http://schemas.openxmlformats.org/presentationml/2006/ole">
            <mc:AlternateContent xmlns:mc="http://schemas.openxmlformats.org/markup-compatibility/2006">
              <mc:Choice xmlns:v="urn:schemas-microsoft-com:vml" Requires="v">
                <p:oleObj name="Worksheet" r:id="rId4" imgW="12198242" imgH="584200" progId="Excel.Sheet.12">
                  <p:embed/>
                </p:oleObj>
              </mc:Choice>
              <mc:Fallback>
                <p:oleObj name="Worksheet" r:id="rId4" imgW="12198242" imgH="584200" progId="Excel.Sheet.12">
                  <p:embed/>
                  <p:pic>
                    <p:nvPicPr>
                      <p:cNvPr id="5" name="Object 4">
                        <a:extLst>
                          <a:ext uri="{FF2B5EF4-FFF2-40B4-BE49-F238E27FC236}">
                            <a16:creationId xmlns:a16="http://schemas.microsoft.com/office/drawing/2014/main" id="{8B127241-695F-400D-A1F8-C1DAA04839F9}"/>
                          </a:ext>
                        </a:extLst>
                      </p:cNvPr>
                      <p:cNvPicPr/>
                      <p:nvPr/>
                    </p:nvPicPr>
                    <p:blipFill>
                      <a:blip r:embed="rId5"/>
                      <a:stretch>
                        <a:fillRect/>
                      </a:stretch>
                    </p:blipFill>
                    <p:spPr>
                      <a:xfrm>
                        <a:off x="489924" y="5521368"/>
                        <a:ext cx="11212152" cy="536519"/>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C5779DF7-1294-4D76-8504-3072B0D1B2C4}"/>
              </a:ext>
            </a:extLst>
          </p:cNvPr>
          <p:cNvSpPr txBox="1"/>
          <p:nvPr/>
        </p:nvSpPr>
        <p:spPr>
          <a:xfrm>
            <a:off x="8553540" y="615449"/>
            <a:ext cx="188361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effectLst/>
                <a:uFillTx/>
                <a:latin typeface="Hind Bold"/>
                <a:ea typeface="Hind Bold"/>
                <a:cs typeface="Hind Bold"/>
                <a:sym typeface="Hind Bold"/>
              </a:rPr>
              <a:t>Increase</a:t>
            </a:r>
            <a:r>
              <a:rPr kumimoji="0" lang="en-US" sz="1400" b="1" i="0" u="none" strike="noStrike" cap="none" spc="0" normalizeH="0" baseline="0" dirty="0">
                <a:ln>
                  <a:noFill/>
                </a:ln>
                <a:effectLst/>
                <a:uFillTx/>
                <a:latin typeface="Hind Bold"/>
                <a:ea typeface="Hind Bold"/>
                <a:cs typeface="Hind Bold"/>
                <a:sym typeface="Hind Bold"/>
              </a:rPr>
              <a:t> by </a:t>
            </a:r>
            <a:r>
              <a:rPr lang="en-US" sz="1400" b="1" dirty="0">
                <a:latin typeface="Hind Bold"/>
                <a:ea typeface="Hind Bold"/>
                <a:cs typeface="Hind Bold"/>
                <a:sym typeface="Hind Bold"/>
              </a:rPr>
              <a:t>1</a:t>
            </a:r>
            <a:r>
              <a:rPr kumimoji="0" lang="en-US" sz="1400" b="1" i="0" u="none" strike="noStrike" cap="none" spc="0" normalizeH="0" baseline="0" dirty="0">
                <a:ln>
                  <a:noFill/>
                </a:ln>
                <a:effectLst/>
                <a:uFillTx/>
                <a:latin typeface="Hind Bold"/>
                <a:ea typeface="Hind Bold"/>
                <a:cs typeface="Hind Bold"/>
                <a:sym typeface="Hind Bold"/>
              </a:rPr>
              <a:t>%</a:t>
            </a:r>
          </a:p>
        </p:txBody>
      </p:sp>
    </p:spTree>
    <p:extLst>
      <p:ext uri="{BB962C8B-B14F-4D97-AF65-F5344CB8AC3E}">
        <p14:creationId xmlns:p14="http://schemas.microsoft.com/office/powerpoint/2010/main" val="1938935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248-214F-4AC9-AB25-A827945158A5}"/>
              </a:ext>
            </a:extLst>
          </p:cNvPr>
          <p:cNvSpPr>
            <a:spLocks noGrp="1"/>
          </p:cNvSpPr>
          <p:nvPr>
            <p:ph type="title"/>
          </p:nvPr>
        </p:nvSpPr>
        <p:spPr/>
        <p:txBody>
          <a:bodyPr/>
          <a:lstStyle/>
          <a:p>
            <a:r>
              <a:rPr lang="en-US" dirty="0"/>
              <a:t>Peds Clinics - HbA1c &lt; 7% Summary</a:t>
            </a:r>
          </a:p>
        </p:txBody>
      </p:sp>
      <p:sp>
        <p:nvSpPr>
          <p:cNvPr id="3" name="Content Placeholder 2">
            <a:extLst>
              <a:ext uri="{FF2B5EF4-FFF2-40B4-BE49-F238E27FC236}">
                <a16:creationId xmlns:a16="http://schemas.microsoft.com/office/drawing/2014/main" id="{35543495-EB18-4276-B228-612E5AE17FEB}"/>
              </a:ext>
            </a:extLst>
          </p:cNvPr>
          <p:cNvSpPr>
            <a:spLocks noGrp="1"/>
          </p:cNvSpPr>
          <p:nvPr>
            <p:ph sz="quarter" idx="10"/>
          </p:nvPr>
        </p:nvSpPr>
        <p:spPr>
          <a:xfrm>
            <a:off x="274595" y="990600"/>
            <a:ext cx="10972166" cy="5261344"/>
          </a:xfrm>
        </p:spPr>
        <p:txBody>
          <a:bodyPr/>
          <a:lstStyle/>
          <a:p>
            <a:r>
              <a:rPr lang="en-US" sz="2400" b="1" dirty="0">
                <a:solidFill>
                  <a:schemeClr val="tx1"/>
                </a:solidFill>
              </a:rPr>
              <a:t>QI Collaborative Goal: 25%</a:t>
            </a:r>
            <a:endParaRPr lang="en-US" sz="2400" dirty="0">
              <a:solidFill>
                <a:schemeClr val="tx1"/>
              </a:solidFill>
            </a:endParaRPr>
          </a:p>
          <a:p>
            <a:r>
              <a:rPr lang="en-US" sz="2400" b="1" dirty="0">
                <a:solidFill>
                  <a:schemeClr val="tx1"/>
                </a:solidFill>
              </a:rPr>
              <a:t>QI Collaborative Average: 17.32</a:t>
            </a:r>
            <a:r>
              <a:rPr lang="en-US" sz="2400" dirty="0">
                <a:solidFill>
                  <a:schemeClr val="tx1"/>
                </a:solidFill>
              </a:rPr>
              <a:t>%</a:t>
            </a:r>
          </a:p>
          <a:p>
            <a:endParaRPr lang="en-US" sz="2400" dirty="0">
              <a:solidFill>
                <a:schemeClr val="tx1"/>
              </a:solidFill>
            </a:endParaRPr>
          </a:p>
          <a:p>
            <a:r>
              <a:rPr lang="en-US" sz="2400" b="1" dirty="0">
                <a:solidFill>
                  <a:schemeClr val="tx1"/>
                </a:solidFill>
              </a:rPr>
              <a:t>Sites that meet goal: 1/25</a:t>
            </a:r>
          </a:p>
          <a:p>
            <a:r>
              <a:rPr lang="en-US" sz="2400" b="1" dirty="0">
                <a:solidFill>
                  <a:schemeClr val="tx1"/>
                </a:solidFill>
              </a:rPr>
              <a:t>Top performers: </a:t>
            </a:r>
          </a:p>
          <a:p>
            <a:pPr marL="457200" indent="-457200">
              <a:buAutoNum type="arabicParenBoth"/>
            </a:pPr>
            <a:r>
              <a:rPr lang="en-US" sz="2400" dirty="0">
                <a:solidFill>
                  <a:schemeClr val="tx1"/>
                </a:solidFill>
              </a:rPr>
              <a:t>NYU Ped: 36.5%; </a:t>
            </a:r>
          </a:p>
          <a:p>
            <a:pPr marL="457200" indent="-457200">
              <a:buAutoNum type="arabicParenBoth"/>
            </a:pPr>
            <a:r>
              <a:rPr lang="en-US" sz="2400" dirty="0">
                <a:solidFill>
                  <a:schemeClr val="tx1"/>
                </a:solidFill>
              </a:rPr>
              <a:t>Rady: 23%</a:t>
            </a:r>
          </a:p>
          <a:p>
            <a:pPr marL="457200" indent="-457200">
              <a:buAutoNum type="arabicParenBoth"/>
            </a:pPr>
            <a:r>
              <a:rPr lang="en-US" sz="2400" dirty="0">
                <a:solidFill>
                  <a:schemeClr val="tx1"/>
                </a:solidFill>
              </a:rPr>
              <a:t>Lurie: 22.6%</a:t>
            </a:r>
          </a:p>
          <a:p>
            <a:pPr marL="457200" indent="-457200">
              <a:buAutoNum type="arabicParenBoth"/>
            </a:pPr>
            <a:r>
              <a:rPr lang="en-US" sz="2400" dirty="0">
                <a:solidFill>
                  <a:schemeClr val="tx1"/>
                </a:solidFill>
              </a:rPr>
              <a:t>CHLA: 22%</a:t>
            </a:r>
          </a:p>
          <a:p>
            <a:pPr marL="457200" indent="-457200">
              <a:buAutoNum type="arabicParenBoth"/>
            </a:pPr>
            <a:r>
              <a:rPr lang="en-US" sz="2400" dirty="0">
                <a:solidFill>
                  <a:schemeClr val="tx1"/>
                </a:solidFill>
              </a:rPr>
              <a:t>NYU Mineola: 21.2%</a:t>
            </a:r>
          </a:p>
          <a:p>
            <a:endParaRPr lang="en-US" sz="2400" dirty="0">
              <a:solidFill>
                <a:schemeClr val="tx1"/>
              </a:solidFill>
            </a:endParaRPr>
          </a:p>
          <a:p>
            <a:r>
              <a:rPr lang="en-US" sz="2400" b="1" dirty="0">
                <a:solidFill>
                  <a:schemeClr val="tx1"/>
                </a:solidFill>
              </a:rPr>
              <a:t>Range:</a:t>
            </a:r>
            <a:r>
              <a:rPr lang="en-US" sz="2400" dirty="0">
                <a:solidFill>
                  <a:schemeClr val="tx1"/>
                </a:solidFill>
              </a:rPr>
              <a:t> 12%-36.5%</a:t>
            </a:r>
          </a:p>
          <a:p>
            <a:endParaRPr lang="en-US" dirty="0"/>
          </a:p>
        </p:txBody>
      </p:sp>
      <p:graphicFrame>
        <p:nvGraphicFramePr>
          <p:cNvPr id="4" name="Table 4">
            <a:extLst>
              <a:ext uri="{FF2B5EF4-FFF2-40B4-BE49-F238E27FC236}">
                <a16:creationId xmlns:a16="http://schemas.microsoft.com/office/drawing/2014/main" id="{5F596B36-B83B-45C1-92F8-310828B761C4}"/>
              </a:ext>
            </a:extLst>
          </p:cNvPr>
          <p:cNvGraphicFramePr>
            <a:graphicFrameLocks noGrp="1"/>
          </p:cNvGraphicFramePr>
          <p:nvPr>
            <p:extLst>
              <p:ext uri="{D42A27DB-BD31-4B8C-83A1-F6EECF244321}">
                <p14:modId xmlns:p14="http://schemas.microsoft.com/office/powerpoint/2010/main" val="1835229151"/>
              </p:ext>
            </p:extLst>
          </p:nvPr>
        </p:nvGraphicFramePr>
        <p:xfrm>
          <a:off x="6096000" y="990600"/>
          <a:ext cx="5760762" cy="4983682"/>
        </p:xfrm>
        <a:graphic>
          <a:graphicData uri="http://schemas.openxmlformats.org/drawingml/2006/table">
            <a:tbl>
              <a:tblPr firstRow="1" bandRow="1"/>
              <a:tblGrid>
                <a:gridCol w="1920254">
                  <a:extLst>
                    <a:ext uri="{9D8B030D-6E8A-4147-A177-3AD203B41FA5}">
                      <a16:colId xmlns:a16="http://schemas.microsoft.com/office/drawing/2014/main" val="1105417818"/>
                    </a:ext>
                  </a:extLst>
                </a:gridCol>
                <a:gridCol w="2047859">
                  <a:extLst>
                    <a:ext uri="{9D8B030D-6E8A-4147-A177-3AD203B41FA5}">
                      <a16:colId xmlns:a16="http://schemas.microsoft.com/office/drawing/2014/main" val="439440434"/>
                    </a:ext>
                  </a:extLst>
                </a:gridCol>
                <a:gridCol w="1792649">
                  <a:extLst>
                    <a:ext uri="{9D8B030D-6E8A-4147-A177-3AD203B41FA5}">
                      <a16:colId xmlns:a16="http://schemas.microsoft.com/office/drawing/2014/main" val="27086691"/>
                    </a:ext>
                  </a:extLst>
                </a:gridCol>
              </a:tblGrid>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 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Incomplete/No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32412306"/>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Texas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CMH</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of Miami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978321"/>
                  </a:ext>
                </a:extLst>
              </a:tr>
              <a:tr h="32098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Michigan</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t>Children 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UCSF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59641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Cornell</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SUNY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Mt Sinai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0106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Alabama</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81435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CHLA</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Seattle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41041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Tennessee</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of Wisconsin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65863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Rady</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835214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BDC Peds</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04005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Indiana</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Atlanta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193754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Lurie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NYU Peds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898851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Helen Devos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Florida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53670"/>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Stanford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CCHMC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27529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Mineola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1147402"/>
                  </a:ext>
                </a:extLst>
              </a:tr>
              <a:tr h="395500">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4468009"/>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345314"/>
                  </a:ext>
                </a:extLst>
              </a:tr>
            </a:tbl>
          </a:graphicData>
        </a:graphic>
      </p:graphicFrame>
    </p:spTree>
    <p:extLst>
      <p:ext uri="{BB962C8B-B14F-4D97-AF65-F5344CB8AC3E}">
        <p14:creationId xmlns:p14="http://schemas.microsoft.com/office/powerpoint/2010/main" val="255758084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FAFC1F-CB1A-4ADE-8388-DABBE459A2B1}"/>
              </a:ext>
            </a:extLst>
          </p:cNvPr>
          <p:cNvSpPr>
            <a:spLocks noGrp="1"/>
          </p:cNvSpPr>
          <p:nvPr>
            <p:ph type="title"/>
          </p:nvPr>
        </p:nvSpPr>
        <p:spPr/>
        <p:txBody>
          <a:bodyPr/>
          <a:lstStyle/>
          <a:p>
            <a:r>
              <a:rPr lang="en-US" dirty="0"/>
              <a:t>Peds Clinics - CGM Use 10% increase in CGM Use</a:t>
            </a:r>
          </a:p>
        </p:txBody>
      </p:sp>
      <p:sp>
        <p:nvSpPr>
          <p:cNvPr id="9" name="Arrow: Up 1">
            <a:extLst>
              <a:ext uri="{FF2B5EF4-FFF2-40B4-BE49-F238E27FC236}">
                <a16:creationId xmlns:a16="http://schemas.microsoft.com/office/drawing/2014/main" id="{69475C88-5ED2-4A4E-B242-D5DF92C1BA2D}"/>
              </a:ext>
            </a:extLst>
          </p:cNvPr>
          <p:cNvSpPr/>
          <p:nvPr/>
        </p:nvSpPr>
        <p:spPr>
          <a:xfrm>
            <a:off x="7548214" y="977098"/>
            <a:ext cx="448945" cy="1067190"/>
          </a:xfrm>
          <a:prstGeom prst="upArrow">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10" name="Text Placeholder 5">
            <a:extLst>
              <a:ext uri="{FF2B5EF4-FFF2-40B4-BE49-F238E27FC236}">
                <a16:creationId xmlns:a16="http://schemas.microsoft.com/office/drawing/2014/main" id="{2964EDBB-4B7C-4F9F-9E95-8CD8033C9A80}"/>
              </a:ext>
            </a:extLst>
          </p:cNvPr>
          <p:cNvSpPr txBox="1">
            <a:spLocks/>
          </p:cNvSpPr>
          <p:nvPr/>
        </p:nvSpPr>
        <p:spPr>
          <a:xfrm>
            <a:off x="8113877" y="1201722"/>
            <a:ext cx="1504575" cy="13886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1pPr>
            <a:lvl2pPr marL="0" marR="0" indent="2286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2pPr>
            <a:lvl3pPr marL="0" marR="0" indent="4572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3pPr>
            <a:lvl4pPr marL="0" marR="0" indent="6858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4pPr>
            <a:lvl5pPr marL="0" marR="0" indent="9144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a:lstStyle>
          <a:p>
            <a:r>
              <a:rPr lang="en-US" sz="1600"/>
              <a:t>Run chart favorable direction</a:t>
            </a:r>
          </a:p>
        </p:txBody>
      </p:sp>
      <p:pic>
        <p:nvPicPr>
          <p:cNvPr id="5" name="Content Placeholder 4">
            <a:extLst>
              <a:ext uri="{FF2B5EF4-FFF2-40B4-BE49-F238E27FC236}">
                <a16:creationId xmlns:a16="http://schemas.microsoft.com/office/drawing/2014/main" id="{29147CFA-37E4-41F8-89C1-44FF1D7DFDC9}"/>
              </a:ext>
            </a:extLst>
          </p:cNvPr>
          <p:cNvPicPr>
            <a:picLocks noGrp="1" noChangeAspect="1"/>
          </p:cNvPicPr>
          <p:nvPr>
            <p:ph idx="1"/>
          </p:nvPr>
        </p:nvPicPr>
        <p:blipFill>
          <a:blip r:embed="rId3"/>
          <a:stretch>
            <a:fillRect/>
          </a:stretch>
        </p:blipFill>
        <p:spPr>
          <a:xfrm>
            <a:off x="612972" y="977098"/>
            <a:ext cx="6730468" cy="4179693"/>
          </a:xfrm>
          <a:prstGeom prst="rect">
            <a:avLst/>
          </a:prstGeom>
        </p:spPr>
      </p:pic>
      <p:graphicFrame>
        <p:nvGraphicFramePr>
          <p:cNvPr id="6" name="Object 5">
            <a:extLst>
              <a:ext uri="{FF2B5EF4-FFF2-40B4-BE49-F238E27FC236}">
                <a16:creationId xmlns:a16="http://schemas.microsoft.com/office/drawing/2014/main" id="{09DCD9C5-401F-464C-B308-73E654C12BB9}"/>
              </a:ext>
            </a:extLst>
          </p:cNvPr>
          <p:cNvGraphicFramePr>
            <a:graphicFrameLocks noChangeAspect="1"/>
          </p:cNvGraphicFramePr>
          <p:nvPr>
            <p:extLst>
              <p:ext uri="{D42A27DB-BD31-4B8C-83A1-F6EECF244321}">
                <p14:modId xmlns:p14="http://schemas.microsoft.com/office/powerpoint/2010/main" val="558033497"/>
              </p:ext>
            </p:extLst>
          </p:nvPr>
        </p:nvGraphicFramePr>
        <p:xfrm>
          <a:off x="263629" y="5501695"/>
          <a:ext cx="11327391" cy="542033"/>
        </p:xfrm>
        <a:graphic>
          <a:graphicData uri="http://schemas.openxmlformats.org/presentationml/2006/ole">
            <mc:AlternateContent xmlns:mc="http://schemas.openxmlformats.org/markup-compatibility/2006">
              <mc:Choice xmlns:v="urn:schemas-microsoft-com:vml" Requires="v">
                <p:oleObj name="Worksheet" r:id="rId4" imgW="12198242" imgH="584200" progId="Excel.Sheet.12">
                  <p:embed/>
                </p:oleObj>
              </mc:Choice>
              <mc:Fallback>
                <p:oleObj name="Worksheet" r:id="rId4" imgW="12198242" imgH="584200" progId="Excel.Sheet.12">
                  <p:embed/>
                  <p:pic>
                    <p:nvPicPr>
                      <p:cNvPr id="6" name="Object 5">
                        <a:extLst>
                          <a:ext uri="{FF2B5EF4-FFF2-40B4-BE49-F238E27FC236}">
                            <a16:creationId xmlns:a16="http://schemas.microsoft.com/office/drawing/2014/main" id="{09DCD9C5-401F-464C-B308-73E654C12BB9}"/>
                          </a:ext>
                        </a:extLst>
                      </p:cNvPr>
                      <p:cNvPicPr/>
                      <p:nvPr/>
                    </p:nvPicPr>
                    <p:blipFill>
                      <a:blip r:embed="rId5"/>
                      <a:stretch>
                        <a:fillRect/>
                      </a:stretch>
                    </p:blipFill>
                    <p:spPr>
                      <a:xfrm>
                        <a:off x="263629" y="5501695"/>
                        <a:ext cx="11327391" cy="542033"/>
                      </a:xfrm>
                      <a:prstGeom prst="rect">
                        <a:avLst/>
                      </a:prstGeom>
                    </p:spPr>
                  </p:pic>
                </p:oleObj>
              </mc:Fallback>
            </mc:AlternateContent>
          </a:graphicData>
        </a:graphic>
      </p:graphicFrame>
    </p:spTree>
    <p:extLst>
      <p:ext uri="{BB962C8B-B14F-4D97-AF65-F5344CB8AC3E}">
        <p14:creationId xmlns:p14="http://schemas.microsoft.com/office/powerpoint/2010/main" val="19212006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248-214F-4AC9-AB25-A827945158A5}"/>
              </a:ext>
            </a:extLst>
          </p:cNvPr>
          <p:cNvSpPr>
            <a:spLocks noGrp="1"/>
          </p:cNvSpPr>
          <p:nvPr>
            <p:ph type="title"/>
          </p:nvPr>
        </p:nvSpPr>
        <p:spPr/>
        <p:txBody>
          <a:bodyPr/>
          <a:lstStyle/>
          <a:p>
            <a:r>
              <a:rPr lang="en-US" dirty="0"/>
              <a:t>Peds Clinics – CGM Use</a:t>
            </a:r>
          </a:p>
        </p:txBody>
      </p:sp>
      <p:sp>
        <p:nvSpPr>
          <p:cNvPr id="3" name="Content Placeholder 2">
            <a:extLst>
              <a:ext uri="{FF2B5EF4-FFF2-40B4-BE49-F238E27FC236}">
                <a16:creationId xmlns:a16="http://schemas.microsoft.com/office/drawing/2014/main" id="{35543495-EB18-4276-B228-612E5AE17FEB}"/>
              </a:ext>
            </a:extLst>
          </p:cNvPr>
          <p:cNvSpPr>
            <a:spLocks noGrp="1"/>
          </p:cNvSpPr>
          <p:nvPr>
            <p:ph sz="quarter" idx="10"/>
          </p:nvPr>
        </p:nvSpPr>
        <p:spPr>
          <a:xfrm>
            <a:off x="549274" y="914400"/>
            <a:ext cx="10972166" cy="5135526"/>
          </a:xfrm>
        </p:spPr>
        <p:txBody>
          <a:bodyPr/>
          <a:lstStyle/>
          <a:p>
            <a:r>
              <a:rPr lang="en-US" sz="2400" b="1" dirty="0">
                <a:solidFill>
                  <a:schemeClr val="tx1"/>
                </a:solidFill>
              </a:rPr>
              <a:t>QI Collaborative Goal: 70%</a:t>
            </a:r>
            <a:endParaRPr lang="en-US" sz="2400" dirty="0">
              <a:solidFill>
                <a:schemeClr val="tx1"/>
              </a:solidFill>
            </a:endParaRPr>
          </a:p>
          <a:p>
            <a:r>
              <a:rPr lang="en-US" sz="2400" b="1" dirty="0">
                <a:solidFill>
                  <a:schemeClr val="tx1"/>
                </a:solidFill>
              </a:rPr>
              <a:t>QI Collaborative Average: 74%</a:t>
            </a:r>
          </a:p>
          <a:p>
            <a:endParaRPr lang="en-US" sz="2400" dirty="0">
              <a:solidFill>
                <a:schemeClr val="tx1"/>
              </a:solidFill>
            </a:endParaRPr>
          </a:p>
          <a:p>
            <a:r>
              <a:rPr lang="en-US" sz="2400" b="1" dirty="0">
                <a:solidFill>
                  <a:schemeClr val="tx1"/>
                </a:solidFill>
              </a:rPr>
              <a:t>Sites that meet goal: 14/25</a:t>
            </a:r>
            <a:endParaRPr lang="en-US" sz="2400" dirty="0">
              <a:solidFill>
                <a:schemeClr val="tx1"/>
              </a:solidFill>
            </a:endParaRPr>
          </a:p>
          <a:p>
            <a:r>
              <a:rPr lang="en-US" sz="2400" b="1" dirty="0">
                <a:solidFill>
                  <a:schemeClr val="tx1"/>
                </a:solidFill>
              </a:rPr>
              <a:t>Top performers: </a:t>
            </a:r>
          </a:p>
          <a:p>
            <a:pPr marL="457200" indent="-457200">
              <a:buAutoNum type="arabicParenBoth"/>
            </a:pPr>
            <a:r>
              <a:rPr lang="en-US" sz="2400" dirty="0">
                <a:solidFill>
                  <a:schemeClr val="tx1"/>
                </a:solidFill>
              </a:rPr>
              <a:t>NYU Peds: 86%; </a:t>
            </a:r>
          </a:p>
          <a:p>
            <a:pPr marL="457200" indent="-457200">
              <a:buAutoNum type="arabicParenBoth"/>
            </a:pPr>
            <a:r>
              <a:rPr lang="en-US" sz="2400" dirty="0">
                <a:solidFill>
                  <a:schemeClr val="tx1"/>
                </a:solidFill>
              </a:rPr>
              <a:t>NYU Mineola: 83%</a:t>
            </a:r>
          </a:p>
          <a:p>
            <a:pPr marL="457200" indent="-457200">
              <a:buAutoNum type="arabicParenBoth"/>
            </a:pPr>
            <a:r>
              <a:rPr lang="en-US" sz="2400" dirty="0">
                <a:solidFill>
                  <a:schemeClr val="tx1"/>
                </a:solidFill>
              </a:rPr>
              <a:t>UF: 79%</a:t>
            </a:r>
          </a:p>
          <a:p>
            <a:pPr marL="457200" indent="-457200">
              <a:buAutoNum type="arabicParenBoth"/>
            </a:pPr>
            <a:r>
              <a:rPr lang="en-US" sz="2400" dirty="0">
                <a:solidFill>
                  <a:schemeClr val="tx1"/>
                </a:solidFill>
              </a:rPr>
              <a:t>Seattle: 79%</a:t>
            </a:r>
          </a:p>
          <a:p>
            <a:pPr marL="457200" indent="-457200">
              <a:buAutoNum type="arabicParenBoth"/>
            </a:pPr>
            <a:r>
              <a:rPr lang="en-US" sz="2400" dirty="0">
                <a:solidFill>
                  <a:schemeClr val="tx1"/>
                </a:solidFill>
              </a:rPr>
              <a:t>CMH: 79%</a:t>
            </a:r>
          </a:p>
          <a:p>
            <a:pPr marL="0" indent="0">
              <a:buNone/>
            </a:pPr>
            <a:endParaRPr lang="en-US" sz="2400" dirty="0">
              <a:solidFill>
                <a:schemeClr val="tx1"/>
              </a:solidFill>
            </a:endParaRPr>
          </a:p>
          <a:p>
            <a:r>
              <a:rPr lang="en-US" sz="2400" b="1" dirty="0">
                <a:solidFill>
                  <a:schemeClr val="tx1"/>
                </a:solidFill>
              </a:rPr>
              <a:t>Range: 31%-85%</a:t>
            </a:r>
          </a:p>
          <a:p>
            <a:endParaRPr lang="en-US" dirty="0"/>
          </a:p>
        </p:txBody>
      </p:sp>
      <p:graphicFrame>
        <p:nvGraphicFramePr>
          <p:cNvPr id="5" name="Table 4">
            <a:extLst>
              <a:ext uri="{FF2B5EF4-FFF2-40B4-BE49-F238E27FC236}">
                <a16:creationId xmlns:a16="http://schemas.microsoft.com/office/drawing/2014/main" id="{BB12DEB8-7915-4838-B98F-65D779DBCF2B}"/>
              </a:ext>
            </a:extLst>
          </p:cNvPr>
          <p:cNvGraphicFramePr>
            <a:graphicFrameLocks noGrp="1"/>
          </p:cNvGraphicFramePr>
          <p:nvPr>
            <p:extLst>
              <p:ext uri="{D42A27DB-BD31-4B8C-83A1-F6EECF244321}">
                <p14:modId xmlns:p14="http://schemas.microsoft.com/office/powerpoint/2010/main" val="425819775"/>
              </p:ext>
            </p:extLst>
          </p:nvPr>
        </p:nvGraphicFramePr>
        <p:xfrm>
          <a:off x="6096000" y="685800"/>
          <a:ext cx="5760762" cy="4983682"/>
        </p:xfrm>
        <a:graphic>
          <a:graphicData uri="http://schemas.openxmlformats.org/drawingml/2006/table">
            <a:tbl>
              <a:tblPr firstRow="1" bandRow="1"/>
              <a:tblGrid>
                <a:gridCol w="1920254">
                  <a:extLst>
                    <a:ext uri="{9D8B030D-6E8A-4147-A177-3AD203B41FA5}">
                      <a16:colId xmlns:a16="http://schemas.microsoft.com/office/drawing/2014/main" val="1105417818"/>
                    </a:ext>
                  </a:extLst>
                </a:gridCol>
                <a:gridCol w="2047859">
                  <a:extLst>
                    <a:ext uri="{9D8B030D-6E8A-4147-A177-3AD203B41FA5}">
                      <a16:colId xmlns:a16="http://schemas.microsoft.com/office/drawing/2014/main" val="439440434"/>
                    </a:ext>
                  </a:extLst>
                </a:gridCol>
                <a:gridCol w="1792649">
                  <a:extLst>
                    <a:ext uri="{9D8B030D-6E8A-4147-A177-3AD203B41FA5}">
                      <a16:colId xmlns:a16="http://schemas.microsoft.com/office/drawing/2014/main" val="27086691"/>
                    </a:ext>
                  </a:extLst>
                </a:gridCol>
              </a:tblGrid>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 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Incomplete/No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32412306"/>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Texas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CMH</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of Miami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978321"/>
                  </a:ext>
                </a:extLst>
              </a:tr>
              <a:tr h="32098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Michigan</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t>Children 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UCSF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59641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Cornell</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SUNY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Mt Sinai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0106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Alabama</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81435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CHLA</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Seattle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41041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Tennessee</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of Wisconsin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65863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Rady</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835214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BDC Peds</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04005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Indiana</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Atlanta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193754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Lurie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NYU Peds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898851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Helen Devos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Florida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53670"/>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Stanford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CCHMC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27529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Mineola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1147402"/>
                  </a:ext>
                </a:extLst>
              </a:tr>
              <a:tr h="395500">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4468009"/>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345314"/>
                  </a:ext>
                </a:extLst>
              </a:tr>
            </a:tbl>
          </a:graphicData>
        </a:graphic>
      </p:graphicFrame>
    </p:spTree>
    <p:extLst>
      <p:ext uri="{BB962C8B-B14F-4D97-AF65-F5344CB8AC3E}">
        <p14:creationId xmlns:p14="http://schemas.microsoft.com/office/powerpoint/2010/main" val="394114256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73BEC1-34FE-4380-8196-534973BA091A}"/>
              </a:ext>
            </a:extLst>
          </p:cNvPr>
          <p:cNvSpPr>
            <a:spLocks noGrp="1"/>
          </p:cNvSpPr>
          <p:nvPr>
            <p:ph type="title"/>
          </p:nvPr>
        </p:nvSpPr>
        <p:spPr/>
        <p:txBody>
          <a:bodyPr/>
          <a:lstStyle/>
          <a:p>
            <a:r>
              <a:rPr lang="en-US" dirty="0"/>
              <a:t>Peds Clinics - Pump Use</a:t>
            </a:r>
          </a:p>
        </p:txBody>
      </p:sp>
      <p:sp>
        <p:nvSpPr>
          <p:cNvPr id="8" name="Arrow: Up 1">
            <a:extLst>
              <a:ext uri="{FF2B5EF4-FFF2-40B4-BE49-F238E27FC236}">
                <a16:creationId xmlns:a16="http://schemas.microsoft.com/office/drawing/2014/main" id="{97149D93-6242-499A-952B-2FDDCFBA0D20}"/>
              </a:ext>
            </a:extLst>
          </p:cNvPr>
          <p:cNvSpPr/>
          <p:nvPr/>
        </p:nvSpPr>
        <p:spPr>
          <a:xfrm>
            <a:off x="7931866" y="1032459"/>
            <a:ext cx="448945" cy="1067190"/>
          </a:xfrm>
          <a:prstGeom prst="upArrow">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9" name="Text Placeholder 5">
            <a:extLst>
              <a:ext uri="{FF2B5EF4-FFF2-40B4-BE49-F238E27FC236}">
                <a16:creationId xmlns:a16="http://schemas.microsoft.com/office/drawing/2014/main" id="{AA99FA8E-B131-4C4F-BD82-562ABEFF03C6}"/>
              </a:ext>
            </a:extLst>
          </p:cNvPr>
          <p:cNvSpPr txBox="1">
            <a:spLocks/>
          </p:cNvSpPr>
          <p:nvPr/>
        </p:nvSpPr>
        <p:spPr>
          <a:xfrm>
            <a:off x="8593660" y="978424"/>
            <a:ext cx="1504575" cy="13886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1pPr>
            <a:lvl2pPr marL="0" marR="0" indent="2286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2pPr>
            <a:lvl3pPr marL="0" marR="0" indent="4572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3pPr>
            <a:lvl4pPr marL="0" marR="0" indent="6858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4pPr>
            <a:lvl5pPr marL="0" marR="0" indent="9144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a:lstStyle>
          <a:p>
            <a:r>
              <a:rPr lang="en-US" sz="1600"/>
              <a:t>Run chart favorable direction</a:t>
            </a:r>
          </a:p>
        </p:txBody>
      </p:sp>
      <p:graphicFrame>
        <p:nvGraphicFramePr>
          <p:cNvPr id="6" name="Object 5">
            <a:extLst>
              <a:ext uri="{FF2B5EF4-FFF2-40B4-BE49-F238E27FC236}">
                <a16:creationId xmlns:a16="http://schemas.microsoft.com/office/drawing/2014/main" id="{67F53FAB-0992-466F-AE1B-87B17C9C05D2}"/>
              </a:ext>
            </a:extLst>
          </p:cNvPr>
          <p:cNvGraphicFramePr>
            <a:graphicFrameLocks noChangeAspect="1"/>
          </p:cNvGraphicFramePr>
          <p:nvPr>
            <p:extLst>
              <p:ext uri="{D42A27DB-BD31-4B8C-83A1-F6EECF244321}">
                <p14:modId xmlns:p14="http://schemas.microsoft.com/office/powerpoint/2010/main" val="880276584"/>
              </p:ext>
            </p:extLst>
          </p:nvPr>
        </p:nvGraphicFramePr>
        <p:xfrm>
          <a:off x="352291" y="5457330"/>
          <a:ext cx="11487418" cy="549690"/>
        </p:xfrm>
        <a:graphic>
          <a:graphicData uri="http://schemas.openxmlformats.org/presentationml/2006/ole">
            <mc:AlternateContent xmlns:mc="http://schemas.openxmlformats.org/markup-compatibility/2006">
              <mc:Choice xmlns:v="urn:schemas-microsoft-com:vml" Requires="v">
                <p:oleObj name="Worksheet" r:id="rId3" imgW="12198242" imgH="584200" progId="Excel.Sheet.12">
                  <p:embed/>
                </p:oleObj>
              </mc:Choice>
              <mc:Fallback>
                <p:oleObj name="Worksheet" r:id="rId3" imgW="12198242" imgH="584200" progId="Excel.Sheet.12">
                  <p:embed/>
                  <p:pic>
                    <p:nvPicPr>
                      <p:cNvPr id="6" name="Object 5">
                        <a:extLst>
                          <a:ext uri="{FF2B5EF4-FFF2-40B4-BE49-F238E27FC236}">
                            <a16:creationId xmlns:a16="http://schemas.microsoft.com/office/drawing/2014/main" id="{67F53FAB-0992-466F-AE1B-87B17C9C05D2}"/>
                          </a:ext>
                        </a:extLst>
                      </p:cNvPr>
                      <p:cNvPicPr/>
                      <p:nvPr/>
                    </p:nvPicPr>
                    <p:blipFill>
                      <a:blip r:embed="rId4"/>
                      <a:stretch>
                        <a:fillRect/>
                      </a:stretch>
                    </p:blipFill>
                    <p:spPr>
                      <a:xfrm>
                        <a:off x="352291" y="5457330"/>
                        <a:ext cx="11487418" cy="549690"/>
                      </a:xfrm>
                      <a:prstGeom prst="rect">
                        <a:avLst/>
                      </a:prstGeom>
                    </p:spPr>
                  </p:pic>
                </p:oleObj>
              </mc:Fallback>
            </mc:AlternateContent>
          </a:graphicData>
        </a:graphic>
      </p:graphicFrame>
      <p:pic>
        <p:nvPicPr>
          <p:cNvPr id="12" name="Content Placeholder 11">
            <a:extLst>
              <a:ext uri="{FF2B5EF4-FFF2-40B4-BE49-F238E27FC236}">
                <a16:creationId xmlns:a16="http://schemas.microsoft.com/office/drawing/2014/main" id="{38C47CDD-3BDC-4CB2-AD65-796E833B9C76}"/>
              </a:ext>
            </a:extLst>
          </p:cNvPr>
          <p:cNvPicPr>
            <a:picLocks noGrp="1" noChangeAspect="1"/>
          </p:cNvPicPr>
          <p:nvPr>
            <p:ph sz="quarter" idx="10"/>
          </p:nvPr>
        </p:nvPicPr>
        <p:blipFill>
          <a:blip r:embed="rId5"/>
          <a:stretch>
            <a:fillRect/>
          </a:stretch>
        </p:blipFill>
        <p:spPr>
          <a:xfrm>
            <a:off x="637953" y="850979"/>
            <a:ext cx="7081064" cy="4397417"/>
          </a:xfrm>
          <a:prstGeom prst="rect">
            <a:avLst/>
          </a:prstGeom>
        </p:spPr>
      </p:pic>
    </p:spTree>
    <p:extLst>
      <p:ext uri="{BB962C8B-B14F-4D97-AF65-F5344CB8AC3E}">
        <p14:creationId xmlns:p14="http://schemas.microsoft.com/office/powerpoint/2010/main" val="371126479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248-214F-4AC9-AB25-A827945158A5}"/>
              </a:ext>
            </a:extLst>
          </p:cNvPr>
          <p:cNvSpPr>
            <a:spLocks noGrp="1"/>
          </p:cNvSpPr>
          <p:nvPr>
            <p:ph type="title"/>
          </p:nvPr>
        </p:nvSpPr>
        <p:spPr/>
        <p:txBody>
          <a:bodyPr>
            <a:normAutofit fontScale="90000"/>
          </a:bodyPr>
          <a:lstStyle/>
          <a:p>
            <a:r>
              <a:rPr kumimoji="0" lang="en-US" sz="3200" b="1" i="0" u="none" strike="noStrike" kern="0" cap="none" spc="-45" normalizeH="0" baseline="0" noProof="0" dirty="0">
                <a:ln>
                  <a:noFill/>
                </a:ln>
                <a:solidFill>
                  <a:srgbClr val="3E4E8D"/>
                </a:solidFill>
                <a:effectLst/>
                <a:uLnTx/>
                <a:uFillTx/>
                <a:latin typeface="Montserrat SemiBold" pitchFamily="2" charset="77"/>
                <a:sym typeface="Hind Bold"/>
              </a:rPr>
              <a:t>Peds Clinics - Pump Use</a:t>
            </a:r>
            <a:r>
              <a:rPr lang="en-US" dirty="0"/>
              <a:t>  </a:t>
            </a:r>
          </a:p>
        </p:txBody>
      </p:sp>
      <p:sp>
        <p:nvSpPr>
          <p:cNvPr id="3" name="Content Placeholder 2">
            <a:extLst>
              <a:ext uri="{FF2B5EF4-FFF2-40B4-BE49-F238E27FC236}">
                <a16:creationId xmlns:a16="http://schemas.microsoft.com/office/drawing/2014/main" id="{35543495-EB18-4276-B228-612E5AE17FEB}"/>
              </a:ext>
            </a:extLst>
          </p:cNvPr>
          <p:cNvSpPr>
            <a:spLocks noGrp="1"/>
          </p:cNvSpPr>
          <p:nvPr>
            <p:ph sz="quarter" idx="10"/>
          </p:nvPr>
        </p:nvSpPr>
        <p:spPr>
          <a:xfrm>
            <a:off x="549274" y="914400"/>
            <a:ext cx="10972166" cy="5252484"/>
          </a:xfrm>
        </p:spPr>
        <p:txBody>
          <a:bodyPr/>
          <a:lstStyle/>
          <a:p>
            <a:r>
              <a:rPr lang="en-US" b="1" dirty="0">
                <a:solidFill>
                  <a:schemeClr val="tx1"/>
                </a:solidFill>
              </a:rPr>
              <a:t>QI Collaborative Goal: 65%</a:t>
            </a:r>
            <a:endParaRPr lang="en-US" dirty="0">
              <a:solidFill>
                <a:schemeClr val="tx1"/>
              </a:solidFill>
            </a:endParaRPr>
          </a:p>
          <a:p>
            <a:r>
              <a:rPr lang="en-US" b="1" dirty="0">
                <a:solidFill>
                  <a:schemeClr val="tx1"/>
                </a:solidFill>
              </a:rPr>
              <a:t>QI Collaborative Average:50</a:t>
            </a:r>
            <a:r>
              <a:rPr lang="en-US" dirty="0">
                <a:solidFill>
                  <a:schemeClr val="tx1"/>
                </a:solidFill>
              </a:rPr>
              <a:t>%</a:t>
            </a:r>
          </a:p>
          <a:p>
            <a:r>
              <a:rPr lang="en-US" b="1" dirty="0">
                <a:solidFill>
                  <a:schemeClr val="tx1"/>
                </a:solidFill>
              </a:rPr>
              <a:t>Sites that meet goal: 7/25</a:t>
            </a:r>
            <a:endParaRPr lang="en-US" dirty="0">
              <a:solidFill>
                <a:schemeClr val="tx1"/>
              </a:solidFill>
            </a:endParaRPr>
          </a:p>
          <a:p>
            <a:r>
              <a:rPr lang="en-US" b="1" dirty="0">
                <a:solidFill>
                  <a:schemeClr val="tx1"/>
                </a:solidFill>
              </a:rPr>
              <a:t>Top performers: </a:t>
            </a:r>
          </a:p>
          <a:p>
            <a:pPr marL="457200" indent="-457200">
              <a:buAutoNum type="arabicParenBoth"/>
            </a:pPr>
            <a:r>
              <a:rPr lang="en-US" dirty="0">
                <a:solidFill>
                  <a:schemeClr val="tx1"/>
                </a:solidFill>
              </a:rPr>
              <a:t>NYU Langone: 79.5%</a:t>
            </a:r>
          </a:p>
          <a:p>
            <a:pPr marL="457200" indent="-457200">
              <a:buAutoNum type="arabicParenBoth"/>
            </a:pPr>
            <a:r>
              <a:rPr lang="en-US" dirty="0">
                <a:solidFill>
                  <a:schemeClr val="tx1"/>
                </a:solidFill>
              </a:rPr>
              <a:t>NYU Mineola: 78%</a:t>
            </a:r>
          </a:p>
          <a:p>
            <a:pPr marL="457200" indent="-457200">
              <a:buAutoNum type="arabicParenBoth"/>
            </a:pPr>
            <a:r>
              <a:rPr lang="en-US" dirty="0">
                <a:solidFill>
                  <a:schemeClr val="tx1"/>
                </a:solidFill>
              </a:rPr>
              <a:t>CMH: 71%</a:t>
            </a:r>
          </a:p>
          <a:p>
            <a:pPr marL="457200" indent="-457200">
              <a:buAutoNum type="arabicParenBoth"/>
            </a:pPr>
            <a:r>
              <a:rPr lang="en-US" dirty="0">
                <a:solidFill>
                  <a:schemeClr val="tx1"/>
                </a:solidFill>
              </a:rPr>
              <a:t>Cornell, BDC Peds: 69%</a:t>
            </a:r>
          </a:p>
          <a:p>
            <a:pPr marL="457200" indent="-457200">
              <a:buAutoNum type="arabicParenBoth"/>
            </a:pPr>
            <a:r>
              <a:rPr lang="en-US" dirty="0">
                <a:solidFill>
                  <a:schemeClr val="tx1"/>
                </a:solidFill>
              </a:rPr>
              <a:t>Michigan:67%</a:t>
            </a:r>
          </a:p>
          <a:p>
            <a:r>
              <a:rPr lang="en-US" b="1" dirty="0">
                <a:solidFill>
                  <a:schemeClr val="tx1"/>
                </a:solidFill>
              </a:rPr>
              <a:t>Range: 23%-79.5%</a:t>
            </a:r>
          </a:p>
          <a:p>
            <a:endParaRPr lang="en-US" dirty="0"/>
          </a:p>
        </p:txBody>
      </p:sp>
      <p:graphicFrame>
        <p:nvGraphicFramePr>
          <p:cNvPr id="5" name="Table 4">
            <a:extLst>
              <a:ext uri="{FF2B5EF4-FFF2-40B4-BE49-F238E27FC236}">
                <a16:creationId xmlns:a16="http://schemas.microsoft.com/office/drawing/2014/main" id="{134C8A50-C5AC-44CD-8D54-58DCBCB65984}"/>
              </a:ext>
            </a:extLst>
          </p:cNvPr>
          <p:cNvGraphicFramePr>
            <a:graphicFrameLocks noGrp="1"/>
          </p:cNvGraphicFramePr>
          <p:nvPr>
            <p:extLst>
              <p:ext uri="{D42A27DB-BD31-4B8C-83A1-F6EECF244321}">
                <p14:modId xmlns:p14="http://schemas.microsoft.com/office/powerpoint/2010/main" val="2178195294"/>
              </p:ext>
            </p:extLst>
          </p:nvPr>
        </p:nvGraphicFramePr>
        <p:xfrm>
          <a:off x="6096000" y="685800"/>
          <a:ext cx="5760762" cy="4983682"/>
        </p:xfrm>
        <a:graphic>
          <a:graphicData uri="http://schemas.openxmlformats.org/drawingml/2006/table">
            <a:tbl>
              <a:tblPr firstRow="1" bandRow="1"/>
              <a:tblGrid>
                <a:gridCol w="1920254">
                  <a:extLst>
                    <a:ext uri="{9D8B030D-6E8A-4147-A177-3AD203B41FA5}">
                      <a16:colId xmlns:a16="http://schemas.microsoft.com/office/drawing/2014/main" val="1105417818"/>
                    </a:ext>
                  </a:extLst>
                </a:gridCol>
                <a:gridCol w="2047859">
                  <a:extLst>
                    <a:ext uri="{9D8B030D-6E8A-4147-A177-3AD203B41FA5}">
                      <a16:colId xmlns:a16="http://schemas.microsoft.com/office/drawing/2014/main" val="439440434"/>
                    </a:ext>
                  </a:extLst>
                </a:gridCol>
                <a:gridCol w="1792649">
                  <a:extLst>
                    <a:ext uri="{9D8B030D-6E8A-4147-A177-3AD203B41FA5}">
                      <a16:colId xmlns:a16="http://schemas.microsoft.com/office/drawing/2014/main" val="27086691"/>
                    </a:ext>
                  </a:extLst>
                </a:gridCol>
              </a:tblGrid>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 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472C4"/>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Incomplete/No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32412306"/>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Texas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CMH</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of Miami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978321"/>
                  </a:ext>
                </a:extLst>
              </a:tr>
              <a:tr h="32098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Michigan</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dirty="0"/>
                        <a:t>Children National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UCSF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59641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Cornell</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SUNY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MT Sinai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0106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Alabama</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81435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CHLA</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Seattle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41041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Tennessee</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of Wisconsin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65863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Rady</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835214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BDC Peds</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04005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Indiana</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Atlanta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193754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Lurie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NYU Peds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898851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Helen Devos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Florida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53670"/>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Stanford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CCHMC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27529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Mineola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1147402"/>
                  </a:ext>
                </a:extLst>
              </a:tr>
              <a:tr h="395500">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4468009"/>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345314"/>
                  </a:ext>
                </a:extLst>
              </a:tr>
            </a:tbl>
          </a:graphicData>
        </a:graphic>
      </p:graphicFrame>
    </p:spTree>
    <p:extLst>
      <p:ext uri="{BB962C8B-B14F-4D97-AF65-F5344CB8AC3E}">
        <p14:creationId xmlns:p14="http://schemas.microsoft.com/office/powerpoint/2010/main" val="15484929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18DDF-50D4-44FA-92B7-8B7F7E93F8B6}"/>
              </a:ext>
            </a:extLst>
          </p:cNvPr>
          <p:cNvSpPr>
            <a:spLocks noGrp="1"/>
          </p:cNvSpPr>
          <p:nvPr>
            <p:ph type="title"/>
          </p:nvPr>
        </p:nvSpPr>
        <p:spPr/>
        <p:txBody>
          <a:bodyPr/>
          <a:lstStyle/>
          <a:p>
            <a:r>
              <a:rPr lang="en-US" dirty="0"/>
              <a:t>Peds Clinics – Depression Screening</a:t>
            </a:r>
          </a:p>
        </p:txBody>
      </p:sp>
      <p:sp>
        <p:nvSpPr>
          <p:cNvPr id="11" name="Arrow: Up 1">
            <a:extLst>
              <a:ext uri="{FF2B5EF4-FFF2-40B4-BE49-F238E27FC236}">
                <a16:creationId xmlns:a16="http://schemas.microsoft.com/office/drawing/2014/main" id="{27FA3AB3-9E0E-4EC8-88ED-E35E9CCA4EF8}"/>
              </a:ext>
            </a:extLst>
          </p:cNvPr>
          <p:cNvSpPr/>
          <p:nvPr/>
        </p:nvSpPr>
        <p:spPr>
          <a:xfrm>
            <a:off x="7324304" y="985743"/>
            <a:ext cx="448945" cy="1067190"/>
          </a:xfrm>
          <a:prstGeom prst="upArrow">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12" name="Text Placeholder 5">
            <a:extLst>
              <a:ext uri="{FF2B5EF4-FFF2-40B4-BE49-F238E27FC236}">
                <a16:creationId xmlns:a16="http://schemas.microsoft.com/office/drawing/2014/main" id="{87A12FD8-837F-45E7-927A-8BB752749438}"/>
              </a:ext>
            </a:extLst>
          </p:cNvPr>
          <p:cNvSpPr txBox="1">
            <a:spLocks/>
          </p:cNvSpPr>
          <p:nvPr/>
        </p:nvSpPr>
        <p:spPr>
          <a:xfrm>
            <a:off x="8016982" y="1211247"/>
            <a:ext cx="1504575" cy="13886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1pPr>
            <a:lvl2pPr marL="0" marR="0" indent="2286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2pPr>
            <a:lvl3pPr marL="0" marR="0" indent="4572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3pPr>
            <a:lvl4pPr marL="0" marR="0" indent="6858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4pPr>
            <a:lvl5pPr marL="0" marR="0" indent="9144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a:lstStyle>
          <a:p>
            <a:r>
              <a:rPr lang="en-US" sz="1600"/>
              <a:t>Run chart favorable direction</a:t>
            </a:r>
          </a:p>
        </p:txBody>
      </p:sp>
      <p:pic>
        <p:nvPicPr>
          <p:cNvPr id="5" name="Content Placeholder 4">
            <a:extLst>
              <a:ext uri="{FF2B5EF4-FFF2-40B4-BE49-F238E27FC236}">
                <a16:creationId xmlns:a16="http://schemas.microsoft.com/office/drawing/2014/main" id="{43705985-2A4F-421E-86E5-8FA63F50EB5F}"/>
              </a:ext>
            </a:extLst>
          </p:cNvPr>
          <p:cNvPicPr>
            <a:picLocks noGrp="1" noChangeAspect="1"/>
          </p:cNvPicPr>
          <p:nvPr>
            <p:ph sz="quarter" idx="10"/>
          </p:nvPr>
        </p:nvPicPr>
        <p:blipFill>
          <a:blip r:embed="rId3"/>
          <a:stretch>
            <a:fillRect/>
          </a:stretch>
        </p:blipFill>
        <p:spPr>
          <a:xfrm>
            <a:off x="682004" y="873642"/>
            <a:ext cx="6520434" cy="3919198"/>
          </a:xfrm>
          <a:prstGeom prst="rect">
            <a:avLst/>
          </a:prstGeom>
        </p:spPr>
      </p:pic>
      <p:graphicFrame>
        <p:nvGraphicFramePr>
          <p:cNvPr id="6" name="Object 5">
            <a:extLst>
              <a:ext uri="{FF2B5EF4-FFF2-40B4-BE49-F238E27FC236}">
                <a16:creationId xmlns:a16="http://schemas.microsoft.com/office/drawing/2014/main" id="{86293C76-D5AE-42DE-9CF0-DECFD91774D2}"/>
              </a:ext>
            </a:extLst>
          </p:cNvPr>
          <p:cNvGraphicFramePr>
            <a:graphicFrameLocks noChangeAspect="1"/>
          </p:cNvGraphicFramePr>
          <p:nvPr>
            <p:extLst>
              <p:ext uri="{D42A27DB-BD31-4B8C-83A1-F6EECF244321}">
                <p14:modId xmlns:p14="http://schemas.microsoft.com/office/powerpoint/2010/main" val="4016856144"/>
              </p:ext>
            </p:extLst>
          </p:nvPr>
        </p:nvGraphicFramePr>
        <p:xfrm>
          <a:off x="671405" y="5318287"/>
          <a:ext cx="10369550" cy="558800"/>
        </p:xfrm>
        <a:graphic>
          <a:graphicData uri="http://schemas.openxmlformats.org/presentationml/2006/ole">
            <mc:AlternateContent xmlns:mc="http://schemas.openxmlformats.org/markup-compatibility/2006">
              <mc:Choice xmlns:v="urn:schemas-microsoft-com:vml" Requires="v">
                <p:oleObj name="Worksheet" r:id="rId4" imgW="10369513" imgH="558888" progId="Excel.Sheet.12">
                  <p:embed/>
                </p:oleObj>
              </mc:Choice>
              <mc:Fallback>
                <p:oleObj name="Worksheet" r:id="rId4" imgW="10369513" imgH="558888" progId="Excel.Sheet.12">
                  <p:embed/>
                  <p:pic>
                    <p:nvPicPr>
                      <p:cNvPr id="6" name="Object 5">
                        <a:extLst>
                          <a:ext uri="{FF2B5EF4-FFF2-40B4-BE49-F238E27FC236}">
                            <a16:creationId xmlns:a16="http://schemas.microsoft.com/office/drawing/2014/main" id="{86293C76-D5AE-42DE-9CF0-DECFD91774D2}"/>
                          </a:ext>
                        </a:extLst>
                      </p:cNvPr>
                      <p:cNvPicPr/>
                      <p:nvPr/>
                    </p:nvPicPr>
                    <p:blipFill>
                      <a:blip r:embed="rId5"/>
                      <a:stretch>
                        <a:fillRect/>
                      </a:stretch>
                    </p:blipFill>
                    <p:spPr>
                      <a:xfrm>
                        <a:off x="671405" y="5318287"/>
                        <a:ext cx="10369550" cy="558800"/>
                      </a:xfrm>
                      <a:prstGeom prst="rect">
                        <a:avLst/>
                      </a:prstGeom>
                    </p:spPr>
                  </p:pic>
                </p:oleObj>
              </mc:Fallback>
            </mc:AlternateContent>
          </a:graphicData>
        </a:graphic>
      </p:graphicFrame>
    </p:spTree>
    <p:extLst>
      <p:ext uri="{BB962C8B-B14F-4D97-AF65-F5344CB8AC3E}">
        <p14:creationId xmlns:p14="http://schemas.microsoft.com/office/powerpoint/2010/main" val="405644588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248-214F-4AC9-AB25-A827945158A5}"/>
              </a:ext>
            </a:extLst>
          </p:cNvPr>
          <p:cNvSpPr>
            <a:spLocks noGrp="1"/>
          </p:cNvSpPr>
          <p:nvPr>
            <p:ph type="title"/>
          </p:nvPr>
        </p:nvSpPr>
        <p:spPr/>
        <p:txBody>
          <a:bodyPr/>
          <a:lstStyle/>
          <a:p>
            <a:r>
              <a:rPr lang="en-US" dirty="0"/>
              <a:t>Peds Clinics – Depression Screening</a:t>
            </a:r>
          </a:p>
        </p:txBody>
      </p:sp>
      <p:sp>
        <p:nvSpPr>
          <p:cNvPr id="3" name="Content Placeholder 2">
            <a:extLst>
              <a:ext uri="{FF2B5EF4-FFF2-40B4-BE49-F238E27FC236}">
                <a16:creationId xmlns:a16="http://schemas.microsoft.com/office/drawing/2014/main" id="{35543495-EB18-4276-B228-612E5AE17FEB}"/>
              </a:ext>
            </a:extLst>
          </p:cNvPr>
          <p:cNvSpPr>
            <a:spLocks noGrp="1"/>
          </p:cNvSpPr>
          <p:nvPr>
            <p:ph sz="quarter" idx="10"/>
          </p:nvPr>
        </p:nvSpPr>
        <p:spPr>
          <a:xfrm>
            <a:off x="549274" y="914399"/>
            <a:ext cx="10972166" cy="5288481"/>
          </a:xfrm>
        </p:spPr>
        <p:txBody>
          <a:bodyPr/>
          <a:lstStyle/>
          <a:p>
            <a:r>
              <a:rPr lang="en-US" sz="2400" b="1" dirty="0">
                <a:solidFill>
                  <a:schemeClr val="tx1"/>
                </a:solidFill>
              </a:rPr>
              <a:t>QI Collaborative Goal: 80%</a:t>
            </a:r>
            <a:endParaRPr lang="en-US" sz="2400" dirty="0">
              <a:solidFill>
                <a:schemeClr val="tx1"/>
              </a:solidFill>
            </a:endParaRPr>
          </a:p>
          <a:p>
            <a:r>
              <a:rPr lang="en-US" sz="2400" b="1" dirty="0">
                <a:solidFill>
                  <a:schemeClr val="tx1"/>
                </a:solidFill>
              </a:rPr>
              <a:t>QI Collaborative Average: 52.6</a:t>
            </a:r>
            <a:r>
              <a:rPr lang="en-US" sz="2400" dirty="0">
                <a:solidFill>
                  <a:schemeClr val="tx1"/>
                </a:solidFill>
              </a:rPr>
              <a:t>%</a:t>
            </a:r>
          </a:p>
          <a:p>
            <a:endParaRPr lang="en-US" sz="2400" dirty="0">
              <a:solidFill>
                <a:schemeClr val="tx1"/>
              </a:solidFill>
            </a:endParaRPr>
          </a:p>
          <a:p>
            <a:r>
              <a:rPr lang="en-US" sz="2400" b="1" dirty="0">
                <a:solidFill>
                  <a:schemeClr val="tx1"/>
                </a:solidFill>
              </a:rPr>
              <a:t>Sites that meet goal: 3</a:t>
            </a:r>
            <a:r>
              <a:rPr lang="en-US" sz="2400" dirty="0">
                <a:solidFill>
                  <a:schemeClr val="tx1"/>
                </a:solidFill>
              </a:rPr>
              <a:t>/</a:t>
            </a:r>
            <a:r>
              <a:rPr lang="en-US" sz="2400" b="1" dirty="0">
                <a:solidFill>
                  <a:schemeClr val="tx1"/>
                </a:solidFill>
              </a:rPr>
              <a:t>16</a:t>
            </a:r>
          </a:p>
          <a:p>
            <a:r>
              <a:rPr lang="en-US" sz="2400" b="1" dirty="0">
                <a:solidFill>
                  <a:schemeClr val="tx1"/>
                </a:solidFill>
              </a:rPr>
              <a:t>Top performers: </a:t>
            </a:r>
          </a:p>
          <a:p>
            <a:pPr marL="457200" indent="-457200">
              <a:buAutoNum type="arabicParenBoth"/>
            </a:pPr>
            <a:r>
              <a:rPr lang="en-US" sz="2400" dirty="0">
                <a:solidFill>
                  <a:schemeClr val="tx1"/>
                </a:solidFill>
              </a:rPr>
              <a:t>Tennessee: 96%; </a:t>
            </a:r>
          </a:p>
          <a:p>
            <a:pPr marL="457200" indent="-457200">
              <a:buAutoNum type="arabicParenBoth"/>
            </a:pPr>
            <a:r>
              <a:rPr lang="en-US" sz="2400" dirty="0">
                <a:solidFill>
                  <a:schemeClr val="tx1"/>
                </a:solidFill>
              </a:rPr>
              <a:t>Texas: 79%</a:t>
            </a:r>
          </a:p>
          <a:p>
            <a:pPr marL="457200" indent="-457200">
              <a:buAutoNum type="arabicParenBoth"/>
            </a:pPr>
            <a:r>
              <a:rPr lang="en-US" sz="2400" dirty="0">
                <a:solidFill>
                  <a:schemeClr val="tx1"/>
                </a:solidFill>
              </a:rPr>
              <a:t>Helen Devos: 81%</a:t>
            </a:r>
          </a:p>
          <a:p>
            <a:pPr marL="0" indent="0">
              <a:buNone/>
            </a:pPr>
            <a:endParaRPr lang="en-US" sz="2400" dirty="0">
              <a:solidFill>
                <a:schemeClr val="tx1"/>
              </a:solidFill>
            </a:endParaRPr>
          </a:p>
          <a:p>
            <a:endParaRPr lang="en-US" sz="2400" dirty="0">
              <a:solidFill>
                <a:schemeClr val="tx1"/>
              </a:solidFill>
            </a:endParaRPr>
          </a:p>
          <a:p>
            <a:r>
              <a:rPr lang="en-US" sz="2400" b="1" dirty="0">
                <a:solidFill>
                  <a:schemeClr val="tx1"/>
                </a:solidFill>
              </a:rPr>
              <a:t>Range: </a:t>
            </a:r>
            <a:r>
              <a:rPr lang="en-US" sz="2400" dirty="0">
                <a:solidFill>
                  <a:schemeClr val="tx1"/>
                </a:solidFill>
              </a:rPr>
              <a:t>10%-96%</a:t>
            </a:r>
          </a:p>
          <a:p>
            <a:endParaRPr lang="en-US" dirty="0"/>
          </a:p>
        </p:txBody>
      </p:sp>
      <p:graphicFrame>
        <p:nvGraphicFramePr>
          <p:cNvPr id="4" name="Table 4">
            <a:extLst>
              <a:ext uri="{FF2B5EF4-FFF2-40B4-BE49-F238E27FC236}">
                <a16:creationId xmlns:a16="http://schemas.microsoft.com/office/drawing/2014/main" id="{5F596B36-B83B-45C1-92F8-310828B761C4}"/>
              </a:ext>
            </a:extLst>
          </p:cNvPr>
          <p:cNvGraphicFramePr>
            <a:graphicFrameLocks noGrp="1"/>
          </p:cNvGraphicFramePr>
          <p:nvPr>
            <p:extLst>
              <p:ext uri="{D42A27DB-BD31-4B8C-83A1-F6EECF244321}">
                <p14:modId xmlns:p14="http://schemas.microsoft.com/office/powerpoint/2010/main" val="3164438687"/>
              </p:ext>
            </p:extLst>
          </p:nvPr>
        </p:nvGraphicFramePr>
        <p:xfrm>
          <a:off x="6244368" y="784759"/>
          <a:ext cx="3840508" cy="5288482"/>
        </p:xfrm>
        <a:graphic>
          <a:graphicData uri="http://schemas.openxmlformats.org/drawingml/2006/table">
            <a:tbl>
              <a:tblPr firstRow="1" bandRow="1"/>
              <a:tblGrid>
                <a:gridCol w="1920254">
                  <a:extLst>
                    <a:ext uri="{9D8B030D-6E8A-4147-A177-3AD203B41FA5}">
                      <a16:colId xmlns:a16="http://schemas.microsoft.com/office/drawing/2014/main" val="1105417818"/>
                    </a:ext>
                  </a:extLst>
                </a:gridCol>
                <a:gridCol w="1920254">
                  <a:extLst>
                    <a:ext uri="{9D8B030D-6E8A-4147-A177-3AD203B41FA5}">
                      <a16:colId xmlns:a16="http://schemas.microsoft.com/office/drawing/2014/main" val="439440434"/>
                    </a:ext>
                  </a:extLst>
                </a:gridCol>
              </a:tblGrid>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b="1" dirty="0"/>
                        <a:t>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32412306"/>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Texas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Mineola</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978321"/>
                  </a:ext>
                </a:extLst>
              </a:tr>
              <a:tr h="32098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NYU Peds</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Mt Sinai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59641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Cornell</a:t>
                      </a:r>
                    </a:p>
                  </a:txBody>
                  <a:tcPr>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Michigan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0106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Florida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81435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CHLA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41041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Tennessee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65863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Rady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835214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Lurie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04005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Helen Devos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93754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3898851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BDC Peds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53670"/>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Wisconsin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27529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1147402"/>
                  </a:ext>
                </a:extLst>
              </a:tr>
              <a:tr h="395500">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SUNY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4468009"/>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U. Miami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7248318"/>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Seattle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7345314"/>
                  </a:ext>
                </a:extLst>
              </a:tr>
            </a:tbl>
          </a:graphicData>
        </a:graphic>
      </p:graphicFrame>
    </p:spTree>
    <p:extLst>
      <p:ext uri="{BB962C8B-B14F-4D97-AF65-F5344CB8AC3E}">
        <p14:creationId xmlns:p14="http://schemas.microsoft.com/office/powerpoint/2010/main" val="304951418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00A85-2A8E-49EF-B1F3-2FB83C6416C2}"/>
              </a:ext>
            </a:extLst>
          </p:cNvPr>
          <p:cNvSpPr>
            <a:spLocks noGrp="1"/>
          </p:cNvSpPr>
          <p:nvPr>
            <p:ph type="title"/>
          </p:nvPr>
        </p:nvSpPr>
        <p:spPr/>
        <p:txBody>
          <a:bodyPr/>
          <a:lstStyle/>
          <a:p>
            <a:r>
              <a:rPr lang="en-US" dirty="0"/>
              <a:t>Peds Clinics – Time in Range</a:t>
            </a:r>
          </a:p>
        </p:txBody>
      </p:sp>
      <p:sp>
        <p:nvSpPr>
          <p:cNvPr id="7" name="Arrow: Up 1">
            <a:extLst>
              <a:ext uri="{FF2B5EF4-FFF2-40B4-BE49-F238E27FC236}">
                <a16:creationId xmlns:a16="http://schemas.microsoft.com/office/drawing/2014/main" id="{2C63F762-A540-4602-8AD1-8A931FF56546}"/>
              </a:ext>
            </a:extLst>
          </p:cNvPr>
          <p:cNvSpPr/>
          <p:nvPr/>
        </p:nvSpPr>
        <p:spPr>
          <a:xfrm>
            <a:off x="7886722" y="1029343"/>
            <a:ext cx="448945" cy="1067190"/>
          </a:xfrm>
          <a:prstGeom prst="upArrow">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dirty="0"/>
          </a:p>
        </p:txBody>
      </p:sp>
      <p:sp>
        <p:nvSpPr>
          <p:cNvPr id="9" name="Text Placeholder 5">
            <a:extLst>
              <a:ext uri="{FF2B5EF4-FFF2-40B4-BE49-F238E27FC236}">
                <a16:creationId xmlns:a16="http://schemas.microsoft.com/office/drawing/2014/main" id="{F5B70BD0-18CB-4559-AC02-1D1DE2EE5ADD}"/>
              </a:ext>
            </a:extLst>
          </p:cNvPr>
          <p:cNvSpPr txBox="1">
            <a:spLocks/>
          </p:cNvSpPr>
          <p:nvPr/>
        </p:nvSpPr>
        <p:spPr>
          <a:xfrm>
            <a:off x="8520921" y="1058647"/>
            <a:ext cx="1504575" cy="13886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1pPr>
            <a:lvl2pPr marL="0" marR="0" indent="2286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2pPr>
            <a:lvl3pPr marL="0" marR="0" indent="4572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3pPr>
            <a:lvl4pPr marL="0" marR="0" indent="6858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4pPr>
            <a:lvl5pPr marL="0" marR="0" indent="9144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a:lstStyle>
          <a:p>
            <a:r>
              <a:rPr lang="en-US" sz="1600"/>
              <a:t>Run chart favorable direction</a:t>
            </a:r>
          </a:p>
        </p:txBody>
      </p:sp>
      <p:pic>
        <p:nvPicPr>
          <p:cNvPr id="8" name="Content Placeholder 7">
            <a:extLst>
              <a:ext uri="{FF2B5EF4-FFF2-40B4-BE49-F238E27FC236}">
                <a16:creationId xmlns:a16="http://schemas.microsoft.com/office/drawing/2014/main" id="{8E7CAADE-EF68-4051-B4CB-F4938E861495}"/>
              </a:ext>
            </a:extLst>
          </p:cNvPr>
          <p:cNvPicPr>
            <a:picLocks noGrp="1" noChangeAspect="1"/>
          </p:cNvPicPr>
          <p:nvPr>
            <p:ph sz="quarter" idx="10"/>
          </p:nvPr>
        </p:nvPicPr>
        <p:blipFill>
          <a:blip r:embed="rId3"/>
          <a:stretch>
            <a:fillRect/>
          </a:stretch>
        </p:blipFill>
        <p:spPr>
          <a:xfrm>
            <a:off x="548640" y="796081"/>
            <a:ext cx="7126490" cy="4283476"/>
          </a:xfrm>
          <a:prstGeom prst="rect">
            <a:avLst/>
          </a:prstGeom>
        </p:spPr>
      </p:pic>
      <p:graphicFrame>
        <p:nvGraphicFramePr>
          <p:cNvPr id="10" name="Object 9">
            <a:extLst>
              <a:ext uri="{FF2B5EF4-FFF2-40B4-BE49-F238E27FC236}">
                <a16:creationId xmlns:a16="http://schemas.microsoft.com/office/drawing/2014/main" id="{C359EBCE-D2EF-459A-8823-D3B2F42BF8C5}"/>
              </a:ext>
            </a:extLst>
          </p:cNvPr>
          <p:cNvGraphicFramePr>
            <a:graphicFrameLocks noChangeAspect="1"/>
          </p:cNvGraphicFramePr>
          <p:nvPr>
            <p:extLst>
              <p:ext uri="{D42A27DB-BD31-4B8C-83A1-F6EECF244321}">
                <p14:modId xmlns:p14="http://schemas.microsoft.com/office/powerpoint/2010/main" val="3048227798"/>
              </p:ext>
            </p:extLst>
          </p:nvPr>
        </p:nvGraphicFramePr>
        <p:xfrm>
          <a:off x="548640" y="5423100"/>
          <a:ext cx="10369550" cy="558800"/>
        </p:xfrm>
        <a:graphic>
          <a:graphicData uri="http://schemas.openxmlformats.org/presentationml/2006/ole">
            <mc:AlternateContent xmlns:mc="http://schemas.openxmlformats.org/markup-compatibility/2006">
              <mc:Choice xmlns:v="urn:schemas-microsoft-com:vml" Requires="v">
                <p:oleObj name="Worksheet" r:id="rId4" imgW="10369513" imgH="558888" progId="Excel.Sheet.12">
                  <p:embed/>
                </p:oleObj>
              </mc:Choice>
              <mc:Fallback>
                <p:oleObj name="Worksheet" r:id="rId4" imgW="10369513" imgH="558888" progId="Excel.Sheet.12">
                  <p:embed/>
                  <p:pic>
                    <p:nvPicPr>
                      <p:cNvPr id="10" name="Object 9">
                        <a:extLst>
                          <a:ext uri="{FF2B5EF4-FFF2-40B4-BE49-F238E27FC236}">
                            <a16:creationId xmlns:a16="http://schemas.microsoft.com/office/drawing/2014/main" id="{C359EBCE-D2EF-459A-8823-D3B2F42BF8C5}"/>
                          </a:ext>
                        </a:extLst>
                      </p:cNvPr>
                      <p:cNvPicPr/>
                      <p:nvPr/>
                    </p:nvPicPr>
                    <p:blipFill>
                      <a:blip r:embed="rId5"/>
                      <a:stretch>
                        <a:fillRect/>
                      </a:stretch>
                    </p:blipFill>
                    <p:spPr>
                      <a:xfrm>
                        <a:off x="548640" y="5423100"/>
                        <a:ext cx="10369550" cy="558800"/>
                      </a:xfrm>
                      <a:prstGeom prst="rect">
                        <a:avLst/>
                      </a:prstGeom>
                    </p:spPr>
                  </p:pic>
                </p:oleObj>
              </mc:Fallback>
            </mc:AlternateContent>
          </a:graphicData>
        </a:graphic>
      </p:graphicFrame>
    </p:spTree>
    <p:extLst>
      <p:ext uri="{BB962C8B-B14F-4D97-AF65-F5344CB8AC3E}">
        <p14:creationId xmlns:p14="http://schemas.microsoft.com/office/powerpoint/2010/main" val="18482879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248-214F-4AC9-AB25-A827945158A5}"/>
              </a:ext>
            </a:extLst>
          </p:cNvPr>
          <p:cNvSpPr>
            <a:spLocks noGrp="1"/>
          </p:cNvSpPr>
          <p:nvPr>
            <p:ph type="title"/>
          </p:nvPr>
        </p:nvSpPr>
        <p:spPr/>
        <p:txBody>
          <a:bodyPr/>
          <a:lstStyle/>
          <a:p>
            <a:r>
              <a:rPr lang="en-US" dirty="0"/>
              <a:t>Peds Clinics – Time in Range</a:t>
            </a:r>
          </a:p>
        </p:txBody>
      </p:sp>
      <p:sp>
        <p:nvSpPr>
          <p:cNvPr id="3" name="Content Placeholder 2">
            <a:extLst>
              <a:ext uri="{FF2B5EF4-FFF2-40B4-BE49-F238E27FC236}">
                <a16:creationId xmlns:a16="http://schemas.microsoft.com/office/drawing/2014/main" id="{35543495-EB18-4276-B228-612E5AE17FEB}"/>
              </a:ext>
            </a:extLst>
          </p:cNvPr>
          <p:cNvSpPr>
            <a:spLocks noGrp="1"/>
          </p:cNvSpPr>
          <p:nvPr>
            <p:ph sz="quarter" idx="10"/>
          </p:nvPr>
        </p:nvSpPr>
        <p:spPr>
          <a:xfrm>
            <a:off x="549274" y="914399"/>
            <a:ext cx="10972166" cy="5390707"/>
          </a:xfrm>
        </p:spPr>
        <p:txBody>
          <a:bodyPr/>
          <a:lstStyle/>
          <a:p>
            <a:r>
              <a:rPr lang="en-US" sz="2400" b="1" dirty="0">
                <a:solidFill>
                  <a:schemeClr val="tx1"/>
                </a:solidFill>
              </a:rPr>
              <a:t>QI Collaborative Goal: 50%</a:t>
            </a:r>
            <a:endParaRPr lang="en-US" sz="2400" dirty="0">
              <a:solidFill>
                <a:schemeClr val="tx1"/>
              </a:solidFill>
            </a:endParaRPr>
          </a:p>
          <a:p>
            <a:endParaRPr lang="en-US" sz="2400" b="1" dirty="0">
              <a:solidFill>
                <a:schemeClr val="tx1"/>
              </a:solidFill>
            </a:endParaRPr>
          </a:p>
          <a:p>
            <a:r>
              <a:rPr lang="en-US" sz="2400" b="1" dirty="0">
                <a:solidFill>
                  <a:schemeClr val="tx1"/>
                </a:solidFill>
              </a:rPr>
              <a:t>QI Collaborative Average: 33%</a:t>
            </a:r>
          </a:p>
          <a:p>
            <a:endParaRPr lang="en-US" sz="2400" dirty="0">
              <a:solidFill>
                <a:schemeClr val="tx1"/>
              </a:solidFill>
            </a:endParaRPr>
          </a:p>
          <a:p>
            <a:r>
              <a:rPr lang="en-US" sz="2400" b="1" dirty="0">
                <a:solidFill>
                  <a:schemeClr val="tx1"/>
                </a:solidFill>
              </a:rPr>
              <a:t>Sites meeting goal: </a:t>
            </a:r>
          </a:p>
          <a:p>
            <a:pPr marL="0" indent="0">
              <a:buNone/>
            </a:pPr>
            <a:endParaRPr lang="en-US" sz="2400" b="1" dirty="0">
              <a:solidFill>
                <a:schemeClr val="tx1"/>
              </a:solidFill>
            </a:endParaRPr>
          </a:p>
          <a:p>
            <a:r>
              <a:rPr lang="en-US" sz="2400" b="1" dirty="0">
                <a:solidFill>
                  <a:schemeClr val="tx1"/>
                </a:solidFill>
              </a:rPr>
              <a:t>Top performers: </a:t>
            </a:r>
          </a:p>
          <a:p>
            <a:pPr marL="457200" indent="-457200">
              <a:buAutoNum type="arabicParenBoth"/>
            </a:pPr>
            <a:r>
              <a:rPr lang="en-US" sz="2400" dirty="0">
                <a:solidFill>
                  <a:schemeClr val="tx1"/>
                </a:solidFill>
              </a:rPr>
              <a:t>NYU Peds: 50%; </a:t>
            </a:r>
          </a:p>
          <a:p>
            <a:pPr marL="457200" indent="-457200">
              <a:buAutoNum type="arabicParenBoth"/>
            </a:pPr>
            <a:r>
              <a:rPr lang="en-US" sz="2400" dirty="0">
                <a:solidFill>
                  <a:schemeClr val="tx1"/>
                </a:solidFill>
              </a:rPr>
              <a:t>BDC Peds: 50%</a:t>
            </a:r>
          </a:p>
          <a:p>
            <a:pPr marL="0" indent="0">
              <a:buNone/>
            </a:pPr>
            <a:endParaRPr lang="en-US" sz="2400" dirty="0">
              <a:solidFill>
                <a:schemeClr val="tx1"/>
              </a:solidFill>
            </a:endParaRPr>
          </a:p>
          <a:p>
            <a:r>
              <a:rPr lang="en-US" sz="2400" b="1" dirty="0">
                <a:solidFill>
                  <a:schemeClr val="tx1"/>
                </a:solidFill>
              </a:rPr>
              <a:t>Range: 5%-50%</a:t>
            </a:r>
          </a:p>
          <a:p>
            <a:endParaRPr lang="en-US" dirty="0"/>
          </a:p>
        </p:txBody>
      </p:sp>
      <p:graphicFrame>
        <p:nvGraphicFramePr>
          <p:cNvPr id="4" name="Table 4">
            <a:extLst>
              <a:ext uri="{FF2B5EF4-FFF2-40B4-BE49-F238E27FC236}">
                <a16:creationId xmlns:a16="http://schemas.microsoft.com/office/drawing/2014/main" id="{5F596B36-B83B-45C1-92F8-310828B761C4}"/>
              </a:ext>
            </a:extLst>
          </p:cNvPr>
          <p:cNvGraphicFramePr>
            <a:graphicFrameLocks noGrp="1"/>
          </p:cNvGraphicFramePr>
          <p:nvPr>
            <p:extLst>
              <p:ext uri="{D42A27DB-BD31-4B8C-83A1-F6EECF244321}">
                <p14:modId xmlns:p14="http://schemas.microsoft.com/office/powerpoint/2010/main" val="7419792"/>
              </p:ext>
            </p:extLst>
          </p:nvPr>
        </p:nvGraphicFramePr>
        <p:xfrm>
          <a:off x="6990453" y="965511"/>
          <a:ext cx="1906919" cy="5288482"/>
        </p:xfrm>
        <a:graphic>
          <a:graphicData uri="http://schemas.openxmlformats.org/drawingml/2006/table">
            <a:tbl>
              <a:tblPr firstRow="1" bandRow="1"/>
              <a:tblGrid>
                <a:gridCol w="1906919">
                  <a:extLst>
                    <a:ext uri="{9D8B030D-6E8A-4147-A177-3AD203B41FA5}">
                      <a16:colId xmlns:a16="http://schemas.microsoft.com/office/drawing/2014/main" val="1105417818"/>
                    </a:ext>
                  </a:extLst>
                </a:gridCol>
              </a:tblGrid>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400" b="1" dirty="0"/>
                        <a:t>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32412306"/>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Lurie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1978321"/>
                  </a:ext>
                </a:extLst>
              </a:tr>
              <a:tr h="32098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NYU Peds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59641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CMH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9501067"/>
                  </a:ext>
                </a:extLst>
              </a:tr>
              <a:tr h="24355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Florida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81435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BDC Peds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641041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65863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Cornell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835214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Mineola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04005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93754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898851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753670"/>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727529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1147402"/>
                  </a:ext>
                </a:extLst>
              </a:tr>
              <a:tr h="395500">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468009"/>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248318"/>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345314"/>
                  </a:ext>
                </a:extLst>
              </a:tr>
            </a:tbl>
          </a:graphicData>
        </a:graphic>
      </p:graphicFrame>
    </p:spTree>
    <p:extLst>
      <p:ext uri="{BB962C8B-B14F-4D97-AF65-F5344CB8AC3E}">
        <p14:creationId xmlns:p14="http://schemas.microsoft.com/office/powerpoint/2010/main" val="219955663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59FA1-A451-4A06-8762-58325351458C}"/>
              </a:ext>
            </a:extLst>
          </p:cNvPr>
          <p:cNvSpPr>
            <a:spLocks noGrp="1"/>
          </p:cNvSpPr>
          <p:nvPr>
            <p:ph type="title"/>
          </p:nvPr>
        </p:nvSpPr>
        <p:spPr/>
        <p:txBody>
          <a:bodyPr/>
          <a:lstStyle/>
          <a:p>
            <a:r>
              <a:rPr lang="en-US" dirty="0"/>
              <a:t>Aim Statement and Progress</a:t>
            </a:r>
          </a:p>
        </p:txBody>
      </p:sp>
      <p:sp>
        <p:nvSpPr>
          <p:cNvPr id="3" name="Content Placeholder 2">
            <a:extLst>
              <a:ext uri="{FF2B5EF4-FFF2-40B4-BE49-F238E27FC236}">
                <a16:creationId xmlns:a16="http://schemas.microsoft.com/office/drawing/2014/main" id="{D9A3C946-4115-461A-B024-6B7E5F2017EE}"/>
              </a:ext>
            </a:extLst>
          </p:cNvPr>
          <p:cNvSpPr>
            <a:spLocks noGrp="1"/>
          </p:cNvSpPr>
          <p:nvPr>
            <p:ph idx="1"/>
          </p:nvPr>
        </p:nvSpPr>
        <p:spPr>
          <a:xfrm>
            <a:off x="609600" y="927100"/>
            <a:ext cx="10972800" cy="5930900"/>
          </a:xfrm>
        </p:spPr>
        <p:txBody>
          <a:bodyPr/>
          <a:lstStyle/>
          <a:p>
            <a:pPr marL="0" indent="0" fontAlgn="base">
              <a:spcBef>
                <a:spcPct val="0"/>
              </a:spcBef>
              <a:spcAft>
                <a:spcPct val="0"/>
              </a:spcAft>
              <a:buNone/>
            </a:pPr>
            <a:r>
              <a:rPr lang="en-US" sz="2400" dirty="0">
                <a:solidFill>
                  <a:schemeClr val="tx1"/>
                </a:solidFill>
                <a:latin typeface="Montserrat SemiBold" panose="00000700000000000000"/>
              </a:rPr>
              <a:t>Among people with T1D,* increase proportion of patients achieving glycemic targets from baseline in 2 years by:</a:t>
            </a:r>
          </a:p>
          <a:p>
            <a:pPr marL="0" indent="0" fontAlgn="base">
              <a:spcBef>
                <a:spcPct val="0"/>
              </a:spcBef>
              <a:spcAft>
                <a:spcPct val="0"/>
              </a:spcAft>
              <a:buNone/>
            </a:pPr>
            <a:r>
              <a:rPr lang="en-US" sz="2400" dirty="0">
                <a:solidFill>
                  <a:schemeClr val="tx1"/>
                </a:solidFill>
                <a:latin typeface="Montserrat SemiBold" panose="00000700000000000000"/>
              </a:rPr>
              <a:t>	</a:t>
            </a:r>
            <a:endParaRPr lang="en-US" dirty="0"/>
          </a:p>
        </p:txBody>
      </p:sp>
      <p:graphicFrame>
        <p:nvGraphicFramePr>
          <p:cNvPr id="4" name="Table 4">
            <a:extLst>
              <a:ext uri="{FF2B5EF4-FFF2-40B4-BE49-F238E27FC236}">
                <a16:creationId xmlns:a16="http://schemas.microsoft.com/office/drawing/2014/main" id="{C9E60206-B758-49E4-9451-67D4D6F062EA}"/>
              </a:ext>
            </a:extLst>
          </p:cNvPr>
          <p:cNvGraphicFramePr>
            <a:graphicFrameLocks noGrp="1"/>
          </p:cNvGraphicFramePr>
          <p:nvPr>
            <p:extLst>
              <p:ext uri="{D42A27DB-BD31-4B8C-83A1-F6EECF244321}">
                <p14:modId xmlns:p14="http://schemas.microsoft.com/office/powerpoint/2010/main" val="2251995909"/>
              </p:ext>
            </p:extLst>
          </p:nvPr>
        </p:nvGraphicFramePr>
        <p:xfrm>
          <a:off x="811530" y="2299970"/>
          <a:ext cx="10568940" cy="2627632"/>
        </p:xfrm>
        <a:graphic>
          <a:graphicData uri="http://schemas.openxmlformats.org/drawingml/2006/table">
            <a:tbl>
              <a:tblPr firstRow="1" bandRow="1">
                <a:tableStyleId>{5C22544A-7EE6-4342-B048-85BDC9FD1C3A}</a:tableStyleId>
              </a:tblPr>
              <a:tblGrid>
                <a:gridCol w="5284470">
                  <a:extLst>
                    <a:ext uri="{9D8B030D-6E8A-4147-A177-3AD203B41FA5}">
                      <a16:colId xmlns:a16="http://schemas.microsoft.com/office/drawing/2014/main" val="2243189028"/>
                    </a:ext>
                  </a:extLst>
                </a:gridCol>
                <a:gridCol w="5284470">
                  <a:extLst>
                    <a:ext uri="{9D8B030D-6E8A-4147-A177-3AD203B41FA5}">
                      <a16:colId xmlns:a16="http://schemas.microsoft.com/office/drawing/2014/main" val="2060564698"/>
                    </a:ext>
                  </a:extLst>
                </a:gridCol>
              </a:tblGrid>
              <a:tr h="656908">
                <a:tc>
                  <a:txBody>
                    <a:bodyPr/>
                    <a:lstStyle/>
                    <a:p>
                      <a:r>
                        <a:rPr lang="en-US" sz="2000" dirty="0">
                          <a:solidFill>
                            <a:schemeClr val="tx1"/>
                          </a:solidFill>
                        </a:rPr>
                        <a:t>Aim Statement</a:t>
                      </a:r>
                    </a:p>
                  </a:txBody>
                  <a:tcPr/>
                </a:tc>
                <a:tc>
                  <a:txBody>
                    <a:bodyPr/>
                    <a:lstStyle/>
                    <a:p>
                      <a:r>
                        <a:rPr lang="en-US" sz="2000" dirty="0">
                          <a:solidFill>
                            <a:schemeClr val="tx1"/>
                          </a:solidFill>
                        </a:rPr>
                        <a:t>Aim Progress</a:t>
                      </a:r>
                    </a:p>
                  </a:txBody>
                  <a:tcPr/>
                </a:tc>
                <a:extLst>
                  <a:ext uri="{0D108BD9-81ED-4DB2-BD59-A6C34878D82A}">
                    <a16:rowId xmlns:a16="http://schemas.microsoft.com/office/drawing/2014/main" val="4288041358"/>
                  </a:ext>
                </a:extLst>
              </a:tr>
              <a:tr h="656908">
                <a:tc>
                  <a:txBody>
                    <a:bodyPr/>
                    <a:lstStyle/>
                    <a:p>
                      <a:r>
                        <a:rPr lang="en-US" sz="2000" dirty="0">
                          <a:solidFill>
                            <a:schemeClr val="tx1"/>
                          </a:solidFill>
                        </a:rPr>
                        <a:t>a) At least 25% with A1c &lt;7</a:t>
                      </a:r>
                    </a:p>
                  </a:txBody>
                  <a:tcPr/>
                </a:tc>
                <a:tc>
                  <a:txBody>
                    <a:bodyPr/>
                    <a:lstStyle/>
                    <a:p>
                      <a:r>
                        <a:rPr lang="en-US" sz="2000" dirty="0">
                          <a:solidFill>
                            <a:schemeClr val="tx1"/>
                          </a:solidFill>
                        </a:rPr>
                        <a:t>a) A1c &lt;7% = 17% </a:t>
                      </a:r>
                    </a:p>
                  </a:txBody>
                  <a:tcPr/>
                </a:tc>
                <a:extLst>
                  <a:ext uri="{0D108BD9-81ED-4DB2-BD59-A6C34878D82A}">
                    <a16:rowId xmlns:a16="http://schemas.microsoft.com/office/drawing/2014/main" val="767864342"/>
                  </a:ext>
                </a:extLst>
              </a:tr>
              <a:tr h="656908">
                <a:tc>
                  <a:txBody>
                    <a:bodyPr/>
                    <a:lstStyle/>
                    <a:p>
                      <a:r>
                        <a:rPr lang="en-US" sz="2000" dirty="0">
                          <a:solidFill>
                            <a:schemeClr val="tx1"/>
                          </a:solidFill>
                        </a:rPr>
                        <a:t>b) Increase proportion of patients &lt;7% by 5%</a:t>
                      </a:r>
                    </a:p>
                  </a:txBody>
                  <a:tcPr/>
                </a:tc>
                <a:tc>
                  <a:txBody>
                    <a:bodyPr/>
                    <a:lstStyle/>
                    <a:p>
                      <a:r>
                        <a:rPr lang="en-US" sz="2000" dirty="0">
                          <a:solidFill>
                            <a:schemeClr val="tx1"/>
                          </a:solidFill>
                        </a:rPr>
                        <a:t>b) Increase by 1%</a:t>
                      </a:r>
                    </a:p>
                  </a:txBody>
                  <a:tcPr/>
                </a:tc>
                <a:extLst>
                  <a:ext uri="{0D108BD9-81ED-4DB2-BD59-A6C34878D82A}">
                    <a16:rowId xmlns:a16="http://schemas.microsoft.com/office/drawing/2014/main" val="1472403640"/>
                  </a:ext>
                </a:extLst>
              </a:tr>
              <a:tr h="656908">
                <a:tc>
                  <a:txBody>
                    <a:bodyPr/>
                    <a:lstStyle/>
                    <a:p>
                      <a:r>
                        <a:rPr lang="en-US" sz="2000" dirty="0">
                          <a:solidFill>
                            <a:schemeClr val="tx1"/>
                          </a:solidFill>
                        </a:rPr>
                        <a:t>c) Increase TIR among CGM users by 5%</a:t>
                      </a:r>
                    </a:p>
                  </a:txBody>
                  <a:tcPr/>
                </a:tc>
                <a:tc>
                  <a:txBody>
                    <a:bodyPr/>
                    <a:lstStyle/>
                    <a:p>
                      <a:r>
                        <a:rPr lang="en-US" sz="2000" dirty="0">
                          <a:solidFill>
                            <a:schemeClr val="tx1"/>
                          </a:solidFill>
                        </a:rPr>
                        <a:t>c) Pediatric TIR = 33% </a:t>
                      </a:r>
                    </a:p>
                  </a:txBody>
                  <a:tcPr/>
                </a:tc>
                <a:extLst>
                  <a:ext uri="{0D108BD9-81ED-4DB2-BD59-A6C34878D82A}">
                    <a16:rowId xmlns:a16="http://schemas.microsoft.com/office/drawing/2014/main" val="4097417246"/>
                  </a:ext>
                </a:extLst>
              </a:tr>
            </a:tbl>
          </a:graphicData>
        </a:graphic>
      </p:graphicFrame>
    </p:spTree>
    <p:extLst>
      <p:ext uri="{BB962C8B-B14F-4D97-AF65-F5344CB8AC3E}">
        <p14:creationId xmlns:p14="http://schemas.microsoft.com/office/powerpoint/2010/main" val="1910476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BB2E-4B0E-464F-8479-E524E0BC0192}"/>
              </a:ext>
            </a:extLst>
          </p:cNvPr>
          <p:cNvSpPr>
            <a:spLocks noGrp="1"/>
          </p:cNvSpPr>
          <p:nvPr>
            <p:ph type="title"/>
          </p:nvPr>
        </p:nvSpPr>
        <p:spPr/>
        <p:txBody>
          <a:bodyPr/>
          <a:lstStyle/>
          <a:p>
            <a:r>
              <a:rPr lang="en-US" dirty="0"/>
              <a:t>Peds Clinics – DKA Events</a:t>
            </a:r>
          </a:p>
        </p:txBody>
      </p:sp>
      <p:sp>
        <p:nvSpPr>
          <p:cNvPr id="6" name="Arrow: Up 1">
            <a:extLst>
              <a:ext uri="{FF2B5EF4-FFF2-40B4-BE49-F238E27FC236}">
                <a16:creationId xmlns:a16="http://schemas.microsoft.com/office/drawing/2014/main" id="{49669958-C492-4DBC-A1A7-5152919F8420}"/>
              </a:ext>
            </a:extLst>
          </p:cNvPr>
          <p:cNvSpPr/>
          <p:nvPr/>
        </p:nvSpPr>
        <p:spPr>
          <a:xfrm rot="10800000">
            <a:off x="7875903" y="883920"/>
            <a:ext cx="448945" cy="1067190"/>
          </a:xfrm>
          <a:prstGeom prst="upArrow">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7" name="Text Placeholder 5">
            <a:extLst>
              <a:ext uri="{FF2B5EF4-FFF2-40B4-BE49-F238E27FC236}">
                <a16:creationId xmlns:a16="http://schemas.microsoft.com/office/drawing/2014/main" id="{6F4ED2A3-9A37-4319-8BE6-C6F1D9FDB6CE}"/>
              </a:ext>
            </a:extLst>
          </p:cNvPr>
          <p:cNvSpPr txBox="1">
            <a:spLocks/>
          </p:cNvSpPr>
          <p:nvPr/>
        </p:nvSpPr>
        <p:spPr>
          <a:xfrm>
            <a:off x="8826607" y="909091"/>
            <a:ext cx="1504575" cy="13886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1pPr>
            <a:lvl2pPr marL="0" marR="0" indent="2286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2pPr>
            <a:lvl3pPr marL="0" marR="0" indent="4572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3pPr>
            <a:lvl4pPr marL="0" marR="0" indent="6858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4pPr>
            <a:lvl5pPr marL="0" marR="0" indent="9144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a:lstStyle>
          <a:p>
            <a:r>
              <a:rPr lang="en-US" sz="1600"/>
              <a:t>Run chart favorable direction</a:t>
            </a:r>
          </a:p>
        </p:txBody>
      </p:sp>
      <p:pic>
        <p:nvPicPr>
          <p:cNvPr id="5" name="Content Placeholder 4">
            <a:extLst>
              <a:ext uri="{FF2B5EF4-FFF2-40B4-BE49-F238E27FC236}">
                <a16:creationId xmlns:a16="http://schemas.microsoft.com/office/drawing/2014/main" id="{50BA1CEC-2CF1-4CF4-B252-984DBA61C442}"/>
              </a:ext>
            </a:extLst>
          </p:cNvPr>
          <p:cNvPicPr>
            <a:picLocks noGrp="1" noChangeAspect="1"/>
          </p:cNvPicPr>
          <p:nvPr>
            <p:ph sz="quarter" idx="10"/>
          </p:nvPr>
        </p:nvPicPr>
        <p:blipFill>
          <a:blip r:embed="rId2"/>
          <a:stretch>
            <a:fillRect/>
          </a:stretch>
        </p:blipFill>
        <p:spPr>
          <a:xfrm>
            <a:off x="672955" y="909091"/>
            <a:ext cx="7078179" cy="4254438"/>
          </a:xfrm>
          <a:prstGeom prst="rect">
            <a:avLst/>
          </a:prstGeom>
        </p:spPr>
      </p:pic>
      <p:graphicFrame>
        <p:nvGraphicFramePr>
          <p:cNvPr id="8" name="Object 7">
            <a:extLst>
              <a:ext uri="{FF2B5EF4-FFF2-40B4-BE49-F238E27FC236}">
                <a16:creationId xmlns:a16="http://schemas.microsoft.com/office/drawing/2014/main" id="{92168086-459F-417C-BD1C-0258B6896ED7}"/>
              </a:ext>
            </a:extLst>
          </p:cNvPr>
          <p:cNvGraphicFramePr>
            <a:graphicFrameLocks noChangeAspect="1"/>
          </p:cNvGraphicFramePr>
          <p:nvPr>
            <p:extLst>
              <p:ext uri="{D42A27DB-BD31-4B8C-83A1-F6EECF244321}">
                <p14:modId xmlns:p14="http://schemas.microsoft.com/office/powerpoint/2010/main" val="416905397"/>
              </p:ext>
            </p:extLst>
          </p:nvPr>
        </p:nvGraphicFramePr>
        <p:xfrm>
          <a:off x="336458" y="5408952"/>
          <a:ext cx="11519083" cy="539957"/>
        </p:xfrm>
        <a:graphic>
          <a:graphicData uri="http://schemas.openxmlformats.org/presentationml/2006/ole">
            <mc:AlternateContent xmlns:mc="http://schemas.openxmlformats.org/markup-compatibility/2006">
              <mc:Choice xmlns:v="urn:schemas-microsoft-com:vml" Requires="v">
                <p:oleObj name="Worksheet" r:id="rId3" imgW="12198242" imgH="571500" progId="Excel.Sheet.12">
                  <p:embed/>
                </p:oleObj>
              </mc:Choice>
              <mc:Fallback>
                <p:oleObj name="Worksheet" r:id="rId3" imgW="12198242" imgH="571500" progId="Excel.Sheet.12">
                  <p:embed/>
                  <p:pic>
                    <p:nvPicPr>
                      <p:cNvPr id="8" name="Object 7">
                        <a:extLst>
                          <a:ext uri="{FF2B5EF4-FFF2-40B4-BE49-F238E27FC236}">
                            <a16:creationId xmlns:a16="http://schemas.microsoft.com/office/drawing/2014/main" id="{92168086-459F-417C-BD1C-0258B6896ED7}"/>
                          </a:ext>
                        </a:extLst>
                      </p:cNvPr>
                      <p:cNvPicPr/>
                      <p:nvPr/>
                    </p:nvPicPr>
                    <p:blipFill>
                      <a:blip r:embed="rId4"/>
                      <a:stretch>
                        <a:fillRect/>
                      </a:stretch>
                    </p:blipFill>
                    <p:spPr>
                      <a:xfrm>
                        <a:off x="336458" y="5408952"/>
                        <a:ext cx="11519083" cy="539957"/>
                      </a:xfrm>
                      <a:prstGeom prst="rect">
                        <a:avLst/>
                      </a:prstGeom>
                    </p:spPr>
                  </p:pic>
                </p:oleObj>
              </mc:Fallback>
            </mc:AlternateContent>
          </a:graphicData>
        </a:graphic>
      </p:graphicFrame>
    </p:spTree>
    <p:extLst>
      <p:ext uri="{BB962C8B-B14F-4D97-AF65-F5344CB8AC3E}">
        <p14:creationId xmlns:p14="http://schemas.microsoft.com/office/powerpoint/2010/main" val="14370597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248-214F-4AC9-AB25-A827945158A5}"/>
              </a:ext>
            </a:extLst>
          </p:cNvPr>
          <p:cNvSpPr>
            <a:spLocks noGrp="1"/>
          </p:cNvSpPr>
          <p:nvPr>
            <p:ph type="title"/>
          </p:nvPr>
        </p:nvSpPr>
        <p:spPr/>
        <p:txBody>
          <a:bodyPr/>
          <a:lstStyle/>
          <a:p>
            <a:r>
              <a:rPr lang="en-US" dirty="0"/>
              <a:t>Peds Clinics – DKA Events</a:t>
            </a:r>
          </a:p>
        </p:txBody>
      </p:sp>
      <p:sp>
        <p:nvSpPr>
          <p:cNvPr id="3" name="Content Placeholder 2">
            <a:extLst>
              <a:ext uri="{FF2B5EF4-FFF2-40B4-BE49-F238E27FC236}">
                <a16:creationId xmlns:a16="http://schemas.microsoft.com/office/drawing/2014/main" id="{35543495-EB18-4276-B228-612E5AE17FEB}"/>
              </a:ext>
            </a:extLst>
          </p:cNvPr>
          <p:cNvSpPr>
            <a:spLocks noGrp="1"/>
          </p:cNvSpPr>
          <p:nvPr>
            <p:ph sz="quarter" idx="10"/>
          </p:nvPr>
        </p:nvSpPr>
        <p:spPr>
          <a:xfrm>
            <a:off x="609917" y="876300"/>
            <a:ext cx="10972166" cy="4876800"/>
          </a:xfrm>
        </p:spPr>
        <p:txBody>
          <a:bodyPr/>
          <a:lstStyle/>
          <a:p>
            <a:r>
              <a:rPr lang="en-US" sz="2400" b="1" dirty="0">
                <a:solidFill>
                  <a:schemeClr val="tx1"/>
                </a:solidFill>
              </a:rPr>
              <a:t>QI Collaborative Goal: 6.3%</a:t>
            </a:r>
            <a:endParaRPr lang="en-US" sz="2400" dirty="0">
              <a:solidFill>
                <a:schemeClr val="tx1"/>
              </a:solidFill>
            </a:endParaRPr>
          </a:p>
          <a:p>
            <a:r>
              <a:rPr lang="en-US" sz="2400" b="1" dirty="0">
                <a:solidFill>
                  <a:schemeClr val="tx1"/>
                </a:solidFill>
              </a:rPr>
              <a:t>QI Collaborative Average: 2.5 %</a:t>
            </a:r>
          </a:p>
          <a:p>
            <a:endParaRPr lang="en-US" sz="2400" dirty="0">
              <a:solidFill>
                <a:schemeClr val="tx1"/>
              </a:solidFill>
            </a:endParaRPr>
          </a:p>
          <a:p>
            <a:r>
              <a:rPr lang="en-US" sz="2400" b="1" dirty="0">
                <a:solidFill>
                  <a:schemeClr val="tx1"/>
                </a:solidFill>
              </a:rPr>
              <a:t>Sites that meet goal: 12/12</a:t>
            </a:r>
            <a:endParaRPr lang="en-US" sz="2400" dirty="0">
              <a:solidFill>
                <a:schemeClr val="tx1"/>
              </a:solidFill>
            </a:endParaRPr>
          </a:p>
          <a:p>
            <a:r>
              <a:rPr lang="en-US" sz="2400" b="1" dirty="0">
                <a:solidFill>
                  <a:schemeClr val="tx1"/>
                </a:solidFill>
              </a:rPr>
              <a:t>Top performers: </a:t>
            </a:r>
          </a:p>
          <a:p>
            <a:pPr marL="457200" indent="-457200">
              <a:buAutoNum type="arabicParenBoth"/>
            </a:pPr>
            <a:r>
              <a:rPr lang="en-US" sz="2400" dirty="0">
                <a:solidFill>
                  <a:schemeClr val="tx1"/>
                </a:solidFill>
              </a:rPr>
              <a:t>NYU Mineola: 0.2%; </a:t>
            </a:r>
          </a:p>
          <a:p>
            <a:pPr marL="457200" indent="-457200">
              <a:buAutoNum type="arabicParenBoth"/>
            </a:pPr>
            <a:r>
              <a:rPr lang="en-US" sz="2400" dirty="0">
                <a:solidFill>
                  <a:schemeClr val="tx1"/>
                </a:solidFill>
              </a:rPr>
              <a:t>Lurie: 0.6%</a:t>
            </a:r>
          </a:p>
          <a:p>
            <a:pPr marL="457200" indent="-457200">
              <a:buFont typeface="Arial" panose="020B0604020202020204" pitchFamily="34" charset="0"/>
              <a:buAutoNum type="arabicParenBoth"/>
            </a:pPr>
            <a:r>
              <a:rPr lang="en-US" sz="2400" dirty="0">
                <a:solidFill>
                  <a:schemeClr val="tx1"/>
                </a:solidFill>
              </a:rPr>
              <a:t>Cohen: 0.6%</a:t>
            </a:r>
          </a:p>
          <a:p>
            <a:pPr marL="457200" indent="-457200">
              <a:buAutoNum type="arabicParenBoth"/>
            </a:pPr>
            <a:r>
              <a:rPr lang="en-US" sz="2400" dirty="0">
                <a:solidFill>
                  <a:schemeClr val="tx1"/>
                </a:solidFill>
              </a:rPr>
              <a:t>BDC  Peds: 0.7%</a:t>
            </a:r>
          </a:p>
          <a:p>
            <a:pPr marL="0" indent="0">
              <a:buNone/>
            </a:pPr>
            <a:endParaRPr lang="en-US" sz="2400" dirty="0">
              <a:solidFill>
                <a:schemeClr val="tx1"/>
              </a:solidFill>
            </a:endParaRPr>
          </a:p>
          <a:p>
            <a:r>
              <a:rPr lang="en-US" sz="2400" b="1" dirty="0">
                <a:solidFill>
                  <a:schemeClr val="tx1"/>
                </a:solidFill>
              </a:rPr>
              <a:t>Range: 0.2-2.9%</a:t>
            </a:r>
          </a:p>
          <a:p>
            <a:endParaRPr lang="en-US" dirty="0"/>
          </a:p>
        </p:txBody>
      </p:sp>
      <p:graphicFrame>
        <p:nvGraphicFramePr>
          <p:cNvPr id="4" name="Table 4">
            <a:extLst>
              <a:ext uri="{FF2B5EF4-FFF2-40B4-BE49-F238E27FC236}">
                <a16:creationId xmlns:a16="http://schemas.microsoft.com/office/drawing/2014/main" id="{5F596B36-B83B-45C1-92F8-310828B761C4}"/>
              </a:ext>
            </a:extLst>
          </p:cNvPr>
          <p:cNvGraphicFramePr>
            <a:graphicFrameLocks noGrp="1"/>
          </p:cNvGraphicFramePr>
          <p:nvPr>
            <p:extLst>
              <p:ext uri="{D42A27DB-BD31-4B8C-83A1-F6EECF244321}">
                <p14:modId xmlns:p14="http://schemas.microsoft.com/office/powerpoint/2010/main" val="4167505213"/>
              </p:ext>
            </p:extLst>
          </p:nvPr>
        </p:nvGraphicFramePr>
        <p:xfrm>
          <a:off x="6221818" y="784759"/>
          <a:ext cx="1906919" cy="5288482"/>
        </p:xfrm>
        <a:graphic>
          <a:graphicData uri="http://schemas.openxmlformats.org/drawingml/2006/table">
            <a:tbl>
              <a:tblPr firstRow="1" bandRow="1"/>
              <a:tblGrid>
                <a:gridCol w="1906919">
                  <a:extLst>
                    <a:ext uri="{9D8B030D-6E8A-4147-A177-3AD203B41FA5}">
                      <a16:colId xmlns:a16="http://schemas.microsoft.com/office/drawing/2014/main" val="1105417818"/>
                    </a:ext>
                  </a:extLst>
                </a:gridCol>
              </a:tblGrid>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32412306"/>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Lurie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1978321"/>
                  </a:ext>
                </a:extLst>
              </a:tr>
              <a:tr h="32098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NYU Peds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359641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Cornell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950106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Florida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81435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BDC Peds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641041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Texas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365863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835214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04005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NYU Mineola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93754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898851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Michigan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753670"/>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727529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SUNY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1147402"/>
                  </a:ext>
                </a:extLst>
              </a:tr>
              <a:tr h="395500">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468009"/>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248318"/>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345314"/>
                  </a:ext>
                </a:extLst>
              </a:tr>
            </a:tbl>
          </a:graphicData>
        </a:graphic>
      </p:graphicFrame>
    </p:spTree>
    <p:extLst>
      <p:ext uri="{BB962C8B-B14F-4D97-AF65-F5344CB8AC3E}">
        <p14:creationId xmlns:p14="http://schemas.microsoft.com/office/powerpoint/2010/main" val="10602877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BB2E-4B0E-464F-8479-E524E0BC0192}"/>
              </a:ext>
            </a:extLst>
          </p:cNvPr>
          <p:cNvSpPr>
            <a:spLocks noGrp="1"/>
          </p:cNvSpPr>
          <p:nvPr>
            <p:ph type="title"/>
          </p:nvPr>
        </p:nvSpPr>
        <p:spPr/>
        <p:txBody>
          <a:bodyPr/>
          <a:lstStyle/>
          <a:p>
            <a:r>
              <a:rPr lang="en-US" dirty="0"/>
              <a:t>Peds Clinics – Documented Transition</a:t>
            </a:r>
          </a:p>
        </p:txBody>
      </p:sp>
      <p:sp>
        <p:nvSpPr>
          <p:cNvPr id="6" name="Arrow: Up 1">
            <a:extLst>
              <a:ext uri="{FF2B5EF4-FFF2-40B4-BE49-F238E27FC236}">
                <a16:creationId xmlns:a16="http://schemas.microsoft.com/office/drawing/2014/main" id="{49669958-C492-4DBC-A1A7-5152919F8420}"/>
              </a:ext>
            </a:extLst>
          </p:cNvPr>
          <p:cNvSpPr/>
          <p:nvPr/>
        </p:nvSpPr>
        <p:spPr>
          <a:xfrm>
            <a:off x="7867097" y="1247940"/>
            <a:ext cx="448945" cy="1067190"/>
          </a:xfrm>
          <a:prstGeom prst="upArrow">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7" name="Text Placeholder 5">
            <a:extLst>
              <a:ext uri="{FF2B5EF4-FFF2-40B4-BE49-F238E27FC236}">
                <a16:creationId xmlns:a16="http://schemas.microsoft.com/office/drawing/2014/main" id="{6F4ED2A3-9A37-4319-8BE6-C6F1D9FDB6CE}"/>
              </a:ext>
            </a:extLst>
          </p:cNvPr>
          <p:cNvSpPr txBox="1">
            <a:spLocks/>
          </p:cNvSpPr>
          <p:nvPr/>
        </p:nvSpPr>
        <p:spPr>
          <a:xfrm>
            <a:off x="8453476" y="1620787"/>
            <a:ext cx="1504575" cy="13886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1pPr>
            <a:lvl2pPr marL="0" marR="0" indent="2286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2pPr>
            <a:lvl3pPr marL="0" marR="0" indent="4572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3pPr>
            <a:lvl4pPr marL="0" marR="0" indent="6858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4pPr>
            <a:lvl5pPr marL="0" marR="0" indent="9144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a:lstStyle>
          <a:p>
            <a:r>
              <a:rPr lang="en-US" sz="1600"/>
              <a:t>Run chart favorable direction</a:t>
            </a:r>
          </a:p>
        </p:txBody>
      </p:sp>
      <p:sp>
        <p:nvSpPr>
          <p:cNvPr id="11" name="TextBox 10">
            <a:extLst>
              <a:ext uri="{FF2B5EF4-FFF2-40B4-BE49-F238E27FC236}">
                <a16:creationId xmlns:a16="http://schemas.microsoft.com/office/drawing/2014/main" id="{4E401946-E232-46E7-9EF7-DED3688B0A8D}"/>
              </a:ext>
            </a:extLst>
          </p:cNvPr>
          <p:cNvSpPr txBox="1"/>
          <p:nvPr/>
        </p:nvSpPr>
        <p:spPr>
          <a:xfrm>
            <a:off x="8263953" y="781535"/>
            <a:ext cx="1883619"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1" i="0" u="none" strike="noStrike" cap="none" spc="0" normalizeH="0" baseline="0" dirty="0">
                <a:ln>
                  <a:noFill/>
                </a:ln>
                <a:effectLst/>
                <a:uFillTx/>
                <a:latin typeface="Hind Bold"/>
                <a:ea typeface="Hind Bold"/>
                <a:cs typeface="Hind Bold"/>
                <a:sym typeface="Hind Bold"/>
              </a:rPr>
              <a:t>Increase</a:t>
            </a:r>
            <a:r>
              <a:rPr kumimoji="0" lang="en-US" sz="1400" b="1" i="0" u="none" strike="noStrike" cap="none" spc="0" normalizeH="0" baseline="0" dirty="0">
                <a:ln>
                  <a:noFill/>
                </a:ln>
                <a:effectLst/>
                <a:uFillTx/>
                <a:latin typeface="Hind Bold"/>
                <a:ea typeface="Hind Bold"/>
                <a:cs typeface="Hind Bold"/>
                <a:sym typeface="Hind Bold"/>
              </a:rPr>
              <a:t> by 17%</a:t>
            </a:r>
          </a:p>
        </p:txBody>
      </p:sp>
      <p:pic>
        <p:nvPicPr>
          <p:cNvPr id="8" name="Content Placeholder 7">
            <a:extLst>
              <a:ext uri="{FF2B5EF4-FFF2-40B4-BE49-F238E27FC236}">
                <a16:creationId xmlns:a16="http://schemas.microsoft.com/office/drawing/2014/main" id="{50496633-826A-4D37-9D30-D1CF5388C553}"/>
              </a:ext>
            </a:extLst>
          </p:cNvPr>
          <p:cNvPicPr>
            <a:picLocks noGrp="1" noChangeAspect="1"/>
          </p:cNvPicPr>
          <p:nvPr>
            <p:ph sz="quarter" idx="10"/>
          </p:nvPr>
        </p:nvPicPr>
        <p:blipFill>
          <a:blip r:embed="rId2"/>
          <a:stretch>
            <a:fillRect/>
          </a:stretch>
        </p:blipFill>
        <p:spPr>
          <a:xfrm>
            <a:off x="548640" y="798850"/>
            <a:ext cx="6868865" cy="4128627"/>
          </a:xfrm>
          <a:prstGeom prst="rect">
            <a:avLst/>
          </a:prstGeom>
        </p:spPr>
      </p:pic>
      <p:graphicFrame>
        <p:nvGraphicFramePr>
          <p:cNvPr id="10" name="Object 9">
            <a:extLst>
              <a:ext uri="{FF2B5EF4-FFF2-40B4-BE49-F238E27FC236}">
                <a16:creationId xmlns:a16="http://schemas.microsoft.com/office/drawing/2014/main" id="{64EAF92E-E513-4D41-A5D6-B432C3ABFFD8}"/>
              </a:ext>
            </a:extLst>
          </p:cNvPr>
          <p:cNvGraphicFramePr>
            <a:graphicFrameLocks noChangeAspect="1"/>
          </p:cNvGraphicFramePr>
          <p:nvPr>
            <p:extLst>
              <p:ext uri="{D42A27DB-BD31-4B8C-83A1-F6EECF244321}">
                <p14:modId xmlns:p14="http://schemas.microsoft.com/office/powerpoint/2010/main" val="3796552273"/>
              </p:ext>
            </p:extLst>
          </p:nvPr>
        </p:nvGraphicFramePr>
        <p:xfrm>
          <a:off x="299129" y="5237213"/>
          <a:ext cx="11593741" cy="554778"/>
        </p:xfrm>
        <a:graphic>
          <a:graphicData uri="http://schemas.openxmlformats.org/presentationml/2006/ole">
            <mc:AlternateContent xmlns:mc="http://schemas.openxmlformats.org/markup-compatibility/2006">
              <mc:Choice xmlns:v="urn:schemas-microsoft-com:vml" Requires="v">
                <p:oleObj name="Worksheet" r:id="rId3" imgW="12198242" imgH="584200" progId="Excel.Sheet.12">
                  <p:embed/>
                </p:oleObj>
              </mc:Choice>
              <mc:Fallback>
                <p:oleObj name="Worksheet" r:id="rId3" imgW="12198242" imgH="584200" progId="Excel.Sheet.12">
                  <p:embed/>
                  <p:pic>
                    <p:nvPicPr>
                      <p:cNvPr id="10" name="Object 9">
                        <a:extLst>
                          <a:ext uri="{FF2B5EF4-FFF2-40B4-BE49-F238E27FC236}">
                            <a16:creationId xmlns:a16="http://schemas.microsoft.com/office/drawing/2014/main" id="{64EAF92E-E513-4D41-A5D6-B432C3ABFFD8}"/>
                          </a:ext>
                        </a:extLst>
                      </p:cNvPr>
                      <p:cNvPicPr/>
                      <p:nvPr/>
                    </p:nvPicPr>
                    <p:blipFill>
                      <a:blip r:embed="rId4"/>
                      <a:stretch>
                        <a:fillRect/>
                      </a:stretch>
                    </p:blipFill>
                    <p:spPr>
                      <a:xfrm>
                        <a:off x="299129" y="5237213"/>
                        <a:ext cx="11593741" cy="554778"/>
                      </a:xfrm>
                      <a:prstGeom prst="rect">
                        <a:avLst/>
                      </a:prstGeom>
                    </p:spPr>
                  </p:pic>
                </p:oleObj>
              </mc:Fallback>
            </mc:AlternateContent>
          </a:graphicData>
        </a:graphic>
      </p:graphicFrame>
    </p:spTree>
    <p:extLst>
      <p:ext uri="{BB962C8B-B14F-4D97-AF65-F5344CB8AC3E}">
        <p14:creationId xmlns:p14="http://schemas.microsoft.com/office/powerpoint/2010/main" val="20165919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248-214F-4AC9-AB25-A827945158A5}"/>
              </a:ext>
            </a:extLst>
          </p:cNvPr>
          <p:cNvSpPr>
            <a:spLocks noGrp="1"/>
          </p:cNvSpPr>
          <p:nvPr>
            <p:ph type="title"/>
          </p:nvPr>
        </p:nvSpPr>
        <p:spPr/>
        <p:txBody>
          <a:bodyPr/>
          <a:lstStyle/>
          <a:p>
            <a:r>
              <a:rPr lang="en-US" dirty="0"/>
              <a:t>Peds Clinics – Documented Transition</a:t>
            </a:r>
          </a:p>
        </p:txBody>
      </p:sp>
      <p:sp>
        <p:nvSpPr>
          <p:cNvPr id="3" name="Content Placeholder 2">
            <a:extLst>
              <a:ext uri="{FF2B5EF4-FFF2-40B4-BE49-F238E27FC236}">
                <a16:creationId xmlns:a16="http://schemas.microsoft.com/office/drawing/2014/main" id="{35543495-EB18-4276-B228-612E5AE17FEB}"/>
              </a:ext>
            </a:extLst>
          </p:cNvPr>
          <p:cNvSpPr>
            <a:spLocks noGrp="1"/>
          </p:cNvSpPr>
          <p:nvPr>
            <p:ph sz="quarter" idx="10"/>
          </p:nvPr>
        </p:nvSpPr>
        <p:spPr>
          <a:xfrm>
            <a:off x="549274" y="914399"/>
            <a:ext cx="10972166" cy="5390707"/>
          </a:xfrm>
        </p:spPr>
        <p:txBody>
          <a:bodyPr/>
          <a:lstStyle/>
          <a:p>
            <a:r>
              <a:rPr lang="en-US" sz="2400" b="1" dirty="0">
                <a:solidFill>
                  <a:schemeClr val="tx1"/>
                </a:solidFill>
              </a:rPr>
              <a:t>QI Collaborative Goal: 10%</a:t>
            </a:r>
            <a:endParaRPr lang="en-US" sz="2400" dirty="0">
              <a:solidFill>
                <a:schemeClr val="tx1"/>
              </a:solidFill>
            </a:endParaRPr>
          </a:p>
          <a:p>
            <a:endParaRPr lang="en-US" sz="2400" b="1" dirty="0">
              <a:solidFill>
                <a:schemeClr val="tx1"/>
              </a:solidFill>
            </a:endParaRPr>
          </a:p>
          <a:p>
            <a:r>
              <a:rPr lang="en-US" sz="2400" b="1" dirty="0">
                <a:solidFill>
                  <a:schemeClr val="tx1"/>
                </a:solidFill>
              </a:rPr>
              <a:t>QI Collaborative Average:29%</a:t>
            </a:r>
          </a:p>
          <a:p>
            <a:pPr marL="0" indent="0">
              <a:buNone/>
            </a:pPr>
            <a:endParaRPr lang="en-US" sz="2400" b="1" dirty="0">
              <a:solidFill>
                <a:schemeClr val="tx1"/>
              </a:solidFill>
            </a:endParaRPr>
          </a:p>
          <a:p>
            <a:pPr marL="0" indent="0">
              <a:buNone/>
            </a:pPr>
            <a:endParaRPr lang="en-US" sz="2400" b="1" dirty="0">
              <a:solidFill>
                <a:schemeClr val="tx1"/>
              </a:solidFill>
            </a:endParaRPr>
          </a:p>
          <a:p>
            <a:r>
              <a:rPr lang="en-US" sz="2400" b="1" dirty="0">
                <a:solidFill>
                  <a:schemeClr val="tx1"/>
                </a:solidFill>
              </a:rPr>
              <a:t>Top performers: </a:t>
            </a:r>
          </a:p>
          <a:p>
            <a:pPr marL="457200" indent="-457200">
              <a:buAutoNum type="arabicParenBoth"/>
            </a:pPr>
            <a:r>
              <a:rPr lang="en-US" sz="2400" dirty="0">
                <a:solidFill>
                  <a:schemeClr val="tx1"/>
                </a:solidFill>
              </a:rPr>
              <a:t>NYU Peds: 61%</a:t>
            </a:r>
          </a:p>
          <a:p>
            <a:pPr marL="457200" indent="-457200">
              <a:buAutoNum type="arabicParenBoth"/>
            </a:pPr>
            <a:r>
              <a:rPr lang="en-US" sz="2400" dirty="0">
                <a:solidFill>
                  <a:schemeClr val="tx1"/>
                </a:solidFill>
              </a:rPr>
              <a:t>Cornell: 36%</a:t>
            </a:r>
          </a:p>
          <a:p>
            <a:pPr marL="457200" indent="-457200">
              <a:buAutoNum type="arabicParenBoth"/>
            </a:pPr>
            <a:r>
              <a:rPr lang="en-US" sz="2400" dirty="0">
                <a:solidFill>
                  <a:schemeClr val="tx1"/>
                </a:solidFill>
              </a:rPr>
              <a:t>CMH: 28%</a:t>
            </a:r>
          </a:p>
          <a:p>
            <a:pPr marL="0" indent="0">
              <a:buNone/>
            </a:pPr>
            <a:endParaRPr lang="en-US" sz="2400" dirty="0">
              <a:solidFill>
                <a:schemeClr val="tx1"/>
              </a:solidFill>
            </a:endParaRPr>
          </a:p>
          <a:p>
            <a:pPr marL="0" indent="0">
              <a:buNone/>
            </a:pPr>
            <a:endParaRPr lang="en-US" sz="2400" dirty="0">
              <a:solidFill>
                <a:schemeClr val="tx1"/>
              </a:solidFill>
            </a:endParaRPr>
          </a:p>
          <a:p>
            <a:r>
              <a:rPr lang="en-US" sz="2400" b="1" dirty="0">
                <a:solidFill>
                  <a:schemeClr val="tx1"/>
                </a:solidFill>
              </a:rPr>
              <a:t>Range: 9%-61%</a:t>
            </a:r>
          </a:p>
          <a:p>
            <a:endParaRPr lang="en-US" dirty="0"/>
          </a:p>
        </p:txBody>
      </p:sp>
      <p:graphicFrame>
        <p:nvGraphicFramePr>
          <p:cNvPr id="4" name="Table 4">
            <a:extLst>
              <a:ext uri="{FF2B5EF4-FFF2-40B4-BE49-F238E27FC236}">
                <a16:creationId xmlns:a16="http://schemas.microsoft.com/office/drawing/2014/main" id="{82EF92FE-598D-94CF-1FEC-9306DDBAAF6F}"/>
              </a:ext>
            </a:extLst>
          </p:cNvPr>
          <p:cNvGraphicFramePr>
            <a:graphicFrameLocks noGrp="1"/>
          </p:cNvGraphicFramePr>
          <p:nvPr>
            <p:extLst>
              <p:ext uri="{D42A27DB-BD31-4B8C-83A1-F6EECF244321}">
                <p14:modId xmlns:p14="http://schemas.microsoft.com/office/powerpoint/2010/main" val="4062203009"/>
              </p:ext>
            </p:extLst>
          </p:nvPr>
        </p:nvGraphicFramePr>
        <p:xfrm>
          <a:off x="6732181" y="1688527"/>
          <a:ext cx="1906919" cy="2850082"/>
        </p:xfrm>
        <a:graphic>
          <a:graphicData uri="http://schemas.openxmlformats.org/drawingml/2006/table">
            <a:tbl>
              <a:tblPr firstRow="1" bandRow="1"/>
              <a:tblGrid>
                <a:gridCol w="1906919">
                  <a:extLst>
                    <a:ext uri="{9D8B030D-6E8A-4147-A177-3AD203B41FA5}">
                      <a16:colId xmlns:a16="http://schemas.microsoft.com/office/drawing/2014/main" val="1105417818"/>
                    </a:ext>
                  </a:extLst>
                </a:gridCol>
              </a:tblGrid>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32412306"/>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CMH</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1978321"/>
                  </a:ext>
                </a:extLst>
              </a:tr>
              <a:tr h="32098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NYU Peds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359641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Helen Devos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950106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Cornell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81435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Mineola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1147402"/>
                  </a:ext>
                </a:extLst>
              </a:tr>
              <a:tr h="395500">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Rady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468009"/>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248318"/>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345314"/>
                  </a:ext>
                </a:extLst>
              </a:tr>
            </a:tbl>
          </a:graphicData>
        </a:graphic>
      </p:graphicFrame>
    </p:spTree>
    <p:extLst>
      <p:ext uri="{BB962C8B-B14F-4D97-AF65-F5344CB8AC3E}">
        <p14:creationId xmlns:p14="http://schemas.microsoft.com/office/powerpoint/2010/main" val="313131738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FBB2E-4B0E-464F-8479-E524E0BC0192}"/>
              </a:ext>
            </a:extLst>
          </p:cNvPr>
          <p:cNvSpPr>
            <a:spLocks noGrp="1"/>
          </p:cNvSpPr>
          <p:nvPr>
            <p:ph type="title"/>
          </p:nvPr>
        </p:nvSpPr>
        <p:spPr/>
        <p:txBody>
          <a:bodyPr/>
          <a:lstStyle/>
          <a:p>
            <a:r>
              <a:rPr lang="en-US" dirty="0"/>
              <a:t>Peds Clinics – SDOH Screening Increase by 40%</a:t>
            </a:r>
          </a:p>
        </p:txBody>
      </p:sp>
      <p:sp>
        <p:nvSpPr>
          <p:cNvPr id="6" name="Arrow: Up 1">
            <a:extLst>
              <a:ext uri="{FF2B5EF4-FFF2-40B4-BE49-F238E27FC236}">
                <a16:creationId xmlns:a16="http://schemas.microsoft.com/office/drawing/2014/main" id="{49669958-C492-4DBC-A1A7-5152919F8420}"/>
              </a:ext>
            </a:extLst>
          </p:cNvPr>
          <p:cNvSpPr/>
          <p:nvPr/>
        </p:nvSpPr>
        <p:spPr>
          <a:xfrm>
            <a:off x="7856464" y="778340"/>
            <a:ext cx="448945" cy="1067190"/>
          </a:xfrm>
          <a:prstGeom prst="upArrow">
            <a:avLst/>
          </a:prstGeom>
          <a:solidFill>
            <a:schemeClr val="accent3">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a:p>
        </p:txBody>
      </p:sp>
      <p:sp>
        <p:nvSpPr>
          <p:cNvPr id="7" name="Text Placeholder 5">
            <a:extLst>
              <a:ext uri="{FF2B5EF4-FFF2-40B4-BE49-F238E27FC236}">
                <a16:creationId xmlns:a16="http://schemas.microsoft.com/office/drawing/2014/main" id="{6F4ED2A3-9A37-4319-8BE6-C6F1D9FDB6CE}"/>
              </a:ext>
            </a:extLst>
          </p:cNvPr>
          <p:cNvSpPr txBox="1">
            <a:spLocks/>
          </p:cNvSpPr>
          <p:nvPr/>
        </p:nvSpPr>
        <p:spPr>
          <a:xfrm>
            <a:off x="8826607" y="909091"/>
            <a:ext cx="1504575" cy="13886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1pPr>
            <a:lvl2pPr marL="0" marR="0" indent="2286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2pPr>
            <a:lvl3pPr marL="0" marR="0" indent="4572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3pPr>
            <a:lvl4pPr marL="0" marR="0" indent="6858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4pPr>
            <a:lvl5pPr marL="0" marR="0" indent="914400" algn="l" defTabSz="9144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Hind Regular"/>
                <a:ea typeface="Hind Regular"/>
                <a:cs typeface="Hind Regular"/>
                <a:sym typeface="Hind Regular"/>
              </a:defRPr>
            </a:lvl5pPr>
            <a:lvl6pPr marL="19888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6pPr>
            <a:lvl7pPr marL="23317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7pPr>
            <a:lvl8pPr marL="26746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8pPr>
            <a:lvl9pPr marL="3017517" marR="0" indent="-274317" algn="l" defTabSz="342900" rtl="0" eaLnBrk="1" latinLnBrk="0" hangingPunct="1">
              <a:lnSpc>
                <a:spcPct val="100000"/>
              </a:lnSpc>
              <a:spcBef>
                <a:spcPts val="400"/>
              </a:spcBef>
              <a:spcAft>
                <a:spcPts val="0"/>
              </a:spcAft>
              <a:buClr>
                <a:srgbClr val="00BCDD"/>
              </a:buClr>
              <a:buSzPct val="100000"/>
              <a:buFont typeface="Arial"/>
              <a:buChar char="•"/>
              <a:tabLst/>
              <a:defRPr sz="2400" b="0" i="0" u="none" strike="noStrike" cap="none" spc="0" baseline="0">
                <a:ln>
                  <a:noFill/>
                </a:ln>
                <a:solidFill>
                  <a:srgbClr val="696F70"/>
                </a:solidFill>
                <a:uFillTx/>
                <a:latin typeface="Hind Regular"/>
                <a:ea typeface="Hind Regular"/>
                <a:cs typeface="Hind Regular"/>
                <a:sym typeface="Hind Regular"/>
              </a:defRPr>
            </a:lvl9pPr>
          </a:lstStyle>
          <a:p>
            <a:r>
              <a:rPr lang="en-US" sz="1600"/>
              <a:t>Run chart favorable direction</a:t>
            </a:r>
          </a:p>
        </p:txBody>
      </p:sp>
      <p:pic>
        <p:nvPicPr>
          <p:cNvPr id="5" name="Content Placeholder 4">
            <a:extLst>
              <a:ext uri="{FF2B5EF4-FFF2-40B4-BE49-F238E27FC236}">
                <a16:creationId xmlns:a16="http://schemas.microsoft.com/office/drawing/2014/main" id="{63F40405-25F5-4E6F-9954-F23C15AED904}"/>
              </a:ext>
            </a:extLst>
          </p:cNvPr>
          <p:cNvPicPr>
            <a:picLocks noGrp="1" noChangeAspect="1"/>
          </p:cNvPicPr>
          <p:nvPr>
            <p:ph sz="quarter" idx="10"/>
          </p:nvPr>
        </p:nvPicPr>
        <p:blipFill>
          <a:blip r:embed="rId2"/>
          <a:stretch>
            <a:fillRect/>
          </a:stretch>
        </p:blipFill>
        <p:spPr>
          <a:xfrm>
            <a:off x="680484" y="1095941"/>
            <a:ext cx="6773793" cy="4071482"/>
          </a:xfrm>
          <a:prstGeom prst="rect">
            <a:avLst/>
          </a:prstGeom>
        </p:spPr>
      </p:pic>
      <p:graphicFrame>
        <p:nvGraphicFramePr>
          <p:cNvPr id="9" name="Object 8">
            <a:extLst>
              <a:ext uri="{FF2B5EF4-FFF2-40B4-BE49-F238E27FC236}">
                <a16:creationId xmlns:a16="http://schemas.microsoft.com/office/drawing/2014/main" id="{33C8B3FE-F5FD-4A5B-9935-26366E273C06}"/>
              </a:ext>
            </a:extLst>
          </p:cNvPr>
          <p:cNvGraphicFramePr>
            <a:graphicFrameLocks noChangeAspect="1"/>
          </p:cNvGraphicFramePr>
          <p:nvPr>
            <p:extLst>
              <p:ext uri="{D42A27DB-BD31-4B8C-83A1-F6EECF244321}">
                <p14:modId xmlns:p14="http://schemas.microsoft.com/office/powerpoint/2010/main" val="1482796656"/>
              </p:ext>
            </p:extLst>
          </p:nvPr>
        </p:nvGraphicFramePr>
        <p:xfrm>
          <a:off x="332053" y="5408539"/>
          <a:ext cx="11527894" cy="540370"/>
        </p:xfrm>
        <a:graphic>
          <a:graphicData uri="http://schemas.openxmlformats.org/presentationml/2006/ole">
            <mc:AlternateContent xmlns:mc="http://schemas.openxmlformats.org/markup-compatibility/2006">
              <mc:Choice xmlns:v="urn:schemas-microsoft-com:vml" Requires="v">
                <p:oleObj name="Worksheet" r:id="rId3" imgW="12198242" imgH="571500" progId="Excel.Sheet.12">
                  <p:embed/>
                </p:oleObj>
              </mc:Choice>
              <mc:Fallback>
                <p:oleObj name="Worksheet" r:id="rId3" imgW="12198242" imgH="571500" progId="Excel.Sheet.12">
                  <p:embed/>
                  <p:pic>
                    <p:nvPicPr>
                      <p:cNvPr id="9" name="Object 8">
                        <a:extLst>
                          <a:ext uri="{FF2B5EF4-FFF2-40B4-BE49-F238E27FC236}">
                            <a16:creationId xmlns:a16="http://schemas.microsoft.com/office/drawing/2014/main" id="{33C8B3FE-F5FD-4A5B-9935-26366E273C06}"/>
                          </a:ext>
                        </a:extLst>
                      </p:cNvPr>
                      <p:cNvPicPr/>
                      <p:nvPr/>
                    </p:nvPicPr>
                    <p:blipFill>
                      <a:blip r:embed="rId4"/>
                      <a:stretch>
                        <a:fillRect/>
                      </a:stretch>
                    </p:blipFill>
                    <p:spPr>
                      <a:xfrm>
                        <a:off x="332053" y="5408539"/>
                        <a:ext cx="11527894" cy="540370"/>
                      </a:xfrm>
                      <a:prstGeom prst="rect">
                        <a:avLst/>
                      </a:prstGeom>
                    </p:spPr>
                  </p:pic>
                </p:oleObj>
              </mc:Fallback>
            </mc:AlternateContent>
          </a:graphicData>
        </a:graphic>
      </p:graphicFrame>
    </p:spTree>
    <p:extLst>
      <p:ext uri="{BB962C8B-B14F-4D97-AF65-F5344CB8AC3E}">
        <p14:creationId xmlns:p14="http://schemas.microsoft.com/office/powerpoint/2010/main" val="104394902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248-214F-4AC9-AB25-A827945158A5}"/>
              </a:ext>
            </a:extLst>
          </p:cNvPr>
          <p:cNvSpPr>
            <a:spLocks noGrp="1"/>
          </p:cNvSpPr>
          <p:nvPr>
            <p:ph type="title"/>
          </p:nvPr>
        </p:nvSpPr>
        <p:spPr/>
        <p:txBody>
          <a:bodyPr/>
          <a:lstStyle/>
          <a:p>
            <a:r>
              <a:rPr lang="en-US" dirty="0"/>
              <a:t>Peds Clinics – SDOH Screening</a:t>
            </a:r>
          </a:p>
        </p:txBody>
      </p:sp>
      <p:sp>
        <p:nvSpPr>
          <p:cNvPr id="3" name="Content Placeholder 2">
            <a:extLst>
              <a:ext uri="{FF2B5EF4-FFF2-40B4-BE49-F238E27FC236}">
                <a16:creationId xmlns:a16="http://schemas.microsoft.com/office/drawing/2014/main" id="{35543495-EB18-4276-B228-612E5AE17FEB}"/>
              </a:ext>
            </a:extLst>
          </p:cNvPr>
          <p:cNvSpPr>
            <a:spLocks noGrp="1"/>
          </p:cNvSpPr>
          <p:nvPr>
            <p:ph sz="quarter" idx="10"/>
          </p:nvPr>
        </p:nvSpPr>
        <p:spPr>
          <a:xfrm>
            <a:off x="549274" y="914399"/>
            <a:ext cx="10972166" cy="5390707"/>
          </a:xfrm>
        </p:spPr>
        <p:txBody>
          <a:bodyPr/>
          <a:lstStyle/>
          <a:p>
            <a:r>
              <a:rPr lang="en-US" sz="2400" b="1" dirty="0">
                <a:solidFill>
                  <a:schemeClr val="tx1"/>
                </a:solidFill>
              </a:rPr>
              <a:t>QI Collaborative Goal: 10%</a:t>
            </a:r>
            <a:endParaRPr lang="en-US" sz="2400" dirty="0">
              <a:solidFill>
                <a:schemeClr val="tx1"/>
              </a:solidFill>
            </a:endParaRPr>
          </a:p>
          <a:p>
            <a:endParaRPr lang="en-US" sz="2400" b="1" dirty="0">
              <a:solidFill>
                <a:schemeClr val="tx1"/>
              </a:solidFill>
            </a:endParaRPr>
          </a:p>
          <a:p>
            <a:r>
              <a:rPr lang="en-US" sz="2400" b="1" dirty="0">
                <a:solidFill>
                  <a:schemeClr val="tx1"/>
                </a:solidFill>
              </a:rPr>
              <a:t>QI Collaborative Average:59%</a:t>
            </a:r>
          </a:p>
          <a:p>
            <a:endParaRPr lang="en-US" sz="2400" dirty="0">
              <a:solidFill>
                <a:schemeClr val="tx1"/>
              </a:solidFill>
            </a:endParaRPr>
          </a:p>
          <a:p>
            <a:r>
              <a:rPr lang="en-US" sz="2400" b="1" dirty="0">
                <a:solidFill>
                  <a:schemeClr val="tx1"/>
                </a:solidFill>
              </a:rPr>
              <a:t>Sites meeting goal: All</a:t>
            </a:r>
          </a:p>
          <a:p>
            <a:r>
              <a:rPr lang="en-US" sz="2400" b="1" dirty="0">
                <a:solidFill>
                  <a:schemeClr val="tx1"/>
                </a:solidFill>
              </a:rPr>
              <a:t>Sites that meet goal: 5</a:t>
            </a:r>
            <a:r>
              <a:rPr lang="en-US" sz="2400" dirty="0">
                <a:solidFill>
                  <a:schemeClr val="tx1"/>
                </a:solidFill>
              </a:rPr>
              <a:t>/</a:t>
            </a:r>
            <a:r>
              <a:rPr lang="en-US" sz="2400" b="1" dirty="0">
                <a:solidFill>
                  <a:schemeClr val="tx1"/>
                </a:solidFill>
              </a:rPr>
              <a:t>5</a:t>
            </a:r>
          </a:p>
          <a:p>
            <a:r>
              <a:rPr lang="en-US" sz="2400" b="1" dirty="0">
                <a:solidFill>
                  <a:schemeClr val="tx1"/>
                </a:solidFill>
              </a:rPr>
              <a:t>Top performers: </a:t>
            </a:r>
          </a:p>
          <a:p>
            <a:pPr marL="457200" indent="-457200">
              <a:buAutoNum type="arabicParenBoth"/>
            </a:pPr>
            <a:r>
              <a:rPr lang="en-US" sz="2400" dirty="0">
                <a:solidFill>
                  <a:schemeClr val="tx1"/>
                </a:solidFill>
              </a:rPr>
              <a:t>NYU Peds: 67%; </a:t>
            </a:r>
          </a:p>
          <a:p>
            <a:pPr marL="457200" indent="-457200">
              <a:buAutoNum type="arabicParenBoth"/>
            </a:pPr>
            <a:r>
              <a:rPr lang="en-US" sz="2400" dirty="0">
                <a:solidFill>
                  <a:schemeClr val="tx1"/>
                </a:solidFill>
              </a:rPr>
              <a:t>Texas: 61%</a:t>
            </a:r>
          </a:p>
          <a:p>
            <a:pPr marL="0" indent="0">
              <a:buNone/>
            </a:pPr>
            <a:endParaRPr lang="en-US" sz="2400" dirty="0">
              <a:solidFill>
                <a:schemeClr val="tx1"/>
              </a:solidFill>
            </a:endParaRPr>
          </a:p>
          <a:p>
            <a:r>
              <a:rPr lang="en-US" sz="2400" b="1" dirty="0">
                <a:solidFill>
                  <a:schemeClr val="tx1"/>
                </a:solidFill>
              </a:rPr>
              <a:t>Range: 17%-50%</a:t>
            </a:r>
          </a:p>
          <a:p>
            <a:endParaRPr lang="en-US" dirty="0"/>
          </a:p>
        </p:txBody>
      </p:sp>
      <p:graphicFrame>
        <p:nvGraphicFramePr>
          <p:cNvPr id="4" name="Table 4">
            <a:extLst>
              <a:ext uri="{FF2B5EF4-FFF2-40B4-BE49-F238E27FC236}">
                <a16:creationId xmlns:a16="http://schemas.microsoft.com/office/drawing/2014/main" id="{8DFFFAB4-BD5E-E1B3-412C-657D470FA938}"/>
              </a:ext>
            </a:extLst>
          </p:cNvPr>
          <p:cNvGraphicFramePr>
            <a:graphicFrameLocks noGrp="1"/>
          </p:cNvGraphicFramePr>
          <p:nvPr>
            <p:extLst>
              <p:ext uri="{D42A27DB-BD31-4B8C-83A1-F6EECF244321}">
                <p14:modId xmlns:p14="http://schemas.microsoft.com/office/powerpoint/2010/main" val="3091433040"/>
              </p:ext>
            </p:extLst>
          </p:nvPr>
        </p:nvGraphicFramePr>
        <p:xfrm>
          <a:off x="7986822" y="1805485"/>
          <a:ext cx="1906919" cy="5288482"/>
        </p:xfrm>
        <a:graphic>
          <a:graphicData uri="http://schemas.openxmlformats.org/drawingml/2006/table">
            <a:tbl>
              <a:tblPr firstRow="1" bandRow="1"/>
              <a:tblGrid>
                <a:gridCol w="1906919">
                  <a:extLst>
                    <a:ext uri="{9D8B030D-6E8A-4147-A177-3AD203B41FA5}">
                      <a16:colId xmlns:a16="http://schemas.microsoft.com/office/drawing/2014/main" val="1105417818"/>
                    </a:ext>
                  </a:extLst>
                </a:gridCol>
              </a:tblGrid>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b="1" dirty="0"/>
                        <a:t>Available data</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32412306"/>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1978321"/>
                  </a:ext>
                </a:extLst>
              </a:tr>
              <a:tr h="32098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NYU Peds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359641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Cornell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950106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Texas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881435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SUNY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641041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400" dirty="0"/>
                        <a:t>Mineola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3658634"/>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835214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040051"/>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937547"/>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8988515"/>
                  </a:ext>
                </a:extLst>
              </a:tr>
              <a:tr h="29066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1753670"/>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7275295"/>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1147402"/>
                  </a:ext>
                </a:extLst>
              </a:tr>
              <a:tr h="395500">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468009"/>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248318"/>
                  </a:ext>
                </a:extLst>
              </a:tr>
              <a:tr h="282498">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7345314"/>
                  </a:ext>
                </a:extLst>
              </a:tr>
            </a:tbl>
          </a:graphicData>
        </a:graphic>
      </p:graphicFrame>
    </p:spTree>
    <p:extLst>
      <p:ext uri="{BB962C8B-B14F-4D97-AF65-F5344CB8AC3E}">
        <p14:creationId xmlns:p14="http://schemas.microsoft.com/office/powerpoint/2010/main" val="221097712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1526-983A-4406-B789-FCCC90A80E7B}"/>
              </a:ext>
            </a:extLst>
          </p:cNvPr>
          <p:cNvSpPr>
            <a:spLocks noGrp="1"/>
          </p:cNvSpPr>
          <p:nvPr>
            <p:ph type="title"/>
          </p:nvPr>
        </p:nvSpPr>
        <p:spPr/>
        <p:txBody>
          <a:bodyPr/>
          <a:lstStyle/>
          <a:p>
            <a:r>
              <a:rPr lang="en-US" dirty="0"/>
              <a:t>Phase 1 Measures</a:t>
            </a:r>
          </a:p>
        </p:txBody>
      </p:sp>
      <p:graphicFrame>
        <p:nvGraphicFramePr>
          <p:cNvPr id="4" name="Table 4">
            <a:extLst>
              <a:ext uri="{FF2B5EF4-FFF2-40B4-BE49-F238E27FC236}">
                <a16:creationId xmlns:a16="http://schemas.microsoft.com/office/drawing/2014/main" id="{54794DF7-AABD-4550-9930-61EC917E4918}"/>
              </a:ext>
            </a:extLst>
          </p:cNvPr>
          <p:cNvGraphicFramePr>
            <a:graphicFrameLocks noGrp="1"/>
          </p:cNvGraphicFramePr>
          <p:nvPr>
            <p:ph idx="1"/>
            <p:extLst>
              <p:ext uri="{D42A27DB-BD31-4B8C-83A1-F6EECF244321}">
                <p14:modId xmlns:p14="http://schemas.microsoft.com/office/powerpoint/2010/main" val="824903212"/>
              </p:ext>
            </p:extLst>
          </p:nvPr>
        </p:nvGraphicFramePr>
        <p:xfrm>
          <a:off x="548643" y="898451"/>
          <a:ext cx="10972797" cy="4480560"/>
        </p:xfrm>
        <a:graphic>
          <a:graphicData uri="http://schemas.openxmlformats.org/drawingml/2006/table">
            <a:tbl>
              <a:tblPr firstRow="1" bandRow="1">
                <a:tableStyleId>{5C22544A-7EE6-4342-B048-85BDC9FD1C3A}</a:tableStyleId>
              </a:tblPr>
              <a:tblGrid>
                <a:gridCol w="652836">
                  <a:extLst>
                    <a:ext uri="{9D8B030D-6E8A-4147-A177-3AD203B41FA5}">
                      <a16:colId xmlns:a16="http://schemas.microsoft.com/office/drawing/2014/main" val="3125467630"/>
                    </a:ext>
                  </a:extLst>
                </a:gridCol>
                <a:gridCol w="10111681">
                  <a:extLst>
                    <a:ext uri="{9D8B030D-6E8A-4147-A177-3AD203B41FA5}">
                      <a16:colId xmlns:a16="http://schemas.microsoft.com/office/drawing/2014/main" val="4191772755"/>
                    </a:ext>
                  </a:extLst>
                </a:gridCol>
                <a:gridCol w="208280">
                  <a:extLst>
                    <a:ext uri="{9D8B030D-6E8A-4147-A177-3AD203B41FA5}">
                      <a16:colId xmlns:a16="http://schemas.microsoft.com/office/drawing/2014/main" val="4203251234"/>
                    </a:ext>
                  </a:extLst>
                </a:gridCol>
              </a:tblGrid>
              <a:tr h="370840">
                <a:tc>
                  <a:txBody>
                    <a:bodyPr/>
                    <a:lstStyle/>
                    <a:p>
                      <a:r>
                        <a:rPr lang="en-US" sz="1800" dirty="0"/>
                        <a:t>1</a:t>
                      </a:r>
                    </a:p>
                  </a:txBody>
                  <a:tcPr/>
                </a:tc>
                <a:tc>
                  <a:txBody>
                    <a:bodyPr/>
                    <a:lstStyle/>
                    <a:p>
                      <a:pPr marL="0" marR="0" lvl="0" indent="0" algn="l" defTabSz="342900" rtl="0" eaLnBrk="1" fontAlgn="auto" latinLnBrk="0" hangingPunct="1">
                        <a:lnSpc>
                          <a:spcPct val="100000"/>
                        </a:lnSpc>
                        <a:spcBef>
                          <a:spcPts val="400"/>
                        </a:spcBef>
                        <a:spcAft>
                          <a:spcPts val="0"/>
                        </a:spcAft>
                        <a:buClr>
                          <a:srgbClr val="52CAE0"/>
                        </a:buClr>
                        <a:buSzPct val="110000"/>
                        <a:buFont typeface="Arial"/>
                        <a:buNone/>
                        <a:tabLst/>
                        <a:defRPr/>
                      </a:pPr>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 The number of patients in (Denominator - A) with HbA1c &lt;7(Most recent A1C)</a:t>
                      </a:r>
                    </a:p>
                    <a:p>
                      <a:endParaRPr lang="en-US" b="0" dirty="0"/>
                    </a:p>
                  </a:txBody>
                  <a:tcPr/>
                </a:tc>
                <a:tc>
                  <a:txBody>
                    <a:bodyPr/>
                    <a:lstStyle/>
                    <a:p>
                      <a:endParaRPr lang="en-US"/>
                    </a:p>
                  </a:txBody>
                  <a:tcPr/>
                </a:tc>
                <a:extLst>
                  <a:ext uri="{0D108BD9-81ED-4DB2-BD59-A6C34878D82A}">
                    <a16:rowId xmlns:a16="http://schemas.microsoft.com/office/drawing/2014/main" val="1299889579"/>
                  </a:ext>
                </a:extLst>
              </a:tr>
              <a:tr h="370840">
                <a:tc>
                  <a:txBody>
                    <a:bodyPr/>
                    <a:lstStyle/>
                    <a:p>
                      <a:r>
                        <a:rPr lang="en-US" sz="1800" dirty="0"/>
                        <a:t>2</a:t>
                      </a:r>
                    </a:p>
                  </a:txBody>
                  <a:tcPr/>
                </a:tc>
                <a:tc>
                  <a:txBody>
                    <a:bodyPr/>
                    <a:lstStyle/>
                    <a:p>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Median A1c of all patients from (A): of the unique type 1 diabetes patients ages 1-85, what was the median of the most recent hemoglobin A1c value from all patients in this reported month</a:t>
                      </a:r>
                      <a:endParaRPr lang="en-US" b="0" dirty="0"/>
                    </a:p>
                  </a:txBody>
                  <a:tcPr/>
                </a:tc>
                <a:tc>
                  <a:txBody>
                    <a:bodyPr/>
                    <a:lstStyle/>
                    <a:p>
                      <a:endParaRPr lang="en-US"/>
                    </a:p>
                  </a:txBody>
                  <a:tcPr/>
                </a:tc>
                <a:extLst>
                  <a:ext uri="{0D108BD9-81ED-4DB2-BD59-A6C34878D82A}">
                    <a16:rowId xmlns:a16="http://schemas.microsoft.com/office/drawing/2014/main" val="4167976763"/>
                  </a:ext>
                </a:extLst>
              </a:tr>
              <a:tr h="370840">
                <a:tc>
                  <a:txBody>
                    <a:bodyPr/>
                    <a:lstStyle/>
                    <a:p>
                      <a:r>
                        <a:rPr lang="en-US" sz="1800" dirty="0"/>
                        <a:t>3</a:t>
                      </a:r>
                    </a:p>
                  </a:txBody>
                  <a:tcPr/>
                </a:tc>
                <a:tc>
                  <a:txBody>
                    <a:bodyPr/>
                    <a:lstStyle/>
                    <a:p>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The number of patients in (A) who reported using a sensor/CGM during the month being reported on</a:t>
                      </a:r>
                      <a:endParaRPr lang="en-US" b="0" dirty="0"/>
                    </a:p>
                  </a:txBody>
                  <a:tcPr/>
                </a:tc>
                <a:tc>
                  <a:txBody>
                    <a:bodyPr/>
                    <a:lstStyle/>
                    <a:p>
                      <a:endParaRPr lang="en-US"/>
                    </a:p>
                  </a:txBody>
                  <a:tcPr/>
                </a:tc>
                <a:extLst>
                  <a:ext uri="{0D108BD9-81ED-4DB2-BD59-A6C34878D82A}">
                    <a16:rowId xmlns:a16="http://schemas.microsoft.com/office/drawing/2014/main" val="1016396685"/>
                  </a:ext>
                </a:extLst>
              </a:tr>
              <a:tr h="370840">
                <a:tc>
                  <a:txBody>
                    <a:bodyPr/>
                    <a:lstStyle/>
                    <a:p>
                      <a:r>
                        <a:rPr lang="en-US" sz="1800" dirty="0"/>
                        <a:t>4</a:t>
                      </a:r>
                    </a:p>
                  </a:txBody>
                  <a:tcPr/>
                </a:tc>
                <a:tc>
                  <a:txBody>
                    <a:bodyPr/>
                    <a:lstStyle/>
                    <a:p>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Number of patients in (A), excluding CGM users, who check their FSBG &gt; or = to 4x/day</a:t>
                      </a:r>
                      <a:endParaRPr lang="en-US" b="0" dirty="0"/>
                    </a:p>
                  </a:txBody>
                  <a:tcPr/>
                </a:tc>
                <a:tc>
                  <a:txBody>
                    <a:bodyPr/>
                    <a:lstStyle/>
                    <a:p>
                      <a:endParaRPr lang="en-US"/>
                    </a:p>
                  </a:txBody>
                  <a:tcPr/>
                </a:tc>
                <a:extLst>
                  <a:ext uri="{0D108BD9-81ED-4DB2-BD59-A6C34878D82A}">
                    <a16:rowId xmlns:a16="http://schemas.microsoft.com/office/drawing/2014/main" val="3872895111"/>
                  </a:ext>
                </a:extLst>
              </a:tr>
              <a:tr h="370840">
                <a:tc>
                  <a:txBody>
                    <a:bodyPr/>
                    <a:lstStyle/>
                    <a:p>
                      <a:r>
                        <a:rPr lang="en-US" sz="1800" dirty="0"/>
                        <a:t>5</a:t>
                      </a:r>
                    </a:p>
                  </a:txBody>
                  <a:tcPr/>
                </a:tc>
                <a:tc>
                  <a:txBody>
                    <a:bodyPr/>
                    <a:lstStyle/>
                    <a:p>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The number of patients in (A) who are active pump users</a:t>
                      </a:r>
                      <a:endParaRPr lang="en-US" b="0" dirty="0"/>
                    </a:p>
                  </a:txBody>
                  <a:tcPr/>
                </a:tc>
                <a:tc>
                  <a:txBody>
                    <a:bodyPr/>
                    <a:lstStyle/>
                    <a:p>
                      <a:endParaRPr lang="en-US"/>
                    </a:p>
                  </a:txBody>
                  <a:tcPr/>
                </a:tc>
                <a:extLst>
                  <a:ext uri="{0D108BD9-81ED-4DB2-BD59-A6C34878D82A}">
                    <a16:rowId xmlns:a16="http://schemas.microsoft.com/office/drawing/2014/main" val="2832724082"/>
                  </a:ext>
                </a:extLst>
              </a:tr>
              <a:tr h="370840">
                <a:tc>
                  <a:txBody>
                    <a:bodyPr/>
                    <a:lstStyle/>
                    <a:p>
                      <a:r>
                        <a:rPr lang="en-US" sz="1800" dirty="0"/>
                        <a:t>6</a:t>
                      </a:r>
                    </a:p>
                  </a:txBody>
                  <a:tcPr/>
                </a:tc>
                <a:tc>
                  <a:txBody>
                    <a:bodyPr/>
                    <a:lstStyle/>
                    <a:p>
                      <a:r>
                        <a:rPr kumimoji="0" lang="en-US" sz="2000" b="0" i="0" u="none" strike="noStrike" kern="0" cap="none" spc="0" normalizeH="0" baseline="0" noProof="0" dirty="0">
                          <a:ln>
                            <a:noFill/>
                          </a:ln>
                          <a:solidFill>
                            <a:srgbClr val="777777"/>
                          </a:solidFill>
                          <a:effectLst/>
                          <a:highlight>
                            <a:srgbClr val="FFFF00"/>
                          </a:highlight>
                          <a:uLnTx/>
                          <a:uFillTx/>
                          <a:latin typeface="Montserrat" pitchFamily="2" charset="77"/>
                          <a:cs typeface="Hind" panose="02000000000000000000" pitchFamily="2" charset="77"/>
                          <a:sym typeface="Hind Regular"/>
                        </a:rPr>
                        <a:t>Number of patients in (A), ages 12 and older, who met eligibility criteria* for depression screening for reporting month</a:t>
                      </a:r>
                      <a:endParaRPr lang="en-US" b="0" dirty="0">
                        <a:highlight>
                          <a:srgbClr val="FFFF00"/>
                        </a:highlight>
                      </a:endParaRPr>
                    </a:p>
                  </a:txBody>
                  <a:tcPr/>
                </a:tc>
                <a:tc>
                  <a:txBody>
                    <a:bodyPr/>
                    <a:lstStyle/>
                    <a:p>
                      <a:endParaRPr lang="en-US"/>
                    </a:p>
                  </a:txBody>
                  <a:tcPr/>
                </a:tc>
                <a:extLst>
                  <a:ext uri="{0D108BD9-81ED-4DB2-BD59-A6C34878D82A}">
                    <a16:rowId xmlns:a16="http://schemas.microsoft.com/office/drawing/2014/main" val="1753293483"/>
                  </a:ext>
                </a:extLst>
              </a:tr>
              <a:tr h="370840">
                <a:tc>
                  <a:txBody>
                    <a:bodyPr/>
                    <a:lstStyle/>
                    <a:p>
                      <a:r>
                        <a:rPr lang="en-US" sz="1800" dirty="0"/>
                        <a:t>7</a:t>
                      </a:r>
                    </a:p>
                  </a:txBody>
                  <a:tcPr/>
                </a:tc>
                <a:tc>
                  <a:txBody>
                    <a:bodyPr/>
                    <a:lstStyle/>
                    <a:p>
                      <a:r>
                        <a:rPr kumimoji="0" lang="en-US" sz="2000" b="0" i="0" u="none" strike="noStrike" kern="0" cap="none" spc="0" normalizeH="0" baseline="0" noProof="0" dirty="0">
                          <a:ln>
                            <a:noFill/>
                          </a:ln>
                          <a:solidFill>
                            <a:srgbClr val="777777"/>
                          </a:solidFill>
                          <a:effectLst/>
                          <a:highlight>
                            <a:srgbClr val="FFFF00"/>
                          </a:highlight>
                          <a:uLnTx/>
                          <a:uFillTx/>
                          <a:latin typeface="Montserrat" pitchFamily="2" charset="77"/>
                          <a:cs typeface="Hind" panose="02000000000000000000" pitchFamily="2" charset="77"/>
                          <a:sym typeface="Hind Regular"/>
                        </a:rPr>
                        <a:t>Number of patients in (6a) that were screened</a:t>
                      </a:r>
                      <a:endParaRPr lang="en-US" b="0" dirty="0">
                        <a:highlight>
                          <a:srgbClr val="FFFF00"/>
                        </a:highlight>
                      </a:endParaRPr>
                    </a:p>
                  </a:txBody>
                  <a:tcPr/>
                </a:tc>
                <a:tc>
                  <a:txBody>
                    <a:bodyPr/>
                    <a:lstStyle/>
                    <a:p>
                      <a:endParaRPr lang="en-US" dirty="0"/>
                    </a:p>
                  </a:txBody>
                  <a:tcPr/>
                </a:tc>
                <a:extLst>
                  <a:ext uri="{0D108BD9-81ED-4DB2-BD59-A6C34878D82A}">
                    <a16:rowId xmlns:a16="http://schemas.microsoft.com/office/drawing/2014/main" val="3766997896"/>
                  </a:ext>
                </a:extLst>
              </a:tr>
            </a:tbl>
          </a:graphicData>
        </a:graphic>
      </p:graphicFrame>
    </p:spTree>
    <p:extLst>
      <p:ext uri="{BB962C8B-B14F-4D97-AF65-F5344CB8AC3E}">
        <p14:creationId xmlns:p14="http://schemas.microsoft.com/office/powerpoint/2010/main" val="558434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D1526-983A-4406-B789-FCCC90A80E7B}"/>
              </a:ext>
            </a:extLst>
          </p:cNvPr>
          <p:cNvSpPr>
            <a:spLocks noGrp="1"/>
          </p:cNvSpPr>
          <p:nvPr>
            <p:ph type="title"/>
          </p:nvPr>
        </p:nvSpPr>
        <p:spPr>
          <a:xfrm>
            <a:off x="367887" y="0"/>
            <a:ext cx="10972800" cy="457200"/>
          </a:xfrm>
        </p:spPr>
        <p:txBody>
          <a:bodyPr/>
          <a:lstStyle/>
          <a:p>
            <a:r>
              <a:rPr lang="en-US" dirty="0"/>
              <a:t>Phase 2 Measures</a:t>
            </a:r>
          </a:p>
        </p:txBody>
      </p:sp>
      <p:graphicFrame>
        <p:nvGraphicFramePr>
          <p:cNvPr id="4" name="Table 4">
            <a:extLst>
              <a:ext uri="{FF2B5EF4-FFF2-40B4-BE49-F238E27FC236}">
                <a16:creationId xmlns:a16="http://schemas.microsoft.com/office/drawing/2014/main" id="{54794DF7-AABD-4550-9930-61EC917E4918}"/>
              </a:ext>
            </a:extLst>
          </p:cNvPr>
          <p:cNvGraphicFramePr>
            <a:graphicFrameLocks noGrp="1"/>
          </p:cNvGraphicFramePr>
          <p:nvPr>
            <p:ph idx="1"/>
            <p:extLst>
              <p:ext uri="{D42A27DB-BD31-4B8C-83A1-F6EECF244321}">
                <p14:modId xmlns:p14="http://schemas.microsoft.com/office/powerpoint/2010/main" val="315162250"/>
              </p:ext>
            </p:extLst>
          </p:nvPr>
        </p:nvGraphicFramePr>
        <p:xfrm>
          <a:off x="367890" y="547577"/>
          <a:ext cx="11824110" cy="6482080"/>
        </p:xfrm>
        <a:graphic>
          <a:graphicData uri="http://schemas.openxmlformats.org/drawingml/2006/table">
            <a:tbl>
              <a:tblPr firstRow="1" bandRow="1">
                <a:tableStyleId>{5C22544A-7EE6-4342-B048-85BDC9FD1C3A}</a:tableStyleId>
              </a:tblPr>
              <a:tblGrid>
                <a:gridCol w="611581">
                  <a:extLst>
                    <a:ext uri="{9D8B030D-6E8A-4147-A177-3AD203B41FA5}">
                      <a16:colId xmlns:a16="http://schemas.microsoft.com/office/drawing/2014/main" val="3125467630"/>
                    </a:ext>
                  </a:extLst>
                </a:gridCol>
                <a:gridCol w="10983385">
                  <a:extLst>
                    <a:ext uri="{9D8B030D-6E8A-4147-A177-3AD203B41FA5}">
                      <a16:colId xmlns:a16="http://schemas.microsoft.com/office/drawing/2014/main" val="4191772755"/>
                    </a:ext>
                  </a:extLst>
                </a:gridCol>
                <a:gridCol w="229144">
                  <a:extLst>
                    <a:ext uri="{9D8B030D-6E8A-4147-A177-3AD203B41FA5}">
                      <a16:colId xmlns:a16="http://schemas.microsoft.com/office/drawing/2014/main" val="4203251234"/>
                    </a:ext>
                  </a:extLst>
                </a:gridCol>
              </a:tblGrid>
              <a:tr h="964530">
                <a:tc>
                  <a:txBody>
                    <a:bodyPr/>
                    <a:lstStyle/>
                    <a:p>
                      <a:r>
                        <a:rPr lang="en-US" sz="2000" dirty="0"/>
                        <a:t>1</a:t>
                      </a:r>
                    </a:p>
                  </a:txBody>
                  <a:tcPr/>
                </a:tc>
                <a:tc>
                  <a:txBody>
                    <a:bodyPr/>
                    <a:lstStyle/>
                    <a:p>
                      <a:pPr marL="0" marR="0" lvl="0" indent="0" algn="l" defTabSz="342900" rtl="0" eaLnBrk="1" fontAlgn="auto" latinLnBrk="0" hangingPunct="1">
                        <a:lnSpc>
                          <a:spcPct val="100000"/>
                        </a:lnSpc>
                        <a:spcBef>
                          <a:spcPts val="400"/>
                        </a:spcBef>
                        <a:spcAft>
                          <a:spcPts val="0"/>
                        </a:spcAft>
                        <a:buClr>
                          <a:srgbClr val="52CAE0"/>
                        </a:buClr>
                        <a:buSzPct val="110000"/>
                        <a:buFont typeface="Arial"/>
                        <a:buNone/>
                        <a:tabLst/>
                        <a:defRPr/>
                      </a:pPr>
                      <a:r>
                        <a:rPr kumimoji="0" lang="en-US" sz="2000" b="0" i="0" u="none" strike="noStrike" kern="0" cap="none" spc="0" normalizeH="0" baseline="0" noProof="0" dirty="0">
                          <a:ln>
                            <a:noFill/>
                          </a:ln>
                          <a:solidFill>
                            <a:srgbClr val="777777"/>
                          </a:solidFill>
                          <a:effectLst/>
                          <a:highlight>
                            <a:srgbClr val="FFFF00"/>
                          </a:highlight>
                          <a:uLnTx/>
                          <a:uFillTx/>
                          <a:latin typeface="Montserrat" pitchFamily="2" charset="77"/>
                          <a:cs typeface="Hind" panose="02000000000000000000" pitchFamily="2" charset="77"/>
                          <a:sym typeface="Hind Regular"/>
                        </a:rPr>
                        <a:t>The number of patients in (A) who reported using a CGM during the month reported with Time in Range (70-180) &gt; 50%</a:t>
                      </a:r>
                    </a:p>
                    <a:p>
                      <a:pPr marL="0" marR="0" lvl="0" indent="0" algn="l" defTabSz="342900" rtl="0" eaLnBrk="1" fontAlgn="auto" latinLnBrk="0" hangingPunct="1">
                        <a:lnSpc>
                          <a:spcPct val="100000"/>
                        </a:lnSpc>
                        <a:spcBef>
                          <a:spcPts val="400"/>
                        </a:spcBef>
                        <a:spcAft>
                          <a:spcPts val="0"/>
                        </a:spcAft>
                        <a:buClr>
                          <a:srgbClr val="52CAE0"/>
                        </a:buClr>
                        <a:buSzPct val="110000"/>
                        <a:buFont typeface="Arial"/>
                        <a:buNone/>
                        <a:tabLst/>
                        <a:defRPr/>
                      </a:pPr>
                      <a:endParaRPr lang="en-US" sz="2000" b="0" dirty="0"/>
                    </a:p>
                  </a:txBody>
                  <a:tcPr/>
                </a:tc>
                <a:tc>
                  <a:txBody>
                    <a:bodyPr/>
                    <a:lstStyle/>
                    <a:p>
                      <a:endParaRPr lang="en-US" dirty="0"/>
                    </a:p>
                  </a:txBody>
                  <a:tcPr/>
                </a:tc>
                <a:extLst>
                  <a:ext uri="{0D108BD9-81ED-4DB2-BD59-A6C34878D82A}">
                    <a16:rowId xmlns:a16="http://schemas.microsoft.com/office/drawing/2014/main" val="1299889579"/>
                  </a:ext>
                </a:extLst>
              </a:tr>
              <a:tr h="361699">
                <a:tc>
                  <a:txBody>
                    <a:bodyPr/>
                    <a:lstStyle/>
                    <a:p>
                      <a:r>
                        <a:rPr lang="en-US" sz="2000" dirty="0"/>
                        <a:t>2</a:t>
                      </a:r>
                    </a:p>
                  </a:txBody>
                  <a:tcPr/>
                </a:tc>
                <a:tc>
                  <a:txBody>
                    <a:bodyPr/>
                    <a:lstStyle/>
                    <a:p>
                      <a:pPr marL="0" marR="0" lvl="0" indent="0" algn="l" defTabSz="342900" rtl="0" eaLnBrk="1" fontAlgn="auto" latinLnBrk="0" hangingPunct="1">
                        <a:lnSpc>
                          <a:spcPct val="100000"/>
                        </a:lnSpc>
                        <a:spcBef>
                          <a:spcPts val="400"/>
                        </a:spcBef>
                        <a:spcAft>
                          <a:spcPts val="0"/>
                        </a:spcAft>
                        <a:buClr>
                          <a:srgbClr val="52CAE0"/>
                        </a:buClr>
                        <a:buSzPct val="110000"/>
                        <a:buFont typeface="Arial"/>
                        <a:buNone/>
                        <a:tabLst/>
                        <a:defRPr/>
                      </a:pPr>
                      <a:r>
                        <a:rPr lang="en-US" sz="2000" b="0" i="0" dirty="0">
                          <a:solidFill>
                            <a:schemeClr val="tx1">
                              <a:lumMod val="50000"/>
                              <a:lumOff val="50000"/>
                            </a:schemeClr>
                          </a:solidFill>
                          <a:effectLst/>
                          <a:highlight>
                            <a:srgbClr val="FFFF00"/>
                          </a:highlight>
                          <a:latin typeface="Montserrat" panose="00000500000000000000" pitchFamily="2" charset="0"/>
                        </a:rPr>
                        <a:t>The number of patients in (7a) with Time in Range (70-180) &gt; 70%.</a:t>
                      </a:r>
                      <a:endParaRPr lang="en-US" sz="2000" b="0" dirty="0">
                        <a:solidFill>
                          <a:schemeClr val="tx1">
                            <a:lumMod val="50000"/>
                            <a:lumOff val="50000"/>
                          </a:schemeClr>
                        </a:solidFill>
                        <a:highlight>
                          <a:srgbClr val="FFFF00"/>
                        </a:highlight>
                        <a:latin typeface="Montserrat" panose="00000500000000000000" pitchFamily="2" charset="0"/>
                      </a:endParaRPr>
                    </a:p>
                  </a:txBody>
                  <a:tcPr/>
                </a:tc>
                <a:tc>
                  <a:txBody>
                    <a:bodyPr/>
                    <a:lstStyle/>
                    <a:p>
                      <a:endParaRPr lang="en-US" dirty="0"/>
                    </a:p>
                  </a:txBody>
                  <a:tcPr/>
                </a:tc>
                <a:extLst>
                  <a:ext uri="{0D108BD9-81ED-4DB2-BD59-A6C34878D82A}">
                    <a16:rowId xmlns:a16="http://schemas.microsoft.com/office/drawing/2014/main" val="1166102664"/>
                  </a:ext>
                </a:extLst>
              </a:tr>
              <a:tr h="639928">
                <a:tc>
                  <a:txBody>
                    <a:bodyPr/>
                    <a:lstStyle/>
                    <a:p>
                      <a:r>
                        <a:rPr lang="en-US" sz="2000" dirty="0"/>
                        <a:t>3</a:t>
                      </a:r>
                    </a:p>
                  </a:txBody>
                  <a:tcPr/>
                </a:tc>
                <a:tc>
                  <a:txBody>
                    <a:bodyPr/>
                    <a:lstStyle/>
                    <a:p>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The number of patients in (6) who bolus at least 3 times per day based on a pump download from their visit during the reporting month</a:t>
                      </a:r>
                      <a:endParaRPr lang="en-US" sz="2000" b="0" dirty="0"/>
                    </a:p>
                  </a:txBody>
                  <a:tcPr/>
                </a:tc>
                <a:tc>
                  <a:txBody>
                    <a:bodyPr/>
                    <a:lstStyle/>
                    <a:p>
                      <a:endParaRPr lang="en-US"/>
                    </a:p>
                  </a:txBody>
                  <a:tcPr/>
                </a:tc>
                <a:extLst>
                  <a:ext uri="{0D108BD9-81ED-4DB2-BD59-A6C34878D82A}">
                    <a16:rowId xmlns:a16="http://schemas.microsoft.com/office/drawing/2014/main" val="4167976763"/>
                  </a:ext>
                </a:extLst>
              </a:tr>
              <a:tr h="918158">
                <a:tc>
                  <a:txBody>
                    <a:bodyPr/>
                    <a:lstStyle/>
                    <a:p>
                      <a:r>
                        <a:rPr lang="en-US" sz="2000" dirty="0"/>
                        <a:t>4</a:t>
                      </a:r>
                    </a:p>
                  </a:txBody>
                  <a:tcPr/>
                </a:tc>
                <a:tc>
                  <a:txBody>
                    <a:bodyPr/>
                    <a:lstStyle/>
                    <a:p>
                      <a:pPr marL="0" marR="0" lvl="0" indent="0" algn="l" defTabSz="342900" rtl="0" eaLnBrk="1" fontAlgn="auto" latinLnBrk="0" hangingPunct="1">
                        <a:lnSpc>
                          <a:spcPct val="100000"/>
                        </a:lnSpc>
                        <a:spcBef>
                          <a:spcPts val="400"/>
                        </a:spcBef>
                        <a:spcAft>
                          <a:spcPts val="0"/>
                        </a:spcAft>
                        <a:buClr>
                          <a:srgbClr val="52CAE0"/>
                        </a:buClr>
                        <a:buSzPct val="110000"/>
                        <a:buFont typeface="Arial"/>
                        <a:buNone/>
                        <a:tabLst/>
                        <a:defRPr/>
                      </a:pPr>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The number of DKA events that occurred during the reporting month among all patients in (A)</a:t>
                      </a:r>
                    </a:p>
                    <a:p>
                      <a:endParaRPr lang="en-US" sz="2000" b="0" dirty="0"/>
                    </a:p>
                  </a:txBody>
                  <a:tcPr/>
                </a:tc>
                <a:tc>
                  <a:txBody>
                    <a:bodyPr/>
                    <a:lstStyle/>
                    <a:p>
                      <a:endParaRPr lang="en-US"/>
                    </a:p>
                  </a:txBody>
                  <a:tcPr/>
                </a:tc>
                <a:extLst>
                  <a:ext uri="{0D108BD9-81ED-4DB2-BD59-A6C34878D82A}">
                    <a16:rowId xmlns:a16="http://schemas.microsoft.com/office/drawing/2014/main" val="1016396685"/>
                  </a:ext>
                </a:extLst>
              </a:tr>
              <a:tr h="1474617">
                <a:tc>
                  <a:txBody>
                    <a:bodyPr/>
                    <a:lstStyle/>
                    <a:p>
                      <a:r>
                        <a:rPr lang="en-US" sz="2000" dirty="0"/>
                        <a:t>5</a:t>
                      </a:r>
                    </a:p>
                  </a:txBody>
                  <a:tcPr/>
                </a:tc>
                <a:tc>
                  <a:txBody>
                    <a:bodyPr/>
                    <a:lstStyle/>
                    <a:p>
                      <a:pPr marL="0" marR="0" lvl="0" indent="0" algn="l" defTabSz="342900" rtl="0" eaLnBrk="1" fontAlgn="auto" latinLnBrk="0" hangingPunct="1">
                        <a:lnSpc>
                          <a:spcPct val="100000"/>
                        </a:lnSpc>
                        <a:spcBef>
                          <a:spcPts val="400"/>
                        </a:spcBef>
                        <a:spcAft>
                          <a:spcPts val="0"/>
                        </a:spcAft>
                        <a:buClr>
                          <a:srgbClr val="52CAE0"/>
                        </a:buClr>
                        <a:buSzPct val="110000"/>
                        <a:buFont typeface="Arial"/>
                        <a:buNone/>
                        <a:tabLst/>
                        <a:defRPr/>
                      </a:pPr>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The number of patients in (A) who meet eligibility criteria with a documented transition plan from peds to adults (pediatric measure.) Eligible patients are those who because of age criteria, is expected to transition the practice to adult care within the next 12-18 months.</a:t>
                      </a:r>
                    </a:p>
                    <a:p>
                      <a:endParaRPr lang="en-US" sz="2000" b="0" dirty="0"/>
                    </a:p>
                  </a:txBody>
                  <a:tcPr/>
                </a:tc>
                <a:tc>
                  <a:txBody>
                    <a:bodyPr/>
                    <a:lstStyle/>
                    <a:p>
                      <a:endParaRPr lang="en-US" dirty="0"/>
                    </a:p>
                  </a:txBody>
                  <a:tcPr/>
                </a:tc>
                <a:extLst>
                  <a:ext uri="{0D108BD9-81ED-4DB2-BD59-A6C34878D82A}">
                    <a16:rowId xmlns:a16="http://schemas.microsoft.com/office/drawing/2014/main" val="2832724082"/>
                  </a:ext>
                </a:extLst>
              </a:tr>
              <a:tr h="639928">
                <a:tc>
                  <a:txBody>
                    <a:bodyPr/>
                    <a:lstStyle/>
                    <a:p>
                      <a:r>
                        <a:rPr lang="en-US" sz="2000" dirty="0"/>
                        <a:t>6</a:t>
                      </a:r>
                    </a:p>
                  </a:txBody>
                  <a:tcPr/>
                </a:tc>
                <a:tc>
                  <a:txBody>
                    <a:bodyPr/>
                    <a:lstStyle/>
                    <a:p>
                      <a:pPr marL="0" marR="0" lvl="0" indent="0" algn="l" defTabSz="342900" rtl="0" eaLnBrk="1" fontAlgn="auto" latinLnBrk="0" hangingPunct="1">
                        <a:lnSpc>
                          <a:spcPct val="100000"/>
                        </a:lnSpc>
                        <a:spcBef>
                          <a:spcPts val="400"/>
                        </a:spcBef>
                        <a:spcAft>
                          <a:spcPts val="0"/>
                        </a:spcAft>
                        <a:buClr>
                          <a:srgbClr val="52CAE0"/>
                        </a:buClr>
                        <a:buSzPct val="110000"/>
                        <a:buFont typeface="Arial"/>
                        <a:buNone/>
                        <a:tabLst/>
                        <a:defRPr/>
                      </a:pPr>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Number of patients in 13a who have a documented transition plan</a:t>
                      </a:r>
                    </a:p>
                    <a:p>
                      <a:endParaRPr lang="en-US" sz="2000" b="0" dirty="0"/>
                    </a:p>
                  </a:txBody>
                  <a:tcPr/>
                </a:tc>
                <a:tc>
                  <a:txBody>
                    <a:bodyPr/>
                    <a:lstStyle/>
                    <a:p>
                      <a:endParaRPr lang="en-US"/>
                    </a:p>
                  </a:txBody>
                  <a:tcPr/>
                </a:tc>
                <a:extLst>
                  <a:ext uri="{0D108BD9-81ED-4DB2-BD59-A6C34878D82A}">
                    <a16:rowId xmlns:a16="http://schemas.microsoft.com/office/drawing/2014/main" val="1753293483"/>
                  </a:ext>
                </a:extLst>
              </a:tr>
              <a:tr h="918158">
                <a:tc>
                  <a:txBody>
                    <a:bodyPr/>
                    <a:lstStyle/>
                    <a:p>
                      <a:r>
                        <a:rPr lang="en-US" sz="2000" dirty="0"/>
                        <a:t>7</a:t>
                      </a:r>
                    </a:p>
                  </a:txBody>
                  <a:tcPr/>
                </a:tc>
                <a:tc>
                  <a:txBody>
                    <a:bodyPr/>
                    <a:lstStyle/>
                    <a:p>
                      <a:r>
                        <a:rPr kumimoji="0" lang="en-US" sz="2000" b="0" i="0" u="none" strike="noStrike" kern="0" cap="none" spc="0" normalizeH="0" baseline="0" noProof="0" dirty="0">
                          <a:ln>
                            <a:noFill/>
                          </a:ln>
                          <a:solidFill>
                            <a:srgbClr val="777777"/>
                          </a:solidFill>
                          <a:effectLst/>
                          <a:uLnTx/>
                          <a:uFillTx/>
                          <a:latin typeface="Montserrat" pitchFamily="2" charset="77"/>
                          <a:cs typeface="Hind" panose="02000000000000000000" pitchFamily="2" charset="77"/>
                          <a:sym typeface="Hind Regular"/>
                        </a:rPr>
                        <a:t>The number of patients in (A) who have SDOH documented in their chart (related to food security, transportation needs, education, housing security, or employment status.)</a:t>
                      </a:r>
                      <a:endParaRPr lang="en-US" sz="2000" b="0" dirty="0"/>
                    </a:p>
                  </a:txBody>
                  <a:tcPr/>
                </a:tc>
                <a:tc>
                  <a:txBody>
                    <a:bodyPr/>
                    <a:lstStyle/>
                    <a:p>
                      <a:endParaRPr lang="en-US" dirty="0"/>
                    </a:p>
                  </a:txBody>
                  <a:tcPr/>
                </a:tc>
                <a:extLst>
                  <a:ext uri="{0D108BD9-81ED-4DB2-BD59-A6C34878D82A}">
                    <a16:rowId xmlns:a16="http://schemas.microsoft.com/office/drawing/2014/main" val="3766997896"/>
                  </a:ext>
                </a:extLst>
              </a:tr>
            </a:tbl>
          </a:graphicData>
        </a:graphic>
      </p:graphicFrame>
    </p:spTree>
    <p:extLst>
      <p:ext uri="{BB962C8B-B14F-4D97-AF65-F5344CB8AC3E}">
        <p14:creationId xmlns:p14="http://schemas.microsoft.com/office/powerpoint/2010/main" val="364186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B42C34-CA86-4FEF-9BA8-1C0C459A9022}"/>
              </a:ext>
            </a:extLst>
          </p:cNvPr>
          <p:cNvSpPr>
            <a:spLocks noGrp="1"/>
          </p:cNvSpPr>
          <p:nvPr>
            <p:ph type="title"/>
          </p:nvPr>
        </p:nvSpPr>
        <p:spPr/>
        <p:txBody>
          <a:bodyPr/>
          <a:lstStyle/>
          <a:p>
            <a:r>
              <a:rPr lang="en-US" dirty="0"/>
              <a:t>QI Measures – Phase 1 Proposed Changes</a:t>
            </a:r>
          </a:p>
        </p:txBody>
      </p:sp>
      <p:graphicFrame>
        <p:nvGraphicFramePr>
          <p:cNvPr id="6" name="Table 6">
            <a:extLst>
              <a:ext uri="{FF2B5EF4-FFF2-40B4-BE49-F238E27FC236}">
                <a16:creationId xmlns:a16="http://schemas.microsoft.com/office/drawing/2014/main" id="{9627731E-1005-4808-8039-F2BA023C41F5}"/>
              </a:ext>
            </a:extLst>
          </p:cNvPr>
          <p:cNvGraphicFramePr>
            <a:graphicFrameLocks noGrp="1"/>
          </p:cNvGraphicFramePr>
          <p:nvPr>
            <p:ph idx="1"/>
            <p:extLst>
              <p:ext uri="{D42A27DB-BD31-4B8C-83A1-F6EECF244321}">
                <p14:modId xmlns:p14="http://schemas.microsoft.com/office/powerpoint/2010/main" val="4285544062"/>
              </p:ext>
            </p:extLst>
          </p:nvPr>
        </p:nvGraphicFramePr>
        <p:xfrm>
          <a:off x="211873" y="808463"/>
          <a:ext cx="11842596" cy="5608320"/>
        </p:xfrm>
        <a:graphic>
          <a:graphicData uri="http://schemas.openxmlformats.org/drawingml/2006/table">
            <a:tbl>
              <a:tblPr firstRow="1" bandRow="1">
                <a:tableStyleId>{93296810-A885-4BE3-A3E7-6D5BEEA58F35}</a:tableStyleId>
              </a:tblPr>
              <a:tblGrid>
                <a:gridCol w="2086095">
                  <a:extLst>
                    <a:ext uri="{9D8B030D-6E8A-4147-A177-3AD203B41FA5}">
                      <a16:colId xmlns:a16="http://schemas.microsoft.com/office/drawing/2014/main" val="2626673296"/>
                    </a:ext>
                  </a:extLst>
                </a:gridCol>
                <a:gridCol w="7822855">
                  <a:extLst>
                    <a:ext uri="{9D8B030D-6E8A-4147-A177-3AD203B41FA5}">
                      <a16:colId xmlns:a16="http://schemas.microsoft.com/office/drawing/2014/main" val="2074261626"/>
                    </a:ext>
                  </a:extLst>
                </a:gridCol>
                <a:gridCol w="1933646">
                  <a:extLst>
                    <a:ext uri="{9D8B030D-6E8A-4147-A177-3AD203B41FA5}">
                      <a16:colId xmlns:a16="http://schemas.microsoft.com/office/drawing/2014/main" val="2583254161"/>
                    </a:ext>
                  </a:extLst>
                </a:gridCol>
              </a:tblGrid>
              <a:tr h="370840">
                <a:tc>
                  <a:txBody>
                    <a:bodyPr/>
                    <a:lstStyle/>
                    <a:p>
                      <a:r>
                        <a:rPr lang="en-US" sz="2000" dirty="0">
                          <a:solidFill>
                            <a:schemeClr val="tx1"/>
                          </a:solidFill>
                        </a:rPr>
                        <a:t>Metric</a:t>
                      </a:r>
                    </a:p>
                  </a:txBody>
                  <a:tcPr/>
                </a:tc>
                <a:tc>
                  <a:txBody>
                    <a:bodyPr/>
                    <a:lstStyle/>
                    <a:p>
                      <a:r>
                        <a:rPr lang="en-US" sz="2000" dirty="0">
                          <a:solidFill>
                            <a:schemeClr val="tx1"/>
                          </a:solidFill>
                        </a:rPr>
                        <a:t>Definition</a:t>
                      </a:r>
                    </a:p>
                  </a:txBody>
                  <a:tcPr/>
                </a:tc>
                <a:tc>
                  <a:txBody>
                    <a:bodyPr/>
                    <a:lstStyle/>
                    <a:p>
                      <a:r>
                        <a:rPr lang="en-US" sz="2000" dirty="0">
                          <a:solidFill>
                            <a:schemeClr val="tx1"/>
                          </a:solidFill>
                        </a:rPr>
                        <a:t>Proposed Change</a:t>
                      </a:r>
                    </a:p>
                  </a:txBody>
                  <a:tcPr/>
                </a:tc>
                <a:extLst>
                  <a:ext uri="{0D108BD9-81ED-4DB2-BD59-A6C34878D82A}">
                    <a16:rowId xmlns:a16="http://schemas.microsoft.com/office/drawing/2014/main" val="2080269842"/>
                  </a:ext>
                </a:extLst>
              </a:tr>
              <a:tr h="370840">
                <a:tc>
                  <a:txBody>
                    <a:bodyPr/>
                    <a:lstStyle/>
                    <a:p>
                      <a:r>
                        <a:rPr lang="en-US" sz="2000" dirty="0">
                          <a:solidFill>
                            <a:schemeClr val="tx1"/>
                          </a:solidFill>
                        </a:rPr>
                        <a:t>1) HbA1c 7%</a:t>
                      </a:r>
                    </a:p>
                  </a:txBody>
                  <a:tcPr/>
                </a:tc>
                <a:tc>
                  <a:txBody>
                    <a:bodyPr/>
                    <a:lstStyle/>
                    <a:p>
                      <a:r>
                        <a:rPr lang="en-US" sz="2000" dirty="0">
                          <a:solidFill>
                            <a:schemeClr val="tx1"/>
                          </a:solidFill>
                        </a:rPr>
                        <a:t>Number of patients in (A) with HbA1c &lt;8% that had a telemedicine or in-person visit (seen) in the reporting month</a:t>
                      </a:r>
                    </a:p>
                  </a:txBody>
                  <a:tcPr/>
                </a:tc>
                <a:tc>
                  <a:txBody>
                    <a:bodyPr/>
                    <a:lstStyle/>
                    <a:p>
                      <a:r>
                        <a:rPr lang="en-US" sz="2000" dirty="0">
                          <a:solidFill>
                            <a:schemeClr val="tx1"/>
                          </a:solidFill>
                        </a:rPr>
                        <a:t>N/A</a:t>
                      </a:r>
                    </a:p>
                  </a:txBody>
                  <a:tcPr/>
                </a:tc>
                <a:extLst>
                  <a:ext uri="{0D108BD9-81ED-4DB2-BD59-A6C34878D82A}">
                    <a16:rowId xmlns:a16="http://schemas.microsoft.com/office/drawing/2014/main" val="949172309"/>
                  </a:ext>
                </a:extLst>
              </a:tr>
              <a:tr h="370840">
                <a:tc>
                  <a:txBody>
                    <a:bodyPr/>
                    <a:lstStyle/>
                    <a:p>
                      <a:r>
                        <a:rPr lang="en-US" sz="2000" dirty="0">
                          <a:solidFill>
                            <a:schemeClr val="tx1"/>
                          </a:solidFill>
                        </a:rPr>
                        <a:t>2) Median A1c</a:t>
                      </a:r>
                    </a:p>
                  </a:txBody>
                  <a:tcPr/>
                </a:tc>
                <a:tc>
                  <a:txBody>
                    <a:bodyPr/>
                    <a:lstStyle/>
                    <a:p>
                      <a:r>
                        <a:rPr lang="en-US" sz="2000" dirty="0">
                          <a:solidFill>
                            <a:schemeClr val="tx1"/>
                          </a:solidFill>
                        </a:rPr>
                        <a:t>Median of the most recent HbA1c value from all unique patients seen in this reporting month</a:t>
                      </a:r>
                    </a:p>
                  </a:txBody>
                  <a:tcPr/>
                </a:tc>
                <a:tc>
                  <a:txBody>
                    <a:bodyPr/>
                    <a:lstStyle/>
                    <a:p>
                      <a:r>
                        <a:rPr lang="en-US" sz="2000" dirty="0">
                          <a:solidFill>
                            <a:schemeClr val="tx1"/>
                          </a:solidFill>
                        </a:rPr>
                        <a:t>N/A</a:t>
                      </a:r>
                    </a:p>
                  </a:txBody>
                  <a:tcPr/>
                </a:tc>
                <a:extLst>
                  <a:ext uri="{0D108BD9-81ED-4DB2-BD59-A6C34878D82A}">
                    <a16:rowId xmlns:a16="http://schemas.microsoft.com/office/drawing/2014/main" val="3528599279"/>
                  </a:ext>
                </a:extLst>
              </a:tr>
              <a:tr h="370840">
                <a:tc>
                  <a:txBody>
                    <a:bodyPr/>
                    <a:lstStyle/>
                    <a:p>
                      <a:r>
                        <a:rPr lang="en-US" sz="2000" dirty="0">
                          <a:solidFill>
                            <a:schemeClr val="tx1"/>
                          </a:solidFill>
                        </a:rPr>
                        <a:t>3) CGM use</a:t>
                      </a:r>
                    </a:p>
                  </a:txBody>
                  <a:tcPr/>
                </a:tc>
                <a:tc>
                  <a:txBody>
                    <a:bodyPr/>
                    <a:lstStyle/>
                    <a:p>
                      <a:r>
                        <a:rPr lang="en-US" sz="2000" dirty="0">
                          <a:solidFill>
                            <a:schemeClr val="tx1"/>
                          </a:solidFill>
                        </a:rPr>
                        <a:t>Number of patients in (A) who reporting using a CGM in the reporting month</a:t>
                      </a:r>
                    </a:p>
                  </a:txBody>
                  <a:tcPr/>
                </a:tc>
                <a:tc>
                  <a:txBody>
                    <a:bodyPr/>
                    <a:lstStyle/>
                    <a:p>
                      <a:r>
                        <a:rPr lang="en-US" sz="2000" dirty="0">
                          <a:solidFill>
                            <a:schemeClr val="tx1"/>
                          </a:solidFill>
                        </a:rPr>
                        <a:t>N/A</a:t>
                      </a:r>
                    </a:p>
                  </a:txBody>
                  <a:tcPr/>
                </a:tc>
                <a:extLst>
                  <a:ext uri="{0D108BD9-81ED-4DB2-BD59-A6C34878D82A}">
                    <a16:rowId xmlns:a16="http://schemas.microsoft.com/office/drawing/2014/main" val="4087559267"/>
                  </a:ext>
                </a:extLst>
              </a:tr>
              <a:tr h="370840">
                <a:tc>
                  <a:txBody>
                    <a:bodyPr/>
                    <a:lstStyle/>
                    <a:p>
                      <a:r>
                        <a:rPr lang="en-US" sz="2000" b="1" i="1" dirty="0">
                          <a:solidFill>
                            <a:schemeClr val="tx1"/>
                          </a:solidFill>
                        </a:rPr>
                        <a:t>X) BG check 4x</a:t>
                      </a:r>
                    </a:p>
                  </a:txBody>
                  <a:tcPr/>
                </a:tc>
                <a:tc>
                  <a:txBody>
                    <a:bodyPr/>
                    <a:lstStyle/>
                    <a:p>
                      <a:r>
                        <a:rPr lang="en-US" sz="2000" b="1" i="1" dirty="0">
                          <a:solidFill>
                            <a:schemeClr val="tx1"/>
                          </a:solidFill>
                        </a:rPr>
                        <a:t>Number of patients in (A), excluding CGM users (3), who check their FSBG &gt; or = 4x/day seen in the reporting month</a:t>
                      </a:r>
                    </a:p>
                  </a:txBody>
                  <a:tcPr/>
                </a:tc>
                <a:tc>
                  <a:txBody>
                    <a:bodyPr/>
                    <a:lstStyle/>
                    <a:p>
                      <a:r>
                        <a:rPr lang="en-US" sz="2000" b="1" i="1" dirty="0">
                          <a:solidFill>
                            <a:schemeClr val="tx1"/>
                          </a:solidFill>
                        </a:rPr>
                        <a:t>Remove</a:t>
                      </a:r>
                    </a:p>
                    <a:p>
                      <a:endParaRPr lang="en-US" sz="2000" b="1" i="1" dirty="0">
                        <a:solidFill>
                          <a:schemeClr val="tx1"/>
                        </a:solidFill>
                      </a:endParaRPr>
                    </a:p>
                  </a:txBody>
                  <a:tcPr/>
                </a:tc>
                <a:extLst>
                  <a:ext uri="{0D108BD9-81ED-4DB2-BD59-A6C34878D82A}">
                    <a16:rowId xmlns:a16="http://schemas.microsoft.com/office/drawing/2014/main" val="3678511496"/>
                  </a:ext>
                </a:extLst>
              </a:tr>
              <a:tr h="370840">
                <a:tc>
                  <a:txBody>
                    <a:bodyPr/>
                    <a:lstStyle/>
                    <a:p>
                      <a:r>
                        <a:rPr lang="en-US" sz="2000" dirty="0">
                          <a:solidFill>
                            <a:schemeClr val="tx1"/>
                          </a:solidFill>
                        </a:rPr>
                        <a:t>4) Pump use</a:t>
                      </a:r>
                    </a:p>
                  </a:txBody>
                  <a:tcPr/>
                </a:tc>
                <a:tc>
                  <a:txBody>
                    <a:bodyPr/>
                    <a:lstStyle/>
                    <a:p>
                      <a:r>
                        <a:rPr lang="en-US" sz="2000" dirty="0">
                          <a:solidFill>
                            <a:schemeClr val="tx1"/>
                          </a:solidFill>
                        </a:rPr>
                        <a:t>Number of patients in (A) who are active pump users seen in the reporting month</a:t>
                      </a:r>
                    </a:p>
                  </a:txBody>
                  <a:tcPr/>
                </a:tc>
                <a:tc>
                  <a:txBody>
                    <a:bodyPr/>
                    <a:lstStyle/>
                    <a:p>
                      <a:r>
                        <a:rPr lang="en-US" sz="2000" dirty="0">
                          <a:solidFill>
                            <a:schemeClr val="tx1"/>
                          </a:solidFill>
                        </a:rPr>
                        <a:t>N/A</a:t>
                      </a:r>
                    </a:p>
                  </a:txBody>
                  <a:tcPr/>
                </a:tc>
                <a:extLst>
                  <a:ext uri="{0D108BD9-81ED-4DB2-BD59-A6C34878D82A}">
                    <a16:rowId xmlns:a16="http://schemas.microsoft.com/office/drawing/2014/main" val="1809363538"/>
                  </a:ext>
                </a:extLst>
              </a:tr>
              <a:tr h="370840">
                <a:tc>
                  <a:txBody>
                    <a:bodyPr/>
                    <a:lstStyle/>
                    <a:p>
                      <a:r>
                        <a:rPr lang="en-US" sz="2000" b="1" dirty="0">
                          <a:solidFill>
                            <a:schemeClr val="tx1"/>
                          </a:solidFill>
                        </a:rPr>
                        <a:t>6) Hybrid Closed Loop</a:t>
                      </a:r>
                    </a:p>
                  </a:txBody>
                  <a:tcPr/>
                </a:tc>
                <a:tc>
                  <a:txBody>
                    <a:bodyPr/>
                    <a:lstStyle/>
                    <a:p>
                      <a:r>
                        <a:rPr lang="en-US" sz="2000" b="1" dirty="0">
                          <a:solidFill>
                            <a:schemeClr val="tx1"/>
                          </a:solidFill>
                        </a:rPr>
                        <a:t>Number of patients in (A) who reporting using a HCL system in the reporting month</a:t>
                      </a:r>
                    </a:p>
                  </a:txBody>
                  <a:tcPr/>
                </a:tc>
                <a:tc>
                  <a:txBody>
                    <a:bodyPr/>
                    <a:lstStyle/>
                    <a:p>
                      <a:r>
                        <a:rPr lang="en-US" sz="2000" b="1" dirty="0">
                          <a:solidFill>
                            <a:schemeClr val="tx1"/>
                          </a:solidFill>
                        </a:rPr>
                        <a:t>New metric</a:t>
                      </a:r>
                    </a:p>
                  </a:txBody>
                  <a:tcPr/>
                </a:tc>
                <a:extLst>
                  <a:ext uri="{0D108BD9-81ED-4DB2-BD59-A6C34878D82A}">
                    <a16:rowId xmlns:a16="http://schemas.microsoft.com/office/drawing/2014/main" val="436945536"/>
                  </a:ext>
                </a:extLst>
              </a:tr>
              <a:tr h="370840">
                <a:tc>
                  <a:txBody>
                    <a:bodyPr/>
                    <a:lstStyle/>
                    <a:p>
                      <a:r>
                        <a:rPr lang="en-US" sz="2000" b="1" dirty="0">
                          <a:solidFill>
                            <a:schemeClr val="tx1"/>
                          </a:solidFill>
                        </a:rPr>
                        <a:t>7) Smart Pen</a:t>
                      </a:r>
                    </a:p>
                  </a:txBody>
                  <a:tcPr/>
                </a:tc>
                <a:tc>
                  <a:txBody>
                    <a:bodyPr/>
                    <a:lstStyle/>
                    <a:p>
                      <a:r>
                        <a:rPr lang="en-US" sz="2000" b="1" dirty="0">
                          <a:solidFill>
                            <a:schemeClr val="tx1"/>
                          </a:solidFill>
                        </a:rPr>
                        <a:t>Number of patients in (A) who reporting using a smart pen in the reporting month</a:t>
                      </a:r>
                    </a:p>
                  </a:txBody>
                  <a:tcPr/>
                </a:tc>
                <a:tc>
                  <a:txBody>
                    <a:bodyPr/>
                    <a:lstStyle/>
                    <a:p>
                      <a:r>
                        <a:rPr lang="en-US" sz="2000" b="1" dirty="0">
                          <a:solidFill>
                            <a:schemeClr val="tx1"/>
                          </a:solidFill>
                        </a:rPr>
                        <a:t>New metric</a:t>
                      </a:r>
                    </a:p>
                  </a:txBody>
                  <a:tcPr/>
                </a:tc>
                <a:extLst>
                  <a:ext uri="{0D108BD9-81ED-4DB2-BD59-A6C34878D82A}">
                    <a16:rowId xmlns:a16="http://schemas.microsoft.com/office/drawing/2014/main" val="1106456993"/>
                  </a:ext>
                </a:extLst>
              </a:tr>
            </a:tbl>
          </a:graphicData>
        </a:graphic>
      </p:graphicFrame>
    </p:spTree>
    <p:extLst>
      <p:ext uri="{BB962C8B-B14F-4D97-AF65-F5344CB8AC3E}">
        <p14:creationId xmlns:p14="http://schemas.microsoft.com/office/powerpoint/2010/main" val="297086712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B42C34-CA86-4FEF-9BA8-1C0C459A9022}"/>
              </a:ext>
            </a:extLst>
          </p:cNvPr>
          <p:cNvSpPr>
            <a:spLocks noGrp="1"/>
          </p:cNvSpPr>
          <p:nvPr>
            <p:ph type="title"/>
          </p:nvPr>
        </p:nvSpPr>
        <p:spPr/>
        <p:txBody>
          <a:bodyPr/>
          <a:lstStyle/>
          <a:p>
            <a:r>
              <a:rPr lang="en-US" dirty="0"/>
              <a:t> QI Measures – Phase 1 Proposed Changes, cont.</a:t>
            </a:r>
          </a:p>
        </p:txBody>
      </p:sp>
      <p:graphicFrame>
        <p:nvGraphicFramePr>
          <p:cNvPr id="6" name="Table 6">
            <a:extLst>
              <a:ext uri="{FF2B5EF4-FFF2-40B4-BE49-F238E27FC236}">
                <a16:creationId xmlns:a16="http://schemas.microsoft.com/office/drawing/2014/main" id="{9627731E-1005-4808-8039-F2BA023C41F5}"/>
              </a:ext>
            </a:extLst>
          </p:cNvPr>
          <p:cNvGraphicFramePr>
            <a:graphicFrameLocks noGrp="1"/>
          </p:cNvGraphicFramePr>
          <p:nvPr>
            <p:ph idx="1"/>
            <p:extLst>
              <p:ext uri="{D42A27DB-BD31-4B8C-83A1-F6EECF244321}">
                <p14:modId xmlns:p14="http://schemas.microsoft.com/office/powerpoint/2010/main" val="1968457502"/>
              </p:ext>
            </p:extLst>
          </p:nvPr>
        </p:nvGraphicFramePr>
        <p:xfrm>
          <a:off x="211873" y="808463"/>
          <a:ext cx="11842596" cy="4114800"/>
        </p:xfrm>
        <a:graphic>
          <a:graphicData uri="http://schemas.openxmlformats.org/drawingml/2006/table">
            <a:tbl>
              <a:tblPr firstRow="1" bandRow="1">
                <a:tableStyleId>{93296810-A885-4BE3-A3E7-6D5BEEA58F35}</a:tableStyleId>
              </a:tblPr>
              <a:tblGrid>
                <a:gridCol w="2086095">
                  <a:extLst>
                    <a:ext uri="{9D8B030D-6E8A-4147-A177-3AD203B41FA5}">
                      <a16:colId xmlns:a16="http://schemas.microsoft.com/office/drawing/2014/main" val="2626673296"/>
                    </a:ext>
                  </a:extLst>
                </a:gridCol>
                <a:gridCol w="7481652">
                  <a:extLst>
                    <a:ext uri="{9D8B030D-6E8A-4147-A177-3AD203B41FA5}">
                      <a16:colId xmlns:a16="http://schemas.microsoft.com/office/drawing/2014/main" val="2074261626"/>
                    </a:ext>
                  </a:extLst>
                </a:gridCol>
                <a:gridCol w="2274849">
                  <a:extLst>
                    <a:ext uri="{9D8B030D-6E8A-4147-A177-3AD203B41FA5}">
                      <a16:colId xmlns:a16="http://schemas.microsoft.com/office/drawing/2014/main" val="2583254161"/>
                    </a:ext>
                  </a:extLst>
                </a:gridCol>
              </a:tblGrid>
              <a:tr h="370840">
                <a:tc>
                  <a:txBody>
                    <a:bodyPr/>
                    <a:lstStyle/>
                    <a:p>
                      <a:r>
                        <a:rPr lang="en-US" sz="2000" dirty="0">
                          <a:solidFill>
                            <a:schemeClr val="tx1"/>
                          </a:solidFill>
                        </a:rPr>
                        <a:t>Metric</a:t>
                      </a:r>
                    </a:p>
                  </a:txBody>
                  <a:tcPr/>
                </a:tc>
                <a:tc>
                  <a:txBody>
                    <a:bodyPr/>
                    <a:lstStyle/>
                    <a:p>
                      <a:r>
                        <a:rPr lang="en-US" sz="2000" dirty="0">
                          <a:solidFill>
                            <a:schemeClr val="tx1"/>
                          </a:solidFill>
                        </a:rPr>
                        <a:t>Definition</a:t>
                      </a:r>
                    </a:p>
                  </a:txBody>
                  <a:tcPr/>
                </a:tc>
                <a:tc>
                  <a:txBody>
                    <a:bodyPr/>
                    <a:lstStyle/>
                    <a:p>
                      <a:r>
                        <a:rPr lang="en-US" sz="2000" dirty="0">
                          <a:solidFill>
                            <a:schemeClr val="tx1"/>
                          </a:solidFill>
                        </a:rPr>
                        <a:t>Proposed Change</a:t>
                      </a:r>
                    </a:p>
                  </a:txBody>
                  <a:tcPr/>
                </a:tc>
                <a:extLst>
                  <a:ext uri="{0D108BD9-81ED-4DB2-BD59-A6C34878D82A}">
                    <a16:rowId xmlns:a16="http://schemas.microsoft.com/office/drawing/2014/main" val="2080269842"/>
                  </a:ext>
                </a:extLst>
              </a:tr>
              <a:tr h="370840">
                <a:tc>
                  <a:txBody>
                    <a:bodyPr/>
                    <a:lstStyle/>
                    <a:p>
                      <a:r>
                        <a:rPr lang="en-US" sz="2000" dirty="0">
                          <a:solidFill>
                            <a:schemeClr val="tx1"/>
                          </a:solidFill>
                        </a:rPr>
                        <a:t>5a) Depression screening eligibility</a:t>
                      </a:r>
                    </a:p>
                  </a:txBody>
                  <a:tcPr/>
                </a:tc>
                <a:tc>
                  <a:txBody>
                    <a:bodyPr/>
                    <a:lstStyle/>
                    <a:p>
                      <a:r>
                        <a:rPr lang="en-US" sz="2000" dirty="0">
                          <a:solidFill>
                            <a:schemeClr val="tx1"/>
                          </a:solidFill>
                        </a:rPr>
                        <a:t>Number of patients in (A) who meet eligibility criteria for depression screening for reporting month</a:t>
                      </a:r>
                    </a:p>
                  </a:txBody>
                  <a:tcPr/>
                </a:tc>
                <a:tc>
                  <a:txBody>
                    <a:bodyPr/>
                    <a:lstStyle/>
                    <a:p>
                      <a:r>
                        <a:rPr lang="en-US" sz="2000" dirty="0">
                          <a:solidFill>
                            <a:schemeClr val="tx1"/>
                          </a:solidFill>
                        </a:rPr>
                        <a:t>N/A</a:t>
                      </a:r>
                    </a:p>
                  </a:txBody>
                  <a:tcPr/>
                </a:tc>
                <a:extLst>
                  <a:ext uri="{0D108BD9-81ED-4DB2-BD59-A6C34878D82A}">
                    <a16:rowId xmlns:a16="http://schemas.microsoft.com/office/drawing/2014/main" val="1992278191"/>
                  </a:ext>
                </a:extLst>
              </a:tr>
              <a:tr h="370840">
                <a:tc>
                  <a:txBody>
                    <a:bodyPr/>
                    <a:lstStyle/>
                    <a:p>
                      <a:r>
                        <a:rPr lang="en-US" sz="2000" dirty="0">
                          <a:solidFill>
                            <a:schemeClr val="tx1"/>
                          </a:solidFill>
                        </a:rPr>
                        <a:t>5b) Depression screening</a:t>
                      </a:r>
                    </a:p>
                  </a:txBody>
                  <a:tcPr/>
                </a:tc>
                <a:tc>
                  <a:txBody>
                    <a:bodyPr/>
                    <a:lstStyle/>
                    <a:p>
                      <a:r>
                        <a:rPr lang="en-US" sz="2000" dirty="0">
                          <a:solidFill>
                            <a:schemeClr val="tx1"/>
                          </a:solidFill>
                        </a:rPr>
                        <a:t>Number of patients in (5a) who received depression screening in reporting month</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rPr>
                        <a:t>N/A</a:t>
                      </a:r>
                    </a:p>
                    <a:p>
                      <a:endParaRPr lang="en-US" sz="2000" dirty="0">
                        <a:solidFill>
                          <a:schemeClr val="tx1"/>
                        </a:solidFill>
                      </a:endParaRPr>
                    </a:p>
                  </a:txBody>
                  <a:tcPr/>
                </a:tc>
                <a:extLst>
                  <a:ext uri="{0D108BD9-81ED-4DB2-BD59-A6C34878D82A}">
                    <a16:rowId xmlns:a16="http://schemas.microsoft.com/office/drawing/2014/main" val="1442793127"/>
                  </a:ext>
                </a:extLst>
              </a:tr>
              <a:tr h="370840">
                <a:tc>
                  <a:txBody>
                    <a:bodyPr/>
                    <a:lstStyle/>
                    <a:p>
                      <a:r>
                        <a:rPr lang="en-US" sz="2000" b="1" dirty="0">
                          <a:solidFill>
                            <a:schemeClr val="tx1"/>
                          </a:solidFill>
                        </a:rPr>
                        <a:t>5c) Positive depression screen</a:t>
                      </a:r>
                    </a:p>
                  </a:txBody>
                  <a:tcPr/>
                </a:tc>
                <a:tc>
                  <a:txBody>
                    <a:bodyPr/>
                    <a:lstStyle/>
                    <a:p>
                      <a:r>
                        <a:rPr lang="en-US" sz="2000" b="1" dirty="0">
                          <a:solidFill>
                            <a:schemeClr val="tx1"/>
                          </a:solidFill>
                        </a:rPr>
                        <a:t>Number of patients in (5b) who screened positive for depression</a:t>
                      </a:r>
                    </a:p>
                  </a:txBody>
                  <a:tcPr/>
                </a:tc>
                <a:tc>
                  <a:txBody>
                    <a:bodyPr/>
                    <a:lstStyle/>
                    <a:p>
                      <a:r>
                        <a:rPr lang="en-US" sz="2000" b="1" dirty="0">
                          <a:solidFill>
                            <a:schemeClr val="tx1"/>
                          </a:solidFill>
                        </a:rPr>
                        <a:t>New Metric, informed by HEDIS and NQF</a:t>
                      </a:r>
                    </a:p>
                  </a:txBody>
                  <a:tcPr/>
                </a:tc>
                <a:extLst>
                  <a:ext uri="{0D108BD9-81ED-4DB2-BD59-A6C34878D82A}">
                    <a16:rowId xmlns:a16="http://schemas.microsoft.com/office/drawing/2014/main" val="4025646069"/>
                  </a:ext>
                </a:extLst>
              </a:tr>
              <a:tr h="370840">
                <a:tc>
                  <a:txBody>
                    <a:bodyPr/>
                    <a:lstStyle/>
                    <a:p>
                      <a:r>
                        <a:rPr lang="en-US" sz="2000" b="1" dirty="0">
                          <a:solidFill>
                            <a:schemeClr val="tx1"/>
                          </a:solidFill>
                        </a:rPr>
                        <a:t>5d) Depression screening follow-up</a:t>
                      </a:r>
                    </a:p>
                  </a:txBody>
                  <a:tcPr/>
                </a:tc>
                <a:tc>
                  <a:txBody>
                    <a:bodyPr/>
                    <a:lstStyle/>
                    <a:p>
                      <a:r>
                        <a:rPr lang="en-US" sz="2000" b="1" dirty="0">
                          <a:solidFill>
                            <a:schemeClr val="tx1"/>
                          </a:solidFill>
                        </a:rPr>
                        <a:t>Number of patients in (5c) who have a documented follow-up plan</a:t>
                      </a:r>
                    </a:p>
                  </a:txBody>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000" b="1" dirty="0">
                          <a:solidFill>
                            <a:schemeClr val="tx1"/>
                          </a:solidFill>
                        </a:rPr>
                        <a:t>New Metric, informed by HEDIS and NQF</a:t>
                      </a:r>
                    </a:p>
                  </a:txBody>
                  <a:tcPr/>
                </a:tc>
                <a:extLst>
                  <a:ext uri="{0D108BD9-81ED-4DB2-BD59-A6C34878D82A}">
                    <a16:rowId xmlns:a16="http://schemas.microsoft.com/office/drawing/2014/main" val="3261520400"/>
                  </a:ext>
                </a:extLst>
              </a:tr>
            </a:tbl>
          </a:graphicData>
        </a:graphic>
      </p:graphicFrame>
    </p:spTree>
    <p:extLst>
      <p:ext uri="{BB962C8B-B14F-4D97-AF65-F5344CB8AC3E}">
        <p14:creationId xmlns:p14="http://schemas.microsoft.com/office/powerpoint/2010/main" val="159059844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054" y="-38398"/>
            <a:ext cx="10972800" cy="391621"/>
          </a:xfrm>
        </p:spPr>
        <p:txBody>
          <a:bodyPr>
            <a:noAutofit/>
          </a:bodyPr>
          <a:lstStyle/>
          <a:p>
            <a:pPr algn="ctr"/>
            <a:r>
              <a:rPr lang="en-US" sz="2400" b="1"/>
              <a:t>Pediatric T1D Glycemic Targets KDD</a:t>
            </a:r>
            <a:endParaRPr lang="en-US" sz="2400"/>
          </a:p>
        </p:txBody>
      </p:sp>
      <p:sp>
        <p:nvSpPr>
          <p:cNvPr id="4" name="Rectangle 3"/>
          <p:cNvSpPr/>
          <p:nvPr/>
        </p:nvSpPr>
        <p:spPr>
          <a:xfrm>
            <a:off x="264338" y="1212245"/>
            <a:ext cx="1891244" cy="4378743"/>
          </a:xfrm>
          <a:prstGeom prst="rect">
            <a:avLst/>
          </a:prstGeom>
          <a:solidFill>
            <a:srgbClr val="00CC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fontAlgn="base">
              <a:spcBef>
                <a:spcPct val="0"/>
              </a:spcBef>
              <a:spcAft>
                <a:spcPct val="0"/>
              </a:spcAft>
            </a:pPr>
            <a:r>
              <a:rPr lang="en-US" sz="1600">
                <a:solidFill>
                  <a:schemeClr val="tx1"/>
                </a:solidFill>
                <a:latin typeface="Montserrat SemiBold" panose="00000700000000000000"/>
              </a:rPr>
              <a:t>Among people with T1D,* increase proportion of patients achieving glycemic targets: </a:t>
            </a:r>
          </a:p>
          <a:p>
            <a:pPr marL="285750" indent="-285750" fontAlgn="base">
              <a:spcBef>
                <a:spcPct val="0"/>
              </a:spcBef>
              <a:spcAft>
                <a:spcPct val="0"/>
              </a:spcAft>
              <a:buFont typeface="Arial" panose="020B0604020202020204" pitchFamily="34" charset="0"/>
              <a:buChar char="•"/>
            </a:pPr>
            <a:r>
              <a:rPr lang="en-US" sz="1400">
                <a:solidFill>
                  <a:schemeClr val="tx1"/>
                </a:solidFill>
                <a:latin typeface="Montserrat SemiBold" panose="00000700000000000000"/>
              </a:rPr>
              <a:t>At least 25% with A1c &lt;7%, OR</a:t>
            </a:r>
          </a:p>
          <a:p>
            <a:pPr marL="285750" indent="-285750" fontAlgn="base">
              <a:spcBef>
                <a:spcPct val="0"/>
              </a:spcBef>
              <a:spcAft>
                <a:spcPct val="0"/>
              </a:spcAft>
              <a:buFont typeface="Arial" panose="020B0604020202020204" pitchFamily="34" charset="0"/>
              <a:buChar char="•"/>
            </a:pPr>
            <a:r>
              <a:rPr lang="en-US" sz="1400">
                <a:solidFill>
                  <a:schemeClr val="tx1"/>
                </a:solidFill>
                <a:latin typeface="Montserrat SemiBold" panose="00000700000000000000"/>
              </a:rPr>
              <a:t>Increase proportion of patients A1c &lt;7% by 5%, OR</a:t>
            </a:r>
          </a:p>
          <a:p>
            <a:pPr marL="285750" indent="-285750" fontAlgn="base">
              <a:spcBef>
                <a:spcPct val="0"/>
              </a:spcBef>
              <a:spcAft>
                <a:spcPct val="0"/>
              </a:spcAft>
              <a:buFont typeface="Arial" panose="020B0604020202020204" pitchFamily="34" charset="0"/>
              <a:buChar char="•"/>
            </a:pPr>
            <a:r>
              <a:rPr lang="en-US" sz="1400">
                <a:solidFill>
                  <a:schemeClr val="tx1"/>
                </a:solidFill>
                <a:latin typeface="Montserrat SemiBold" panose="00000700000000000000"/>
              </a:rPr>
              <a:t>Increase TIR among CGM users by 5%</a:t>
            </a:r>
          </a:p>
          <a:p>
            <a:pPr fontAlgn="base">
              <a:spcBef>
                <a:spcPct val="0"/>
              </a:spcBef>
              <a:spcAft>
                <a:spcPct val="0"/>
              </a:spcAft>
            </a:pPr>
            <a:r>
              <a:rPr lang="en-US" sz="1600">
                <a:solidFill>
                  <a:schemeClr val="tx1"/>
                </a:solidFill>
                <a:latin typeface="Montserrat SemiBold" panose="00000700000000000000"/>
              </a:rPr>
              <a:t>from baseline in 2 years.</a:t>
            </a:r>
            <a:endParaRPr lang="en-US" sz="1600">
              <a:solidFill>
                <a:schemeClr val="tx1"/>
              </a:solidFill>
            </a:endParaRPr>
          </a:p>
        </p:txBody>
      </p:sp>
      <p:sp>
        <p:nvSpPr>
          <p:cNvPr id="5" name="Rectangle 4"/>
          <p:cNvSpPr/>
          <p:nvPr/>
        </p:nvSpPr>
        <p:spPr>
          <a:xfrm>
            <a:off x="2521591" y="1114603"/>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latin typeface="Montserrat SemiBold" panose="00000700000000000000"/>
              </a:rPr>
              <a:t>Health Literacy/Education and Support</a:t>
            </a:r>
          </a:p>
        </p:txBody>
      </p:sp>
      <p:sp>
        <p:nvSpPr>
          <p:cNvPr id="10" name="TextBox 9"/>
          <p:cNvSpPr txBox="1"/>
          <p:nvPr/>
        </p:nvSpPr>
        <p:spPr>
          <a:xfrm>
            <a:off x="613054" y="682251"/>
            <a:ext cx="661181" cy="400110"/>
          </a:xfrm>
          <a:prstGeom prst="rect">
            <a:avLst/>
          </a:prstGeom>
          <a:noFill/>
        </p:spPr>
        <p:txBody>
          <a:bodyPr wrap="square" rtlCol="0">
            <a:spAutoFit/>
          </a:bodyPr>
          <a:lstStyle/>
          <a:p>
            <a:pPr fontAlgn="base">
              <a:spcBef>
                <a:spcPct val="0"/>
              </a:spcBef>
              <a:spcAft>
                <a:spcPct val="0"/>
              </a:spcAft>
            </a:pPr>
            <a:r>
              <a:rPr lang="en-US" sz="1600"/>
              <a:t> </a:t>
            </a:r>
            <a:r>
              <a:rPr lang="en-US" sz="2000"/>
              <a:t>Aim</a:t>
            </a:r>
            <a:endParaRPr lang="en-US" sz="1600"/>
          </a:p>
        </p:txBody>
      </p:sp>
      <p:sp>
        <p:nvSpPr>
          <p:cNvPr id="11" name="TextBox 10"/>
          <p:cNvSpPr txBox="1"/>
          <p:nvPr/>
        </p:nvSpPr>
        <p:spPr>
          <a:xfrm>
            <a:off x="2535109" y="448340"/>
            <a:ext cx="1938002" cy="400110"/>
          </a:xfrm>
          <a:prstGeom prst="rect">
            <a:avLst/>
          </a:prstGeom>
          <a:noFill/>
        </p:spPr>
        <p:txBody>
          <a:bodyPr wrap="square" rtlCol="0">
            <a:spAutoFit/>
          </a:bodyPr>
          <a:lstStyle/>
          <a:p>
            <a:pPr fontAlgn="base">
              <a:spcBef>
                <a:spcPct val="0"/>
              </a:spcBef>
              <a:spcAft>
                <a:spcPct val="0"/>
              </a:spcAft>
            </a:pPr>
            <a:r>
              <a:rPr lang="en-US" sz="2000" dirty="0">
                <a:latin typeface="Montserrat SemiBold" panose="00000700000000000000"/>
              </a:rPr>
              <a:t>Primary</a:t>
            </a:r>
            <a:r>
              <a:rPr lang="en-US" sz="1600" dirty="0">
                <a:latin typeface="Montserrat SemiBold" panose="00000700000000000000"/>
              </a:rPr>
              <a:t> </a:t>
            </a:r>
            <a:r>
              <a:rPr lang="en-US" sz="2000" dirty="0">
                <a:latin typeface="Montserrat SemiBold" panose="00000700000000000000"/>
              </a:rPr>
              <a:t>Drivers</a:t>
            </a:r>
          </a:p>
        </p:txBody>
      </p:sp>
      <p:sp>
        <p:nvSpPr>
          <p:cNvPr id="12" name="Rectangle 11"/>
          <p:cNvSpPr/>
          <p:nvPr/>
        </p:nvSpPr>
        <p:spPr>
          <a:xfrm>
            <a:off x="4836719" y="1532986"/>
            <a:ext cx="6949440" cy="548640"/>
          </a:xfrm>
          <a:prstGeom prst="rect">
            <a:avLst/>
          </a:prstGeom>
          <a:solidFill>
            <a:srgbClr val="00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lvl="0" indent="-171450" fontAlgn="base">
              <a:spcBef>
                <a:spcPct val="0"/>
              </a:spcBef>
              <a:spcAft>
                <a:spcPct val="0"/>
              </a:spcAft>
              <a:buFont typeface="Arial" panose="020B0604020202020204" pitchFamily="34" charset="0"/>
              <a:buChar char="•"/>
            </a:pPr>
            <a:r>
              <a:rPr lang="en-US" sz="1200">
                <a:solidFill>
                  <a:prstClr val="black"/>
                </a:solidFill>
                <a:latin typeface="Montserrat SemiBold" panose="00000700000000000000"/>
              </a:rPr>
              <a:t>Referral to nutrition therapy/guidance</a:t>
            </a:r>
          </a:p>
          <a:p>
            <a:pPr marL="171450" lvl="0" indent="-171450" fontAlgn="base">
              <a:spcBef>
                <a:spcPct val="0"/>
              </a:spcBef>
              <a:spcAft>
                <a:spcPct val="0"/>
              </a:spcAft>
              <a:buFont typeface="Arial" panose="020B0604020202020204" pitchFamily="34" charset="0"/>
              <a:buChar char="•"/>
            </a:pPr>
            <a:r>
              <a:rPr lang="en-US" sz="1200">
                <a:solidFill>
                  <a:prstClr val="black"/>
                </a:solidFill>
                <a:latin typeface="Montserrat SemiBold" panose="00000700000000000000"/>
              </a:rPr>
              <a:t>Physical activity coaching</a:t>
            </a:r>
          </a:p>
          <a:p>
            <a:pPr marL="171450" lvl="0" indent="-171450" fontAlgn="base">
              <a:spcBef>
                <a:spcPct val="0"/>
              </a:spcBef>
              <a:spcAft>
                <a:spcPct val="0"/>
              </a:spcAft>
              <a:buFont typeface="Arial" panose="020B0604020202020204" pitchFamily="34" charset="0"/>
              <a:buChar char="•"/>
            </a:pPr>
            <a:r>
              <a:rPr lang="en-US" sz="1200">
                <a:solidFill>
                  <a:prstClr val="black"/>
                </a:solidFill>
                <a:latin typeface="Montserrat SemiBold" panose="00000700000000000000"/>
              </a:rPr>
              <a:t>Peer support groups</a:t>
            </a:r>
          </a:p>
          <a:p>
            <a:pPr marL="171450" indent="-171450" fontAlgn="base">
              <a:spcBef>
                <a:spcPct val="0"/>
              </a:spcBef>
              <a:spcAft>
                <a:spcPct val="0"/>
              </a:spcAft>
              <a:buFont typeface="Arial" panose="020B0604020202020204" pitchFamily="34" charset="0"/>
              <a:buChar char="•"/>
            </a:pPr>
            <a:r>
              <a:rPr lang="en-US" sz="1200">
                <a:solidFill>
                  <a:prstClr val="black"/>
                </a:solidFill>
                <a:latin typeface="Montserrat SemiBold" panose="00000700000000000000"/>
              </a:rPr>
              <a:t>New onset classes</a:t>
            </a:r>
          </a:p>
          <a:p>
            <a:pPr marL="171450" indent="-171450" fontAlgn="base">
              <a:spcBef>
                <a:spcPct val="0"/>
              </a:spcBef>
              <a:spcAft>
                <a:spcPct val="0"/>
              </a:spcAft>
              <a:buFont typeface="Arial" panose="020B0604020202020204" pitchFamily="34" charset="0"/>
              <a:buChar char="•"/>
            </a:pPr>
            <a:r>
              <a:rPr lang="en-US" sz="1200">
                <a:solidFill>
                  <a:prstClr val="black"/>
                </a:solidFill>
                <a:latin typeface="Montserrat SemiBold" panose="00000700000000000000"/>
              </a:rPr>
              <a:t>Accessibility to translated materials</a:t>
            </a:r>
            <a:endParaRPr lang="en-US">
              <a:solidFill>
                <a:schemeClr val="tx1"/>
              </a:solidFill>
            </a:endParaRPr>
          </a:p>
        </p:txBody>
      </p:sp>
      <p:sp>
        <p:nvSpPr>
          <p:cNvPr id="13" name="Rectangle 12"/>
          <p:cNvSpPr/>
          <p:nvPr/>
        </p:nvSpPr>
        <p:spPr>
          <a:xfrm>
            <a:off x="4836719" y="666588"/>
            <a:ext cx="6949440" cy="731520"/>
          </a:xfrm>
          <a:prstGeom prst="rect">
            <a:avLst/>
          </a:prstGeom>
          <a:solidFill>
            <a:srgbClr val="00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indent="-171450" fontAlgn="base">
              <a:spcBef>
                <a:spcPct val="0"/>
              </a:spcBef>
              <a:spcAft>
                <a:spcPct val="0"/>
              </a:spcAft>
              <a:buFont typeface="Arial"/>
              <a:buChar char="•"/>
            </a:pPr>
            <a:r>
              <a:rPr lang="en-US" sz="1000" dirty="0">
                <a:solidFill>
                  <a:schemeClr val="tx1"/>
                </a:solidFill>
                <a:latin typeface="Montserrat SemiBold" panose="00000700000000000000"/>
              </a:rPr>
              <a:t>Patient Education on diet, exercise, transition, device use and self management habits</a:t>
            </a:r>
          </a:p>
          <a:p>
            <a:pPr marL="171450" indent="-171450" fontAlgn="base">
              <a:spcBef>
                <a:spcPct val="0"/>
              </a:spcBef>
              <a:spcAft>
                <a:spcPct val="0"/>
              </a:spcAft>
              <a:buFont typeface="Arial"/>
              <a:buChar char="•"/>
            </a:pPr>
            <a:r>
              <a:rPr lang="en-US" sz="1000" dirty="0">
                <a:solidFill>
                  <a:schemeClr val="tx1"/>
                </a:solidFill>
                <a:latin typeface="Montserrat SemiBold"/>
                <a:cs typeface="Calibri" panose="020F0502020204030204"/>
              </a:rPr>
              <a:t>Education to reduce DKA events/admission, 4X glucose check education</a:t>
            </a:r>
          </a:p>
          <a:p>
            <a:pPr marL="171450" indent="-171450">
              <a:spcBef>
                <a:spcPct val="0"/>
              </a:spcBef>
              <a:spcAft>
                <a:spcPct val="0"/>
              </a:spcAft>
              <a:buFont typeface="Arial,Sans-Serif"/>
              <a:buChar char="•"/>
            </a:pPr>
            <a:r>
              <a:rPr lang="en-US" sz="1200" dirty="0">
                <a:solidFill>
                  <a:schemeClr val="tx1"/>
                </a:solidFill>
                <a:ea typeface="+mn-lt"/>
                <a:cs typeface="+mn-lt"/>
              </a:rPr>
              <a:t>Set small patient- and provider-selected goals with clear action step</a:t>
            </a:r>
          </a:p>
          <a:p>
            <a:pPr marL="171450" indent="-171450">
              <a:spcBef>
                <a:spcPct val="0"/>
              </a:spcBef>
              <a:spcAft>
                <a:spcPct val="0"/>
              </a:spcAft>
              <a:buFont typeface="Arial,Sans-Serif"/>
              <a:buChar char="•"/>
            </a:pPr>
            <a:r>
              <a:rPr lang="en-US" sz="1200" dirty="0">
                <a:solidFill>
                  <a:schemeClr val="tx1"/>
                </a:solidFill>
                <a:ea typeface="+mn-lt"/>
                <a:cs typeface="+mn-lt"/>
              </a:rPr>
              <a:t>Working with families as well as providers</a:t>
            </a:r>
            <a:endParaRPr lang="en-US" dirty="0">
              <a:solidFill>
                <a:schemeClr val="tx1"/>
              </a:solidFill>
              <a:ea typeface="+mn-lt"/>
              <a:cs typeface="+mn-lt"/>
            </a:endParaRPr>
          </a:p>
        </p:txBody>
      </p:sp>
      <p:sp>
        <p:nvSpPr>
          <p:cNvPr id="17" name="TextBox 16"/>
          <p:cNvSpPr txBox="1"/>
          <p:nvPr/>
        </p:nvSpPr>
        <p:spPr>
          <a:xfrm>
            <a:off x="7120693" y="250781"/>
            <a:ext cx="2163551" cy="400110"/>
          </a:xfrm>
          <a:prstGeom prst="rect">
            <a:avLst/>
          </a:prstGeom>
          <a:noFill/>
        </p:spPr>
        <p:txBody>
          <a:bodyPr wrap="square" rtlCol="0">
            <a:spAutoFit/>
          </a:bodyPr>
          <a:lstStyle/>
          <a:p>
            <a:pPr fontAlgn="base">
              <a:spcBef>
                <a:spcPct val="0"/>
              </a:spcBef>
              <a:spcAft>
                <a:spcPct val="0"/>
              </a:spcAft>
            </a:pPr>
            <a:r>
              <a:rPr lang="en-US" sz="2000">
                <a:latin typeface="Montserrat SemiBold" panose="00000700000000000000"/>
              </a:rPr>
              <a:t>Change Ideas</a:t>
            </a:r>
          </a:p>
        </p:txBody>
      </p:sp>
      <p:cxnSp>
        <p:nvCxnSpPr>
          <p:cNvPr id="19" name="Straight Connector 18"/>
          <p:cNvCxnSpPr>
            <a:cxnSpLocks/>
            <a:stCxn id="4" idx="3"/>
            <a:endCxn id="5" idx="1"/>
          </p:cNvCxnSpPr>
          <p:nvPr/>
        </p:nvCxnSpPr>
        <p:spPr>
          <a:xfrm flipV="1">
            <a:off x="2155582" y="1388923"/>
            <a:ext cx="366009" cy="2012694"/>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a:stCxn id="12" idx="1"/>
            <a:endCxn id="5" idx="3"/>
          </p:cNvCxnSpPr>
          <p:nvPr/>
        </p:nvCxnSpPr>
        <p:spPr>
          <a:xfrm flipH="1" flipV="1">
            <a:off x="4350391" y="1388923"/>
            <a:ext cx="486328" cy="418383"/>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13" idx="1"/>
            <a:endCxn id="5" idx="3"/>
          </p:cNvCxnSpPr>
          <p:nvPr/>
        </p:nvCxnSpPr>
        <p:spPr>
          <a:xfrm flipH="1">
            <a:off x="4350391" y="1032348"/>
            <a:ext cx="486328" cy="35657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cxnSpLocks/>
            <a:stCxn id="104" idx="1"/>
            <a:endCxn id="44" idx="3"/>
          </p:cNvCxnSpPr>
          <p:nvPr/>
        </p:nvCxnSpPr>
        <p:spPr>
          <a:xfrm flipH="1" flipV="1">
            <a:off x="4350391" y="2847165"/>
            <a:ext cx="486328" cy="256304"/>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2521591" y="5489329"/>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a:solidFill>
                  <a:schemeClr val="tx1"/>
                </a:solidFill>
                <a:latin typeface="Montserrat SemiBold" panose="00000700000000000000"/>
              </a:rPr>
              <a:t>Access to in-person and virtual care</a:t>
            </a:r>
          </a:p>
        </p:txBody>
      </p:sp>
      <p:cxnSp>
        <p:nvCxnSpPr>
          <p:cNvPr id="180" name="Straight Connector 179"/>
          <p:cNvCxnSpPr>
            <a:cxnSpLocks/>
            <a:stCxn id="74" idx="1"/>
            <a:endCxn id="4" idx="3"/>
          </p:cNvCxnSpPr>
          <p:nvPr/>
        </p:nvCxnSpPr>
        <p:spPr>
          <a:xfrm flipH="1" flipV="1">
            <a:off x="2155582" y="3401617"/>
            <a:ext cx="366009" cy="2362032"/>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D57442F8-364D-464C-9921-B7B72E3E16E2}"/>
              </a:ext>
            </a:extLst>
          </p:cNvPr>
          <p:cNvSpPr/>
          <p:nvPr/>
        </p:nvSpPr>
        <p:spPr>
          <a:xfrm>
            <a:off x="2521591" y="2572845"/>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a:solidFill>
                  <a:schemeClr val="tx1"/>
                </a:solidFill>
                <a:latin typeface="Montserrat SemiBold" panose="00000700000000000000"/>
              </a:rPr>
              <a:t>Insulin therapy</a:t>
            </a:r>
          </a:p>
        </p:txBody>
      </p:sp>
      <p:sp>
        <p:nvSpPr>
          <p:cNvPr id="57" name="Rectangle 56">
            <a:extLst>
              <a:ext uri="{FF2B5EF4-FFF2-40B4-BE49-F238E27FC236}">
                <a16:creationId xmlns:a16="http://schemas.microsoft.com/office/drawing/2014/main" id="{4207B1A8-3333-45FB-93CB-EEDF7606D9FD}"/>
              </a:ext>
            </a:extLst>
          </p:cNvPr>
          <p:cNvSpPr/>
          <p:nvPr/>
        </p:nvSpPr>
        <p:spPr>
          <a:xfrm>
            <a:off x="4836719" y="3533233"/>
            <a:ext cx="6949440" cy="1005840"/>
          </a:xfrm>
          <a:prstGeom prst="rect">
            <a:avLst/>
          </a:prstGeom>
          <a:solidFill>
            <a:srgbClr val="00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indent="-171450" fontAlgn="base">
              <a:spcBef>
                <a:spcPct val="0"/>
              </a:spcBef>
              <a:spcAft>
                <a:spcPct val="0"/>
              </a:spcAft>
              <a:buFont typeface="Arial"/>
              <a:buChar char="•"/>
            </a:pPr>
            <a:r>
              <a:rPr lang="en-US" sz="1100" dirty="0">
                <a:solidFill>
                  <a:schemeClr val="tx1"/>
                </a:solidFill>
                <a:latin typeface="Montserrat SemiBold" panose="00000700000000000000"/>
              </a:rPr>
              <a:t>Insulin / monitoring /nutrition interactions </a:t>
            </a:r>
          </a:p>
          <a:p>
            <a:pPr marL="171450" indent="-171450" fontAlgn="base">
              <a:spcBef>
                <a:spcPct val="0"/>
              </a:spcBef>
              <a:spcAft>
                <a:spcPct val="0"/>
              </a:spcAft>
              <a:buFont typeface="Arial"/>
              <a:buChar char="•"/>
            </a:pPr>
            <a:r>
              <a:rPr lang="en-US" sz="1100" dirty="0">
                <a:solidFill>
                  <a:schemeClr val="tx1"/>
                </a:solidFill>
                <a:latin typeface="Montserrat SemiBold" panose="00000700000000000000"/>
              </a:rPr>
              <a:t>Coach  &gt;4 checks/day (for non CGM patients)</a:t>
            </a:r>
          </a:p>
          <a:p>
            <a:pPr marL="171450" indent="-171450" fontAlgn="base">
              <a:spcBef>
                <a:spcPct val="0"/>
              </a:spcBef>
              <a:spcAft>
                <a:spcPct val="0"/>
              </a:spcAft>
              <a:buFont typeface="Arial" panose="020B0604020202020204" pitchFamily="34" charset="0"/>
              <a:buChar char="•"/>
            </a:pPr>
            <a:r>
              <a:rPr lang="en-US" sz="1100" dirty="0">
                <a:solidFill>
                  <a:schemeClr val="tx1"/>
                </a:solidFill>
                <a:latin typeface="Montserrat SemiBold" panose="00000700000000000000"/>
              </a:rPr>
              <a:t>Test new workflows to improve device use</a:t>
            </a:r>
          </a:p>
          <a:p>
            <a:pPr marL="171450" indent="-171450" fontAlgn="base">
              <a:spcBef>
                <a:spcPct val="0"/>
              </a:spcBef>
              <a:spcAft>
                <a:spcPct val="0"/>
              </a:spcAft>
              <a:buFont typeface="Arial" panose="020B0604020202020204" pitchFamily="34" charset="0"/>
              <a:buChar char="•"/>
            </a:pPr>
            <a:r>
              <a:rPr lang="en-US" sz="1100" dirty="0">
                <a:solidFill>
                  <a:schemeClr val="tx1"/>
                </a:solidFill>
                <a:latin typeface="Montserrat SemiBold" panose="00000700000000000000"/>
              </a:rPr>
              <a:t>Use workflows to improve device documentation</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Montserrat SemiBold" panose="00000700000000000000"/>
              </a:rPr>
              <a:t>Advertise CGM in waiting rooms, etc.</a:t>
            </a:r>
          </a:p>
          <a:p>
            <a:pPr marL="171450" indent="-171450" fontAlgn="base">
              <a:spcBef>
                <a:spcPct val="0"/>
              </a:spcBef>
              <a:spcAft>
                <a:spcPct val="0"/>
              </a:spcAft>
              <a:buFont typeface="Arial" panose="020B0604020202020204" pitchFamily="34" charset="0"/>
              <a:buChar char="•"/>
            </a:pPr>
            <a:r>
              <a:rPr lang="en-US" sz="1100" dirty="0">
                <a:solidFill>
                  <a:schemeClr val="tx1"/>
                </a:solidFill>
                <a:latin typeface="Montserrat SemiBold" panose="00000700000000000000"/>
              </a:rPr>
              <a:t>Device data reviews and interpretation,  </a:t>
            </a:r>
            <a:r>
              <a:rPr lang="en-US" sz="1100" dirty="0">
                <a:solidFill>
                  <a:prstClr val="black"/>
                </a:solidFill>
                <a:latin typeface="Montserrat SemiBold" panose="00000700000000000000"/>
              </a:rPr>
              <a:t>staff troubleshoot device</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Montserrat SemiBold" panose="00000700000000000000"/>
              </a:rPr>
              <a:t>Provide contact information for device reps/patient support</a:t>
            </a:r>
          </a:p>
        </p:txBody>
      </p:sp>
      <p:sp>
        <p:nvSpPr>
          <p:cNvPr id="88" name="Rectangle 87">
            <a:extLst>
              <a:ext uri="{FF2B5EF4-FFF2-40B4-BE49-F238E27FC236}">
                <a16:creationId xmlns:a16="http://schemas.microsoft.com/office/drawing/2014/main" id="{AE080279-4609-400D-B5C4-5537EF7ED6E6}"/>
              </a:ext>
            </a:extLst>
          </p:cNvPr>
          <p:cNvSpPr/>
          <p:nvPr/>
        </p:nvSpPr>
        <p:spPr>
          <a:xfrm>
            <a:off x="4836719" y="5889611"/>
            <a:ext cx="6949440" cy="914400"/>
          </a:xfrm>
          <a:prstGeom prst="rect">
            <a:avLst/>
          </a:prstGeom>
          <a:solidFill>
            <a:srgbClr val="00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indent="-171450" fontAlgn="base">
              <a:spcBef>
                <a:spcPct val="0"/>
              </a:spcBef>
              <a:spcAft>
                <a:spcPct val="0"/>
              </a:spcAft>
              <a:buFont typeface="Arial" panose="020B0604020202020204" pitchFamily="34" charset="0"/>
              <a:buChar char="•"/>
            </a:pPr>
            <a:r>
              <a:rPr lang="en-US" sz="1200" dirty="0">
                <a:solidFill>
                  <a:schemeClr val="tx1"/>
                </a:solidFill>
              </a:rPr>
              <a:t>Conduct mental health screening and referrals (i.e., depression, FOH, diabetes distress)</a:t>
            </a:r>
          </a:p>
          <a:p>
            <a:pPr marL="171450" indent="-171450">
              <a:spcBef>
                <a:spcPct val="0"/>
              </a:spcBef>
              <a:spcAft>
                <a:spcPct val="0"/>
              </a:spcAft>
              <a:buFont typeface="Arial" panose="020B0604020202020204" pitchFamily="34" charset="0"/>
              <a:buChar char="•"/>
            </a:pPr>
            <a:r>
              <a:rPr lang="en-US" sz="1100" dirty="0">
                <a:solidFill>
                  <a:schemeClr val="tx1"/>
                </a:solidFill>
                <a:latin typeface="Montserrat SemiBold" panose="00000700000000000000"/>
              </a:rPr>
              <a:t>Improve psychosocial support/train providers</a:t>
            </a:r>
          </a:p>
          <a:p>
            <a:pPr marL="171450" indent="-171450">
              <a:spcBef>
                <a:spcPct val="0"/>
              </a:spcBef>
              <a:spcAft>
                <a:spcPct val="0"/>
              </a:spcAft>
              <a:buFont typeface="Arial" panose="020B0604020202020204" pitchFamily="34" charset="0"/>
              <a:buChar char="•"/>
            </a:pPr>
            <a:r>
              <a:rPr lang="en-US" sz="1100" dirty="0">
                <a:solidFill>
                  <a:schemeClr val="tx1"/>
                </a:solidFill>
                <a:latin typeface="Montserrat SemiBold" panose="00000700000000000000"/>
              </a:rPr>
              <a:t>MyChart message for questionnaires</a:t>
            </a:r>
            <a:r>
              <a:rPr lang="en-US" sz="1200" dirty="0">
                <a:solidFill>
                  <a:schemeClr val="tx1"/>
                </a:solidFill>
                <a:latin typeface="Montserrat SemiBold" panose="00000700000000000000"/>
              </a:rPr>
              <a:t>, </a:t>
            </a:r>
            <a:r>
              <a:rPr lang="en-US" sz="1100" dirty="0">
                <a:solidFill>
                  <a:schemeClr val="tx1"/>
                </a:solidFill>
                <a:latin typeface="Montserrat SemiBold" panose="00000700000000000000"/>
              </a:rPr>
              <a:t>PROs, high-risk patients</a:t>
            </a:r>
          </a:p>
          <a:p>
            <a:pPr marL="171450" indent="-171450">
              <a:spcBef>
                <a:spcPct val="0"/>
              </a:spcBef>
              <a:spcAft>
                <a:spcPct val="0"/>
              </a:spcAft>
              <a:buFont typeface="Arial" panose="020B0604020202020204" pitchFamily="34" charset="0"/>
              <a:buChar char="•"/>
            </a:pPr>
            <a:r>
              <a:rPr lang="en-US" sz="1100" dirty="0">
                <a:solidFill>
                  <a:schemeClr val="tx1"/>
                </a:solidFill>
                <a:latin typeface="Montserrat SemiBold" panose="00000700000000000000"/>
              </a:rPr>
              <a:t>Create workflow for positive patients who needs referral</a:t>
            </a:r>
          </a:p>
          <a:p>
            <a:pPr marL="171450" indent="-171450">
              <a:spcBef>
                <a:spcPct val="0"/>
              </a:spcBef>
              <a:spcAft>
                <a:spcPct val="0"/>
              </a:spcAft>
              <a:buFont typeface="Arial" panose="020B0604020202020204" pitchFamily="34" charset="0"/>
              <a:buChar char="•"/>
            </a:pPr>
            <a:r>
              <a:rPr lang="en-US" sz="1100" dirty="0">
                <a:solidFill>
                  <a:schemeClr val="tx1"/>
                </a:solidFill>
                <a:latin typeface="Montserrat SemiBold" panose="00000700000000000000"/>
              </a:rPr>
              <a:t>Screen for QOL (compare control of people using CGM vs no CGM)</a:t>
            </a:r>
            <a:endParaRPr lang="en-US" sz="1100" dirty="0">
              <a:solidFill>
                <a:schemeClr val="tx1"/>
              </a:solidFill>
            </a:endParaRPr>
          </a:p>
        </p:txBody>
      </p:sp>
      <p:sp>
        <p:nvSpPr>
          <p:cNvPr id="96" name="Rectangle 95">
            <a:extLst>
              <a:ext uri="{FF2B5EF4-FFF2-40B4-BE49-F238E27FC236}">
                <a16:creationId xmlns:a16="http://schemas.microsoft.com/office/drawing/2014/main" id="{498A2942-6289-4360-9EF6-9A6D650B486B}"/>
              </a:ext>
            </a:extLst>
          </p:cNvPr>
          <p:cNvSpPr/>
          <p:nvPr/>
        </p:nvSpPr>
        <p:spPr>
          <a:xfrm>
            <a:off x="2521591" y="1843724"/>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endParaRPr lang="en-US" sz="1200">
              <a:solidFill>
                <a:schemeClr val="tx1"/>
              </a:solidFill>
              <a:latin typeface="Montserrat SemiBold" panose="00000700000000000000"/>
            </a:endParaRPr>
          </a:p>
          <a:p>
            <a:pPr algn="ctr" fontAlgn="base">
              <a:spcBef>
                <a:spcPct val="0"/>
              </a:spcBef>
              <a:spcAft>
                <a:spcPct val="0"/>
              </a:spcAft>
            </a:pPr>
            <a:r>
              <a:rPr lang="en-US" sz="1200">
                <a:solidFill>
                  <a:schemeClr val="tx1"/>
                </a:solidFill>
                <a:latin typeface="Montserrat SemiBold" panose="00000700000000000000"/>
              </a:rPr>
              <a:t>Use of Data</a:t>
            </a:r>
          </a:p>
          <a:p>
            <a:pPr algn="ctr" fontAlgn="base">
              <a:spcBef>
                <a:spcPct val="0"/>
              </a:spcBef>
              <a:spcAft>
                <a:spcPct val="0"/>
              </a:spcAft>
            </a:pPr>
            <a:endParaRPr lang="en-US" sz="1400">
              <a:solidFill>
                <a:schemeClr val="tx1"/>
              </a:solidFill>
              <a:latin typeface="Montserrat SemiBold" panose="00000700000000000000"/>
            </a:endParaRPr>
          </a:p>
        </p:txBody>
      </p:sp>
      <p:sp>
        <p:nvSpPr>
          <p:cNvPr id="114" name="Rectangle 113">
            <a:extLst>
              <a:ext uri="{FF2B5EF4-FFF2-40B4-BE49-F238E27FC236}">
                <a16:creationId xmlns:a16="http://schemas.microsoft.com/office/drawing/2014/main" id="{ECA05E60-FE08-4CE3-801E-92CC2EE92A61}"/>
              </a:ext>
            </a:extLst>
          </p:cNvPr>
          <p:cNvSpPr/>
          <p:nvPr/>
        </p:nvSpPr>
        <p:spPr>
          <a:xfrm>
            <a:off x="4836719" y="2216504"/>
            <a:ext cx="6949440" cy="457200"/>
          </a:xfrm>
          <a:prstGeom prst="rect">
            <a:avLst/>
          </a:prstGeom>
          <a:solidFill>
            <a:srgbClr val="00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indent="-171450" fontAlgn="base">
              <a:spcBef>
                <a:spcPct val="0"/>
              </a:spcBef>
              <a:spcAft>
                <a:spcPct val="0"/>
              </a:spcAft>
              <a:buFont typeface="Arial" panose="020B0604020202020204" pitchFamily="34" charset="0"/>
              <a:buChar char="•"/>
            </a:pPr>
            <a:r>
              <a:rPr lang="en-US" sz="1200">
                <a:solidFill>
                  <a:schemeClr val="tx1"/>
                </a:solidFill>
                <a:latin typeface="Montserrat SemiBold" panose="00000700000000000000"/>
              </a:rPr>
              <a:t>Use data registries to support population health</a:t>
            </a:r>
            <a:endParaRPr lang="en-US">
              <a:solidFill>
                <a:schemeClr val="tx1"/>
              </a:solidFill>
              <a:latin typeface="Calibri" panose="020F0502020204030204"/>
              <a:cs typeface="Calibri" panose="020F0502020204030204"/>
            </a:endParaRPr>
          </a:p>
          <a:p>
            <a:pPr marL="171450" indent="-171450">
              <a:spcBef>
                <a:spcPct val="0"/>
              </a:spcBef>
              <a:spcAft>
                <a:spcPct val="0"/>
              </a:spcAft>
              <a:buFont typeface="Arial"/>
              <a:buChar char="•"/>
            </a:pPr>
            <a:r>
              <a:rPr lang="en-US" sz="1200">
                <a:solidFill>
                  <a:schemeClr val="tx1"/>
                </a:solidFill>
                <a:latin typeface="Montserrat SemiBold" panose="00000700000000000000"/>
              </a:rPr>
              <a:t>Use EMR templates </a:t>
            </a:r>
            <a:endParaRPr lang="en-US">
              <a:solidFill>
                <a:schemeClr val="tx1"/>
              </a:solidFill>
              <a:latin typeface="Calibri" panose="020F0502020204030204"/>
              <a:cs typeface="Calibri" panose="020F0502020204030204"/>
            </a:endParaRPr>
          </a:p>
          <a:p>
            <a:pPr marL="171450" lvl="0" indent="-171450" fontAlgn="base">
              <a:spcBef>
                <a:spcPct val="0"/>
              </a:spcBef>
              <a:spcAft>
                <a:spcPct val="0"/>
              </a:spcAft>
              <a:buFont typeface="Arial" panose="020B0604020202020204" pitchFamily="34" charset="0"/>
              <a:buChar char="•"/>
            </a:pPr>
            <a:r>
              <a:rPr lang="en-US" sz="1200">
                <a:solidFill>
                  <a:prstClr val="black"/>
                </a:solidFill>
                <a:latin typeface="Montserrat SemiBold" panose="00000700000000000000"/>
              </a:rPr>
              <a:t>Incorporate QI measures or flow sheets</a:t>
            </a:r>
          </a:p>
        </p:txBody>
      </p:sp>
      <p:cxnSp>
        <p:nvCxnSpPr>
          <p:cNvPr id="289" name="Straight Connector 288">
            <a:extLst>
              <a:ext uri="{FF2B5EF4-FFF2-40B4-BE49-F238E27FC236}">
                <a16:creationId xmlns:a16="http://schemas.microsoft.com/office/drawing/2014/main" id="{7EA5C2A1-F018-4204-AC91-20BEC4E0D6ED}"/>
              </a:ext>
            </a:extLst>
          </p:cNvPr>
          <p:cNvCxnSpPr>
            <a:cxnSpLocks/>
            <a:stCxn id="57" idx="1"/>
            <a:endCxn id="44" idx="3"/>
          </p:cNvCxnSpPr>
          <p:nvPr/>
        </p:nvCxnSpPr>
        <p:spPr>
          <a:xfrm flipH="1" flipV="1">
            <a:off x="4350391" y="2847165"/>
            <a:ext cx="486328" cy="1188988"/>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A3FF03F2-93CB-4BDA-92F0-EF11EB8902F5}"/>
              </a:ext>
            </a:extLst>
          </p:cNvPr>
          <p:cNvCxnSpPr>
            <a:cxnSpLocks/>
            <a:stCxn id="114" idx="1"/>
            <a:endCxn id="74" idx="3"/>
          </p:cNvCxnSpPr>
          <p:nvPr/>
        </p:nvCxnSpPr>
        <p:spPr>
          <a:xfrm flipH="1">
            <a:off x="4350391" y="2445104"/>
            <a:ext cx="486328" cy="331854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8ACA817-5F0F-47AC-8F13-81BBD2ED22A0}"/>
              </a:ext>
            </a:extLst>
          </p:cNvPr>
          <p:cNvCxnSpPr>
            <a:cxnSpLocks/>
            <a:stCxn id="12" idx="1"/>
            <a:endCxn id="74" idx="3"/>
          </p:cNvCxnSpPr>
          <p:nvPr/>
        </p:nvCxnSpPr>
        <p:spPr>
          <a:xfrm flipH="1">
            <a:off x="4350391" y="1807306"/>
            <a:ext cx="486328" cy="3956343"/>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69F43410-F089-453B-8562-D5DF63EB04EA}"/>
              </a:ext>
            </a:extLst>
          </p:cNvPr>
          <p:cNvCxnSpPr>
            <a:cxnSpLocks/>
            <a:stCxn id="96" idx="1"/>
            <a:endCxn id="4" idx="3"/>
          </p:cNvCxnSpPr>
          <p:nvPr/>
        </p:nvCxnSpPr>
        <p:spPr>
          <a:xfrm flipH="1">
            <a:off x="2155582" y="2118044"/>
            <a:ext cx="366009" cy="1283573"/>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A5016972-E806-42BB-9604-A875BCDDB741}"/>
              </a:ext>
            </a:extLst>
          </p:cNvPr>
          <p:cNvCxnSpPr>
            <a:cxnSpLocks/>
            <a:stCxn id="44" idx="1"/>
            <a:endCxn id="4" idx="3"/>
          </p:cNvCxnSpPr>
          <p:nvPr/>
        </p:nvCxnSpPr>
        <p:spPr>
          <a:xfrm flipH="1">
            <a:off x="2155582" y="2847165"/>
            <a:ext cx="366009" cy="554452"/>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3394FDCC-28B7-454E-ADF7-721571B93B40}"/>
              </a:ext>
            </a:extLst>
          </p:cNvPr>
          <p:cNvCxnSpPr>
            <a:cxnSpLocks/>
            <a:stCxn id="114" idx="1"/>
            <a:endCxn id="96" idx="3"/>
          </p:cNvCxnSpPr>
          <p:nvPr/>
        </p:nvCxnSpPr>
        <p:spPr>
          <a:xfrm flipH="1" flipV="1">
            <a:off x="4350391" y="2118044"/>
            <a:ext cx="486328" cy="327060"/>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F300C46-79C6-4EB8-90B6-BD8FF97DA7FB}"/>
              </a:ext>
            </a:extLst>
          </p:cNvPr>
          <p:cNvCxnSpPr>
            <a:cxnSpLocks/>
            <a:stCxn id="43" idx="1"/>
            <a:endCxn id="3" idx="3"/>
          </p:cNvCxnSpPr>
          <p:nvPr/>
        </p:nvCxnSpPr>
        <p:spPr>
          <a:xfrm flipH="1" flipV="1">
            <a:off x="4350391" y="4305407"/>
            <a:ext cx="486328" cy="1125867"/>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CF68740-621E-4284-9883-B3A8B50362AA}"/>
              </a:ext>
            </a:extLst>
          </p:cNvPr>
          <p:cNvSpPr/>
          <p:nvPr/>
        </p:nvSpPr>
        <p:spPr>
          <a:xfrm>
            <a:off x="2521591" y="4031087"/>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a:solidFill>
                  <a:schemeClr val="tx1"/>
                </a:solidFill>
                <a:latin typeface="Montserrat SemiBold" panose="00000700000000000000"/>
              </a:rPr>
              <a:t>Glucose monitoring</a:t>
            </a:r>
          </a:p>
        </p:txBody>
      </p:sp>
      <p:sp>
        <p:nvSpPr>
          <p:cNvPr id="97" name="Rectangle 96">
            <a:extLst>
              <a:ext uri="{FF2B5EF4-FFF2-40B4-BE49-F238E27FC236}">
                <a16:creationId xmlns:a16="http://schemas.microsoft.com/office/drawing/2014/main" id="{9E291AB5-55DE-4E9B-B70D-37311600B436}"/>
              </a:ext>
            </a:extLst>
          </p:cNvPr>
          <p:cNvSpPr/>
          <p:nvPr/>
        </p:nvSpPr>
        <p:spPr>
          <a:xfrm>
            <a:off x="2521591" y="4760208"/>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a:solidFill>
                  <a:schemeClr val="tx1"/>
                </a:solidFill>
                <a:latin typeface="Montserrat SemiBold" panose="00000700000000000000"/>
              </a:rPr>
              <a:t>Transition</a:t>
            </a:r>
          </a:p>
        </p:txBody>
      </p:sp>
      <p:cxnSp>
        <p:nvCxnSpPr>
          <p:cNvPr id="100" name="Straight Connector 99">
            <a:extLst>
              <a:ext uri="{FF2B5EF4-FFF2-40B4-BE49-F238E27FC236}">
                <a16:creationId xmlns:a16="http://schemas.microsoft.com/office/drawing/2014/main" id="{380C96E2-EC7F-4D15-96EC-E8032B0A92FD}"/>
              </a:ext>
            </a:extLst>
          </p:cNvPr>
          <p:cNvCxnSpPr>
            <a:cxnSpLocks/>
            <a:stCxn id="13" idx="1"/>
            <a:endCxn id="97" idx="3"/>
          </p:cNvCxnSpPr>
          <p:nvPr/>
        </p:nvCxnSpPr>
        <p:spPr>
          <a:xfrm flipH="1">
            <a:off x="4350391" y="1032348"/>
            <a:ext cx="486328" cy="4002180"/>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0D5DD6EA-D308-4D5B-B185-E605B8957322}"/>
              </a:ext>
            </a:extLst>
          </p:cNvPr>
          <p:cNvCxnSpPr>
            <a:cxnSpLocks/>
            <a:stCxn id="104" idx="1"/>
            <a:endCxn id="97" idx="3"/>
          </p:cNvCxnSpPr>
          <p:nvPr/>
        </p:nvCxnSpPr>
        <p:spPr>
          <a:xfrm flipH="1">
            <a:off x="4350391" y="3103469"/>
            <a:ext cx="486328" cy="193105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F351B35-D96B-4332-AD7F-6B712ADF71A3}"/>
              </a:ext>
            </a:extLst>
          </p:cNvPr>
          <p:cNvCxnSpPr>
            <a:cxnSpLocks/>
            <a:stCxn id="97" idx="1"/>
            <a:endCxn id="4" idx="3"/>
          </p:cNvCxnSpPr>
          <p:nvPr/>
        </p:nvCxnSpPr>
        <p:spPr>
          <a:xfrm flipH="1" flipV="1">
            <a:off x="2155582" y="3401617"/>
            <a:ext cx="366009" cy="1632911"/>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68B5C0F-32CF-4375-9AEC-AB02FC2E4EAA}"/>
              </a:ext>
            </a:extLst>
          </p:cNvPr>
          <p:cNvCxnSpPr>
            <a:cxnSpLocks/>
            <a:stCxn id="3" idx="1"/>
            <a:endCxn id="4" idx="3"/>
          </p:cNvCxnSpPr>
          <p:nvPr/>
        </p:nvCxnSpPr>
        <p:spPr>
          <a:xfrm flipH="1" flipV="1">
            <a:off x="2155582" y="3401617"/>
            <a:ext cx="366009" cy="903790"/>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F6FEC3F-7857-4811-B110-B6D771310941}"/>
              </a:ext>
            </a:extLst>
          </p:cNvPr>
          <p:cNvSpPr/>
          <p:nvPr/>
        </p:nvSpPr>
        <p:spPr>
          <a:xfrm>
            <a:off x="2521591" y="3301966"/>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a:solidFill>
                  <a:schemeClr val="tx1"/>
                </a:solidFill>
                <a:latin typeface="Montserrat SemiBold" panose="00000700000000000000"/>
              </a:rPr>
              <a:t>Social Determinant of Health</a:t>
            </a:r>
          </a:p>
        </p:txBody>
      </p:sp>
      <p:sp>
        <p:nvSpPr>
          <p:cNvPr id="8" name="Rectangle 7">
            <a:extLst>
              <a:ext uri="{FF2B5EF4-FFF2-40B4-BE49-F238E27FC236}">
                <a16:creationId xmlns:a16="http://schemas.microsoft.com/office/drawing/2014/main" id="{B144B889-101F-441A-AC46-091F95F01373}"/>
              </a:ext>
            </a:extLst>
          </p:cNvPr>
          <p:cNvSpPr/>
          <p:nvPr/>
        </p:nvSpPr>
        <p:spPr>
          <a:xfrm>
            <a:off x="2521591" y="6218448"/>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a:solidFill>
                  <a:schemeClr val="tx1"/>
                </a:solidFill>
                <a:latin typeface="Montserrat SemiBold" panose="00000700000000000000"/>
              </a:rPr>
              <a:t>Psychosocial Support</a:t>
            </a:r>
          </a:p>
        </p:txBody>
      </p:sp>
      <p:sp>
        <p:nvSpPr>
          <p:cNvPr id="43" name="Rectangle 42">
            <a:extLst>
              <a:ext uri="{FF2B5EF4-FFF2-40B4-BE49-F238E27FC236}">
                <a16:creationId xmlns:a16="http://schemas.microsoft.com/office/drawing/2014/main" id="{31B9E46F-C3DA-49E1-98AD-9037D6834554}"/>
              </a:ext>
            </a:extLst>
          </p:cNvPr>
          <p:cNvSpPr/>
          <p:nvPr/>
        </p:nvSpPr>
        <p:spPr>
          <a:xfrm>
            <a:off x="4836719" y="5107818"/>
            <a:ext cx="6949440" cy="646912"/>
          </a:xfrm>
          <a:prstGeom prst="rect">
            <a:avLst/>
          </a:prstGeom>
          <a:solidFill>
            <a:srgbClr val="00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lvl="0" indent="-171450" fontAlgn="base">
              <a:spcBef>
                <a:spcPct val="0"/>
              </a:spcBef>
              <a:spcAft>
                <a:spcPct val="0"/>
              </a:spcAft>
              <a:buFont typeface="Arial" panose="020B0604020202020204" pitchFamily="34" charset="0"/>
              <a:buChar char="•"/>
            </a:pPr>
            <a:r>
              <a:rPr lang="en-US" sz="1100" dirty="0">
                <a:solidFill>
                  <a:prstClr val="black"/>
                </a:solidFill>
                <a:latin typeface="Montserrat SemiBold" panose="00000700000000000000"/>
              </a:rPr>
              <a:t>Follow up with LTFU patients (not seen for &gt; 180 days); regular follow up (phone/email/text/</a:t>
            </a:r>
            <a:r>
              <a:rPr lang="en-US" sz="1100" dirty="0" err="1">
                <a:solidFill>
                  <a:prstClr val="black"/>
                </a:solidFill>
                <a:latin typeface="Montserrat SemiBold" panose="00000700000000000000"/>
              </a:rPr>
              <a:t>televisit</a:t>
            </a:r>
            <a:r>
              <a:rPr lang="en-US" sz="1100" dirty="0">
                <a:solidFill>
                  <a:prstClr val="black"/>
                </a:solidFill>
                <a:latin typeface="Montserrat SemiBold" panose="00000700000000000000"/>
              </a:rPr>
              <a:t>)</a:t>
            </a:r>
          </a:p>
          <a:p>
            <a:pPr marL="171450" indent="-171450" fontAlgn="base">
              <a:spcBef>
                <a:spcPct val="0"/>
              </a:spcBef>
              <a:spcAft>
                <a:spcPct val="0"/>
              </a:spcAft>
              <a:buFont typeface="Arial" panose="020B0604020202020204" pitchFamily="34" charset="0"/>
              <a:buChar char="•"/>
            </a:pPr>
            <a:r>
              <a:rPr lang="en-US" sz="1100" dirty="0">
                <a:solidFill>
                  <a:prstClr val="black"/>
                </a:solidFill>
                <a:latin typeface="Montserrat SemiBold" panose="00000700000000000000"/>
              </a:rPr>
              <a:t>Improve scheduling process</a:t>
            </a:r>
          </a:p>
          <a:p>
            <a:pPr marL="171450" lvl="0" indent="-171450" fontAlgn="base">
              <a:spcBef>
                <a:spcPct val="0"/>
              </a:spcBef>
              <a:spcAft>
                <a:spcPct val="0"/>
              </a:spcAft>
              <a:buFont typeface="Arial" panose="020B0604020202020204" pitchFamily="34" charset="0"/>
              <a:buChar char="•"/>
            </a:pPr>
            <a:r>
              <a:rPr lang="en-US" sz="1100" dirty="0">
                <a:solidFill>
                  <a:prstClr val="black"/>
                </a:solidFill>
                <a:latin typeface="Montserrat SemiBold" panose="00000700000000000000"/>
              </a:rPr>
              <a:t>Make appointments longer/have a multidisciplinary team (seeing a CDE/SW/RD)</a:t>
            </a:r>
          </a:p>
        </p:txBody>
      </p:sp>
      <p:cxnSp>
        <p:nvCxnSpPr>
          <p:cNvPr id="41" name="Straight Connector 40">
            <a:extLst>
              <a:ext uri="{FF2B5EF4-FFF2-40B4-BE49-F238E27FC236}">
                <a16:creationId xmlns:a16="http://schemas.microsoft.com/office/drawing/2014/main" id="{B1B6A9B8-17E2-4CF8-B148-61E128FFB00E}"/>
              </a:ext>
            </a:extLst>
          </p:cNvPr>
          <p:cNvCxnSpPr>
            <a:cxnSpLocks/>
            <a:stCxn id="88" idx="1"/>
            <a:endCxn id="8" idx="3"/>
          </p:cNvCxnSpPr>
          <p:nvPr/>
        </p:nvCxnSpPr>
        <p:spPr>
          <a:xfrm flipH="1">
            <a:off x="4350391" y="6346811"/>
            <a:ext cx="486328" cy="145957"/>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6CFA8A4-D3D7-4081-A0BA-C7990A85564C}"/>
              </a:ext>
            </a:extLst>
          </p:cNvPr>
          <p:cNvCxnSpPr>
            <a:cxnSpLocks/>
            <a:stCxn id="7" idx="1"/>
            <a:endCxn id="4" idx="3"/>
          </p:cNvCxnSpPr>
          <p:nvPr/>
        </p:nvCxnSpPr>
        <p:spPr>
          <a:xfrm flipH="1" flipV="1">
            <a:off x="2155582" y="3401617"/>
            <a:ext cx="366009" cy="174669"/>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73930F0-0AD3-4577-9961-22397AA972D4}"/>
              </a:ext>
            </a:extLst>
          </p:cNvPr>
          <p:cNvCxnSpPr>
            <a:cxnSpLocks/>
            <a:stCxn id="8" idx="1"/>
            <a:endCxn id="4" idx="3"/>
          </p:cNvCxnSpPr>
          <p:nvPr/>
        </p:nvCxnSpPr>
        <p:spPr>
          <a:xfrm flipH="1" flipV="1">
            <a:off x="2155582" y="3401617"/>
            <a:ext cx="366009" cy="3091151"/>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283CF7F-21F0-4B8D-82F4-3CA26CC54FFA}"/>
              </a:ext>
            </a:extLst>
          </p:cNvPr>
          <p:cNvCxnSpPr>
            <a:cxnSpLocks/>
            <a:stCxn id="74" idx="3"/>
            <a:endCxn id="43" idx="1"/>
          </p:cNvCxnSpPr>
          <p:nvPr/>
        </p:nvCxnSpPr>
        <p:spPr>
          <a:xfrm flipV="1">
            <a:off x="4350391" y="5431274"/>
            <a:ext cx="486328" cy="332375"/>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7C893D6-524C-4821-8C3C-26D6A1E99536}"/>
              </a:ext>
            </a:extLst>
          </p:cNvPr>
          <p:cNvCxnSpPr>
            <a:cxnSpLocks/>
            <a:stCxn id="7" idx="3"/>
            <a:endCxn id="104" idx="1"/>
          </p:cNvCxnSpPr>
          <p:nvPr/>
        </p:nvCxnSpPr>
        <p:spPr>
          <a:xfrm flipV="1">
            <a:off x="4350391" y="3103469"/>
            <a:ext cx="486328" cy="472817"/>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4EA4FAC-ED3E-4332-845B-39D6264364F7}"/>
              </a:ext>
            </a:extLst>
          </p:cNvPr>
          <p:cNvCxnSpPr>
            <a:cxnSpLocks/>
            <a:stCxn id="57" idx="1"/>
            <a:endCxn id="3" idx="3"/>
          </p:cNvCxnSpPr>
          <p:nvPr/>
        </p:nvCxnSpPr>
        <p:spPr>
          <a:xfrm flipH="1">
            <a:off x="4350391" y="4036153"/>
            <a:ext cx="486328" cy="269254"/>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B50D948-2115-49F3-A460-B12CE581D142}"/>
              </a:ext>
            </a:extLst>
          </p:cNvPr>
          <p:cNvSpPr/>
          <p:nvPr/>
        </p:nvSpPr>
        <p:spPr>
          <a:xfrm>
            <a:off x="4836719" y="4673951"/>
            <a:ext cx="6949440" cy="298989"/>
          </a:xfrm>
          <a:prstGeom prst="rect">
            <a:avLst/>
          </a:prstGeom>
          <a:solidFill>
            <a:srgbClr val="00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lvl="0" indent="-171450" fontAlgn="base">
              <a:spcBef>
                <a:spcPct val="0"/>
              </a:spcBef>
              <a:spcAft>
                <a:spcPct val="0"/>
              </a:spcAft>
              <a:buFont typeface="Arial" panose="020B0604020202020204" pitchFamily="34" charset="0"/>
              <a:buChar char="•"/>
            </a:pPr>
            <a:r>
              <a:rPr lang="en-US" sz="1200">
                <a:solidFill>
                  <a:prstClr val="black"/>
                </a:solidFill>
                <a:latin typeface="Montserrat SemiBold" panose="00000700000000000000"/>
              </a:rPr>
              <a:t>READDY questionnaire</a:t>
            </a:r>
          </a:p>
          <a:p>
            <a:pPr marL="171450" lvl="0" indent="-171450" fontAlgn="base">
              <a:spcBef>
                <a:spcPct val="0"/>
              </a:spcBef>
              <a:spcAft>
                <a:spcPct val="0"/>
              </a:spcAft>
              <a:buFont typeface="Arial" panose="020B0604020202020204" pitchFamily="34" charset="0"/>
              <a:buChar char="•"/>
            </a:pPr>
            <a:r>
              <a:rPr lang="en-US" sz="1200">
                <a:solidFill>
                  <a:prstClr val="black"/>
                </a:solidFill>
                <a:latin typeface="Montserrat SemiBold" panose="00000700000000000000"/>
              </a:rPr>
              <a:t>Partner with adult clinic for hand-off</a:t>
            </a:r>
          </a:p>
        </p:txBody>
      </p:sp>
      <p:cxnSp>
        <p:nvCxnSpPr>
          <p:cNvPr id="51" name="Straight Connector 50">
            <a:extLst>
              <a:ext uri="{FF2B5EF4-FFF2-40B4-BE49-F238E27FC236}">
                <a16:creationId xmlns:a16="http://schemas.microsoft.com/office/drawing/2014/main" id="{301E7A68-CF0F-4EDB-8954-7F2E5B94B72C}"/>
              </a:ext>
            </a:extLst>
          </p:cNvPr>
          <p:cNvCxnSpPr>
            <a:cxnSpLocks/>
            <a:stCxn id="88" idx="1"/>
            <a:endCxn id="74" idx="3"/>
          </p:cNvCxnSpPr>
          <p:nvPr/>
        </p:nvCxnSpPr>
        <p:spPr>
          <a:xfrm flipH="1" flipV="1">
            <a:off x="4350391" y="5763649"/>
            <a:ext cx="486328" cy="583162"/>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64E3FA7-D255-4D18-86E8-A6A9C79AC324}"/>
              </a:ext>
            </a:extLst>
          </p:cNvPr>
          <p:cNvCxnSpPr>
            <a:cxnSpLocks/>
            <a:stCxn id="97" idx="3"/>
            <a:endCxn id="50" idx="1"/>
          </p:cNvCxnSpPr>
          <p:nvPr/>
        </p:nvCxnSpPr>
        <p:spPr>
          <a:xfrm flipV="1">
            <a:off x="4350391" y="4823446"/>
            <a:ext cx="486328" cy="211082"/>
          </a:xfrm>
          <a:prstGeom prst="line">
            <a:avLst/>
          </a:prstGeom>
          <a:ln w="12700">
            <a:solidFill>
              <a:srgbClr val="0F629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C4A5808-B49B-43A4-975D-EE258C2C2BB5}"/>
              </a:ext>
            </a:extLst>
          </p:cNvPr>
          <p:cNvSpPr txBox="1"/>
          <p:nvPr/>
        </p:nvSpPr>
        <p:spPr>
          <a:xfrm>
            <a:off x="379587" y="5717992"/>
            <a:ext cx="1562793" cy="707886"/>
          </a:xfrm>
          <a:prstGeom prst="rect">
            <a:avLst/>
          </a:prstGeom>
          <a:noFill/>
        </p:spPr>
        <p:txBody>
          <a:bodyPr wrap="square" rtlCol="0">
            <a:spAutoFit/>
          </a:bodyPr>
          <a:lstStyle/>
          <a:p>
            <a:r>
              <a:rPr lang="en-US" sz="1000"/>
              <a:t>*Duration &gt; 1 year, ages 1-25, with at least one in-person or telemedicine visit in the last year</a:t>
            </a:r>
          </a:p>
        </p:txBody>
      </p:sp>
      <p:sp>
        <p:nvSpPr>
          <p:cNvPr id="104" name="Rectangle 103">
            <a:extLst>
              <a:ext uri="{FF2B5EF4-FFF2-40B4-BE49-F238E27FC236}">
                <a16:creationId xmlns:a16="http://schemas.microsoft.com/office/drawing/2014/main" id="{F5AA29C5-372C-4308-A1F4-F6D5221AC19D}"/>
              </a:ext>
            </a:extLst>
          </p:cNvPr>
          <p:cNvSpPr/>
          <p:nvPr/>
        </p:nvSpPr>
        <p:spPr>
          <a:xfrm>
            <a:off x="4836719" y="2808582"/>
            <a:ext cx="6949440" cy="589773"/>
          </a:xfrm>
          <a:prstGeom prst="rect">
            <a:avLst/>
          </a:prstGeom>
          <a:solidFill>
            <a:srgbClr val="00FFC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2" rtlCol="0" anchor="ctr"/>
          <a:lstStyle/>
          <a:p>
            <a:pPr marL="171450" indent="-171450" fontAlgn="base">
              <a:spcBef>
                <a:spcPct val="0"/>
              </a:spcBef>
              <a:spcAft>
                <a:spcPct val="0"/>
              </a:spcAft>
              <a:buFont typeface="Arial" panose="020B0604020202020204" pitchFamily="34" charset="0"/>
              <a:buChar char="•"/>
            </a:pPr>
            <a:r>
              <a:rPr lang="en-US" sz="1200">
                <a:solidFill>
                  <a:schemeClr val="tx1"/>
                </a:solidFill>
                <a:latin typeface="Montserrat SemiBold" panose="00000700000000000000"/>
              </a:rPr>
              <a:t>Culturally Competent Care</a:t>
            </a:r>
          </a:p>
          <a:p>
            <a:pPr marL="171450" indent="-171450" fontAlgn="base">
              <a:spcBef>
                <a:spcPct val="0"/>
              </a:spcBef>
              <a:spcAft>
                <a:spcPct val="0"/>
              </a:spcAft>
              <a:buFont typeface="Arial"/>
              <a:buChar char="•"/>
            </a:pPr>
            <a:r>
              <a:rPr lang="en-US" sz="1200">
                <a:solidFill>
                  <a:schemeClr val="tx1"/>
                </a:solidFill>
                <a:latin typeface="Montserrat SemiBold" panose="00000700000000000000"/>
              </a:rPr>
              <a:t>Catalogue of community resources</a:t>
            </a:r>
          </a:p>
          <a:p>
            <a:pPr marL="171450" indent="-171450" fontAlgn="base">
              <a:spcBef>
                <a:spcPct val="0"/>
              </a:spcBef>
              <a:spcAft>
                <a:spcPct val="0"/>
              </a:spcAft>
              <a:buFont typeface="Arial"/>
              <a:buChar char="•"/>
            </a:pPr>
            <a:r>
              <a:rPr lang="en-US" sz="1200">
                <a:solidFill>
                  <a:schemeClr val="tx1"/>
                </a:solidFill>
                <a:latin typeface="Montserrat SemiBold" panose="00000700000000000000"/>
              </a:rPr>
              <a:t>Train staff about SDOH</a:t>
            </a:r>
          </a:p>
          <a:p>
            <a:pPr marL="171450" indent="-171450" fontAlgn="base">
              <a:spcBef>
                <a:spcPct val="0"/>
              </a:spcBef>
              <a:spcAft>
                <a:spcPct val="0"/>
              </a:spcAft>
              <a:buFont typeface="Arial"/>
              <a:buChar char="•"/>
            </a:pPr>
            <a:r>
              <a:rPr lang="en-US" sz="1200">
                <a:solidFill>
                  <a:schemeClr val="tx1"/>
                </a:solidFill>
                <a:latin typeface="Montserrat SemiBold" panose="00000700000000000000"/>
              </a:rPr>
              <a:t>Documenting barriers to care (housing, transportation, food, etc.)</a:t>
            </a:r>
          </a:p>
        </p:txBody>
      </p:sp>
    </p:spTree>
    <p:extLst>
      <p:ext uri="{BB962C8B-B14F-4D97-AF65-F5344CB8AC3E}">
        <p14:creationId xmlns:p14="http://schemas.microsoft.com/office/powerpoint/2010/main" val="121591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0"/>
                                        </p:tgtEl>
                                        <p:attrNameLst>
                                          <p:attrName>style.visibility</p:attrName>
                                        </p:attrNameLst>
                                      </p:cBhvr>
                                      <p:to>
                                        <p:strVal val="visible"/>
                                      </p:to>
                                    </p:set>
                                    <p:animEffect transition="in" filter="fade">
                                      <p:cBhvr>
                                        <p:cTn id="24" dur="1000"/>
                                        <p:tgtEl>
                                          <p:spTgt spid="180"/>
                                        </p:tgtEl>
                                      </p:cBhvr>
                                    </p:animEffect>
                                    <p:anim calcmode="lin" valueType="num">
                                      <p:cBhvr>
                                        <p:cTn id="25" dur="1000" fill="hold"/>
                                        <p:tgtEl>
                                          <p:spTgt spid="180"/>
                                        </p:tgtEl>
                                        <p:attrNameLst>
                                          <p:attrName>ppt_x</p:attrName>
                                        </p:attrNameLst>
                                      </p:cBhvr>
                                      <p:tavLst>
                                        <p:tav tm="0">
                                          <p:val>
                                            <p:strVal val="#ppt_x"/>
                                          </p:val>
                                        </p:tav>
                                        <p:tav tm="100000">
                                          <p:val>
                                            <p:strVal val="#ppt_x"/>
                                          </p:val>
                                        </p:tav>
                                      </p:tavLst>
                                    </p:anim>
                                    <p:anim calcmode="lin" valueType="num">
                                      <p:cBhvr>
                                        <p:cTn id="26" dur="1000" fill="hold"/>
                                        <p:tgtEl>
                                          <p:spTgt spid="1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000"/>
                                        <p:tgtEl>
                                          <p:spTgt spid="74"/>
                                        </p:tgtEl>
                                      </p:cBhvr>
                                    </p:animEffect>
                                    <p:anim calcmode="lin" valueType="num">
                                      <p:cBhvr>
                                        <p:cTn id="30" dur="1000" fill="hold"/>
                                        <p:tgtEl>
                                          <p:spTgt spid="74"/>
                                        </p:tgtEl>
                                        <p:attrNameLst>
                                          <p:attrName>ppt_x</p:attrName>
                                        </p:attrNameLst>
                                      </p:cBhvr>
                                      <p:tavLst>
                                        <p:tav tm="0">
                                          <p:val>
                                            <p:strVal val="#ppt_x"/>
                                          </p:val>
                                        </p:tav>
                                        <p:tav tm="100000">
                                          <p:val>
                                            <p:strVal val="#ppt_x"/>
                                          </p:val>
                                        </p:tav>
                                      </p:tavLst>
                                    </p:anim>
                                    <p:anim calcmode="lin" valueType="num">
                                      <p:cBhvr>
                                        <p:cTn id="3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1000"/>
                                        <p:tgtEl>
                                          <p:spTgt spid="25"/>
                                        </p:tgtEl>
                                      </p:cBhvr>
                                    </p:animEffect>
                                    <p:anim calcmode="lin" valueType="num">
                                      <p:cBhvr>
                                        <p:cTn id="47" dur="1000" fill="hold"/>
                                        <p:tgtEl>
                                          <p:spTgt spid="25"/>
                                        </p:tgtEl>
                                        <p:attrNameLst>
                                          <p:attrName>ppt_x</p:attrName>
                                        </p:attrNameLst>
                                      </p:cBhvr>
                                      <p:tavLst>
                                        <p:tav tm="0">
                                          <p:val>
                                            <p:strVal val="#ppt_x"/>
                                          </p:val>
                                        </p:tav>
                                        <p:tav tm="100000">
                                          <p:val>
                                            <p:strVal val="#ppt_x"/>
                                          </p:val>
                                        </p:tav>
                                      </p:tavLst>
                                    </p:anim>
                                    <p:anim calcmode="lin" valueType="num">
                                      <p:cBhvr>
                                        <p:cTn id="48" dur="1000" fill="hold"/>
                                        <p:tgtEl>
                                          <p:spTgt spid="2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1000"/>
                                        <p:tgtEl>
                                          <p:spTgt spid="57"/>
                                        </p:tgtEl>
                                      </p:cBhvr>
                                    </p:animEffect>
                                    <p:anim calcmode="lin" valueType="num">
                                      <p:cBhvr>
                                        <p:cTn id="67" dur="1000" fill="hold"/>
                                        <p:tgtEl>
                                          <p:spTgt spid="57"/>
                                        </p:tgtEl>
                                        <p:attrNameLst>
                                          <p:attrName>ppt_x</p:attrName>
                                        </p:attrNameLst>
                                      </p:cBhvr>
                                      <p:tavLst>
                                        <p:tav tm="0">
                                          <p:val>
                                            <p:strVal val="#ppt_x"/>
                                          </p:val>
                                        </p:tav>
                                        <p:tav tm="100000">
                                          <p:val>
                                            <p:strVal val="#ppt_x"/>
                                          </p:val>
                                        </p:tav>
                                      </p:tavLst>
                                    </p:anim>
                                    <p:anim calcmode="lin" valueType="num">
                                      <p:cBhvr>
                                        <p:cTn id="68" dur="1000" fill="hold"/>
                                        <p:tgtEl>
                                          <p:spTgt spid="5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1000"/>
                                        <p:tgtEl>
                                          <p:spTgt spid="88"/>
                                        </p:tgtEl>
                                      </p:cBhvr>
                                    </p:animEffect>
                                    <p:anim calcmode="lin" valueType="num">
                                      <p:cBhvr>
                                        <p:cTn id="72" dur="1000" fill="hold"/>
                                        <p:tgtEl>
                                          <p:spTgt spid="88"/>
                                        </p:tgtEl>
                                        <p:attrNameLst>
                                          <p:attrName>ppt_x</p:attrName>
                                        </p:attrNameLst>
                                      </p:cBhvr>
                                      <p:tavLst>
                                        <p:tav tm="0">
                                          <p:val>
                                            <p:strVal val="#ppt_x"/>
                                          </p:val>
                                        </p:tav>
                                        <p:tav tm="100000">
                                          <p:val>
                                            <p:strVal val="#ppt_x"/>
                                          </p:val>
                                        </p:tav>
                                      </p:tavLst>
                                    </p:anim>
                                    <p:anim calcmode="lin" valueType="num">
                                      <p:cBhvr>
                                        <p:cTn id="73" dur="1000" fill="hold"/>
                                        <p:tgtEl>
                                          <p:spTgt spid="8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96"/>
                                        </p:tgtEl>
                                        <p:attrNameLst>
                                          <p:attrName>style.visibility</p:attrName>
                                        </p:attrNameLst>
                                      </p:cBhvr>
                                      <p:to>
                                        <p:strVal val="visible"/>
                                      </p:to>
                                    </p:set>
                                    <p:animEffect transition="in" filter="fade">
                                      <p:cBhvr>
                                        <p:cTn id="76" dur="1000"/>
                                        <p:tgtEl>
                                          <p:spTgt spid="96"/>
                                        </p:tgtEl>
                                      </p:cBhvr>
                                    </p:animEffect>
                                    <p:anim calcmode="lin" valueType="num">
                                      <p:cBhvr>
                                        <p:cTn id="77" dur="1000" fill="hold"/>
                                        <p:tgtEl>
                                          <p:spTgt spid="96"/>
                                        </p:tgtEl>
                                        <p:attrNameLst>
                                          <p:attrName>ppt_x</p:attrName>
                                        </p:attrNameLst>
                                      </p:cBhvr>
                                      <p:tavLst>
                                        <p:tav tm="0">
                                          <p:val>
                                            <p:strVal val="#ppt_x"/>
                                          </p:val>
                                        </p:tav>
                                        <p:tav tm="100000">
                                          <p:val>
                                            <p:strVal val="#ppt_x"/>
                                          </p:val>
                                        </p:tav>
                                      </p:tavLst>
                                    </p:anim>
                                    <p:anim calcmode="lin" valueType="num">
                                      <p:cBhvr>
                                        <p:cTn id="78" dur="1000" fill="hold"/>
                                        <p:tgtEl>
                                          <p:spTgt spid="9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14"/>
                                        </p:tgtEl>
                                        <p:attrNameLst>
                                          <p:attrName>style.visibility</p:attrName>
                                        </p:attrNameLst>
                                      </p:cBhvr>
                                      <p:to>
                                        <p:strVal val="visible"/>
                                      </p:to>
                                    </p:set>
                                    <p:animEffect transition="in" filter="fade">
                                      <p:cBhvr>
                                        <p:cTn id="81" dur="1000"/>
                                        <p:tgtEl>
                                          <p:spTgt spid="114"/>
                                        </p:tgtEl>
                                      </p:cBhvr>
                                    </p:animEffect>
                                    <p:anim calcmode="lin" valueType="num">
                                      <p:cBhvr>
                                        <p:cTn id="82" dur="1000" fill="hold"/>
                                        <p:tgtEl>
                                          <p:spTgt spid="114"/>
                                        </p:tgtEl>
                                        <p:attrNameLst>
                                          <p:attrName>ppt_x</p:attrName>
                                        </p:attrNameLst>
                                      </p:cBhvr>
                                      <p:tavLst>
                                        <p:tav tm="0">
                                          <p:val>
                                            <p:strVal val="#ppt_x"/>
                                          </p:val>
                                        </p:tav>
                                        <p:tav tm="100000">
                                          <p:val>
                                            <p:strVal val="#ppt_x"/>
                                          </p:val>
                                        </p:tav>
                                      </p:tavLst>
                                    </p:anim>
                                    <p:anim calcmode="lin" valueType="num">
                                      <p:cBhvr>
                                        <p:cTn id="83" dur="1000" fill="hold"/>
                                        <p:tgtEl>
                                          <p:spTgt spid="114"/>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fade">
                                      <p:cBhvr>
                                        <p:cTn id="86" dur="1000"/>
                                        <p:tgtEl>
                                          <p:spTgt spid="289"/>
                                        </p:tgtEl>
                                      </p:cBhvr>
                                    </p:animEffect>
                                    <p:anim calcmode="lin" valueType="num">
                                      <p:cBhvr>
                                        <p:cTn id="87" dur="1000" fill="hold"/>
                                        <p:tgtEl>
                                          <p:spTgt spid="289"/>
                                        </p:tgtEl>
                                        <p:attrNameLst>
                                          <p:attrName>ppt_x</p:attrName>
                                        </p:attrNameLst>
                                      </p:cBhvr>
                                      <p:tavLst>
                                        <p:tav tm="0">
                                          <p:val>
                                            <p:strVal val="#ppt_x"/>
                                          </p:val>
                                        </p:tav>
                                        <p:tav tm="100000">
                                          <p:val>
                                            <p:strVal val="#ppt_x"/>
                                          </p:val>
                                        </p:tav>
                                      </p:tavLst>
                                    </p:anim>
                                    <p:anim calcmode="lin" valueType="num">
                                      <p:cBhvr>
                                        <p:cTn id="88" dur="1000" fill="hold"/>
                                        <p:tgtEl>
                                          <p:spTgt spid="289"/>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295"/>
                                        </p:tgtEl>
                                        <p:attrNameLst>
                                          <p:attrName>style.visibility</p:attrName>
                                        </p:attrNameLst>
                                      </p:cBhvr>
                                      <p:to>
                                        <p:strVal val="visible"/>
                                      </p:to>
                                    </p:set>
                                    <p:animEffect transition="in" filter="fade">
                                      <p:cBhvr>
                                        <p:cTn id="91" dur="1000"/>
                                        <p:tgtEl>
                                          <p:spTgt spid="295"/>
                                        </p:tgtEl>
                                      </p:cBhvr>
                                    </p:animEffect>
                                    <p:anim calcmode="lin" valueType="num">
                                      <p:cBhvr>
                                        <p:cTn id="92" dur="1000" fill="hold"/>
                                        <p:tgtEl>
                                          <p:spTgt spid="295"/>
                                        </p:tgtEl>
                                        <p:attrNameLst>
                                          <p:attrName>ppt_x</p:attrName>
                                        </p:attrNameLst>
                                      </p:cBhvr>
                                      <p:tavLst>
                                        <p:tav tm="0">
                                          <p:val>
                                            <p:strVal val="#ppt_x"/>
                                          </p:val>
                                        </p:tav>
                                        <p:tav tm="100000">
                                          <p:val>
                                            <p:strVal val="#ppt_x"/>
                                          </p:val>
                                        </p:tav>
                                      </p:tavLst>
                                    </p:anim>
                                    <p:anim calcmode="lin" valueType="num">
                                      <p:cBhvr>
                                        <p:cTn id="93" dur="1000" fill="hold"/>
                                        <p:tgtEl>
                                          <p:spTgt spid="295"/>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97"/>
                                        </p:tgtEl>
                                        <p:attrNameLst>
                                          <p:attrName>style.visibility</p:attrName>
                                        </p:attrNameLst>
                                      </p:cBhvr>
                                      <p:to>
                                        <p:strVal val="visible"/>
                                      </p:to>
                                    </p:set>
                                    <p:animEffect transition="in" filter="fade">
                                      <p:cBhvr>
                                        <p:cTn id="96" dur="1000"/>
                                        <p:tgtEl>
                                          <p:spTgt spid="297"/>
                                        </p:tgtEl>
                                      </p:cBhvr>
                                    </p:animEffect>
                                    <p:anim calcmode="lin" valueType="num">
                                      <p:cBhvr>
                                        <p:cTn id="97" dur="1000" fill="hold"/>
                                        <p:tgtEl>
                                          <p:spTgt spid="297"/>
                                        </p:tgtEl>
                                        <p:attrNameLst>
                                          <p:attrName>ppt_x</p:attrName>
                                        </p:attrNameLst>
                                      </p:cBhvr>
                                      <p:tavLst>
                                        <p:tav tm="0">
                                          <p:val>
                                            <p:strVal val="#ppt_x"/>
                                          </p:val>
                                        </p:tav>
                                        <p:tav tm="100000">
                                          <p:val>
                                            <p:strVal val="#ppt_x"/>
                                          </p:val>
                                        </p:tav>
                                      </p:tavLst>
                                    </p:anim>
                                    <p:anim calcmode="lin" valueType="num">
                                      <p:cBhvr>
                                        <p:cTn id="98" dur="1000" fill="hold"/>
                                        <p:tgtEl>
                                          <p:spTgt spid="29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301"/>
                                        </p:tgtEl>
                                        <p:attrNameLst>
                                          <p:attrName>style.visibility</p:attrName>
                                        </p:attrNameLst>
                                      </p:cBhvr>
                                      <p:to>
                                        <p:strVal val="visible"/>
                                      </p:to>
                                    </p:set>
                                    <p:animEffect transition="in" filter="fade">
                                      <p:cBhvr>
                                        <p:cTn id="101" dur="1000"/>
                                        <p:tgtEl>
                                          <p:spTgt spid="301"/>
                                        </p:tgtEl>
                                      </p:cBhvr>
                                    </p:animEffect>
                                    <p:anim calcmode="lin" valueType="num">
                                      <p:cBhvr>
                                        <p:cTn id="102" dur="1000" fill="hold"/>
                                        <p:tgtEl>
                                          <p:spTgt spid="301"/>
                                        </p:tgtEl>
                                        <p:attrNameLst>
                                          <p:attrName>ppt_x</p:attrName>
                                        </p:attrNameLst>
                                      </p:cBhvr>
                                      <p:tavLst>
                                        <p:tav tm="0">
                                          <p:val>
                                            <p:strVal val="#ppt_x"/>
                                          </p:val>
                                        </p:tav>
                                        <p:tav tm="100000">
                                          <p:val>
                                            <p:strVal val="#ppt_x"/>
                                          </p:val>
                                        </p:tav>
                                      </p:tavLst>
                                    </p:anim>
                                    <p:anim calcmode="lin" valueType="num">
                                      <p:cBhvr>
                                        <p:cTn id="103" dur="1000" fill="hold"/>
                                        <p:tgtEl>
                                          <p:spTgt spid="30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04"/>
                                        </p:tgtEl>
                                        <p:attrNameLst>
                                          <p:attrName>style.visibility</p:attrName>
                                        </p:attrNameLst>
                                      </p:cBhvr>
                                      <p:to>
                                        <p:strVal val="visible"/>
                                      </p:to>
                                    </p:set>
                                    <p:animEffect transition="in" filter="fade">
                                      <p:cBhvr>
                                        <p:cTn id="106" dur="1000"/>
                                        <p:tgtEl>
                                          <p:spTgt spid="304"/>
                                        </p:tgtEl>
                                      </p:cBhvr>
                                    </p:animEffect>
                                    <p:anim calcmode="lin" valueType="num">
                                      <p:cBhvr>
                                        <p:cTn id="107" dur="1000" fill="hold"/>
                                        <p:tgtEl>
                                          <p:spTgt spid="304"/>
                                        </p:tgtEl>
                                        <p:attrNameLst>
                                          <p:attrName>ppt_x</p:attrName>
                                        </p:attrNameLst>
                                      </p:cBhvr>
                                      <p:tavLst>
                                        <p:tav tm="0">
                                          <p:val>
                                            <p:strVal val="#ppt_x"/>
                                          </p:val>
                                        </p:tav>
                                        <p:tav tm="100000">
                                          <p:val>
                                            <p:strVal val="#ppt_x"/>
                                          </p:val>
                                        </p:tav>
                                      </p:tavLst>
                                    </p:anim>
                                    <p:anim calcmode="lin" valueType="num">
                                      <p:cBhvr>
                                        <p:cTn id="108" dur="1000" fill="hold"/>
                                        <p:tgtEl>
                                          <p:spTgt spid="304"/>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11"/>
                                        </p:tgtEl>
                                        <p:attrNameLst>
                                          <p:attrName>style.visibility</p:attrName>
                                        </p:attrNameLst>
                                      </p:cBhvr>
                                      <p:to>
                                        <p:strVal val="visible"/>
                                      </p:to>
                                    </p:set>
                                    <p:animEffect transition="in" filter="fade">
                                      <p:cBhvr>
                                        <p:cTn id="111" dur="1000"/>
                                        <p:tgtEl>
                                          <p:spTgt spid="311"/>
                                        </p:tgtEl>
                                      </p:cBhvr>
                                    </p:animEffect>
                                    <p:anim calcmode="lin" valueType="num">
                                      <p:cBhvr>
                                        <p:cTn id="112" dur="1000" fill="hold"/>
                                        <p:tgtEl>
                                          <p:spTgt spid="311"/>
                                        </p:tgtEl>
                                        <p:attrNameLst>
                                          <p:attrName>ppt_x</p:attrName>
                                        </p:attrNameLst>
                                      </p:cBhvr>
                                      <p:tavLst>
                                        <p:tav tm="0">
                                          <p:val>
                                            <p:strVal val="#ppt_x"/>
                                          </p:val>
                                        </p:tav>
                                        <p:tav tm="100000">
                                          <p:val>
                                            <p:strVal val="#ppt_x"/>
                                          </p:val>
                                        </p:tav>
                                      </p:tavLst>
                                    </p:anim>
                                    <p:anim calcmode="lin" valueType="num">
                                      <p:cBhvr>
                                        <p:cTn id="113" dur="1000" fill="hold"/>
                                        <p:tgtEl>
                                          <p:spTgt spid="31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56"/>
                                        </p:tgtEl>
                                        <p:attrNameLst>
                                          <p:attrName>style.visibility</p:attrName>
                                        </p:attrNameLst>
                                      </p:cBhvr>
                                      <p:to>
                                        <p:strVal val="visible"/>
                                      </p:to>
                                    </p:set>
                                    <p:animEffect transition="in" filter="fade">
                                      <p:cBhvr>
                                        <p:cTn id="116" dur="1000"/>
                                        <p:tgtEl>
                                          <p:spTgt spid="356"/>
                                        </p:tgtEl>
                                      </p:cBhvr>
                                    </p:animEffect>
                                    <p:anim calcmode="lin" valueType="num">
                                      <p:cBhvr>
                                        <p:cTn id="117" dur="1000" fill="hold"/>
                                        <p:tgtEl>
                                          <p:spTgt spid="356"/>
                                        </p:tgtEl>
                                        <p:attrNameLst>
                                          <p:attrName>ppt_x</p:attrName>
                                        </p:attrNameLst>
                                      </p:cBhvr>
                                      <p:tavLst>
                                        <p:tav tm="0">
                                          <p:val>
                                            <p:strVal val="#ppt_x"/>
                                          </p:val>
                                        </p:tav>
                                        <p:tav tm="100000">
                                          <p:val>
                                            <p:strVal val="#ppt_x"/>
                                          </p:val>
                                        </p:tav>
                                      </p:tavLst>
                                    </p:anim>
                                    <p:anim calcmode="lin" valueType="num">
                                      <p:cBhvr>
                                        <p:cTn id="118" dur="1000" fill="hold"/>
                                        <p:tgtEl>
                                          <p:spTgt spid="356"/>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
                                        </p:tgtEl>
                                        <p:attrNameLst>
                                          <p:attrName>style.visibility</p:attrName>
                                        </p:attrNameLst>
                                      </p:cBhvr>
                                      <p:to>
                                        <p:strVal val="visible"/>
                                      </p:to>
                                    </p:set>
                                    <p:animEffect transition="in" filter="fade">
                                      <p:cBhvr>
                                        <p:cTn id="121" dur="1000"/>
                                        <p:tgtEl>
                                          <p:spTgt spid="3"/>
                                        </p:tgtEl>
                                      </p:cBhvr>
                                    </p:animEffect>
                                    <p:anim calcmode="lin" valueType="num">
                                      <p:cBhvr>
                                        <p:cTn id="122" dur="1000" fill="hold"/>
                                        <p:tgtEl>
                                          <p:spTgt spid="3"/>
                                        </p:tgtEl>
                                        <p:attrNameLst>
                                          <p:attrName>ppt_x</p:attrName>
                                        </p:attrNameLst>
                                      </p:cBhvr>
                                      <p:tavLst>
                                        <p:tav tm="0">
                                          <p:val>
                                            <p:strVal val="#ppt_x"/>
                                          </p:val>
                                        </p:tav>
                                        <p:tav tm="100000">
                                          <p:val>
                                            <p:strVal val="#ppt_x"/>
                                          </p:val>
                                        </p:tav>
                                      </p:tavLst>
                                    </p:anim>
                                    <p:anim calcmode="lin" valueType="num">
                                      <p:cBhvr>
                                        <p:cTn id="123" dur="1000" fill="hold"/>
                                        <p:tgtEl>
                                          <p:spTgt spid="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Effect transition="in" filter="fade">
                                      <p:cBhvr>
                                        <p:cTn id="126" dur="1000"/>
                                        <p:tgtEl>
                                          <p:spTgt spid="97"/>
                                        </p:tgtEl>
                                      </p:cBhvr>
                                    </p:animEffect>
                                    <p:anim calcmode="lin" valueType="num">
                                      <p:cBhvr>
                                        <p:cTn id="127" dur="1000" fill="hold"/>
                                        <p:tgtEl>
                                          <p:spTgt spid="97"/>
                                        </p:tgtEl>
                                        <p:attrNameLst>
                                          <p:attrName>ppt_x</p:attrName>
                                        </p:attrNameLst>
                                      </p:cBhvr>
                                      <p:tavLst>
                                        <p:tav tm="0">
                                          <p:val>
                                            <p:strVal val="#ppt_x"/>
                                          </p:val>
                                        </p:tav>
                                        <p:tav tm="100000">
                                          <p:val>
                                            <p:strVal val="#ppt_x"/>
                                          </p:val>
                                        </p:tav>
                                      </p:tavLst>
                                    </p:anim>
                                    <p:anim calcmode="lin" valueType="num">
                                      <p:cBhvr>
                                        <p:cTn id="128" dur="1000" fill="hold"/>
                                        <p:tgtEl>
                                          <p:spTgt spid="97"/>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100"/>
                                        </p:tgtEl>
                                        <p:attrNameLst>
                                          <p:attrName>style.visibility</p:attrName>
                                        </p:attrNameLst>
                                      </p:cBhvr>
                                      <p:to>
                                        <p:strVal val="visible"/>
                                      </p:to>
                                    </p:set>
                                    <p:animEffect transition="in" filter="fade">
                                      <p:cBhvr>
                                        <p:cTn id="131" dur="1000"/>
                                        <p:tgtEl>
                                          <p:spTgt spid="100"/>
                                        </p:tgtEl>
                                      </p:cBhvr>
                                    </p:animEffect>
                                    <p:anim calcmode="lin" valueType="num">
                                      <p:cBhvr>
                                        <p:cTn id="132" dur="1000" fill="hold"/>
                                        <p:tgtEl>
                                          <p:spTgt spid="100"/>
                                        </p:tgtEl>
                                        <p:attrNameLst>
                                          <p:attrName>ppt_x</p:attrName>
                                        </p:attrNameLst>
                                      </p:cBhvr>
                                      <p:tavLst>
                                        <p:tav tm="0">
                                          <p:val>
                                            <p:strVal val="#ppt_x"/>
                                          </p:val>
                                        </p:tav>
                                        <p:tav tm="100000">
                                          <p:val>
                                            <p:strVal val="#ppt_x"/>
                                          </p:val>
                                        </p:tav>
                                      </p:tavLst>
                                    </p:anim>
                                    <p:anim calcmode="lin" valueType="num">
                                      <p:cBhvr>
                                        <p:cTn id="133" dur="1000" fill="hold"/>
                                        <p:tgtEl>
                                          <p:spTgt spid="100"/>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1000"/>
                                        <p:tgtEl>
                                          <p:spTgt spid="103"/>
                                        </p:tgtEl>
                                      </p:cBhvr>
                                    </p:animEffect>
                                    <p:anim calcmode="lin" valueType="num">
                                      <p:cBhvr>
                                        <p:cTn id="137" dur="1000" fill="hold"/>
                                        <p:tgtEl>
                                          <p:spTgt spid="103"/>
                                        </p:tgtEl>
                                        <p:attrNameLst>
                                          <p:attrName>ppt_x</p:attrName>
                                        </p:attrNameLst>
                                      </p:cBhvr>
                                      <p:tavLst>
                                        <p:tav tm="0">
                                          <p:val>
                                            <p:strVal val="#ppt_x"/>
                                          </p:val>
                                        </p:tav>
                                        <p:tav tm="100000">
                                          <p:val>
                                            <p:strVal val="#ppt_x"/>
                                          </p:val>
                                        </p:tav>
                                      </p:tavLst>
                                    </p:anim>
                                    <p:anim calcmode="lin" valueType="num">
                                      <p:cBhvr>
                                        <p:cTn id="138" dur="1000" fill="hold"/>
                                        <p:tgtEl>
                                          <p:spTgt spid="103"/>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0"/>
                                  </p:stCondLst>
                                  <p:childTnLst>
                                    <p:set>
                                      <p:cBhvr>
                                        <p:cTn id="140" dur="1" fill="hold">
                                          <p:stCondLst>
                                            <p:cond delay="0"/>
                                          </p:stCondLst>
                                        </p:cTn>
                                        <p:tgtEl>
                                          <p:spTgt spid="120"/>
                                        </p:tgtEl>
                                        <p:attrNameLst>
                                          <p:attrName>style.visibility</p:attrName>
                                        </p:attrNameLst>
                                      </p:cBhvr>
                                      <p:to>
                                        <p:strVal val="visible"/>
                                      </p:to>
                                    </p:set>
                                    <p:animEffect transition="in" filter="fade">
                                      <p:cBhvr>
                                        <p:cTn id="141" dur="1000"/>
                                        <p:tgtEl>
                                          <p:spTgt spid="120"/>
                                        </p:tgtEl>
                                      </p:cBhvr>
                                    </p:animEffect>
                                    <p:anim calcmode="lin" valueType="num">
                                      <p:cBhvr>
                                        <p:cTn id="142" dur="1000" fill="hold"/>
                                        <p:tgtEl>
                                          <p:spTgt spid="120"/>
                                        </p:tgtEl>
                                        <p:attrNameLst>
                                          <p:attrName>ppt_x</p:attrName>
                                        </p:attrNameLst>
                                      </p:cBhvr>
                                      <p:tavLst>
                                        <p:tav tm="0">
                                          <p:val>
                                            <p:strVal val="#ppt_x"/>
                                          </p:val>
                                        </p:tav>
                                        <p:tav tm="100000">
                                          <p:val>
                                            <p:strVal val="#ppt_x"/>
                                          </p:val>
                                        </p:tav>
                                      </p:tavLst>
                                    </p:anim>
                                    <p:anim calcmode="lin" valueType="num">
                                      <p:cBhvr>
                                        <p:cTn id="143" dur="1000" fill="hold"/>
                                        <p:tgtEl>
                                          <p:spTgt spid="120"/>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121"/>
                                        </p:tgtEl>
                                        <p:attrNameLst>
                                          <p:attrName>style.visibility</p:attrName>
                                        </p:attrNameLst>
                                      </p:cBhvr>
                                      <p:to>
                                        <p:strVal val="visible"/>
                                      </p:to>
                                    </p:set>
                                    <p:animEffect transition="in" filter="fade">
                                      <p:cBhvr>
                                        <p:cTn id="146" dur="1000"/>
                                        <p:tgtEl>
                                          <p:spTgt spid="121"/>
                                        </p:tgtEl>
                                      </p:cBhvr>
                                    </p:animEffect>
                                    <p:anim calcmode="lin" valueType="num">
                                      <p:cBhvr>
                                        <p:cTn id="147" dur="1000" fill="hold"/>
                                        <p:tgtEl>
                                          <p:spTgt spid="121"/>
                                        </p:tgtEl>
                                        <p:attrNameLst>
                                          <p:attrName>ppt_x</p:attrName>
                                        </p:attrNameLst>
                                      </p:cBhvr>
                                      <p:tavLst>
                                        <p:tav tm="0">
                                          <p:val>
                                            <p:strVal val="#ppt_x"/>
                                          </p:val>
                                        </p:tav>
                                        <p:tav tm="100000">
                                          <p:val>
                                            <p:strVal val="#ppt_x"/>
                                          </p:val>
                                        </p:tav>
                                      </p:tavLst>
                                    </p:anim>
                                    <p:anim calcmode="lin" valueType="num">
                                      <p:cBhvr>
                                        <p:cTn id="148" dur="1000" fill="hold"/>
                                        <p:tgtEl>
                                          <p:spTgt spid="121"/>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fade">
                                      <p:cBhvr>
                                        <p:cTn id="151" dur="1000"/>
                                        <p:tgtEl>
                                          <p:spTgt spid="7"/>
                                        </p:tgtEl>
                                      </p:cBhvr>
                                    </p:animEffect>
                                    <p:anim calcmode="lin" valueType="num">
                                      <p:cBhvr>
                                        <p:cTn id="152" dur="1000" fill="hold"/>
                                        <p:tgtEl>
                                          <p:spTgt spid="7"/>
                                        </p:tgtEl>
                                        <p:attrNameLst>
                                          <p:attrName>ppt_x</p:attrName>
                                        </p:attrNameLst>
                                      </p:cBhvr>
                                      <p:tavLst>
                                        <p:tav tm="0">
                                          <p:val>
                                            <p:strVal val="#ppt_x"/>
                                          </p:val>
                                        </p:tav>
                                        <p:tav tm="100000">
                                          <p:val>
                                            <p:strVal val="#ppt_x"/>
                                          </p:val>
                                        </p:tav>
                                      </p:tavLst>
                                    </p:anim>
                                    <p:anim calcmode="lin" valueType="num">
                                      <p:cBhvr>
                                        <p:cTn id="153" dur="1000" fill="hold"/>
                                        <p:tgtEl>
                                          <p:spTgt spid="7"/>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8"/>
                                        </p:tgtEl>
                                        <p:attrNameLst>
                                          <p:attrName>style.visibility</p:attrName>
                                        </p:attrNameLst>
                                      </p:cBhvr>
                                      <p:to>
                                        <p:strVal val="visible"/>
                                      </p:to>
                                    </p:set>
                                    <p:animEffect transition="in" filter="fade">
                                      <p:cBhvr>
                                        <p:cTn id="156" dur="1000"/>
                                        <p:tgtEl>
                                          <p:spTgt spid="8"/>
                                        </p:tgtEl>
                                      </p:cBhvr>
                                    </p:animEffect>
                                    <p:anim calcmode="lin" valueType="num">
                                      <p:cBhvr>
                                        <p:cTn id="157" dur="1000" fill="hold"/>
                                        <p:tgtEl>
                                          <p:spTgt spid="8"/>
                                        </p:tgtEl>
                                        <p:attrNameLst>
                                          <p:attrName>ppt_x</p:attrName>
                                        </p:attrNameLst>
                                      </p:cBhvr>
                                      <p:tavLst>
                                        <p:tav tm="0">
                                          <p:val>
                                            <p:strVal val="#ppt_x"/>
                                          </p:val>
                                        </p:tav>
                                        <p:tav tm="100000">
                                          <p:val>
                                            <p:strVal val="#ppt_x"/>
                                          </p:val>
                                        </p:tav>
                                      </p:tavLst>
                                    </p:anim>
                                    <p:anim calcmode="lin" valueType="num">
                                      <p:cBhvr>
                                        <p:cTn id="158" dur="1000" fill="hold"/>
                                        <p:tgtEl>
                                          <p:spTgt spid="8"/>
                                        </p:tgtEl>
                                        <p:attrNameLst>
                                          <p:attrName>ppt_y</p:attrName>
                                        </p:attrNameLst>
                                      </p:cBhvr>
                                      <p:tavLst>
                                        <p:tav tm="0">
                                          <p:val>
                                            <p:strVal val="#ppt_y+.1"/>
                                          </p:val>
                                        </p:tav>
                                        <p:tav tm="100000">
                                          <p:val>
                                            <p:strVal val="#ppt_y"/>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1000"/>
                                        <p:tgtEl>
                                          <p:spTgt spid="43"/>
                                        </p:tgtEl>
                                      </p:cBhvr>
                                    </p:animEffect>
                                    <p:anim calcmode="lin" valueType="num">
                                      <p:cBhvr>
                                        <p:cTn id="162" dur="1000" fill="hold"/>
                                        <p:tgtEl>
                                          <p:spTgt spid="43"/>
                                        </p:tgtEl>
                                        <p:attrNameLst>
                                          <p:attrName>ppt_x</p:attrName>
                                        </p:attrNameLst>
                                      </p:cBhvr>
                                      <p:tavLst>
                                        <p:tav tm="0">
                                          <p:val>
                                            <p:strVal val="#ppt_x"/>
                                          </p:val>
                                        </p:tav>
                                        <p:tav tm="100000">
                                          <p:val>
                                            <p:strVal val="#ppt_x"/>
                                          </p:val>
                                        </p:tav>
                                      </p:tavLst>
                                    </p:anim>
                                    <p:anim calcmode="lin" valueType="num">
                                      <p:cBhvr>
                                        <p:cTn id="163" dur="1000" fill="hold"/>
                                        <p:tgtEl>
                                          <p:spTgt spid="43"/>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fade">
                                      <p:cBhvr>
                                        <p:cTn id="166" dur="1000"/>
                                        <p:tgtEl>
                                          <p:spTgt spid="41"/>
                                        </p:tgtEl>
                                      </p:cBhvr>
                                    </p:animEffect>
                                    <p:anim calcmode="lin" valueType="num">
                                      <p:cBhvr>
                                        <p:cTn id="167" dur="1000" fill="hold"/>
                                        <p:tgtEl>
                                          <p:spTgt spid="41"/>
                                        </p:tgtEl>
                                        <p:attrNameLst>
                                          <p:attrName>ppt_x</p:attrName>
                                        </p:attrNameLst>
                                      </p:cBhvr>
                                      <p:tavLst>
                                        <p:tav tm="0">
                                          <p:val>
                                            <p:strVal val="#ppt_x"/>
                                          </p:val>
                                        </p:tav>
                                        <p:tav tm="100000">
                                          <p:val>
                                            <p:strVal val="#ppt_x"/>
                                          </p:val>
                                        </p:tav>
                                      </p:tavLst>
                                    </p:anim>
                                    <p:anim calcmode="lin" valueType="num">
                                      <p:cBhvr>
                                        <p:cTn id="168" dur="1000" fill="hold"/>
                                        <p:tgtEl>
                                          <p:spTgt spid="41"/>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45"/>
                                        </p:tgtEl>
                                        <p:attrNameLst>
                                          <p:attrName>style.visibility</p:attrName>
                                        </p:attrNameLst>
                                      </p:cBhvr>
                                      <p:to>
                                        <p:strVal val="visible"/>
                                      </p:to>
                                    </p:set>
                                    <p:animEffect transition="in" filter="fade">
                                      <p:cBhvr>
                                        <p:cTn id="171" dur="1000"/>
                                        <p:tgtEl>
                                          <p:spTgt spid="45"/>
                                        </p:tgtEl>
                                      </p:cBhvr>
                                    </p:animEffect>
                                    <p:anim calcmode="lin" valueType="num">
                                      <p:cBhvr>
                                        <p:cTn id="172" dur="1000" fill="hold"/>
                                        <p:tgtEl>
                                          <p:spTgt spid="45"/>
                                        </p:tgtEl>
                                        <p:attrNameLst>
                                          <p:attrName>ppt_x</p:attrName>
                                        </p:attrNameLst>
                                      </p:cBhvr>
                                      <p:tavLst>
                                        <p:tav tm="0">
                                          <p:val>
                                            <p:strVal val="#ppt_x"/>
                                          </p:val>
                                        </p:tav>
                                        <p:tav tm="100000">
                                          <p:val>
                                            <p:strVal val="#ppt_x"/>
                                          </p:val>
                                        </p:tav>
                                      </p:tavLst>
                                    </p:anim>
                                    <p:anim calcmode="lin" valueType="num">
                                      <p:cBhvr>
                                        <p:cTn id="173" dur="1000" fill="hold"/>
                                        <p:tgtEl>
                                          <p:spTgt spid="45"/>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Effect transition="in" filter="fade">
                                      <p:cBhvr>
                                        <p:cTn id="176" dur="1000"/>
                                        <p:tgtEl>
                                          <p:spTgt spid="46"/>
                                        </p:tgtEl>
                                      </p:cBhvr>
                                    </p:animEffect>
                                    <p:anim calcmode="lin" valueType="num">
                                      <p:cBhvr>
                                        <p:cTn id="177" dur="1000" fill="hold"/>
                                        <p:tgtEl>
                                          <p:spTgt spid="46"/>
                                        </p:tgtEl>
                                        <p:attrNameLst>
                                          <p:attrName>ppt_x</p:attrName>
                                        </p:attrNameLst>
                                      </p:cBhvr>
                                      <p:tavLst>
                                        <p:tav tm="0">
                                          <p:val>
                                            <p:strVal val="#ppt_x"/>
                                          </p:val>
                                        </p:tav>
                                        <p:tav tm="100000">
                                          <p:val>
                                            <p:strVal val="#ppt_x"/>
                                          </p:val>
                                        </p:tav>
                                      </p:tavLst>
                                    </p:anim>
                                    <p:anim calcmode="lin" valueType="num">
                                      <p:cBhvr>
                                        <p:cTn id="178" dur="1000" fill="hold"/>
                                        <p:tgtEl>
                                          <p:spTgt spid="46"/>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0"/>
                                  </p:stCondLst>
                                  <p:childTnLst>
                                    <p:set>
                                      <p:cBhvr>
                                        <p:cTn id="180" dur="1" fill="hold">
                                          <p:stCondLst>
                                            <p:cond delay="0"/>
                                          </p:stCondLst>
                                        </p:cTn>
                                        <p:tgtEl>
                                          <p:spTgt spid="47"/>
                                        </p:tgtEl>
                                        <p:attrNameLst>
                                          <p:attrName>style.visibility</p:attrName>
                                        </p:attrNameLst>
                                      </p:cBhvr>
                                      <p:to>
                                        <p:strVal val="visible"/>
                                      </p:to>
                                    </p:set>
                                    <p:animEffect transition="in" filter="fade">
                                      <p:cBhvr>
                                        <p:cTn id="181" dur="1000"/>
                                        <p:tgtEl>
                                          <p:spTgt spid="47"/>
                                        </p:tgtEl>
                                      </p:cBhvr>
                                    </p:animEffect>
                                    <p:anim calcmode="lin" valueType="num">
                                      <p:cBhvr>
                                        <p:cTn id="182" dur="1000" fill="hold"/>
                                        <p:tgtEl>
                                          <p:spTgt spid="47"/>
                                        </p:tgtEl>
                                        <p:attrNameLst>
                                          <p:attrName>ppt_x</p:attrName>
                                        </p:attrNameLst>
                                      </p:cBhvr>
                                      <p:tavLst>
                                        <p:tav tm="0">
                                          <p:val>
                                            <p:strVal val="#ppt_x"/>
                                          </p:val>
                                        </p:tav>
                                        <p:tav tm="100000">
                                          <p:val>
                                            <p:strVal val="#ppt_x"/>
                                          </p:val>
                                        </p:tav>
                                      </p:tavLst>
                                    </p:anim>
                                    <p:anim calcmode="lin" valueType="num">
                                      <p:cBhvr>
                                        <p:cTn id="183" dur="1000" fill="hold"/>
                                        <p:tgtEl>
                                          <p:spTgt spid="47"/>
                                        </p:tgtEl>
                                        <p:attrNameLst>
                                          <p:attrName>ppt_y</p:attrName>
                                        </p:attrNameLst>
                                      </p:cBhvr>
                                      <p:tavLst>
                                        <p:tav tm="0">
                                          <p:val>
                                            <p:strVal val="#ppt_y+.1"/>
                                          </p:val>
                                        </p:tav>
                                        <p:tav tm="100000">
                                          <p:val>
                                            <p:strVal val="#ppt_y"/>
                                          </p:val>
                                        </p:tav>
                                      </p:tavLst>
                                    </p:anim>
                                  </p:childTnLst>
                                </p:cTn>
                              </p:par>
                              <p:par>
                                <p:cTn id="184" presetID="42" presetClass="entr" presetSubtype="0" fill="hold" nodeType="withEffect">
                                  <p:stCondLst>
                                    <p:cond delay="0"/>
                                  </p:stCondLst>
                                  <p:childTnLst>
                                    <p:set>
                                      <p:cBhvr>
                                        <p:cTn id="185" dur="1" fill="hold">
                                          <p:stCondLst>
                                            <p:cond delay="0"/>
                                          </p:stCondLst>
                                        </p:cTn>
                                        <p:tgtEl>
                                          <p:spTgt spid="48"/>
                                        </p:tgtEl>
                                        <p:attrNameLst>
                                          <p:attrName>style.visibility</p:attrName>
                                        </p:attrNameLst>
                                      </p:cBhvr>
                                      <p:to>
                                        <p:strVal val="visible"/>
                                      </p:to>
                                    </p:set>
                                    <p:animEffect transition="in" filter="fade">
                                      <p:cBhvr>
                                        <p:cTn id="186" dur="1000"/>
                                        <p:tgtEl>
                                          <p:spTgt spid="48"/>
                                        </p:tgtEl>
                                      </p:cBhvr>
                                    </p:animEffect>
                                    <p:anim calcmode="lin" valueType="num">
                                      <p:cBhvr>
                                        <p:cTn id="187" dur="1000" fill="hold"/>
                                        <p:tgtEl>
                                          <p:spTgt spid="48"/>
                                        </p:tgtEl>
                                        <p:attrNameLst>
                                          <p:attrName>ppt_x</p:attrName>
                                        </p:attrNameLst>
                                      </p:cBhvr>
                                      <p:tavLst>
                                        <p:tav tm="0">
                                          <p:val>
                                            <p:strVal val="#ppt_x"/>
                                          </p:val>
                                        </p:tav>
                                        <p:tav tm="100000">
                                          <p:val>
                                            <p:strVal val="#ppt_x"/>
                                          </p:val>
                                        </p:tav>
                                      </p:tavLst>
                                    </p:anim>
                                    <p:anim calcmode="lin" valueType="num">
                                      <p:cBhvr>
                                        <p:cTn id="188" dur="1000" fill="hold"/>
                                        <p:tgtEl>
                                          <p:spTgt spid="48"/>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0"/>
                                        <p:tgtEl>
                                          <p:spTgt spid="49"/>
                                        </p:tgtEl>
                                      </p:cBhvr>
                                    </p:animEffect>
                                    <p:anim calcmode="lin" valueType="num">
                                      <p:cBhvr>
                                        <p:cTn id="192" dur="1000" fill="hold"/>
                                        <p:tgtEl>
                                          <p:spTgt spid="49"/>
                                        </p:tgtEl>
                                        <p:attrNameLst>
                                          <p:attrName>ppt_x</p:attrName>
                                        </p:attrNameLst>
                                      </p:cBhvr>
                                      <p:tavLst>
                                        <p:tav tm="0">
                                          <p:val>
                                            <p:strVal val="#ppt_x"/>
                                          </p:val>
                                        </p:tav>
                                        <p:tav tm="100000">
                                          <p:val>
                                            <p:strVal val="#ppt_x"/>
                                          </p:val>
                                        </p:tav>
                                      </p:tavLst>
                                    </p:anim>
                                    <p:anim calcmode="lin" valueType="num">
                                      <p:cBhvr>
                                        <p:cTn id="193" dur="1000" fill="hold"/>
                                        <p:tgtEl>
                                          <p:spTgt spid="49"/>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fade">
                                      <p:cBhvr>
                                        <p:cTn id="196" dur="1000"/>
                                        <p:tgtEl>
                                          <p:spTgt spid="50"/>
                                        </p:tgtEl>
                                      </p:cBhvr>
                                    </p:animEffect>
                                    <p:anim calcmode="lin" valueType="num">
                                      <p:cBhvr>
                                        <p:cTn id="197" dur="1000" fill="hold"/>
                                        <p:tgtEl>
                                          <p:spTgt spid="50"/>
                                        </p:tgtEl>
                                        <p:attrNameLst>
                                          <p:attrName>ppt_x</p:attrName>
                                        </p:attrNameLst>
                                      </p:cBhvr>
                                      <p:tavLst>
                                        <p:tav tm="0">
                                          <p:val>
                                            <p:strVal val="#ppt_x"/>
                                          </p:val>
                                        </p:tav>
                                        <p:tav tm="100000">
                                          <p:val>
                                            <p:strVal val="#ppt_x"/>
                                          </p:val>
                                        </p:tav>
                                      </p:tavLst>
                                    </p:anim>
                                    <p:anim calcmode="lin" valueType="num">
                                      <p:cBhvr>
                                        <p:cTn id="198" dur="1000" fill="hold"/>
                                        <p:tgtEl>
                                          <p:spTgt spid="50"/>
                                        </p:tgtEl>
                                        <p:attrNameLst>
                                          <p:attrName>ppt_y</p:attrName>
                                        </p:attrNameLst>
                                      </p:cBhvr>
                                      <p:tavLst>
                                        <p:tav tm="0">
                                          <p:val>
                                            <p:strVal val="#ppt_y+.1"/>
                                          </p:val>
                                        </p:tav>
                                        <p:tav tm="100000">
                                          <p:val>
                                            <p:strVal val="#ppt_y"/>
                                          </p:val>
                                        </p:tav>
                                      </p:tavLst>
                                    </p:anim>
                                  </p:childTnLst>
                                </p:cTn>
                              </p:par>
                              <p:par>
                                <p:cTn id="199" presetID="42" presetClass="entr" presetSubtype="0" fill="hold" nodeType="withEffect">
                                  <p:stCondLst>
                                    <p:cond delay="0"/>
                                  </p:stCondLst>
                                  <p:childTnLst>
                                    <p:set>
                                      <p:cBhvr>
                                        <p:cTn id="200" dur="1" fill="hold">
                                          <p:stCondLst>
                                            <p:cond delay="0"/>
                                          </p:stCondLst>
                                        </p:cTn>
                                        <p:tgtEl>
                                          <p:spTgt spid="51"/>
                                        </p:tgtEl>
                                        <p:attrNameLst>
                                          <p:attrName>style.visibility</p:attrName>
                                        </p:attrNameLst>
                                      </p:cBhvr>
                                      <p:to>
                                        <p:strVal val="visible"/>
                                      </p:to>
                                    </p:set>
                                    <p:animEffect transition="in" filter="fade">
                                      <p:cBhvr>
                                        <p:cTn id="201" dur="1000"/>
                                        <p:tgtEl>
                                          <p:spTgt spid="51"/>
                                        </p:tgtEl>
                                      </p:cBhvr>
                                    </p:animEffect>
                                    <p:anim calcmode="lin" valueType="num">
                                      <p:cBhvr>
                                        <p:cTn id="202" dur="1000" fill="hold"/>
                                        <p:tgtEl>
                                          <p:spTgt spid="51"/>
                                        </p:tgtEl>
                                        <p:attrNameLst>
                                          <p:attrName>ppt_x</p:attrName>
                                        </p:attrNameLst>
                                      </p:cBhvr>
                                      <p:tavLst>
                                        <p:tav tm="0">
                                          <p:val>
                                            <p:strVal val="#ppt_x"/>
                                          </p:val>
                                        </p:tav>
                                        <p:tav tm="100000">
                                          <p:val>
                                            <p:strVal val="#ppt_x"/>
                                          </p:val>
                                        </p:tav>
                                      </p:tavLst>
                                    </p:anim>
                                    <p:anim calcmode="lin" valueType="num">
                                      <p:cBhvr>
                                        <p:cTn id="203" dur="1000" fill="hold"/>
                                        <p:tgtEl>
                                          <p:spTgt spid="51"/>
                                        </p:tgtEl>
                                        <p:attrNameLst>
                                          <p:attrName>ppt_y</p:attrName>
                                        </p:attrNameLst>
                                      </p:cBhvr>
                                      <p:tavLst>
                                        <p:tav tm="0">
                                          <p:val>
                                            <p:strVal val="#ppt_y+.1"/>
                                          </p:val>
                                        </p:tav>
                                        <p:tav tm="100000">
                                          <p:val>
                                            <p:strVal val="#ppt_y"/>
                                          </p:val>
                                        </p:tav>
                                      </p:tavLst>
                                    </p:anim>
                                  </p:childTnLst>
                                </p:cTn>
                              </p:par>
                              <p:par>
                                <p:cTn id="204" presetID="42" presetClass="entr" presetSubtype="0" fill="hold" nodeType="withEffect">
                                  <p:stCondLst>
                                    <p:cond delay="0"/>
                                  </p:stCondLst>
                                  <p:childTnLst>
                                    <p:set>
                                      <p:cBhvr>
                                        <p:cTn id="205" dur="1" fill="hold">
                                          <p:stCondLst>
                                            <p:cond delay="0"/>
                                          </p:stCondLst>
                                        </p:cTn>
                                        <p:tgtEl>
                                          <p:spTgt spid="62"/>
                                        </p:tgtEl>
                                        <p:attrNameLst>
                                          <p:attrName>style.visibility</p:attrName>
                                        </p:attrNameLst>
                                      </p:cBhvr>
                                      <p:to>
                                        <p:strVal val="visible"/>
                                      </p:to>
                                    </p:set>
                                    <p:animEffect transition="in" filter="fade">
                                      <p:cBhvr>
                                        <p:cTn id="206" dur="1000"/>
                                        <p:tgtEl>
                                          <p:spTgt spid="62"/>
                                        </p:tgtEl>
                                      </p:cBhvr>
                                    </p:animEffect>
                                    <p:anim calcmode="lin" valueType="num">
                                      <p:cBhvr>
                                        <p:cTn id="207" dur="1000" fill="hold"/>
                                        <p:tgtEl>
                                          <p:spTgt spid="62"/>
                                        </p:tgtEl>
                                        <p:attrNameLst>
                                          <p:attrName>ppt_x</p:attrName>
                                        </p:attrNameLst>
                                      </p:cBhvr>
                                      <p:tavLst>
                                        <p:tav tm="0">
                                          <p:val>
                                            <p:strVal val="#ppt_x"/>
                                          </p:val>
                                        </p:tav>
                                        <p:tav tm="100000">
                                          <p:val>
                                            <p:strVal val="#ppt_x"/>
                                          </p:val>
                                        </p:tav>
                                      </p:tavLst>
                                    </p:anim>
                                    <p:anim calcmode="lin" valueType="num">
                                      <p:cBhvr>
                                        <p:cTn id="208" dur="1000" fill="hold"/>
                                        <p:tgtEl>
                                          <p:spTgt spid="62"/>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104"/>
                                        </p:tgtEl>
                                        <p:attrNameLst>
                                          <p:attrName>style.visibility</p:attrName>
                                        </p:attrNameLst>
                                      </p:cBhvr>
                                      <p:to>
                                        <p:strVal val="visible"/>
                                      </p:to>
                                    </p:set>
                                    <p:animEffect transition="in" filter="fade">
                                      <p:cBhvr>
                                        <p:cTn id="211" dur="1000"/>
                                        <p:tgtEl>
                                          <p:spTgt spid="104"/>
                                        </p:tgtEl>
                                      </p:cBhvr>
                                    </p:animEffect>
                                    <p:anim calcmode="lin" valueType="num">
                                      <p:cBhvr>
                                        <p:cTn id="212" dur="1000" fill="hold"/>
                                        <p:tgtEl>
                                          <p:spTgt spid="104"/>
                                        </p:tgtEl>
                                        <p:attrNameLst>
                                          <p:attrName>ppt_x</p:attrName>
                                        </p:attrNameLst>
                                      </p:cBhvr>
                                      <p:tavLst>
                                        <p:tav tm="0">
                                          <p:val>
                                            <p:strVal val="#ppt_x"/>
                                          </p:val>
                                        </p:tav>
                                        <p:tav tm="100000">
                                          <p:val>
                                            <p:strVal val="#ppt_x"/>
                                          </p:val>
                                        </p:tav>
                                      </p:tavLst>
                                    </p:anim>
                                    <p:anim calcmode="lin" valueType="num">
                                      <p:cBhvr>
                                        <p:cTn id="21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animBg="1"/>
      <p:bldP spid="13" grpId="0" animBg="1"/>
      <p:bldP spid="74" grpId="0" animBg="1"/>
      <p:bldP spid="44" grpId="0" animBg="1"/>
      <p:bldP spid="57" grpId="0" animBg="1"/>
      <p:bldP spid="88" grpId="0" animBg="1"/>
      <p:bldP spid="96" grpId="0" animBg="1"/>
      <p:bldP spid="114" grpId="0" animBg="1"/>
      <p:bldP spid="3" grpId="0" animBg="1"/>
      <p:bldP spid="97" grpId="0" animBg="1"/>
      <p:bldP spid="7" grpId="0" animBg="1"/>
      <p:bldP spid="8" grpId="0" animBg="1"/>
      <p:bldP spid="43" grpId="0" animBg="1"/>
      <p:bldP spid="50" grpId="0" animBg="1"/>
      <p:bldP spid="10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B42C34-CA86-4FEF-9BA8-1C0C459A9022}"/>
              </a:ext>
            </a:extLst>
          </p:cNvPr>
          <p:cNvSpPr>
            <a:spLocks noGrp="1"/>
          </p:cNvSpPr>
          <p:nvPr>
            <p:ph type="title"/>
          </p:nvPr>
        </p:nvSpPr>
        <p:spPr>
          <a:xfrm>
            <a:off x="481733" y="440473"/>
            <a:ext cx="10972800" cy="457200"/>
          </a:xfrm>
        </p:spPr>
        <p:txBody>
          <a:bodyPr/>
          <a:lstStyle/>
          <a:p>
            <a:r>
              <a:rPr lang="en-US" dirty="0"/>
              <a:t> QI Measures – Phase 2 Proposed Changes, cont.</a:t>
            </a:r>
          </a:p>
        </p:txBody>
      </p:sp>
      <p:graphicFrame>
        <p:nvGraphicFramePr>
          <p:cNvPr id="6" name="Table 6">
            <a:extLst>
              <a:ext uri="{FF2B5EF4-FFF2-40B4-BE49-F238E27FC236}">
                <a16:creationId xmlns:a16="http://schemas.microsoft.com/office/drawing/2014/main" id="{9627731E-1005-4808-8039-F2BA023C41F5}"/>
              </a:ext>
            </a:extLst>
          </p:cNvPr>
          <p:cNvGraphicFramePr>
            <a:graphicFrameLocks noGrp="1"/>
          </p:cNvGraphicFramePr>
          <p:nvPr>
            <p:ph idx="1"/>
            <p:extLst>
              <p:ext uri="{D42A27DB-BD31-4B8C-83A1-F6EECF244321}">
                <p14:modId xmlns:p14="http://schemas.microsoft.com/office/powerpoint/2010/main" val="4209073979"/>
              </p:ext>
            </p:extLst>
          </p:nvPr>
        </p:nvGraphicFramePr>
        <p:xfrm>
          <a:off x="609600" y="1600200"/>
          <a:ext cx="10972797" cy="179832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626673296"/>
                    </a:ext>
                  </a:extLst>
                </a:gridCol>
                <a:gridCol w="5932449">
                  <a:extLst>
                    <a:ext uri="{9D8B030D-6E8A-4147-A177-3AD203B41FA5}">
                      <a16:colId xmlns:a16="http://schemas.microsoft.com/office/drawing/2014/main" val="2074261626"/>
                    </a:ext>
                  </a:extLst>
                </a:gridCol>
                <a:gridCol w="1992348">
                  <a:extLst>
                    <a:ext uri="{9D8B030D-6E8A-4147-A177-3AD203B41FA5}">
                      <a16:colId xmlns:a16="http://schemas.microsoft.com/office/drawing/2014/main" val="2583254161"/>
                    </a:ext>
                  </a:extLst>
                </a:gridCol>
              </a:tblGrid>
              <a:tr h="370840">
                <a:tc>
                  <a:txBody>
                    <a:bodyPr/>
                    <a:lstStyle/>
                    <a:p>
                      <a:r>
                        <a:rPr lang="en-US" sz="2000" dirty="0">
                          <a:solidFill>
                            <a:schemeClr val="tx1"/>
                          </a:solidFill>
                        </a:rPr>
                        <a:t>Metric</a:t>
                      </a:r>
                    </a:p>
                  </a:txBody>
                  <a:tcPr/>
                </a:tc>
                <a:tc>
                  <a:txBody>
                    <a:bodyPr/>
                    <a:lstStyle/>
                    <a:p>
                      <a:r>
                        <a:rPr lang="en-US" sz="2000" dirty="0">
                          <a:solidFill>
                            <a:schemeClr val="tx1"/>
                          </a:solidFill>
                        </a:rPr>
                        <a:t>Definition</a:t>
                      </a:r>
                    </a:p>
                  </a:txBody>
                  <a:tcPr/>
                </a:tc>
                <a:tc>
                  <a:txBody>
                    <a:bodyPr/>
                    <a:lstStyle/>
                    <a:p>
                      <a:r>
                        <a:rPr lang="en-US" sz="2000" dirty="0">
                          <a:solidFill>
                            <a:schemeClr val="tx1"/>
                          </a:solidFill>
                        </a:rPr>
                        <a:t>Proposed Changes</a:t>
                      </a:r>
                    </a:p>
                  </a:txBody>
                  <a:tcPr/>
                </a:tc>
                <a:extLst>
                  <a:ext uri="{0D108BD9-81ED-4DB2-BD59-A6C34878D82A}">
                    <a16:rowId xmlns:a16="http://schemas.microsoft.com/office/drawing/2014/main" val="2080269842"/>
                  </a:ext>
                </a:extLst>
              </a:tr>
              <a:tr h="370840">
                <a:tc>
                  <a:txBody>
                    <a:bodyPr/>
                    <a:lstStyle/>
                    <a:p>
                      <a:r>
                        <a:rPr lang="en-US" sz="2000" dirty="0">
                          <a:solidFill>
                            <a:schemeClr val="tx1"/>
                          </a:solidFill>
                        </a:rPr>
                        <a:t>10a) SDOH screening</a:t>
                      </a:r>
                    </a:p>
                  </a:txBody>
                  <a:tcPr/>
                </a:tc>
                <a:tc>
                  <a:txBody>
                    <a:bodyPr/>
                    <a:lstStyle/>
                    <a:p>
                      <a:r>
                        <a:rPr lang="en-US" sz="2000" dirty="0">
                          <a:solidFill>
                            <a:schemeClr val="tx1"/>
                          </a:solidFill>
                        </a:rPr>
                        <a:t>Number of patients in (A) seen in the reporting month who have SDOH documented in their chart</a:t>
                      </a:r>
                    </a:p>
                  </a:txBody>
                  <a:tcPr/>
                </a:tc>
                <a:tc>
                  <a:txBody>
                    <a:bodyPr/>
                    <a:lstStyle/>
                    <a:p>
                      <a:r>
                        <a:rPr lang="en-US" sz="2000" dirty="0">
                          <a:solidFill>
                            <a:schemeClr val="tx1"/>
                          </a:solidFill>
                        </a:rPr>
                        <a:t>N/A</a:t>
                      </a:r>
                    </a:p>
                  </a:txBody>
                  <a:tcPr/>
                </a:tc>
                <a:extLst>
                  <a:ext uri="{0D108BD9-81ED-4DB2-BD59-A6C34878D82A}">
                    <a16:rowId xmlns:a16="http://schemas.microsoft.com/office/drawing/2014/main" val="1350308396"/>
                  </a:ext>
                </a:extLst>
              </a:tr>
              <a:tr h="370840">
                <a:tc>
                  <a:txBody>
                    <a:bodyPr/>
                    <a:lstStyle/>
                    <a:p>
                      <a:r>
                        <a:rPr lang="en-US" sz="2000" b="1" dirty="0">
                          <a:solidFill>
                            <a:schemeClr val="tx1"/>
                          </a:solidFill>
                        </a:rPr>
                        <a:t>10b) SDOH Screening</a:t>
                      </a:r>
                    </a:p>
                  </a:txBody>
                  <a:tcPr/>
                </a:tc>
                <a:tc>
                  <a:txBody>
                    <a:bodyPr/>
                    <a:lstStyle/>
                    <a:p>
                      <a:r>
                        <a:rPr lang="en-US" sz="2000" b="1" dirty="0">
                          <a:solidFill>
                            <a:schemeClr val="tx1"/>
                          </a:solidFill>
                        </a:rPr>
                        <a:t>Number of patients in 10a who screened positive</a:t>
                      </a:r>
                    </a:p>
                  </a:txBody>
                  <a:tcPr/>
                </a:tc>
                <a:tc>
                  <a:txBody>
                    <a:bodyPr/>
                    <a:lstStyle/>
                    <a:p>
                      <a:r>
                        <a:rPr lang="en-US" sz="2000" b="1" dirty="0">
                          <a:solidFill>
                            <a:schemeClr val="tx1"/>
                          </a:solidFill>
                        </a:rPr>
                        <a:t>New metric</a:t>
                      </a:r>
                    </a:p>
                  </a:txBody>
                  <a:tcPr/>
                </a:tc>
                <a:extLst>
                  <a:ext uri="{0D108BD9-81ED-4DB2-BD59-A6C34878D82A}">
                    <a16:rowId xmlns:a16="http://schemas.microsoft.com/office/drawing/2014/main" val="1583501285"/>
                  </a:ext>
                </a:extLst>
              </a:tr>
            </a:tbl>
          </a:graphicData>
        </a:graphic>
      </p:graphicFrame>
    </p:spTree>
    <p:extLst>
      <p:ext uri="{BB962C8B-B14F-4D97-AF65-F5344CB8AC3E}">
        <p14:creationId xmlns:p14="http://schemas.microsoft.com/office/powerpoint/2010/main" val="394658706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b="1" dirty="0">
                <a:solidFill>
                  <a:srgbClr val="18A1AB"/>
                </a:solidFill>
              </a:rPr>
              <a:t>Core QI Measures – </a:t>
            </a:r>
            <a:r>
              <a:rPr lang="en-US" b="1" dirty="0">
                <a:solidFill>
                  <a:srgbClr val="18A1AB"/>
                </a:solidFill>
              </a:rPr>
              <a:t>Peds</a:t>
            </a:r>
            <a:r>
              <a:rPr lang="en-US" sz="4400" b="1" dirty="0">
                <a:solidFill>
                  <a:srgbClr val="18A1AB"/>
                </a:solidFill>
              </a:rPr>
              <a:t> clinics</a:t>
            </a:r>
            <a:br>
              <a:rPr lang="en-US" sz="4400" b="1" dirty="0">
                <a:solidFill>
                  <a:srgbClr val="18A1AB"/>
                </a:solidFill>
              </a:rPr>
            </a:br>
            <a:r>
              <a:rPr lang="en-US" sz="2200" b="1" dirty="0">
                <a:solidFill>
                  <a:srgbClr val="47606D"/>
                </a:solidFill>
              </a:rPr>
              <a:t>July 2020 – June 2022</a:t>
            </a:r>
          </a:p>
        </p:txBody>
      </p:sp>
      <p:graphicFrame>
        <p:nvGraphicFramePr>
          <p:cNvPr id="4" name="Table 3"/>
          <p:cNvGraphicFramePr>
            <a:graphicFrameLocks noGrp="1"/>
          </p:cNvGraphicFramePr>
          <p:nvPr>
            <p:extLst>
              <p:ext uri="{D42A27DB-BD31-4B8C-83A1-F6EECF244321}">
                <p14:modId xmlns:p14="http://schemas.microsoft.com/office/powerpoint/2010/main" val="199608901"/>
              </p:ext>
            </p:extLst>
          </p:nvPr>
        </p:nvGraphicFramePr>
        <p:xfrm>
          <a:off x="939625" y="921226"/>
          <a:ext cx="10242725" cy="5032102"/>
        </p:xfrm>
        <a:graphic>
          <a:graphicData uri="http://schemas.openxmlformats.org/drawingml/2006/table">
            <a:tbl>
              <a:tblPr firstRow="1" bandRow="1">
                <a:tableStyleId>{5940675A-B579-460E-94D1-54222C63F5DA}</a:tableStyleId>
              </a:tblPr>
              <a:tblGrid>
                <a:gridCol w="3438669">
                  <a:extLst>
                    <a:ext uri="{9D8B030D-6E8A-4147-A177-3AD203B41FA5}">
                      <a16:colId xmlns:a16="http://schemas.microsoft.com/office/drawing/2014/main" val="680926386"/>
                    </a:ext>
                  </a:extLst>
                </a:gridCol>
                <a:gridCol w="3965004">
                  <a:extLst>
                    <a:ext uri="{9D8B030D-6E8A-4147-A177-3AD203B41FA5}">
                      <a16:colId xmlns:a16="http://schemas.microsoft.com/office/drawing/2014/main" val="3461308717"/>
                    </a:ext>
                  </a:extLst>
                </a:gridCol>
                <a:gridCol w="2839052">
                  <a:extLst>
                    <a:ext uri="{9D8B030D-6E8A-4147-A177-3AD203B41FA5}">
                      <a16:colId xmlns:a16="http://schemas.microsoft.com/office/drawing/2014/main" val="1158922004"/>
                    </a:ext>
                  </a:extLst>
                </a:gridCol>
              </a:tblGrid>
              <a:tr h="587809">
                <a:tc>
                  <a:txBody>
                    <a:bodyPr/>
                    <a:lstStyle/>
                    <a:p>
                      <a:pPr algn="ctr"/>
                      <a:r>
                        <a:rPr lang="en-US" sz="1800" b="1" dirty="0">
                          <a:solidFill>
                            <a:srgbClr val="47606D"/>
                          </a:solidFill>
                        </a:rPr>
                        <a:t>Measures reported as of Aug 2021</a:t>
                      </a:r>
                    </a:p>
                  </a:txBody>
                  <a:tcPr anchor="ctr">
                    <a:solidFill>
                      <a:schemeClr val="bg1"/>
                    </a:solidFill>
                  </a:tcPr>
                </a:tc>
                <a:tc>
                  <a:txBody>
                    <a:bodyPr/>
                    <a:lstStyle/>
                    <a:p>
                      <a:pPr algn="ctr"/>
                      <a:r>
                        <a:rPr lang="en-US" sz="1800" b="1" dirty="0">
                          <a:solidFill>
                            <a:srgbClr val="47606D"/>
                          </a:solidFill>
                        </a:rPr>
                        <a:t>Measure</a:t>
                      </a:r>
                    </a:p>
                  </a:txBody>
                  <a:tcPr anchor="ctr">
                    <a:solidFill>
                      <a:schemeClr val="bg1"/>
                    </a:solidFill>
                  </a:tcPr>
                </a:tc>
                <a:tc>
                  <a:txBody>
                    <a:bodyPr/>
                    <a:lstStyle/>
                    <a:p>
                      <a:pPr algn="ctr"/>
                      <a:r>
                        <a:rPr lang="en-US" sz="1800" b="1" i="0" u="none" strike="noStrike" cap="none" spc="0" baseline="0" dirty="0">
                          <a:ln>
                            <a:noFill/>
                          </a:ln>
                          <a:solidFill>
                            <a:srgbClr val="47606D"/>
                          </a:solidFill>
                          <a:uFillTx/>
                          <a:latin typeface="+mn-lt"/>
                          <a:ea typeface="+mn-ea"/>
                          <a:cs typeface="+mn-cs"/>
                          <a:sym typeface="Hind Bold"/>
                        </a:rPr>
                        <a:t># of Pediatrics clinics reporting</a:t>
                      </a:r>
                      <a:endParaRPr lang="en-US" sz="1800" b="1" i="0" dirty="0">
                        <a:solidFill>
                          <a:srgbClr val="47606D"/>
                        </a:solidFill>
                      </a:endParaRPr>
                    </a:p>
                  </a:txBody>
                  <a:tcPr anchor="ctr">
                    <a:solidFill>
                      <a:schemeClr val="bg1"/>
                    </a:solidFill>
                  </a:tcPr>
                </a:tc>
                <a:extLst>
                  <a:ext uri="{0D108BD9-81ED-4DB2-BD59-A6C34878D82A}">
                    <a16:rowId xmlns:a16="http://schemas.microsoft.com/office/drawing/2014/main" val="1788304742"/>
                  </a:ext>
                </a:extLst>
              </a:tr>
              <a:tr h="397296">
                <a:tc rowSpan="2">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1" dirty="0">
                          <a:solidFill>
                            <a:srgbClr val="18A1AB"/>
                          </a:solidFill>
                        </a:rPr>
                        <a:t>Outcome Measures</a:t>
                      </a:r>
                    </a:p>
                  </a:txBody>
                  <a:tcPr>
                    <a:solidFill>
                      <a:schemeClr val="bg1"/>
                    </a:solidFill>
                  </a:tcPr>
                </a:tc>
                <a:tc>
                  <a:txBody>
                    <a:bodyPr/>
                    <a:lstStyle/>
                    <a:p>
                      <a:pPr algn="l"/>
                      <a:r>
                        <a:rPr lang="en-US" sz="1800" b="0" dirty="0">
                          <a:solidFill>
                            <a:schemeClr val="tx1"/>
                          </a:solidFill>
                        </a:rPr>
                        <a:t>HbA1c &gt;7%</a:t>
                      </a:r>
                    </a:p>
                  </a:txBody>
                  <a:tcPr>
                    <a:solidFill>
                      <a:schemeClr val="bg1"/>
                    </a:solidFill>
                  </a:tcPr>
                </a:tc>
                <a:tc>
                  <a:txBody>
                    <a:bodyPr/>
                    <a:lstStyle/>
                    <a:p>
                      <a:pPr algn="ctr"/>
                      <a:r>
                        <a:rPr lang="en-US" sz="1800" b="1" i="0" dirty="0">
                          <a:solidFill>
                            <a:schemeClr val="tx1"/>
                          </a:solidFill>
                        </a:rPr>
                        <a:t>25</a:t>
                      </a:r>
                      <a:r>
                        <a:rPr lang="en-US" sz="1800" b="0" i="0" dirty="0">
                          <a:solidFill>
                            <a:schemeClr val="tx1"/>
                          </a:solidFill>
                        </a:rPr>
                        <a:t> </a:t>
                      </a:r>
                      <a:r>
                        <a:rPr lang="en-US" sz="1800" b="1" i="0" dirty="0">
                          <a:solidFill>
                            <a:schemeClr val="tx1"/>
                          </a:solidFill>
                        </a:rPr>
                        <a:t>clinics(96%)</a:t>
                      </a:r>
                    </a:p>
                  </a:txBody>
                  <a:tcPr>
                    <a:solidFill>
                      <a:schemeClr val="bg1"/>
                    </a:solidFill>
                  </a:tcPr>
                </a:tc>
                <a:extLst>
                  <a:ext uri="{0D108BD9-81ED-4DB2-BD59-A6C34878D82A}">
                    <a16:rowId xmlns:a16="http://schemas.microsoft.com/office/drawing/2014/main" val="1303171843"/>
                  </a:ext>
                </a:extLst>
              </a:tr>
              <a:tr h="488412">
                <a:tc vMerge="1">
                  <a:txBody>
                    <a:bodyPr/>
                    <a:lstStyle/>
                    <a:p>
                      <a:endParaRPr lang="en-US" sz="1800" dirty="0">
                        <a:solidFill>
                          <a:srgbClr val="47606D"/>
                        </a:solidFill>
                      </a:endParaRPr>
                    </a:p>
                  </a:txBody>
                  <a:tcPr anchor="ctr">
                    <a:lnR w="12700" cap="flat" cmpd="sng" algn="ctr">
                      <a:solidFill>
                        <a:srgbClr val="47606D"/>
                      </a:solidFill>
                      <a:prstDash val="solid"/>
                      <a:round/>
                      <a:headEnd type="none" w="med" len="med"/>
                      <a:tailEnd type="none" w="med" len="med"/>
                    </a:lnR>
                  </a:tcPr>
                </a:tc>
                <a:tc>
                  <a:txBody>
                    <a:bodyPr/>
                    <a:lstStyle/>
                    <a:p>
                      <a:r>
                        <a:rPr lang="en-US" sz="1800" dirty="0">
                          <a:solidFill>
                            <a:schemeClr val="tx1"/>
                          </a:solidFill>
                        </a:rPr>
                        <a:t>Median A1c</a:t>
                      </a:r>
                    </a:p>
                  </a:txBody>
                  <a:tcPr anchor="ctr">
                    <a:lnL w="12700" cap="flat" cmpd="sng" algn="ctr">
                      <a:solidFill>
                        <a:srgbClr val="47606D"/>
                      </a:solidFill>
                      <a:prstDash val="solid"/>
                      <a:round/>
                      <a:headEnd type="none" w="med" len="med"/>
                      <a:tailEnd type="none" w="med" len="med"/>
                    </a:lnL>
                    <a:lnR w="12700" cap="flat" cmpd="sng" algn="ctr">
                      <a:solidFill>
                        <a:srgbClr val="47606D"/>
                      </a:solidFill>
                      <a:prstDash val="solid"/>
                      <a:round/>
                      <a:headEnd type="none" w="med" len="med"/>
                      <a:tailEnd type="none" w="med" len="med"/>
                    </a:lnR>
                    <a:solidFill>
                      <a:schemeClr val="bg1"/>
                    </a:solidFill>
                  </a:tcPr>
                </a:tc>
                <a:tc>
                  <a:txBody>
                    <a:bodyPr/>
                    <a:lstStyle/>
                    <a:p>
                      <a:pPr algn="ctr"/>
                      <a:r>
                        <a:rPr lang="en-US" sz="1800" b="1" i="0" dirty="0">
                          <a:solidFill>
                            <a:schemeClr val="tx1"/>
                          </a:solidFill>
                        </a:rPr>
                        <a:t>25 clinics(96%)</a:t>
                      </a:r>
                    </a:p>
                  </a:txBody>
                  <a:tcPr anchor="ctr">
                    <a:lnL w="12700" cap="flat" cmpd="sng" algn="ctr">
                      <a:solidFill>
                        <a:srgbClr val="47606D"/>
                      </a:solidFill>
                      <a:prstDash val="solid"/>
                      <a:round/>
                      <a:headEnd type="none" w="med" len="med"/>
                      <a:tailEnd type="none" w="med" len="med"/>
                    </a:lnL>
                    <a:solidFill>
                      <a:schemeClr val="bg1"/>
                    </a:solidFill>
                  </a:tcPr>
                </a:tc>
                <a:extLst>
                  <a:ext uri="{0D108BD9-81ED-4DB2-BD59-A6C34878D82A}">
                    <a16:rowId xmlns:a16="http://schemas.microsoft.com/office/drawing/2014/main" val="2990013454"/>
                  </a:ext>
                </a:extLst>
              </a:tr>
              <a:tr h="456851">
                <a:tc rowSpan="4">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1" dirty="0">
                          <a:solidFill>
                            <a:srgbClr val="18A1AB"/>
                          </a:solidFill>
                        </a:rPr>
                        <a:t>Process Measures</a:t>
                      </a:r>
                    </a:p>
                  </a:txBody>
                  <a:tcPr anchor="ctr">
                    <a:solidFill>
                      <a:schemeClr val="bg1"/>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800" b="0" dirty="0">
                          <a:solidFill>
                            <a:schemeClr val="tx1"/>
                          </a:solidFill>
                        </a:rPr>
                        <a:t>CGM use</a:t>
                      </a:r>
                    </a:p>
                  </a:txBody>
                  <a:tcPr anchor="ctr">
                    <a:solidFill>
                      <a:schemeClr val="bg1"/>
                    </a:solidFill>
                  </a:tcPr>
                </a:tc>
                <a:tc>
                  <a:txBody>
                    <a:bodyPr/>
                    <a:lstStyle/>
                    <a:p>
                      <a:pPr algn="ctr"/>
                      <a:r>
                        <a:rPr lang="en-US" sz="1800" b="1" i="0" dirty="0">
                          <a:solidFill>
                            <a:schemeClr val="tx1"/>
                          </a:solidFill>
                        </a:rPr>
                        <a:t>25 clinics (96%)</a:t>
                      </a:r>
                    </a:p>
                  </a:txBody>
                  <a:tcPr anchor="ctr">
                    <a:solidFill>
                      <a:schemeClr val="bg1"/>
                    </a:solidFill>
                  </a:tcPr>
                </a:tc>
                <a:extLst>
                  <a:ext uri="{0D108BD9-81ED-4DB2-BD59-A6C34878D82A}">
                    <a16:rowId xmlns:a16="http://schemas.microsoft.com/office/drawing/2014/main" val="896971245"/>
                  </a:ext>
                </a:extLst>
              </a:tr>
              <a:tr h="478983">
                <a:tc vMerge="1">
                  <a:txBody>
                    <a:bodyPr/>
                    <a:lstStyle/>
                    <a:p>
                      <a:endParaRPr lang="en-US" sz="1800" dirty="0">
                        <a:solidFill>
                          <a:srgbClr val="47606D"/>
                        </a:solidFill>
                      </a:endParaRPr>
                    </a:p>
                  </a:txBody>
                  <a:tcPr anchor="ctr">
                    <a:lnR w="12700" cap="flat" cmpd="sng" algn="ctr">
                      <a:solidFill>
                        <a:srgbClr val="47606D"/>
                      </a:solidFill>
                      <a:prstDash val="solid"/>
                      <a:round/>
                      <a:headEnd type="none" w="med" len="med"/>
                      <a:tailEnd type="none" w="med" len="med"/>
                    </a:lnR>
                  </a:tcPr>
                </a:tc>
                <a:tc>
                  <a:txBody>
                    <a:bodyPr/>
                    <a:lstStyle/>
                    <a:p>
                      <a:r>
                        <a:rPr lang="en-US" sz="1800" dirty="0">
                          <a:solidFill>
                            <a:schemeClr val="tx1"/>
                          </a:solidFill>
                        </a:rPr>
                        <a:t>Pump use</a:t>
                      </a:r>
                    </a:p>
                  </a:txBody>
                  <a:tcPr anchor="ctr">
                    <a:lnL w="12700" cap="flat" cmpd="sng" algn="ctr">
                      <a:solidFill>
                        <a:srgbClr val="47606D"/>
                      </a:solidFill>
                      <a:prstDash val="solid"/>
                      <a:round/>
                      <a:headEnd type="none" w="med" len="med"/>
                      <a:tailEnd type="none" w="med" len="med"/>
                    </a:lnL>
                    <a:lnR w="12700" cap="flat" cmpd="sng" algn="ctr">
                      <a:solidFill>
                        <a:srgbClr val="47606D"/>
                      </a:solidFill>
                      <a:prstDash val="solid"/>
                      <a:round/>
                      <a:headEnd type="none" w="med" len="med"/>
                      <a:tailEnd type="none" w="med" len="med"/>
                    </a:lnR>
                    <a:solidFill>
                      <a:schemeClr val="bg1"/>
                    </a:solidFill>
                  </a:tcPr>
                </a:tc>
                <a:tc>
                  <a:txBody>
                    <a:bodyPr/>
                    <a:lstStyle/>
                    <a:p>
                      <a:pPr algn="ctr"/>
                      <a:r>
                        <a:rPr lang="en-US" sz="1800" b="1" i="0" dirty="0">
                          <a:solidFill>
                            <a:schemeClr val="tx1"/>
                          </a:solidFill>
                        </a:rPr>
                        <a:t>25 clinics(96%)</a:t>
                      </a:r>
                    </a:p>
                  </a:txBody>
                  <a:tcPr anchor="ctr">
                    <a:lnL w="12700" cap="flat" cmpd="sng" algn="ctr">
                      <a:solidFill>
                        <a:srgbClr val="47606D"/>
                      </a:solidFill>
                      <a:prstDash val="solid"/>
                      <a:round/>
                      <a:headEnd type="none" w="med" len="med"/>
                      <a:tailEnd type="none" w="med" len="med"/>
                    </a:lnL>
                    <a:solidFill>
                      <a:schemeClr val="bg1"/>
                    </a:solidFill>
                  </a:tcPr>
                </a:tc>
                <a:extLst>
                  <a:ext uri="{0D108BD9-81ED-4DB2-BD59-A6C34878D82A}">
                    <a16:rowId xmlns:a16="http://schemas.microsoft.com/office/drawing/2014/main" val="3374661533"/>
                  </a:ext>
                </a:extLst>
              </a:tr>
              <a:tr h="482600">
                <a:tc vMerge="1">
                  <a:txBody>
                    <a:bodyPr/>
                    <a:lstStyle/>
                    <a:p>
                      <a:endParaRPr lang="en-US" sz="1800" dirty="0">
                        <a:solidFill>
                          <a:srgbClr val="47606D"/>
                        </a:solidFill>
                      </a:endParaRPr>
                    </a:p>
                  </a:txBody>
                  <a:tcPr anchor="ctr">
                    <a:lnR w="12700" cap="flat" cmpd="sng" algn="ctr">
                      <a:solidFill>
                        <a:srgbClr val="47606D"/>
                      </a:solidFill>
                      <a:prstDash val="solid"/>
                      <a:round/>
                      <a:headEnd type="none" w="med" len="med"/>
                      <a:tailEnd type="none" w="med" len="med"/>
                    </a:lnR>
                  </a:tcPr>
                </a:tc>
                <a:tc>
                  <a:txBody>
                    <a:bodyPr/>
                    <a:lstStyle/>
                    <a:p>
                      <a:r>
                        <a:rPr lang="en-US" sz="1800" dirty="0">
                          <a:solidFill>
                            <a:schemeClr val="tx1"/>
                          </a:solidFill>
                        </a:rPr>
                        <a:t>Depression screening</a:t>
                      </a:r>
                    </a:p>
                  </a:txBody>
                  <a:tcPr anchor="ctr">
                    <a:lnL w="12700" cap="flat" cmpd="sng" algn="ctr">
                      <a:solidFill>
                        <a:srgbClr val="47606D"/>
                      </a:solidFill>
                      <a:prstDash val="solid"/>
                      <a:round/>
                      <a:headEnd type="none" w="med" len="med"/>
                      <a:tailEnd type="none" w="med" len="med"/>
                    </a:lnL>
                    <a:lnR w="12700" cap="flat" cmpd="sng" algn="ctr">
                      <a:solidFill>
                        <a:srgbClr val="47606D"/>
                      </a:solidFill>
                      <a:prstDash val="solid"/>
                      <a:round/>
                      <a:headEnd type="none" w="med" len="med"/>
                      <a:tailEnd type="none" w="med" len="med"/>
                    </a:lnR>
                    <a:solidFill>
                      <a:schemeClr val="bg1"/>
                    </a:solidFill>
                  </a:tcPr>
                </a:tc>
                <a:tc>
                  <a:txBody>
                    <a:bodyPr/>
                    <a:lstStyle/>
                    <a:p>
                      <a:pPr algn="ctr"/>
                      <a:r>
                        <a:rPr lang="en-US" sz="1800" b="1" i="0" dirty="0">
                          <a:solidFill>
                            <a:schemeClr val="tx1"/>
                          </a:solidFill>
                        </a:rPr>
                        <a:t>16 clinics(64%)</a:t>
                      </a:r>
                      <a:endParaRPr lang="en-US" sz="1800" b="0" i="0" dirty="0">
                        <a:solidFill>
                          <a:schemeClr val="tx1"/>
                        </a:solidFill>
                      </a:endParaRPr>
                    </a:p>
                  </a:txBody>
                  <a:tcPr anchor="ctr">
                    <a:lnL w="12700" cap="flat" cmpd="sng" algn="ctr">
                      <a:solidFill>
                        <a:srgbClr val="47606D"/>
                      </a:solidFill>
                      <a:prstDash val="solid"/>
                      <a:round/>
                      <a:headEnd type="none" w="med" len="med"/>
                      <a:tailEnd type="none" w="med" len="med"/>
                    </a:lnL>
                    <a:solidFill>
                      <a:schemeClr val="bg1"/>
                    </a:solidFill>
                  </a:tcPr>
                </a:tc>
                <a:extLst>
                  <a:ext uri="{0D108BD9-81ED-4DB2-BD59-A6C34878D82A}">
                    <a16:rowId xmlns:a16="http://schemas.microsoft.com/office/drawing/2014/main" val="1112364319"/>
                  </a:ext>
                </a:extLst>
              </a:tr>
              <a:tr h="482600">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2400" b="1" dirty="0">
                        <a:solidFill>
                          <a:srgbClr val="18A1AB"/>
                        </a:solidFill>
                      </a:endParaRPr>
                    </a:p>
                  </a:txBody>
                  <a:tcPr anchor="ctr">
                    <a:lnR w="12700" cap="flat" cmpd="sng" algn="ctr">
                      <a:solidFill>
                        <a:srgbClr val="47606D"/>
                      </a:solidFill>
                      <a:prstDash val="solid"/>
                      <a:round/>
                      <a:headEnd type="none" w="med" len="med"/>
                      <a:tailEnd type="none" w="med" len="med"/>
                    </a:lnR>
                  </a:tcPr>
                </a:tc>
                <a:tc>
                  <a:txBody>
                    <a:bodyPr/>
                    <a:lstStyle/>
                    <a:p>
                      <a:r>
                        <a:rPr lang="en-US" sz="1800" dirty="0">
                          <a:solidFill>
                            <a:schemeClr val="tx1"/>
                          </a:solidFill>
                        </a:rPr>
                        <a:t>DKA events</a:t>
                      </a:r>
                    </a:p>
                  </a:txBody>
                  <a:tcPr anchor="ctr">
                    <a:lnL w="12700" cap="flat" cmpd="sng" algn="ctr">
                      <a:solidFill>
                        <a:srgbClr val="47606D"/>
                      </a:solidFill>
                      <a:prstDash val="solid"/>
                      <a:round/>
                      <a:headEnd type="none" w="med" len="med"/>
                      <a:tailEnd type="none" w="med" len="med"/>
                    </a:lnL>
                    <a:lnR w="12700" cap="flat" cmpd="sng" algn="ctr">
                      <a:solidFill>
                        <a:srgbClr val="47606D"/>
                      </a:solidFill>
                      <a:prstDash val="solid"/>
                      <a:round/>
                      <a:headEnd type="none" w="med" len="med"/>
                      <a:tailEnd type="none" w="med" len="med"/>
                    </a:lnR>
                    <a:solidFill>
                      <a:schemeClr val="bg1"/>
                    </a:solidFill>
                  </a:tcPr>
                </a:tc>
                <a:tc>
                  <a:txBody>
                    <a:bodyPr/>
                    <a:lstStyle/>
                    <a:p>
                      <a:pPr algn="ctr"/>
                      <a:r>
                        <a:rPr lang="en-US" sz="1800" b="1" i="0" dirty="0">
                          <a:solidFill>
                            <a:schemeClr val="tx1"/>
                          </a:solidFill>
                        </a:rPr>
                        <a:t>12 clinics(46%)</a:t>
                      </a:r>
                      <a:endParaRPr lang="en-US" sz="1800" b="0" i="0" dirty="0">
                        <a:solidFill>
                          <a:schemeClr val="tx1"/>
                        </a:solidFill>
                      </a:endParaRPr>
                    </a:p>
                  </a:txBody>
                  <a:tcPr anchor="ctr">
                    <a:lnL w="12700" cap="flat" cmpd="sng" algn="ctr">
                      <a:solidFill>
                        <a:srgbClr val="47606D"/>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9722255"/>
                  </a:ext>
                </a:extLst>
              </a:tr>
              <a:tr h="482600">
                <a:tc rowSpan="3">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1" dirty="0">
                          <a:solidFill>
                            <a:srgbClr val="18A1AB"/>
                          </a:solidFill>
                        </a:rPr>
                        <a:t>Other Measures</a:t>
                      </a:r>
                    </a:p>
                  </a:txBody>
                  <a:tcPr anchor="ctr">
                    <a:lnR w="12700" cap="flat" cmpd="sng" algn="ctr">
                      <a:solidFill>
                        <a:srgbClr val="47606D"/>
                      </a:solidFill>
                      <a:prstDash val="solid"/>
                      <a:round/>
                      <a:headEnd type="none" w="med" len="med"/>
                      <a:tailEnd type="none" w="med" len="med"/>
                    </a:lnR>
                    <a:solidFill>
                      <a:schemeClr val="bg1"/>
                    </a:solidFill>
                  </a:tcPr>
                </a:tc>
                <a:tc>
                  <a:txBody>
                    <a:bodyPr/>
                    <a:lstStyle/>
                    <a:p>
                      <a:r>
                        <a:rPr lang="en-US" sz="1800" dirty="0">
                          <a:solidFill>
                            <a:schemeClr val="tx1"/>
                          </a:solidFill>
                        </a:rPr>
                        <a:t>Time in Range</a:t>
                      </a:r>
                    </a:p>
                  </a:txBody>
                  <a:tcPr anchor="ctr">
                    <a:lnL w="12700" cap="flat" cmpd="sng" algn="ctr">
                      <a:solidFill>
                        <a:srgbClr val="47606D"/>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1800" dirty="0"/>
                        <a:t>           </a:t>
                      </a:r>
                      <a:r>
                        <a:rPr lang="en-US" sz="1800" b="1" dirty="0"/>
                        <a:t>8 </a:t>
                      </a:r>
                      <a:r>
                        <a:rPr lang="en-US" sz="1800" b="1" i="0" dirty="0">
                          <a:solidFill>
                            <a:schemeClr val="tx1"/>
                          </a:solidFill>
                        </a:rPr>
                        <a:t>clinics(30%)</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9252501"/>
                  </a:ext>
                </a:extLst>
              </a:tr>
              <a:tr h="482600">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2400" b="1" dirty="0">
                        <a:solidFill>
                          <a:srgbClr val="18A1AB"/>
                        </a:solidFill>
                      </a:endParaRPr>
                    </a:p>
                  </a:txBody>
                  <a:tcPr anchor="ctr">
                    <a:lnR w="12700" cap="flat" cmpd="sng" algn="ctr">
                      <a:solidFill>
                        <a:srgbClr val="47606D"/>
                      </a:solidFill>
                      <a:prstDash val="solid"/>
                      <a:round/>
                      <a:headEnd type="none" w="med" len="med"/>
                      <a:tailEnd type="none" w="med" len="med"/>
                    </a:lnR>
                  </a:tcPr>
                </a:tc>
                <a:tc>
                  <a:txBody>
                    <a:bodyPr/>
                    <a:lstStyle/>
                    <a:p>
                      <a:r>
                        <a:rPr lang="en-US" sz="1800" dirty="0">
                          <a:solidFill>
                            <a:schemeClr val="tx1"/>
                          </a:solidFill>
                        </a:rPr>
                        <a:t>Documented Transition</a:t>
                      </a:r>
                    </a:p>
                  </a:txBody>
                  <a:tcPr anchor="ctr">
                    <a:lnL w="12700" cap="flat" cmpd="sng" algn="ctr">
                      <a:solidFill>
                        <a:srgbClr val="47606D"/>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1800" b="1" dirty="0"/>
                        <a:t>           4 </a:t>
                      </a:r>
                      <a:r>
                        <a:rPr lang="en-US" sz="1800" b="1" i="0" dirty="0">
                          <a:solidFill>
                            <a:schemeClr val="tx1"/>
                          </a:solidFill>
                        </a:rPr>
                        <a:t>clinics(15%)</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0944481"/>
                  </a:ext>
                </a:extLst>
              </a:tr>
              <a:tr h="482600">
                <a:tc vMerge="1">
                  <a: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en-US" sz="2400" b="1" dirty="0">
                        <a:solidFill>
                          <a:srgbClr val="18A1AB"/>
                        </a:solidFill>
                      </a:endParaRPr>
                    </a:p>
                  </a:txBody>
                  <a:tcPr anchor="ctr">
                    <a:lnR w="12700" cap="flat" cmpd="sng" algn="ctr">
                      <a:solidFill>
                        <a:srgbClr val="47606D"/>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Social Determinants of Health screening</a:t>
                      </a:r>
                    </a:p>
                  </a:txBody>
                  <a:tcPr anchor="ctr">
                    <a:lnL w="12700" cap="flat" cmpd="sng" algn="ctr">
                      <a:solidFill>
                        <a:srgbClr val="47606D"/>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1800" b="1" dirty="0"/>
                        <a:t>           5 </a:t>
                      </a:r>
                      <a:r>
                        <a:rPr lang="en-US" sz="1800" b="1" i="0" dirty="0">
                          <a:solidFill>
                            <a:schemeClr val="tx1"/>
                          </a:solidFill>
                        </a:rPr>
                        <a:t>clinics(25%)</a:t>
                      </a:r>
                      <a:endParaRPr lang="en-US" sz="1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8067430"/>
                  </a:ext>
                </a:extLst>
              </a:tr>
            </a:tbl>
          </a:graphicData>
        </a:graphic>
      </p:graphicFrame>
    </p:spTree>
    <p:extLst>
      <p:ext uri="{BB962C8B-B14F-4D97-AF65-F5344CB8AC3E}">
        <p14:creationId xmlns:p14="http://schemas.microsoft.com/office/powerpoint/2010/main" val="234497223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2487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0111"/>
            <a:ext cx="10972800" cy="391621"/>
          </a:xfrm>
        </p:spPr>
        <p:txBody>
          <a:bodyPr>
            <a:noAutofit/>
          </a:bodyPr>
          <a:lstStyle/>
          <a:p>
            <a:pPr algn="ctr"/>
            <a:r>
              <a:rPr lang="en-US" sz="2400" b="1" dirty="0"/>
              <a:t>Pediatric T1D Glycemic Targets KDD</a:t>
            </a:r>
            <a:endParaRPr lang="en-US" sz="2400" dirty="0"/>
          </a:p>
        </p:txBody>
      </p:sp>
      <p:sp>
        <p:nvSpPr>
          <p:cNvPr id="5" name="Rectangle 4"/>
          <p:cNvSpPr/>
          <p:nvPr/>
        </p:nvSpPr>
        <p:spPr>
          <a:xfrm>
            <a:off x="405841" y="1560811"/>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latin typeface="Montserrat SemiBold" panose="00000700000000000000"/>
              </a:rPr>
              <a:t>Health Literacy/Education and Support</a:t>
            </a:r>
          </a:p>
        </p:txBody>
      </p:sp>
      <p:sp>
        <p:nvSpPr>
          <p:cNvPr id="11" name="TextBox 10"/>
          <p:cNvSpPr txBox="1"/>
          <p:nvPr/>
        </p:nvSpPr>
        <p:spPr>
          <a:xfrm>
            <a:off x="273589" y="302002"/>
            <a:ext cx="2618621" cy="400110"/>
          </a:xfrm>
          <a:prstGeom prst="rect">
            <a:avLst/>
          </a:prstGeom>
          <a:noFill/>
        </p:spPr>
        <p:txBody>
          <a:bodyPr wrap="square" rtlCol="0">
            <a:spAutoFit/>
          </a:bodyPr>
          <a:lstStyle/>
          <a:p>
            <a:pPr fontAlgn="base">
              <a:spcBef>
                <a:spcPct val="0"/>
              </a:spcBef>
              <a:spcAft>
                <a:spcPct val="0"/>
              </a:spcAft>
            </a:pPr>
            <a:r>
              <a:rPr lang="en-US" sz="2000" dirty="0">
                <a:latin typeface="Montserrat SemiBold" panose="00000700000000000000"/>
              </a:rPr>
              <a:t>Primary</a:t>
            </a:r>
            <a:r>
              <a:rPr lang="en-US" sz="1600" dirty="0">
                <a:latin typeface="Montserrat SemiBold" panose="00000700000000000000"/>
              </a:rPr>
              <a:t> </a:t>
            </a:r>
            <a:r>
              <a:rPr lang="en-US" sz="2000" dirty="0">
                <a:latin typeface="Montserrat SemiBold" panose="00000700000000000000"/>
              </a:rPr>
              <a:t>Drivers</a:t>
            </a:r>
          </a:p>
        </p:txBody>
      </p:sp>
      <p:sp>
        <p:nvSpPr>
          <p:cNvPr id="74" name="Rectangle 73"/>
          <p:cNvSpPr/>
          <p:nvPr/>
        </p:nvSpPr>
        <p:spPr>
          <a:xfrm>
            <a:off x="405841" y="5313667"/>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latin typeface="Montserrat SemiBold" panose="00000700000000000000"/>
              </a:rPr>
              <a:t>Access to in-person and virtual care</a:t>
            </a:r>
          </a:p>
        </p:txBody>
      </p:sp>
      <p:sp>
        <p:nvSpPr>
          <p:cNvPr id="44" name="Rectangle 43">
            <a:extLst>
              <a:ext uri="{FF2B5EF4-FFF2-40B4-BE49-F238E27FC236}">
                <a16:creationId xmlns:a16="http://schemas.microsoft.com/office/drawing/2014/main" id="{D57442F8-364D-464C-9921-B7B72E3E16E2}"/>
              </a:ext>
            </a:extLst>
          </p:cNvPr>
          <p:cNvSpPr/>
          <p:nvPr/>
        </p:nvSpPr>
        <p:spPr>
          <a:xfrm>
            <a:off x="387372" y="3795326"/>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latin typeface="Montserrat SemiBold" panose="00000700000000000000"/>
              </a:rPr>
              <a:t>Insulin therapy</a:t>
            </a:r>
          </a:p>
        </p:txBody>
      </p:sp>
      <p:sp>
        <p:nvSpPr>
          <p:cNvPr id="96" name="Rectangle 95">
            <a:extLst>
              <a:ext uri="{FF2B5EF4-FFF2-40B4-BE49-F238E27FC236}">
                <a16:creationId xmlns:a16="http://schemas.microsoft.com/office/drawing/2014/main" id="{498A2942-6289-4360-9EF6-9A6D650B486B}"/>
              </a:ext>
            </a:extLst>
          </p:cNvPr>
          <p:cNvSpPr/>
          <p:nvPr/>
        </p:nvSpPr>
        <p:spPr>
          <a:xfrm>
            <a:off x="358335" y="854003"/>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endParaRPr lang="en-US" sz="1200" dirty="0">
              <a:solidFill>
                <a:schemeClr val="tx1"/>
              </a:solidFill>
              <a:latin typeface="Montserrat SemiBold" panose="00000700000000000000"/>
            </a:endParaRPr>
          </a:p>
          <a:p>
            <a:pPr algn="ctr" fontAlgn="base">
              <a:spcBef>
                <a:spcPct val="0"/>
              </a:spcBef>
              <a:spcAft>
                <a:spcPct val="0"/>
              </a:spcAft>
            </a:pPr>
            <a:r>
              <a:rPr lang="en-US" sz="1200" dirty="0">
                <a:solidFill>
                  <a:schemeClr val="tx1"/>
                </a:solidFill>
                <a:latin typeface="Montserrat SemiBold" panose="00000700000000000000"/>
              </a:rPr>
              <a:t>Use of Data</a:t>
            </a:r>
          </a:p>
          <a:p>
            <a:pPr algn="ctr" fontAlgn="base">
              <a:spcBef>
                <a:spcPct val="0"/>
              </a:spcBef>
              <a:spcAft>
                <a:spcPct val="0"/>
              </a:spcAft>
            </a:pPr>
            <a:endParaRPr lang="en-US" sz="1400" dirty="0">
              <a:solidFill>
                <a:schemeClr val="tx1"/>
              </a:solidFill>
              <a:latin typeface="Montserrat SemiBold" panose="00000700000000000000"/>
            </a:endParaRPr>
          </a:p>
        </p:txBody>
      </p:sp>
      <p:sp>
        <p:nvSpPr>
          <p:cNvPr id="3" name="Rectangle 2">
            <a:extLst>
              <a:ext uri="{FF2B5EF4-FFF2-40B4-BE49-F238E27FC236}">
                <a16:creationId xmlns:a16="http://schemas.microsoft.com/office/drawing/2014/main" id="{7CF68740-621E-4284-9883-B3A8B50362AA}"/>
              </a:ext>
            </a:extLst>
          </p:cNvPr>
          <p:cNvSpPr/>
          <p:nvPr/>
        </p:nvSpPr>
        <p:spPr>
          <a:xfrm>
            <a:off x="405841" y="2276985"/>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latin typeface="Montserrat SemiBold" panose="00000700000000000000"/>
              </a:rPr>
              <a:t>Glucose monitoring</a:t>
            </a:r>
          </a:p>
        </p:txBody>
      </p:sp>
      <p:sp>
        <p:nvSpPr>
          <p:cNvPr id="97" name="Rectangle 96">
            <a:extLst>
              <a:ext uri="{FF2B5EF4-FFF2-40B4-BE49-F238E27FC236}">
                <a16:creationId xmlns:a16="http://schemas.microsoft.com/office/drawing/2014/main" id="{9E291AB5-55DE-4E9B-B70D-37311600B436}"/>
              </a:ext>
            </a:extLst>
          </p:cNvPr>
          <p:cNvSpPr/>
          <p:nvPr/>
        </p:nvSpPr>
        <p:spPr>
          <a:xfrm>
            <a:off x="405841" y="4560050"/>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latin typeface="Montserrat SemiBold" panose="00000700000000000000"/>
              </a:rPr>
              <a:t>Transition</a:t>
            </a:r>
          </a:p>
        </p:txBody>
      </p:sp>
      <p:sp>
        <p:nvSpPr>
          <p:cNvPr id="7" name="Rectangle 6">
            <a:extLst>
              <a:ext uri="{FF2B5EF4-FFF2-40B4-BE49-F238E27FC236}">
                <a16:creationId xmlns:a16="http://schemas.microsoft.com/office/drawing/2014/main" id="{4F6FEC3F-7857-4811-B110-B6D771310941}"/>
              </a:ext>
            </a:extLst>
          </p:cNvPr>
          <p:cNvSpPr/>
          <p:nvPr/>
        </p:nvSpPr>
        <p:spPr>
          <a:xfrm>
            <a:off x="383210" y="6007855"/>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latin typeface="Montserrat SemiBold" panose="00000700000000000000"/>
              </a:rPr>
              <a:t>Social Determinant of Health</a:t>
            </a:r>
          </a:p>
        </p:txBody>
      </p:sp>
      <p:sp>
        <p:nvSpPr>
          <p:cNvPr id="8" name="Rectangle 7">
            <a:extLst>
              <a:ext uri="{FF2B5EF4-FFF2-40B4-BE49-F238E27FC236}">
                <a16:creationId xmlns:a16="http://schemas.microsoft.com/office/drawing/2014/main" id="{B144B889-101F-441A-AC46-091F95F01373}"/>
              </a:ext>
            </a:extLst>
          </p:cNvPr>
          <p:cNvSpPr/>
          <p:nvPr/>
        </p:nvSpPr>
        <p:spPr>
          <a:xfrm>
            <a:off x="383210" y="3041709"/>
            <a:ext cx="1828800" cy="548640"/>
          </a:xfrm>
          <a:prstGeom prst="rect">
            <a:avLst/>
          </a:prstGeom>
          <a:solidFill>
            <a:srgbClr val="56CAE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fontAlgn="base">
              <a:spcBef>
                <a:spcPct val="0"/>
              </a:spcBef>
              <a:spcAft>
                <a:spcPct val="0"/>
              </a:spcAft>
            </a:pPr>
            <a:r>
              <a:rPr lang="en-US" sz="1200" dirty="0">
                <a:solidFill>
                  <a:schemeClr val="tx1"/>
                </a:solidFill>
                <a:latin typeface="Montserrat SemiBold" panose="00000700000000000000"/>
              </a:rPr>
              <a:t>Psychosocial Support</a:t>
            </a:r>
          </a:p>
        </p:txBody>
      </p:sp>
      <p:sp>
        <p:nvSpPr>
          <p:cNvPr id="87" name="TextBox 86">
            <a:extLst>
              <a:ext uri="{FF2B5EF4-FFF2-40B4-BE49-F238E27FC236}">
                <a16:creationId xmlns:a16="http://schemas.microsoft.com/office/drawing/2014/main" id="{AECF81ED-0286-4333-B862-5D01CAFC7086}"/>
              </a:ext>
            </a:extLst>
          </p:cNvPr>
          <p:cNvSpPr txBox="1"/>
          <p:nvPr/>
        </p:nvSpPr>
        <p:spPr>
          <a:xfrm>
            <a:off x="3048886" y="3169906"/>
            <a:ext cx="609777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89" name="TextBox 88">
            <a:extLst>
              <a:ext uri="{FF2B5EF4-FFF2-40B4-BE49-F238E27FC236}">
                <a16:creationId xmlns:a16="http://schemas.microsoft.com/office/drawing/2014/main" id="{04D8285E-6C63-4DF5-9349-87447C83B914}"/>
              </a:ext>
            </a:extLst>
          </p:cNvPr>
          <p:cNvSpPr txBox="1"/>
          <p:nvPr/>
        </p:nvSpPr>
        <p:spPr>
          <a:xfrm>
            <a:off x="3656081" y="3232124"/>
            <a:ext cx="6097772" cy="369332"/>
          </a:xfrm>
          <a:prstGeom prst="rect">
            <a:avLst/>
          </a:prstGeom>
          <a:noFill/>
        </p:spPr>
        <p:txBody>
          <a:bodyPr wrap="square">
            <a:spAutoFit/>
          </a:bodyPr>
          <a:lstStyle/>
          <a:p>
            <a:r>
              <a:rPr lang="en-US" b="0" i="0" dirty="0">
                <a:solidFill>
                  <a:srgbClr val="000000"/>
                </a:solidFill>
                <a:effectLst/>
                <a:latin typeface="Times New Roman" panose="02020603050405020304" pitchFamily="18" charset="0"/>
              </a:rPr>
              <a:t> </a:t>
            </a:r>
            <a:endParaRPr lang="en-US" dirty="0"/>
          </a:p>
        </p:txBody>
      </p:sp>
      <p:sp>
        <p:nvSpPr>
          <p:cNvPr id="90" name="Arrow: Right 89">
            <a:extLst>
              <a:ext uri="{FF2B5EF4-FFF2-40B4-BE49-F238E27FC236}">
                <a16:creationId xmlns:a16="http://schemas.microsoft.com/office/drawing/2014/main" id="{F08A185A-FE76-44E0-982B-6FE960D20125}"/>
              </a:ext>
            </a:extLst>
          </p:cNvPr>
          <p:cNvSpPr/>
          <p:nvPr/>
        </p:nvSpPr>
        <p:spPr>
          <a:xfrm>
            <a:off x="2238462" y="1109185"/>
            <a:ext cx="659184" cy="84666"/>
          </a:xfrm>
          <a:prstGeom prst="rightArrow">
            <a:avLst/>
          </a:prstGeom>
          <a:solidFill>
            <a:srgbClr val="7FD0D9"/>
          </a:solidFill>
          <a:ln w="25400" cap="flat">
            <a:solidFill>
              <a:srgbClr val="7FD0D9"/>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616E"/>
              </a:solidFill>
              <a:effectLst/>
              <a:uLnTx/>
              <a:uFillTx/>
              <a:latin typeface="Hind Regular"/>
              <a:ea typeface="Hind Regular"/>
              <a:cs typeface="Hind Regular"/>
              <a:sym typeface="Hind Regular"/>
            </a:endParaRPr>
          </a:p>
        </p:txBody>
      </p:sp>
      <p:sp>
        <p:nvSpPr>
          <p:cNvPr id="91" name="Arrow: Right 90">
            <a:extLst>
              <a:ext uri="{FF2B5EF4-FFF2-40B4-BE49-F238E27FC236}">
                <a16:creationId xmlns:a16="http://schemas.microsoft.com/office/drawing/2014/main" id="{B8AA71DD-FBB3-42E8-8CFF-519E3B450F2F}"/>
              </a:ext>
            </a:extLst>
          </p:cNvPr>
          <p:cNvSpPr/>
          <p:nvPr/>
        </p:nvSpPr>
        <p:spPr>
          <a:xfrm>
            <a:off x="2250541" y="1750465"/>
            <a:ext cx="659184" cy="84666"/>
          </a:xfrm>
          <a:prstGeom prst="rightArrow">
            <a:avLst/>
          </a:prstGeom>
          <a:solidFill>
            <a:srgbClr val="7FD0D9"/>
          </a:solidFill>
          <a:ln w="25400" cap="flat">
            <a:solidFill>
              <a:srgbClr val="7FD0D9"/>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616E"/>
              </a:solidFill>
              <a:effectLst/>
              <a:uLnTx/>
              <a:uFillTx/>
              <a:latin typeface="Hind Regular"/>
              <a:ea typeface="Hind Regular"/>
              <a:cs typeface="Hind Regular"/>
              <a:sym typeface="Hind Regular"/>
            </a:endParaRPr>
          </a:p>
        </p:txBody>
      </p:sp>
      <p:sp>
        <p:nvSpPr>
          <p:cNvPr id="92" name="Arrow: Right 91">
            <a:extLst>
              <a:ext uri="{FF2B5EF4-FFF2-40B4-BE49-F238E27FC236}">
                <a16:creationId xmlns:a16="http://schemas.microsoft.com/office/drawing/2014/main" id="{65A524CB-181A-43F6-9456-7CD446EF8E08}"/>
              </a:ext>
            </a:extLst>
          </p:cNvPr>
          <p:cNvSpPr/>
          <p:nvPr/>
        </p:nvSpPr>
        <p:spPr>
          <a:xfrm>
            <a:off x="2250541" y="2497965"/>
            <a:ext cx="659184" cy="84666"/>
          </a:xfrm>
          <a:prstGeom prst="rightArrow">
            <a:avLst/>
          </a:prstGeom>
          <a:solidFill>
            <a:srgbClr val="7FD0D9"/>
          </a:solidFill>
          <a:ln w="25400" cap="flat">
            <a:solidFill>
              <a:srgbClr val="7FD0D9"/>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616E"/>
              </a:solidFill>
              <a:effectLst/>
              <a:uLnTx/>
              <a:uFillTx/>
              <a:latin typeface="Hind Regular"/>
              <a:ea typeface="Hind Regular"/>
              <a:cs typeface="Hind Regular"/>
              <a:sym typeface="Hind Regular"/>
            </a:endParaRPr>
          </a:p>
        </p:txBody>
      </p:sp>
      <p:sp>
        <p:nvSpPr>
          <p:cNvPr id="93" name="Arrow: Right 92">
            <a:extLst>
              <a:ext uri="{FF2B5EF4-FFF2-40B4-BE49-F238E27FC236}">
                <a16:creationId xmlns:a16="http://schemas.microsoft.com/office/drawing/2014/main" id="{AADB7DCB-7E1E-4044-8809-C85B47110F99}"/>
              </a:ext>
            </a:extLst>
          </p:cNvPr>
          <p:cNvSpPr/>
          <p:nvPr/>
        </p:nvSpPr>
        <p:spPr>
          <a:xfrm>
            <a:off x="2243555" y="3304922"/>
            <a:ext cx="659184" cy="84666"/>
          </a:xfrm>
          <a:prstGeom prst="rightArrow">
            <a:avLst/>
          </a:prstGeom>
          <a:solidFill>
            <a:srgbClr val="7FD0D9"/>
          </a:solidFill>
          <a:ln w="25400" cap="flat">
            <a:solidFill>
              <a:srgbClr val="7FD0D9"/>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616E"/>
              </a:solidFill>
              <a:effectLst/>
              <a:uLnTx/>
              <a:uFillTx/>
              <a:latin typeface="Hind Regular"/>
              <a:ea typeface="Hind Regular"/>
              <a:cs typeface="Hind Regular"/>
              <a:sym typeface="Hind Regular"/>
            </a:endParaRPr>
          </a:p>
        </p:txBody>
      </p:sp>
      <p:sp>
        <p:nvSpPr>
          <p:cNvPr id="94" name="Arrow: Right 93">
            <a:extLst>
              <a:ext uri="{FF2B5EF4-FFF2-40B4-BE49-F238E27FC236}">
                <a16:creationId xmlns:a16="http://schemas.microsoft.com/office/drawing/2014/main" id="{08205097-8969-4EB6-977F-043D802AF307}"/>
              </a:ext>
            </a:extLst>
          </p:cNvPr>
          <p:cNvSpPr/>
          <p:nvPr/>
        </p:nvSpPr>
        <p:spPr>
          <a:xfrm>
            <a:off x="2280838" y="4027313"/>
            <a:ext cx="659184" cy="84666"/>
          </a:xfrm>
          <a:prstGeom prst="rightArrow">
            <a:avLst/>
          </a:prstGeom>
          <a:solidFill>
            <a:srgbClr val="7FD0D9"/>
          </a:solidFill>
          <a:ln w="25400" cap="flat">
            <a:solidFill>
              <a:srgbClr val="7FD0D9"/>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616E"/>
              </a:solidFill>
              <a:effectLst/>
              <a:uLnTx/>
              <a:uFillTx/>
              <a:latin typeface="Hind Regular"/>
              <a:ea typeface="Hind Regular"/>
              <a:cs typeface="Hind Regular"/>
              <a:sym typeface="Hind Regular"/>
            </a:endParaRPr>
          </a:p>
        </p:txBody>
      </p:sp>
      <p:sp>
        <p:nvSpPr>
          <p:cNvPr id="95" name="Arrow: Right 94">
            <a:extLst>
              <a:ext uri="{FF2B5EF4-FFF2-40B4-BE49-F238E27FC236}">
                <a16:creationId xmlns:a16="http://schemas.microsoft.com/office/drawing/2014/main" id="{1B68E3CE-0149-400D-BDF3-A5266320E6D1}"/>
              </a:ext>
            </a:extLst>
          </p:cNvPr>
          <p:cNvSpPr/>
          <p:nvPr/>
        </p:nvSpPr>
        <p:spPr>
          <a:xfrm>
            <a:off x="2280838" y="4834370"/>
            <a:ext cx="659184" cy="84666"/>
          </a:xfrm>
          <a:prstGeom prst="rightArrow">
            <a:avLst/>
          </a:prstGeom>
          <a:solidFill>
            <a:srgbClr val="7FD0D9"/>
          </a:solidFill>
          <a:ln w="25400" cap="flat">
            <a:solidFill>
              <a:srgbClr val="7FD0D9"/>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616E"/>
              </a:solidFill>
              <a:effectLst/>
              <a:uLnTx/>
              <a:uFillTx/>
              <a:latin typeface="Hind Regular"/>
              <a:ea typeface="Hind Regular"/>
              <a:cs typeface="Hind Regular"/>
              <a:sym typeface="Hind Regular"/>
            </a:endParaRPr>
          </a:p>
        </p:txBody>
      </p:sp>
      <p:sp>
        <p:nvSpPr>
          <p:cNvPr id="98" name="Arrow: Right 97">
            <a:extLst>
              <a:ext uri="{FF2B5EF4-FFF2-40B4-BE49-F238E27FC236}">
                <a16:creationId xmlns:a16="http://schemas.microsoft.com/office/drawing/2014/main" id="{7255F056-3EEA-4EBF-948D-DEF8F7FE2057}"/>
              </a:ext>
            </a:extLst>
          </p:cNvPr>
          <p:cNvSpPr/>
          <p:nvPr/>
        </p:nvSpPr>
        <p:spPr>
          <a:xfrm>
            <a:off x="2250541" y="5517297"/>
            <a:ext cx="659184" cy="84666"/>
          </a:xfrm>
          <a:prstGeom prst="rightArrow">
            <a:avLst/>
          </a:prstGeom>
          <a:solidFill>
            <a:srgbClr val="7FD0D9"/>
          </a:solidFill>
          <a:ln w="25400" cap="flat">
            <a:solidFill>
              <a:srgbClr val="7FD0D9"/>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616E"/>
              </a:solidFill>
              <a:effectLst/>
              <a:uLnTx/>
              <a:uFillTx/>
              <a:latin typeface="Hind Regular"/>
              <a:ea typeface="Hind Regular"/>
              <a:cs typeface="Hind Regular"/>
              <a:sym typeface="Hind Regular"/>
            </a:endParaRPr>
          </a:p>
        </p:txBody>
      </p:sp>
      <p:sp>
        <p:nvSpPr>
          <p:cNvPr id="99" name="Arrow: Right 98">
            <a:extLst>
              <a:ext uri="{FF2B5EF4-FFF2-40B4-BE49-F238E27FC236}">
                <a16:creationId xmlns:a16="http://schemas.microsoft.com/office/drawing/2014/main" id="{E87B12F8-9E49-4C1F-A39B-8D761B4746CD}"/>
              </a:ext>
            </a:extLst>
          </p:cNvPr>
          <p:cNvSpPr/>
          <p:nvPr/>
        </p:nvSpPr>
        <p:spPr>
          <a:xfrm>
            <a:off x="2280838" y="6239345"/>
            <a:ext cx="659184" cy="84666"/>
          </a:xfrm>
          <a:prstGeom prst="rightArrow">
            <a:avLst/>
          </a:prstGeom>
          <a:solidFill>
            <a:srgbClr val="7FD0D9"/>
          </a:solidFill>
          <a:ln w="25400" cap="flat">
            <a:solidFill>
              <a:srgbClr val="7FD0D9"/>
            </a:solidFill>
            <a:prstDash val="solid"/>
            <a:round/>
          </a:ln>
          <a:effectLst>
            <a:outerShdw blurRad="38100" dist="23000" dir="5400000" rotWithShape="0">
              <a:srgbClr val="000000">
                <a:alpha val="35000"/>
              </a:srgbClr>
            </a:outerShdw>
          </a:effectLst>
          <a:sp3d/>
        </p:spPr>
        <p:txBody>
          <a:bodyPr rot="0" spcFirstLastPara="1" vertOverflow="overflow" horzOverflow="overflow" vert="horz" wrap="square" lIns="45718" tIns="45718" rIns="45718" bIns="45718" numCol="1" spcCol="38100" rtlCol="0" anchor="ctr">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7616E"/>
              </a:solidFill>
              <a:effectLst/>
              <a:uLnTx/>
              <a:uFillTx/>
              <a:latin typeface="Hind Regular"/>
              <a:ea typeface="Hind Regular"/>
              <a:cs typeface="Hind Regular"/>
              <a:sym typeface="Hind Regular"/>
            </a:endParaRPr>
          </a:p>
        </p:txBody>
      </p:sp>
      <p:sp>
        <p:nvSpPr>
          <p:cNvPr id="101" name="TextBox 100">
            <a:extLst>
              <a:ext uri="{FF2B5EF4-FFF2-40B4-BE49-F238E27FC236}">
                <a16:creationId xmlns:a16="http://schemas.microsoft.com/office/drawing/2014/main" id="{B0BAE179-F4AC-4C17-AAFA-0325210BFC09}"/>
              </a:ext>
            </a:extLst>
          </p:cNvPr>
          <p:cNvSpPr txBox="1"/>
          <p:nvPr/>
        </p:nvSpPr>
        <p:spPr>
          <a:xfrm>
            <a:off x="3172114" y="1030078"/>
            <a:ext cx="8465035" cy="40010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lang="en-US" sz="2000" b="1" kern="0" dirty="0">
                <a:solidFill>
                  <a:srgbClr val="696F70"/>
                </a:solidFill>
                <a:latin typeface="Hind Bold"/>
                <a:ea typeface="Hind Bold"/>
                <a:cs typeface="Hind Bold"/>
                <a:sym typeface="Hind Bold"/>
              </a:rPr>
              <a:t>25</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/29 clinics (</a:t>
            </a:r>
            <a:r>
              <a:rPr lang="en-US" sz="2000" b="1" kern="0" dirty="0">
                <a:solidFill>
                  <a:srgbClr val="696F70"/>
                </a:solidFill>
                <a:latin typeface="Hind Bold"/>
                <a:ea typeface="Hind Bold"/>
                <a:cs typeface="Hind Bold"/>
                <a:sym typeface="Hind Bold"/>
              </a:rPr>
              <a:t>86</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a:t>
            </a:r>
          </a:p>
        </p:txBody>
      </p:sp>
      <p:sp>
        <p:nvSpPr>
          <p:cNvPr id="105" name="TextBox 104">
            <a:extLst>
              <a:ext uri="{FF2B5EF4-FFF2-40B4-BE49-F238E27FC236}">
                <a16:creationId xmlns:a16="http://schemas.microsoft.com/office/drawing/2014/main" id="{45C2A9EA-B5D8-4C0E-9AED-035F6B804320}"/>
              </a:ext>
            </a:extLst>
          </p:cNvPr>
          <p:cNvSpPr txBox="1"/>
          <p:nvPr/>
        </p:nvSpPr>
        <p:spPr>
          <a:xfrm>
            <a:off x="3194898" y="1704300"/>
            <a:ext cx="8465035" cy="40010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lang="en-US" sz="2000" b="1" kern="0" dirty="0">
                <a:solidFill>
                  <a:srgbClr val="696F70"/>
                </a:solidFill>
                <a:latin typeface="Hind Bold"/>
                <a:ea typeface="Hind Bold"/>
                <a:cs typeface="Hind Bold"/>
                <a:sym typeface="Hind Bold"/>
              </a:rPr>
              <a:t>27</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/29 clinics (93%)</a:t>
            </a:r>
          </a:p>
        </p:txBody>
      </p:sp>
      <p:sp>
        <p:nvSpPr>
          <p:cNvPr id="106" name="TextBox 105">
            <a:extLst>
              <a:ext uri="{FF2B5EF4-FFF2-40B4-BE49-F238E27FC236}">
                <a16:creationId xmlns:a16="http://schemas.microsoft.com/office/drawing/2014/main" id="{616EA6B8-2C4A-41D6-B104-B77108053786}"/>
              </a:ext>
            </a:extLst>
          </p:cNvPr>
          <p:cNvSpPr txBox="1"/>
          <p:nvPr/>
        </p:nvSpPr>
        <p:spPr>
          <a:xfrm>
            <a:off x="3194898" y="3960539"/>
            <a:ext cx="8465035" cy="40010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lang="en-US" sz="2000" b="1" kern="0" dirty="0">
                <a:solidFill>
                  <a:srgbClr val="696F70"/>
                </a:solidFill>
                <a:latin typeface="Hind Bold"/>
                <a:ea typeface="Hind Bold"/>
                <a:cs typeface="Hind Bold"/>
                <a:sym typeface="Hind Bold"/>
              </a:rPr>
              <a:t>8</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/29 clinics (28%)</a:t>
            </a:r>
          </a:p>
        </p:txBody>
      </p:sp>
      <p:sp>
        <p:nvSpPr>
          <p:cNvPr id="25" name="TextBox 24">
            <a:extLst>
              <a:ext uri="{FF2B5EF4-FFF2-40B4-BE49-F238E27FC236}">
                <a16:creationId xmlns:a16="http://schemas.microsoft.com/office/drawing/2014/main" id="{A480A1DC-CB3F-0C36-0CF5-7B3CED154A97}"/>
              </a:ext>
            </a:extLst>
          </p:cNvPr>
          <p:cNvSpPr txBox="1"/>
          <p:nvPr/>
        </p:nvSpPr>
        <p:spPr>
          <a:xfrm>
            <a:off x="3194898" y="4681841"/>
            <a:ext cx="8465035" cy="40010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lang="en-US" sz="2000" b="1" kern="0" dirty="0">
                <a:solidFill>
                  <a:srgbClr val="696F70"/>
                </a:solidFill>
                <a:latin typeface="Hind Bold"/>
                <a:ea typeface="Hind Bold"/>
                <a:cs typeface="Hind Bold"/>
                <a:sym typeface="Hind Bold"/>
              </a:rPr>
              <a:t>7</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/29 clinics (24%)</a:t>
            </a:r>
          </a:p>
        </p:txBody>
      </p:sp>
      <p:sp>
        <p:nvSpPr>
          <p:cNvPr id="26" name="TextBox 25">
            <a:extLst>
              <a:ext uri="{FF2B5EF4-FFF2-40B4-BE49-F238E27FC236}">
                <a16:creationId xmlns:a16="http://schemas.microsoft.com/office/drawing/2014/main" id="{1BE4E819-B98A-7D0A-E752-8107BE123BE3}"/>
              </a:ext>
            </a:extLst>
          </p:cNvPr>
          <p:cNvSpPr txBox="1"/>
          <p:nvPr/>
        </p:nvSpPr>
        <p:spPr>
          <a:xfrm>
            <a:off x="3194898" y="5359577"/>
            <a:ext cx="8465035" cy="40010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6/29 clinics (20%)</a:t>
            </a:r>
          </a:p>
        </p:txBody>
      </p:sp>
      <p:sp>
        <p:nvSpPr>
          <p:cNvPr id="27" name="TextBox 26">
            <a:extLst>
              <a:ext uri="{FF2B5EF4-FFF2-40B4-BE49-F238E27FC236}">
                <a16:creationId xmlns:a16="http://schemas.microsoft.com/office/drawing/2014/main" id="{D0615032-87A6-BAB0-EC50-BC8FA0765FD6}"/>
              </a:ext>
            </a:extLst>
          </p:cNvPr>
          <p:cNvSpPr txBox="1"/>
          <p:nvPr/>
        </p:nvSpPr>
        <p:spPr>
          <a:xfrm>
            <a:off x="3194899" y="3147202"/>
            <a:ext cx="8465035" cy="40010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10/29 clinics (</a:t>
            </a:r>
            <a:r>
              <a:rPr lang="en-US" sz="2000" b="1" kern="0" dirty="0">
                <a:solidFill>
                  <a:srgbClr val="696F70"/>
                </a:solidFill>
                <a:latin typeface="Hind Bold"/>
                <a:ea typeface="Hind Bold"/>
                <a:cs typeface="Hind Bold"/>
                <a:sym typeface="Hind Bold"/>
              </a:rPr>
              <a:t>34</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a:t>
            </a:r>
          </a:p>
        </p:txBody>
      </p:sp>
      <p:sp>
        <p:nvSpPr>
          <p:cNvPr id="28" name="TextBox 27">
            <a:extLst>
              <a:ext uri="{FF2B5EF4-FFF2-40B4-BE49-F238E27FC236}">
                <a16:creationId xmlns:a16="http://schemas.microsoft.com/office/drawing/2014/main" id="{37B23A27-C813-FD89-5053-841918436B07}"/>
              </a:ext>
            </a:extLst>
          </p:cNvPr>
          <p:cNvSpPr txBox="1"/>
          <p:nvPr/>
        </p:nvSpPr>
        <p:spPr>
          <a:xfrm>
            <a:off x="3278441" y="6111880"/>
            <a:ext cx="8465035" cy="40010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lang="en-US" sz="2000" b="1" kern="0" dirty="0">
                <a:solidFill>
                  <a:srgbClr val="696F70"/>
                </a:solidFill>
                <a:latin typeface="Hind Bold"/>
                <a:ea typeface="Hind Bold"/>
                <a:cs typeface="Hind Bold"/>
                <a:sym typeface="Hind Bold"/>
              </a:rPr>
              <a:t>5</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/29clinics (</a:t>
            </a:r>
            <a:r>
              <a:rPr lang="en-US" sz="2000" b="1" kern="0" dirty="0">
                <a:solidFill>
                  <a:srgbClr val="696F70"/>
                </a:solidFill>
                <a:latin typeface="Hind Bold"/>
                <a:ea typeface="Hind Bold"/>
                <a:cs typeface="Hind Bold"/>
                <a:sym typeface="Hind Bold"/>
              </a:rPr>
              <a:t>17</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a:t>
            </a:r>
          </a:p>
        </p:txBody>
      </p:sp>
      <p:sp>
        <p:nvSpPr>
          <p:cNvPr id="29" name="TextBox 28">
            <a:extLst>
              <a:ext uri="{FF2B5EF4-FFF2-40B4-BE49-F238E27FC236}">
                <a16:creationId xmlns:a16="http://schemas.microsoft.com/office/drawing/2014/main" id="{8C16B447-4065-FEA7-81EF-1EDDAD374FC5}"/>
              </a:ext>
            </a:extLst>
          </p:cNvPr>
          <p:cNvSpPr txBox="1"/>
          <p:nvPr/>
        </p:nvSpPr>
        <p:spPr>
          <a:xfrm>
            <a:off x="3194898" y="2318636"/>
            <a:ext cx="8465035" cy="400105"/>
          </a:xfrm>
          <a:prstGeom prst="rect">
            <a:avLst/>
          </a:prstGeom>
          <a:noFill/>
          <a:ln w="12700" cap="flat">
            <a:noFill/>
            <a:miter lim="400000"/>
          </a:ln>
          <a:effectLst/>
          <a:sp3d/>
        </p:spPr>
        <p:txBody>
          <a:bodyPr rot="0" spcFirstLastPara="1" vertOverflow="overflow" horzOverflow="overflow" vert="horz" wrap="square" lIns="45718" tIns="45718" rIns="45718" bIns="45718"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r>
              <a:rPr lang="en-US" sz="2000" b="1" kern="0" dirty="0">
                <a:solidFill>
                  <a:srgbClr val="696F70"/>
                </a:solidFill>
                <a:latin typeface="Hind Bold"/>
                <a:ea typeface="Hind Bold"/>
                <a:cs typeface="Hind Bold"/>
                <a:sym typeface="Hind Bold"/>
              </a:rPr>
              <a:t>12</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/29 clinics (</a:t>
            </a:r>
            <a:r>
              <a:rPr lang="en-US" sz="2000" b="1" kern="0" dirty="0">
                <a:solidFill>
                  <a:srgbClr val="696F70"/>
                </a:solidFill>
                <a:latin typeface="Hind Bold"/>
                <a:ea typeface="Hind Bold"/>
                <a:cs typeface="Hind Bold"/>
                <a:sym typeface="Hind Bold"/>
              </a:rPr>
              <a:t>41</a:t>
            </a:r>
            <a:r>
              <a:rPr kumimoji="0" lang="en-US" sz="2000" b="1" i="0" u="none" strike="noStrike" kern="0" cap="none" spc="0" normalizeH="0" baseline="0" noProof="0" dirty="0">
                <a:ln>
                  <a:noFill/>
                </a:ln>
                <a:solidFill>
                  <a:srgbClr val="696F70"/>
                </a:solidFill>
                <a:effectLst/>
                <a:uLnTx/>
                <a:uFillTx/>
                <a:latin typeface="Hind Bold"/>
                <a:ea typeface="Hind Bold"/>
                <a:cs typeface="Hind Bold"/>
                <a:sym typeface="Hind Bold"/>
              </a:rPr>
              <a:t>%)</a:t>
            </a:r>
          </a:p>
        </p:txBody>
      </p:sp>
    </p:spTree>
    <p:extLst>
      <p:ext uri="{BB962C8B-B14F-4D97-AF65-F5344CB8AC3E}">
        <p14:creationId xmlns:p14="http://schemas.microsoft.com/office/powerpoint/2010/main" val="415205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1000"/>
                                        <p:tgtEl>
                                          <p:spTgt spid="96"/>
                                        </p:tgtEl>
                                      </p:cBhvr>
                                    </p:animEffect>
                                    <p:anim calcmode="lin" valueType="num">
                                      <p:cBhvr>
                                        <p:cTn id="23" dur="1000" fill="hold"/>
                                        <p:tgtEl>
                                          <p:spTgt spid="96"/>
                                        </p:tgtEl>
                                        <p:attrNameLst>
                                          <p:attrName>ppt_x</p:attrName>
                                        </p:attrNameLst>
                                      </p:cBhvr>
                                      <p:tavLst>
                                        <p:tav tm="0">
                                          <p:val>
                                            <p:strVal val="#ppt_x"/>
                                          </p:val>
                                        </p:tav>
                                        <p:tav tm="100000">
                                          <p:val>
                                            <p:strVal val="#ppt_x"/>
                                          </p:val>
                                        </p:tav>
                                      </p:tavLst>
                                    </p:anim>
                                    <p:anim calcmode="lin" valueType="num">
                                      <p:cBhvr>
                                        <p:cTn id="24" dur="1000" fill="hold"/>
                                        <p:tgtEl>
                                          <p:spTgt spid="9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1000"/>
                                        <p:tgtEl>
                                          <p:spTgt spid="97"/>
                                        </p:tgtEl>
                                      </p:cBhvr>
                                    </p:animEffect>
                                    <p:anim calcmode="lin" valueType="num">
                                      <p:cBhvr>
                                        <p:cTn id="33" dur="1000" fill="hold"/>
                                        <p:tgtEl>
                                          <p:spTgt spid="97"/>
                                        </p:tgtEl>
                                        <p:attrNameLst>
                                          <p:attrName>ppt_x</p:attrName>
                                        </p:attrNameLst>
                                      </p:cBhvr>
                                      <p:tavLst>
                                        <p:tav tm="0">
                                          <p:val>
                                            <p:strVal val="#ppt_x"/>
                                          </p:val>
                                        </p:tav>
                                        <p:tav tm="100000">
                                          <p:val>
                                            <p:strVal val="#ppt_x"/>
                                          </p:val>
                                        </p:tav>
                                      </p:tavLst>
                                    </p:anim>
                                    <p:anim calcmode="lin" valueType="num">
                                      <p:cBhvr>
                                        <p:cTn id="34" dur="1000" fill="hold"/>
                                        <p:tgtEl>
                                          <p:spTgt spid="9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4" grpId="0" animBg="1"/>
      <p:bldP spid="44" grpId="0" animBg="1"/>
      <p:bldP spid="96" grpId="0" animBg="1"/>
      <p:bldP spid="3" grpId="0" animBg="1"/>
      <p:bldP spid="97"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8570F2-53DC-484E-BF00-83EE41DE04E0}"/>
              </a:ext>
            </a:extLst>
          </p:cNvPr>
          <p:cNvGraphicFramePr>
            <a:graphicFrameLocks noGrp="1"/>
          </p:cNvGraphicFramePr>
          <p:nvPr>
            <p:extLst>
              <p:ext uri="{D42A27DB-BD31-4B8C-83A1-F6EECF244321}">
                <p14:modId xmlns:p14="http://schemas.microsoft.com/office/powerpoint/2010/main" val="2168286609"/>
              </p:ext>
            </p:extLst>
          </p:nvPr>
        </p:nvGraphicFramePr>
        <p:xfrm>
          <a:off x="548640" y="935088"/>
          <a:ext cx="10600883" cy="5124006"/>
        </p:xfrm>
        <a:graphic>
          <a:graphicData uri="http://schemas.openxmlformats.org/drawingml/2006/table">
            <a:tbl>
              <a:tblPr/>
              <a:tblGrid>
                <a:gridCol w="954956">
                  <a:extLst>
                    <a:ext uri="{9D8B030D-6E8A-4147-A177-3AD203B41FA5}">
                      <a16:colId xmlns:a16="http://schemas.microsoft.com/office/drawing/2014/main" val="3649631469"/>
                    </a:ext>
                  </a:extLst>
                </a:gridCol>
                <a:gridCol w="246743">
                  <a:extLst>
                    <a:ext uri="{9D8B030D-6E8A-4147-A177-3AD203B41FA5}">
                      <a16:colId xmlns:a16="http://schemas.microsoft.com/office/drawing/2014/main" val="3390412037"/>
                    </a:ext>
                  </a:extLst>
                </a:gridCol>
                <a:gridCol w="830868">
                  <a:extLst>
                    <a:ext uri="{9D8B030D-6E8A-4147-A177-3AD203B41FA5}">
                      <a16:colId xmlns:a16="http://schemas.microsoft.com/office/drawing/2014/main" val="2885256530"/>
                    </a:ext>
                  </a:extLst>
                </a:gridCol>
                <a:gridCol w="1182742">
                  <a:extLst>
                    <a:ext uri="{9D8B030D-6E8A-4147-A177-3AD203B41FA5}">
                      <a16:colId xmlns:a16="http://schemas.microsoft.com/office/drawing/2014/main" val="329579289"/>
                    </a:ext>
                  </a:extLst>
                </a:gridCol>
                <a:gridCol w="1349203">
                  <a:extLst>
                    <a:ext uri="{9D8B030D-6E8A-4147-A177-3AD203B41FA5}">
                      <a16:colId xmlns:a16="http://schemas.microsoft.com/office/drawing/2014/main" val="2996866283"/>
                    </a:ext>
                  </a:extLst>
                </a:gridCol>
                <a:gridCol w="1284727">
                  <a:extLst>
                    <a:ext uri="{9D8B030D-6E8A-4147-A177-3AD203B41FA5}">
                      <a16:colId xmlns:a16="http://schemas.microsoft.com/office/drawing/2014/main" val="2964392615"/>
                    </a:ext>
                  </a:extLst>
                </a:gridCol>
                <a:gridCol w="1241499">
                  <a:extLst>
                    <a:ext uri="{9D8B030D-6E8A-4147-A177-3AD203B41FA5}">
                      <a16:colId xmlns:a16="http://schemas.microsoft.com/office/drawing/2014/main" val="3373964957"/>
                    </a:ext>
                  </a:extLst>
                </a:gridCol>
                <a:gridCol w="1068687">
                  <a:extLst>
                    <a:ext uri="{9D8B030D-6E8A-4147-A177-3AD203B41FA5}">
                      <a16:colId xmlns:a16="http://schemas.microsoft.com/office/drawing/2014/main" val="1353730827"/>
                    </a:ext>
                  </a:extLst>
                </a:gridCol>
                <a:gridCol w="201557">
                  <a:extLst>
                    <a:ext uri="{9D8B030D-6E8A-4147-A177-3AD203B41FA5}">
                      <a16:colId xmlns:a16="http://schemas.microsoft.com/office/drawing/2014/main" val="664787841"/>
                    </a:ext>
                  </a:extLst>
                </a:gridCol>
                <a:gridCol w="1048532">
                  <a:extLst>
                    <a:ext uri="{9D8B030D-6E8A-4147-A177-3AD203B41FA5}">
                      <a16:colId xmlns:a16="http://schemas.microsoft.com/office/drawing/2014/main" val="3238369244"/>
                    </a:ext>
                  </a:extLst>
                </a:gridCol>
                <a:gridCol w="1191369">
                  <a:extLst>
                    <a:ext uri="{9D8B030D-6E8A-4147-A177-3AD203B41FA5}">
                      <a16:colId xmlns:a16="http://schemas.microsoft.com/office/drawing/2014/main" val="3338555145"/>
                    </a:ext>
                  </a:extLst>
                </a:gridCol>
              </a:tblGrid>
              <a:tr h="380358">
                <a:tc gridSpan="11">
                  <a:txBody>
                    <a:bodyPr/>
                    <a:lstStyle/>
                    <a:p>
                      <a:pPr algn="ctr" fontAlgn="b"/>
                      <a:r>
                        <a:rPr lang="en-US" sz="2800" b="1" i="0" u="none" strike="noStrike" dirty="0">
                          <a:solidFill>
                            <a:srgbClr val="000000"/>
                          </a:solidFill>
                          <a:effectLst/>
                          <a:latin typeface="Calibri" panose="020F0502020204030204" pitchFamily="34" charset="0"/>
                        </a:rPr>
                        <a:t>Peds Improvement Score Card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endParaRPr lang="en-US"/>
                    </a:p>
                  </a:txBody>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521785212"/>
                  </a:ext>
                </a:extLst>
              </a:tr>
              <a:tr h="533891">
                <a:tc gridSpan="2">
                  <a:txBody>
                    <a:bodyPr/>
                    <a:lstStyle/>
                    <a:p>
                      <a:pPr algn="ctr" fontAlgn="b"/>
                      <a:r>
                        <a:rPr lang="en-US" sz="1400" b="1" i="0" u="none" strike="noStrike" dirty="0">
                          <a:solidFill>
                            <a:srgbClr val="000000"/>
                          </a:solidFill>
                          <a:effectLst/>
                          <a:latin typeface="Calibri" panose="020F0502020204030204" pitchFamily="34" charset="0"/>
                        </a:rPr>
                        <a:t>Sites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r>
                        <a:rPr lang="en-US" sz="1600" b="1" i="0" u="none" strike="noStrike" dirty="0">
                          <a:solidFill>
                            <a:srgbClr val="000000"/>
                          </a:solidFill>
                          <a:effectLst/>
                          <a:latin typeface="Calibri" panose="020F0502020204030204" pitchFamily="34" charset="0"/>
                        </a:rPr>
                        <a:t>A1c&lt;7%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A1c&lt;7%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 CGM Use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Pump Use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Depression screening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DKA Events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TIR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Documented Transition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SDOH Screening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28401658"/>
                  </a:ext>
                </a:extLst>
              </a:tr>
              <a:tr h="151976">
                <a:tc gridSpan="11">
                  <a:txBody>
                    <a:bodyPr/>
                    <a:lstStyle/>
                    <a:p>
                      <a:pPr algn="ctr" fontAlgn="b"/>
                      <a:endParaRPr lang="en-US" sz="11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algn="ctr" fontAlgn="b"/>
                      <a:endParaRPr lang="en-US" sz="1200" b="0" i="1"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endParaRPr lang="en-US" sz="1200" b="0" i="1"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pPr algn="ctr" fontAlgn="b"/>
                      <a:endParaRPr lang="en-US" sz="1200" b="0" i="1"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endParaRPr lang="en-US" sz="1200" b="0" i="1"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84642259"/>
                  </a:ext>
                </a:extLst>
              </a:tr>
              <a:tr h="0">
                <a:tc>
                  <a:txBody>
                    <a:bodyPr/>
                    <a:lstStyle/>
                    <a:p>
                      <a:pPr algn="l" fontAlgn="b"/>
                      <a:r>
                        <a:rPr lang="en-US" sz="1600" b="1" i="0" u="none" strike="noStrike" dirty="0">
                          <a:solidFill>
                            <a:srgbClr val="000000"/>
                          </a:solidFill>
                          <a:effectLst/>
                          <a:latin typeface="Calibri" panose="020F0502020204030204" pitchFamily="34" charset="0"/>
                        </a:rPr>
                        <a:t>T1DX-QI Goals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1" u="none" strike="noStrike" dirty="0">
                          <a:solidFill>
                            <a:srgbClr val="000000"/>
                          </a:solidFill>
                          <a:effectLst/>
                          <a:latin typeface="Calibri" panose="020F0502020204030204" pitchFamily="34" charset="0"/>
                        </a:rPr>
                        <a:t> &lt;7%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b"/>
                      <a:endParaRPr lang="en-US" sz="1600" b="1" i="1"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70%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65%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80%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&lt;6.3%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gridSpan="2">
                  <a:txBody>
                    <a:bodyPr/>
                    <a:lstStyle/>
                    <a:p>
                      <a:pPr algn="ctr" fontAlgn="b"/>
                      <a:r>
                        <a:rPr lang="en-US" sz="1600" b="1" i="1" u="none" strike="noStrike" dirty="0">
                          <a:solidFill>
                            <a:srgbClr val="000000"/>
                          </a:solidFill>
                          <a:effectLst/>
                          <a:latin typeface="Calibri" panose="020F0502020204030204" pitchFamily="34" charset="0"/>
                        </a:rPr>
                        <a:t>&gt;50%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b"/>
                      <a:endParaRPr lang="en-US" sz="1600" b="1" i="1"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&gt;10%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&gt;10%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98608077"/>
                  </a:ext>
                </a:extLst>
              </a:tr>
              <a:tr h="220546">
                <a:tc>
                  <a:txBody>
                    <a:bodyPr/>
                    <a:lstStyle/>
                    <a:p>
                      <a:pPr algn="l" fontAlgn="b"/>
                      <a:r>
                        <a:rPr lang="en-US" sz="1600" b="1" i="0" u="none" strike="noStrike" dirty="0">
                          <a:solidFill>
                            <a:srgbClr val="000000"/>
                          </a:solidFill>
                          <a:effectLst/>
                          <a:latin typeface="Calibri" panose="020F0502020204030204" pitchFamily="34" charset="0"/>
                        </a:rPr>
                        <a:t>QIC Status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73%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rPr>
                        <a:t>53%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2.6%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gridSpan="2">
                  <a:txBody>
                    <a:bodyPr/>
                    <a:lstStyle/>
                    <a:p>
                      <a:pPr algn="ctr" fontAlgn="b"/>
                      <a:r>
                        <a:rPr lang="en-US" sz="1600" b="1" i="0" u="none" strike="noStrike" dirty="0">
                          <a:solidFill>
                            <a:srgbClr val="000000"/>
                          </a:solidFill>
                          <a:effectLst/>
                          <a:latin typeface="Calibri" panose="020F0502020204030204" pitchFamily="34" charset="0"/>
                        </a:rPr>
                        <a:t>36%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29%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36883756"/>
                  </a:ext>
                </a:extLst>
              </a:tr>
              <a:tr h="220546">
                <a:tc gridSpan="11">
                  <a:txBody>
                    <a:bodyPr/>
                    <a:lstStyle/>
                    <a:p>
                      <a:pPr algn="l" fontAlgn="b"/>
                      <a:endParaRPr lang="en-US"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marL="0" marR="0" lvl="0" indent="0" algn="ctr" defTabSz="914400" eaLnBrk="1" fontAlgn="b"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56522002"/>
                  </a:ext>
                </a:extLst>
              </a:tr>
              <a:tr h="220546">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Lurie</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22%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fontAlgn="b"/>
                      <a:r>
                        <a:rPr lang="en-US" sz="1600" b="1" i="0" u="none" strike="noStrike" dirty="0">
                          <a:solidFill>
                            <a:srgbClr val="000000"/>
                          </a:solidFill>
                          <a:effectLst/>
                          <a:latin typeface="Calibri" panose="020F0502020204030204" pitchFamily="34" charset="0"/>
                        </a:rPr>
                        <a:t>68%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43%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rPr>
                        <a:t>11%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12%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3475601"/>
                  </a:ext>
                </a:extLst>
              </a:tr>
              <a:tr h="210557">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NYU Peds</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36%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2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chemeClr val="tx1"/>
                          </a:solidFill>
                          <a:effectLst/>
                          <a:latin typeface="Calibri" panose="020F0502020204030204" pitchFamily="34" charset="0"/>
                        </a:rPr>
                        <a:t>86%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80%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55%(</a:t>
                      </a:r>
                      <a:r>
                        <a:rPr lang="en-US" sz="1600" b="1" i="0" u="none" strike="noStrike" dirty="0">
                          <a:solidFill>
                            <a:srgbClr val="000000"/>
                          </a:solidFill>
                          <a:effectLst/>
                          <a:latin typeface="Calibri" panose="020F0502020204030204" pitchFamily="34" charset="0"/>
                          <a:sym typeface="Wingdings" panose="05000000000000000000" pitchFamily="2" charset="2"/>
                        </a:rPr>
                        <a:t></a:t>
                      </a:r>
                      <a:r>
                        <a:rPr lang="en-US" sz="1600" b="1" i="0" u="none" strike="noStrike" dirty="0">
                          <a:solidFill>
                            <a:srgbClr val="000000"/>
                          </a:solidFill>
                          <a:effectLst/>
                          <a:latin typeface="Calibri" panose="020F0502020204030204" pitchFamily="34" charset="0"/>
                        </a:rPr>
                        <a:t>45%)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fontAlgn="b"/>
                      <a:r>
                        <a:rPr lang="en-US" sz="1600" b="1" i="0" u="none" strike="noStrike" dirty="0">
                          <a:solidFill>
                            <a:srgbClr val="000000"/>
                          </a:solidFill>
                          <a:effectLst/>
                          <a:latin typeface="Calibri" panose="020F0502020204030204" pitchFamily="34" charset="0"/>
                        </a:rPr>
                        <a:t>56%(</a:t>
                      </a:r>
                      <a:r>
                        <a:rPr lang="en-US" sz="1600" b="1" i="0" u="none" strike="noStrike" dirty="0">
                          <a:solidFill>
                            <a:srgbClr val="000000"/>
                          </a:solidFill>
                          <a:effectLst/>
                          <a:latin typeface="Calibri" panose="020F0502020204030204" pitchFamily="34" charset="0"/>
                          <a:sym typeface="Wingdings" panose="05000000000000000000" pitchFamily="2" charset="2"/>
                        </a:rPr>
                        <a:t></a:t>
                      </a:r>
                      <a:r>
                        <a:rPr lang="en-US" sz="1600" b="1" i="0" u="none" strike="noStrike" dirty="0">
                          <a:solidFill>
                            <a:srgbClr val="000000"/>
                          </a:solidFill>
                          <a:effectLst/>
                          <a:latin typeface="Calibri" panose="020F0502020204030204" pitchFamily="34" charset="0"/>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fontAlgn="b"/>
                      <a:r>
                        <a:rPr lang="en-US" sz="1600" b="1" i="0" u="none" strike="noStrike" dirty="0">
                          <a:solidFill>
                            <a:srgbClr val="000000"/>
                          </a:solidFill>
                          <a:effectLst/>
                          <a:latin typeface="Calibri" panose="020F0502020204030204" pitchFamily="34" charset="0"/>
                        </a:rPr>
                        <a:t>56%%(</a:t>
                      </a:r>
                      <a:r>
                        <a:rPr lang="en-US" sz="1600" b="1" i="0" u="none" strike="noStrike" dirty="0">
                          <a:solidFill>
                            <a:srgbClr val="000000"/>
                          </a:solidFill>
                          <a:effectLst/>
                          <a:latin typeface="Calibri" panose="020F0502020204030204" pitchFamily="34" charset="0"/>
                          <a:sym typeface="Wingdings" panose="05000000000000000000" pitchFamily="2" charset="2"/>
                        </a:rPr>
                        <a:t></a:t>
                      </a:r>
                      <a:r>
                        <a:rPr lang="en-US" sz="1600" b="1" i="0" u="none" strike="noStrike" dirty="0">
                          <a:solidFill>
                            <a:srgbClr val="000000"/>
                          </a:solidFill>
                          <a:effectLst/>
                          <a:latin typeface="Calibri" panose="020F0502020204030204" pitchFamily="34" charset="0"/>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67%(</a:t>
                      </a:r>
                      <a:r>
                        <a:rPr lang="en-US" sz="1600" b="1" i="0" u="none" strike="noStrike" dirty="0">
                          <a:solidFill>
                            <a:srgbClr val="000000"/>
                          </a:solidFill>
                          <a:effectLst/>
                          <a:latin typeface="Calibri" panose="020F0502020204030204" pitchFamily="34" charset="0"/>
                          <a:sym typeface="Wingdings" panose="05000000000000000000" pitchFamily="2" charset="2"/>
                        </a:rPr>
                        <a:t>68</a:t>
                      </a:r>
                      <a:r>
                        <a:rPr lang="en-US" sz="1600" b="1" i="0" u="none" strike="noStrike" dirty="0">
                          <a:solidFill>
                            <a:srgbClr val="000000"/>
                          </a:solidFill>
                          <a:effectLst/>
                          <a:latin typeface="Calibri" panose="020F0502020204030204" pitchFamily="34" charset="0"/>
                        </a:rPr>
                        <a:t>%)</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3172961947"/>
                  </a:ext>
                </a:extLst>
              </a:tr>
              <a:tr h="220546">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Cornell</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fontAlgn="b"/>
                      <a:r>
                        <a:rPr lang="en-US" sz="1600" b="1" i="0" u="none" strike="noStrike" dirty="0">
                          <a:solidFill>
                            <a:srgbClr val="000000"/>
                          </a:solidFill>
                          <a:effectLst/>
                          <a:latin typeface="Calibri" panose="020F0502020204030204" pitchFamily="34" charset="0"/>
                        </a:rPr>
                        <a:t>66%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69%(</a:t>
                      </a:r>
                      <a:r>
                        <a:rPr lang="en-US" sz="1600" b="1" i="0" u="none" strike="noStrike" dirty="0">
                          <a:solidFill>
                            <a:srgbClr val="000000"/>
                          </a:solidFill>
                          <a:effectLst/>
                          <a:latin typeface="Calibri" panose="020F0502020204030204" pitchFamily="34" charset="0"/>
                          <a:sym typeface="Wingdings" panose="05000000000000000000" pitchFamily="2" charset="2"/>
                        </a:rPr>
                        <a:t></a:t>
                      </a:r>
                      <a:r>
                        <a:rPr lang="en-US" sz="1600" b="1" i="0" u="none" strike="noStrike" dirty="0">
                          <a:solidFill>
                            <a:srgbClr val="000000"/>
                          </a:solidFill>
                          <a:effectLst/>
                          <a:latin typeface="Calibri" panose="020F0502020204030204" pitchFamily="34" charset="0"/>
                        </a:rPr>
                        <a:t>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39%(</a:t>
                      </a:r>
                      <a:r>
                        <a:rPr lang="en-US" sz="1600" b="1" i="0" u="none" strike="noStrike" dirty="0">
                          <a:solidFill>
                            <a:srgbClr val="000000"/>
                          </a:solidFill>
                          <a:effectLst/>
                          <a:latin typeface="Calibri" panose="020F0502020204030204" pitchFamily="34" charset="0"/>
                          <a:sym typeface="Wingdings" panose="05000000000000000000" pitchFamily="2" charset="2"/>
                        </a:rPr>
                        <a:t>27</a:t>
                      </a:r>
                      <a:r>
                        <a:rPr lang="en-US" sz="1600" b="1" i="0" u="none" strike="noStrike" dirty="0">
                          <a:solidFill>
                            <a:srgbClr val="000000"/>
                          </a:solidFill>
                          <a:effectLst/>
                          <a:latin typeface="Calibri" panose="020F0502020204030204" pitchFamily="34" charset="0"/>
                        </a:rPr>
                        <a:t>%)</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16.7%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fontAlgn="b"/>
                      <a:r>
                        <a:rPr lang="en-US" sz="1600" b="1" i="0" u="none" strike="noStrike">
                          <a:solidFill>
                            <a:srgbClr val="000000"/>
                          </a:solidFill>
                          <a:effectLst/>
                          <a:latin typeface="Calibri" panose="020F0502020204030204" pitchFamily="34" charset="0"/>
                        </a:rPr>
                        <a:t>39%</a:t>
                      </a: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fontAlgn="b"/>
                      <a:r>
                        <a:rPr lang="en-US" sz="1600" b="1" i="0" u="none" strike="noStrike" dirty="0">
                          <a:solidFill>
                            <a:srgbClr val="000000"/>
                          </a:solidFill>
                          <a:effectLst/>
                          <a:latin typeface="Calibri" panose="020F0502020204030204" pitchFamily="34" charset="0"/>
                        </a:rPr>
                        <a:t>39%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18%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134652262"/>
                  </a:ext>
                </a:extLst>
              </a:tr>
              <a:tr h="220546">
                <a:tc>
                  <a:txBody>
                    <a:bodyPr/>
                    <a:lstStyle/>
                    <a:p>
                      <a:r>
                        <a:rPr lang="en-US" sz="1400" b="1" dirty="0"/>
                        <a:t>Michigan</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a:txBody>
                    <a:bodyPr/>
                    <a:lstStyle/>
                    <a:p>
                      <a:pPr algn="ctr" fontAlgn="b"/>
                      <a:r>
                        <a:rPr lang="en-US" sz="1600" b="1" i="0" u="none" strike="noStrike" dirty="0">
                          <a:solidFill>
                            <a:srgbClr val="000000"/>
                          </a:solidFill>
                          <a:effectLst/>
                          <a:latin typeface="Calibri" panose="020F0502020204030204" pitchFamily="34" charset="0"/>
                        </a:rPr>
                        <a:t>76%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68%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sz="1600" b="1"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72328901"/>
                  </a:ext>
                </a:extLst>
              </a:tr>
              <a:tr h="220546">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Florida</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21%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fontAlgn="b"/>
                      <a:r>
                        <a:rPr lang="en-US" sz="1600" b="1" i="0" u="none" strike="noStrike" dirty="0">
                          <a:solidFill>
                            <a:srgbClr val="000000"/>
                          </a:solidFill>
                          <a:effectLst/>
                          <a:latin typeface="Calibri" panose="020F0502020204030204" pitchFamily="34" charset="0"/>
                        </a:rPr>
                        <a:t>77%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44%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65%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22%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241161"/>
                  </a:ext>
                </a:extLst>
              </a:tr>
              <a:tr h="220546">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BDC Peds</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fontAlgn="b"/>
                      <a:r>
                        <a:rPr lang="en-US" sz="1600" b="1" i="0" u="none" strike="noStrike" dirty="0">
                          <a:solidFill>
                            <a:srgbClr val="000000"/>
                          </a:solidFill>
                          <a:effectLst/>
                          <a:latin typeface="Calibri" panose="020F0502020204030204" pitchFamily="34" charset="0"/>
                        </a:rPr>
                        <a:t>78%(</a:t>
                      </a:r>
                      <a:r>
                        <a:rPr lang="en-US" sz="1600" b="1" i="0" u="none" strike="noStrike" dirty="0">
                          <a:solidFill>
                            <a:srgbClr val="000000"/>
                          </a:solidFill>
                          <a:effectLst/>
                          <a:latin typeface="Calibri" panose="020F0502020204030204" pitchFamily="34" charset="0"/>
                          <a:sym typeface="Wingdings" panose="05000000000000000000" pitchFamily="2" charset="2"/>
                        </a:rPr>
                        <a:t></a:t>
                      </a:r>
                      <a:r>
                        <a:rPr lang="en-US" sz="1600" b="1" i="0" u="none" strike="noStrike" dirty="0">
                          <a:solidFill>
                            <a:srgbClr val="000000"/>
                          </a:solidFill>
                          <a:effectLst/>
                          <a:latin typeface="Calibri" panose="020F0502020204030204" pitchFamily="34" charset="0"/>
                        </a:rPr>
                        <a:t>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69%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r>
                        <a:rPr lang="en-US" sz="1600" b="1"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2">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1764820"/>
                  </a:ext>
                </a:extLst>
              </a:tr>
              <a:tr h="320056">
                <a:tc>
                  <a:txBody>
                    <a:bodyPr/>
                    <a:lstStyle/>
                    <a:p>
                      <a:pPr algn="l" fontAlgn="b"/>
                      <a:r>
                        <a:rPr lang="en-US" sz="1600" b="0" i="0"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endParaRPr lang="en-US" sz="16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gridSpan="5">
                  <a:txBody>
                    <a:bodyPr/>
                    <a:lstStyle/>
                    <a:p>
                      <a:pPr algn="l" fontAlgn="b"/>
                      <a:r>
                        <a:rPr lang="en-US" sz="1600" b="0" i="0" u="none" strike="noStrike" dirty="0">
                          <a:solidFill>
                            <a:srgbClr val="000000"/>
                          </a:solidFill>
                          <a:effectLst/>
                          <a:latin typeface="Calibri" panose="020F0502020204030204" pitchFamily="34" charset="0"/>
                        </a:rPr>
                        <a:t> </a:t>
                      </a:r>
                    </a:p>
                  </a:txBody>
                  <a:tcPr marL="4763" marR="4763" marT="4763" marB="0" anchor="b">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513883714"/>
                  </a:ext>
                </a:extLst>
              </a:tr>
              <a:tr h="151976">
                <a:tc>
                  <a:txBody>
                    <a:bodyPr/>
                    <a:lstStyle/>
                    <a:p>
                      <a:pPr algn="l" fontAlgn="b"/>
                      <a:r>
                        <a:rPr lang="en-US" sz="1100" b="0" i="0" u="none" strike="noStrike" dirty="0">
                          <a:solidFill>
                            <a:srgbClr val="000000"/>
                          </a:solidFill>
                          <a:effectLst/>
                          <a:latin typeface="Calibri" panose="020F0502020204030204" pitchFamily="34" charset="0"/>
                        </a:rPr>
                        <a:t>Legend</a:t>
                      </a:r>
                    </a:p>
                  </a:txBody>
                  <a:tcPr marL="4763" marR="4763" marT="476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 </a:t>
                      </a:r>
                    </a:p>
                  </a:txBody>
                  <a:tcPr marL="4763" marR="4763" marT="4763" marB="0" anchor="b">
                    <a:lnL>
                      <a:noFill/>
                    </a:lnL>
                    <a:lnR>
                      <a:noFill/>
                    </a:lnR>
                    <a:lnT>
                      <a:noFill/>
                    </a:lnT>
                    <a:lnB>
                      <a:noFill/>
                    </a:lnB>
                    <a:solidFill>
                      <a:srgbClr val="00B050"/>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00B05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00B050"/>
                    </a:solidFill>
                  </a:tcPr>
                </a:tc>
                <a:tc>
                  <a:txBody>
                    <a:bodyPr/>
                    <a:lstStyle/>
                    <a:p>
                      <a:pPr algn="l" fontAlgn="b"/>
                      <a:r>
                        <a:rPr lang="en-US" sz="800" b="0" i="0" u="none" strike="noStrike" dirty="0">
                          <a:solidFill>
                            <a:srgbClr val="000000"/>
                          </a:solidFill>
                          <a:effectLst/>
                          <a:latin typeface="Calibri" panose="020F0502020204030204" pitchFamily="34" charset="0"/>
                        </a:rPr>
                        <a:t>Favorable</a:t>
                      </a:r>
                    </a:p>
                  </a:txBody>
                  <a:tcPr marL="4763" marR="4763" marT="4763" marB="0" anchor="b">
                    <a:lnL>
                      <a:noFill/>
                    </a:lnL>
                    <a:lnR>
                      <a:noFill/>
                    </a:lnR>
                    <a:lnT>
                      <a:noFill/>
                    </a:lnT>
                    <a:lnB>
                      <a:noFill/>
                    </a:lnB>
                    <a:solidFill>
                      <a:srgbClr val="00B05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4763" marR="4763" marT="4763" marB="0" anchor="b">
                    <a:lnL>
                      <a:noFill/>
                    </a:lnL>
                    <a:lnR>
                      <a:noFill/>
                    </a:lnR>
                    <a:lnT>
                      <a:noFill/>
                    </a:lnT>
                    <a:lnB>
                      <a:noFill/>
                    </a:lnB>
                    <a:solidFill>
                      <a:schemeClr val="bg1"/>
                    </a:solidFill>
                  </a:tcPr>
                </a:tc>
                <a:tc gridSpan="5">
                  <a:txBody>
                    <a:bodyPr/>
                    <a:lstStyle/>
                    <a:p>
                      <a:pPr algn="l" fontAlgn="b"/>
                      <a:r>
                        <a:rPr lang="en-US" sz="800" b="0" i="0" u="none" strike="noStrike" dirty="0">
                          <a:solidFill>
                            <a:srgbClr val="000000"/>
                          </a:solidFill>
                          <a:effectLst/>
                          <a:latin typeface="Calibri" panose="020F0502020204030204" pitchFamily="34" charset="0"/>
                        </a:rPr>
                        <a:t>Below Goal</a:t>
                      </a: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endParaRPr lang="en-US"/>
                    </a:p>
                  </a:txBody>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422520084"/>
                  </a:ext>
                </a:extLst>
              </a:tr>
            </a:tbl>
          </a:graphicData>
        </a:graphic>
      </p:graphicFrame>
      <p:sp>
        <p:nvSpPr>
          <p:cNvPr id="3" name="Title 1">
            <a:extLst>
              <a:ext uri="{FF2B5EF4-FFF2-40B4-BE49-F238E27FC236}">
                <a16:creationId xmlns:a16="http://schemas.microsoft.com/office/drawing/2014/main" id="{458456A8-8254-0F41-F766-46032FF4265D}"/>
              </a:ext>
            </a:extLst>
          </p:cNvPr>
          <p:cNvSpPr>
            <a:spLocks noGrp="1"/>
          </p:cNvSpPr>
          <p:nvPr>
            <p:ph type="title"/>
          </p:nvPr>
        </p:nvSpPr>
        <p:spPr>
          <a:xfrm>
            <a:off x="548640" y="228600"/>
            <a:ext cx="10972800" cy="457200"/>
          </a:xfrm>
        </p:spPr>
        <p:txBody>
          <a:bodyPr/>
          <a:lstStyle/>
          <a:p>
            <a:r>
              <a:rPr lang="en-US" dirty="0"/>
              <a:t>50% Improvement Across Measures</a:t>
            </a:r>
          </a:p>
        </p:txBody>
      </p:sp>
    </p:spTree>
    <p:extLst>
      <p:ext uri="{BB962C8B-B14F-4D97-AF65-F5344CB8AC3E}">
        <p14:creationId xmlns:p14="http://schemas.microsoft.com/office/powerpoint/2010/main" val="113477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8570F2-53DC-484E-BF00-83EE41DE04E0}"/>
              </a:ext>
            </a:extLst>
          </p:cNvPr>
          <p:cNvGraphicFramePr>
            <a:graphicFrameLocks noGrp="1"/>
          </p:cNvGraphicFramePr>
          <p:nvPr>
            <p:extLst>
              <p:ext uri="{D42A27DB-BD31-4B8C-83A1-F6EECF244321}">
                <p14:modId xmlns:p14="http://schemas.microsoft.com/office/powerpoint/2010/main" val="1134008886"/>
              </p:ext>
            </p:extLst>
          </p:nvPr>
        </p:nvGraphicFramePr>
        <p:xfrm>
          <a:off x="548640" y="685800"/>
          <a:ext cx="10868248" cy="5349328"/>
        </p:xfrm>
        <a:graphic>
          <a:graphicData uri="http://schemas.openxmlformats.org/drawingml/2006/table">
            <a:tbl>
              <a:tblPr/>
              <a:tblGrid>
                <a:gridCol w="1018677">
                  <a:extLst>
                    <a:ext uri="{9D8B030D-6E8A-4147-A177-3AD203B41FA5}">
                      <a16:colId xmlns:a16="http://schemas.microsoft.com/office/drawing/2014/main" val="3649631469"/>
                    </a:ext>
                  </a:extLst>
                </a:gridCol>
                <a:gridCol w="251952">
                  <a:extLst>
                    <a:ext uri="{9D8B030D-6E8A-4147-A177-3AD203B41FA5}">
                      <a16:colId xmlns:a16="http://schemas.microsoft.com/office/drawing/2014/main" val="3390412037"/>
                    </a:ext>
                  </a:extLst>
                </a:gridCol>
                <a:gridCol w="848410">
                  <a:extLst>
                    <a:ext uri="{9D8B030D-6E8A-4147-A177-3AD203B41FA5}">
                      <a16:colId xmlns:a16="http://schemas.microsoft.com/office/drawing/2014/main" val="2885256530"/>
                    </a:ext>
                  </a:extLst>
                </a:gridCol>
                <a:gridCol w="1207712">
                  <a:extLst>
                    <a:ext uri="{9D8B030D-6E8A-4147-A177-3AD203B41FA5}">
                      <a16:colId xmlns:a16="http://schemas.microsoft.com/office/drawing/2014/main" val="329579289"/>
                    </a:ext>
                  </a:extLst>
                </a:gridCol>
                <a:gridCol w="1377688">
                  <a:extLst>
                    <a:ext uri="{9D8B030D-6E8A-4147-A177-3AD203B41FA5}">
                      <a16:colId xmlns:a16="http://schemas.microsoft.com/office/drawing/2014/main" val="2996866283"/>
                    </a:ext>
                  </a:extLst>
                </a:gridCol>
                <a:gridCol w="1311849">
                  <a:extLst>
                    <a:ext uri="{9D8B030D-6E8A-4147-A177-3AD203B41FA5}">
                      <a16:colId xmlns:a16="http://schemas.microsoft.com/office/drawing/2014/main" val="2964392615"/>
                    </a:ext>
                  </a:extLst>
                </a:gridCol>
                <a:gridCol w="1267710">
                  <a:extLst>
                    <a:ext uri="{9D8B030D-6E8A-4147-A177-3AD203B41FA5}">
                      <a16:colId xmlns:a16="http://schemas.microsoft.com/office/drawing/2014/main" val="3373964957"/>
                    </a:ext>
                  </a:extLst>
                </a:gridCol>
                <a:gridCol w="1297060">
                  <a:extLst>
                    <a:ext uri="{9D8B030D-6E8A-4147-A177-3AD203B41FA5}">
                      <a16:colId xmlns:a16="http://schemas.microsoft.com/office/drawing/2014/main" val="1353730827"/>
                    </a:ext>
                  </a:extLst>
                </a:gridCol>
                <a:gridCol w="1070669">
                  <a:extLst>
                    <a:ext uri="{9D8B030D-6E8A-4147-A177-3AD203B41FA5}">
                      <a16:colId xmlns:a16="http://schemas.microsoft.com/office/drawing/2014/main" val="3238369244"/>
                    </a:ext>
                  </a:extLst>
                </a:gridCol>
                <a:gridCol w="1216521">
                  <a:extLst>
                    <a:ext uri="{9D8B030D-6E8A-4147-A177-3AD203B41FA5}">
                      <a16:colId xmlns:a16="http://schemas.microsoft.com/office/drawing/2014/main" val="3338555145"/>
                    </a:ext>
                  </a:extLst>
                </a:gridCol>
              </a:tblGrid>
              <a:tr h="402504">
                <a:tc gridSpan="10">
                  <a:txBody>
                    <a:bodyPr/>
                    <a:lstStyle/>
                    <a:p>
                      <a:pPr algn="ctr" fontAlgn="b"/>
                      <a:r>
                        <a:rPr lang="en-US" sz="2800" b="1" i="0" u="none" strike="noStrike" dirty="0">
                          <a:solidFill>
                            <a:srgbClr val="000000"/>
                          </a:solidFill>
                          <a:effectLst/>
                          <a:latin typeface="Calibri" panose="020F0502020204030204" pitchFamily="34" charset="0"/>
                        </a:rPr>
                        <a:t>Peds Improvement Score Card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521785212"/>
                  </a:ext>
                </a:extLst>
              </a:tr>
              <a:tr h="459370">
                <a:tc gridSpan="2">
                  <a:txBody>
                    <a:bodyPr/>
                    <a:lstStyle/>
                    <a:p>
                      <a:pPr algn="ctr" fontAlgn="b"/>
                      <a:r>
                        <a:rPr lang="en-US" sz="1400" b="1" i="0" u="none" strike="noStrike" dirty="0">
                          <a:solidFill>
                            <a:srgbClr val="000000"/>
                          </a:solidFill>
                          <a:effectLst/>
                          <a:latin typeface="Calibri" panose="020F0502020204030204" pitchFamily="34" charset="0"/>
                        </a:rPr>
                        <a:t>Sites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r>
                        <a:rPr lang="en-US" sz="1600" b="1" i="0" u="none" strike="noStrike" dirty="0">
                          <a:solidFill>
                            <a:srgbClr val="000000"/>
                          </a:solidFill>
                          <a:effectLst/>
                          <a:latin typeface="Calibri" panose="020F0502020204030204" pitchFamily="34" charset="0"/>
                        </a:rPr>
                        <a:t>A1c&lt;7%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A1c&lt;7%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 CGM Use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Pump Use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Depression screening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DKA Events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TIR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Documented Transition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SDOH Screening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28401658"/>
                  </a:ext>
                </a:extLst>
              </a:tr>
              <a:tr h="160824">
                <a:tc gridSpan="10">
                  <a:txBody>
                    <a:bodyPr/>
                    <a:lstStyle/>
                    <a:p>
                      <a:pPr algn="ctr" fontAlgn="b"/>
                      <a:endParaRPr lang="en-US" sz="11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pPr algn="ctr" fontAlgn="b"/>
                      <a:endParaRPr lang="en-US" sz="1200" b="0" i="1"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endParaRPr lang="en-US" sz="1200" b="0" i="1"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endParaRPr lang="en-US" sz="1200" b="0" i="1"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endParaRPr lang="en-US" sz="1200" b="0" i="1"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84642259"/>
                  </a:ext>
                </a:extLst>
              </a:tr>
              <a:tr h="460850">
                <a:tc>
                  <a:txBody>
                    <a:bodyPr/>
                    <a:lstStyle/>
                    <a:p>
                      <a:pPr algn="ctr" fontAlgn="b"/>
                      <a:r>
                        <a:rPr lang="en-US" sz="1600" b="1" i="0" u="none" strike="noStrike" dirty="0">
                          <a:solidFill>
                            <a:srgbClr val="000000"/>
                          </a:solidFill>
                          <a:effectLst/>
                          <a:latin typeface="Calibri" panose="020F0502020204030204" pitchFamily="34" charset="0"/>
                        </a:rPr>
                        <a:t>T1DX-QI Goals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1" u="none" strike="noStrike" dirty="0">
                          <a:solidFill>
                            <a:srgbClr val="000000"/>
                          </a:solidFill>
                          <a:effectLst/>
                          <a:latin typeface="Calibri" panose="020F0502020204030204" pitchFamily="34" charset="0"/>
                        </a:rPr>
                        <a:t> &lt;7%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b"/>
                      <a:endParaRPr lang="en-US" sz="1600" b="1" i="1"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70%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65%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80%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&lt;6.3%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&gt;50%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&gt;10%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&gt;10%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98608077"/>
                  </a:ext>
                </a:extLst>
              </a:tr>
              <a:tr h="460850">
                <a:tc>
                  <a:txBody>
                    <a:bodyPr/>
                    <a:lstStyle/>
                    <a:p>
                      <a:pPr algn="ctr" fontAlgn="b"/>
                      <a:r>
                        <a:rPr lang="en-US" sz="1600" b="1" i="0" u="none" strike="noStrike" dirty="0">
                          <a:solidFill>
                            <a:srgbClr val="000000"/>
                          </a:solidFill>
                          <a:effectLst/>
                          <a:latin typeface="Calibri" panose="020F0502020204030204" pitchFamily="34" charset="0"/>
                        </a:rPr>
                        <a:t>T1DX-QI Status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2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73%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rPr>
                        <a:t>53%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2.6%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a:solidFill>
                            <a:srgbClr val="000000"/>
                          </a:solidFill>
                          <a:effectLst/>
                          <a:latin typeface="Calibri" panose="020F0502020204030204" pitchFamily="34" charset="0"/>
                        </a:rPr>
                        <a:t>36%</a:t>
                      </a: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29%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36883756"/>
                  </a:ext>
                </a:extLst>
              </a:tr>
              <a:tr h="233387">
                <a:tc gridSpan="10">
                  <a:txBody>
                    <a:bodyPr/>
                    <a:lstStyle/>
                    <a:p>
                      <a:pPr algn="ctr" fontAlgn="b"/>
                      <a:endParaRPr lang="en-US" sz="16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US"/>
                    </a:p>
                  </a:txBody>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marL="0" marR="0" lvl="0" indent="0" algn="ctr" defTabSz="914400" eaLnBrk="1" fontAlgn="b"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256522002"/>
                  </a:ext>
                </a:extLst>
              </a:tr>
              <a:tr h="459370">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algn="ctr"/>
                      <a:r>
                        <a:rPr lang="en-US" sz="1600" b="1" dirty="0"/>
                        <a:t>Texas</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a:r>
                        <a:rPr lang="en-US" sz="1600" b="1" dirty="0"/>
                        <a:t> 63%(</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Wingdings" panose="05000000000000000000" pitchFamily="2" charset="2"/>
                        </a:rPr>
                        <a:t></a:t>
                      </a:r>
                      <a:r>
                        <a:rPr lang="en-US" sz="1600" b="1" dirty="0"/>
                        <a:t>8%)</a:t>
                      </a:r>
                    </a:p>
                    <a:p>
                      <a:pPr algn="ctr"/>
                      <a:endParaRPr lang="en-US" sz="1600" b="1" dirty="0"/>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81%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algn="ctr"/>
                      <a:r>
                        <a:rPr lang="en-US" sz="1600" b="1"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i="0" u="none" strike="noStrike" dirty="0">
                          <a:solidFill>
                            <a:srgbClr val="000000"/>
                          </a:solidFill>
                          <a:effectLst/>
                          <a:latin typeface="Calibri" panose="020F0502020204030204" pitchFamily="34" charset="0"/>
                        </a:rPr>
                        <a:t>61%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824545277"/>
                  </a:ext>
                </a:extLst>
              </a:tr>
              <a:tr h="31276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algn="ctr"/>
                      <a:r>
                        <a:rPr lang="en-US" sz="1600" b="1" dirty="0"/>
                        <a:t>Cook</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a:r>
                        <a:rPr lang="en-US" sz="1600" b="1" dirty="0"/>
                        <a:t>          65%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36%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algn="ctr"/>
                      <a:r>
                        <a:rPr lang="en-US" sz="1600" b="1"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2842876"/>
                  </a:ext>
                </a:extLst>
              </a:tr>
              <a:tr h="31276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algn="ctr"/>
                      <a:r>
                        <a:rPr lang="en-US" sz="1600" b="1" dirty="0"/>
                        <a:t>Cohen</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20%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a:r>
                        <a:rPr lang="en-US" sz="1600" b="1" dirty="0"/>
                        <a:t>          31%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algn="ctr"/>
                      <a:r>
                        <a:rPr lang="en-US" sz="1600" b="1"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31%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921995254"/>
                  </a:ext>
                </a:extLst>
              </a:tr>
              <a:tr h="31276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algn="ctr"/>
                      <a:r>
                        <a:rPr lang="en-US" sz="1600" b="1" dirty="0"/>
                        <a:t>Mineola</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21%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a:r>
                        <a:rPr lang="en-US" sz="1600" b="1" dirty="0"/>
                        <a:t>          82%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78%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25%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algn="ctr"/>
                      <a:r>
                        <a:rPr lang="en-US" sz="1600" b="1"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38%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58458186"/>
                  </a:ext>
                </a:extLst>
              </a:tr>
              <a:tr h="312762">
                <a:tc>
                  <a:txBody>
                    <a:bodyPr/>
                    <a:lstStyle>
                      <a:lvl1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1pPr>
                      <a:lvl2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2pPr>
                      <a:lvl3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3pPr>
                      <a:lvl4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4pPr>
                      <a:lvl5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5pPr>
                      <a:lvl6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6pPr>
                      <a:lvl7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7pPr>
                      <a:lvl8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8pPr>
                      <a:lvl9pPr marL="0" marR="0" indent="0" algn="l" defTabSz="91440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Calibri" panose="020F0502020204030204"/>
                          <a:sym typeface="Hind Bold"/>
                        </a:defRPr>
                      </a:lvl9pPr>
                    </a:lstStyle>
                    <a:p>
                      <a:pPr algn="ctr"/>
                      <a:r>
                        <a:rPr lang="en-US" sz="1600" b="1" dirty="0"/>
                        <a:t>CMH</a:t>
                      </a:r>
                    </a:p>
                  </a:txBody>
                  <a:tcP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a:r>
                        <a:rPr lang="en-US" sz="1600" b="1" dirty="0"/>
                        <a:t>          79%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71%(</a:t>
                      </a:r>
                      <a:r>
                        <a:rPr lang="en-US" sz="1600" b="1" i="0" u="none" strike="noStrike" dirty="0">
                          <a:solidFill>
                            <a:srgbClr val="000000"/>
                          </a:solidFill>
                          <a:effectLst/>
                          <a:latin typeface="Calibri" panose="020F0502020204030204" pitchFamily="34" charset="0"/>
                          <a:sym typeface="Wingdings" panose="05000000000000000000" pitchFamily="2" charset="2"/>
                        </a:rPr>
                        <a:t>6%)</a:t>
                      </a: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35%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25%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7569614"/>
                  </a:ext>
                </a:extLst>
              </a:tr>
              <a:tr h="459370">
                <a:tc>
                  <a:txBody>
                    <a:bodyPr/>
                    <a:lstStyle/>
                    <a:p>
                      <a:pPr algn="ctr" fontAlgn="b"/>
                      <a:r>
                        <a:rPr lang="en-US" sz="1600" b="1" i="0" u="none" strike="noStrike" dirty="0">
                          <a:solidFill>
                            <a:srgbClr val="000000"/>
                          </a:solidFill>
                          <a:effectLst/>
                          <a:latin typeface="Calibri" panose="020F0502020204030204" pitchFamily="34" charset="0"/>
                        </a:rPr>
                        <a:t> Helen D</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13%(</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Wingdings" panose="05000000000000000000" pitchFamily="2" charset="2"/>
                        </a:rPr>
                        <a:t></a:t>
                      </a:r>
                      <a:r>
                        <a:rPr lang="en-US" sz="1600" b="1" i="0" u="none" strike="noStrike" dirty="0">
                          <a:solidFill>
                            <a:srgbClr val="000000"/>
                          </a:solidFill>
                          <a:effectLst/>
                          <a:latin typeface="Calibri" panose="020F0502020204030204" pitchFamily="34" charset="0"/>
                        </a:rPr>
                        <a:t>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a:r>
                        <a:rPr lang="en-US" sz="1600" b="1" dirty="0"/>
                        <a:t>        55%(</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Wingdings" panose="05000000000000000000" pitchFamily="2" charset="2"/>
                        </a:rPr>
                        <a:t></a:t>
                      </a:r>
                      <a:r>
                        <a:rPr lang="en-US" sz="1600" b="1" dirty="0"/>
                        <a:t>10%)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63%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81%</a:t>
                      </a:r>
                    </a:p>
                  </a:txBody>
                  <a:tcPr marL="4763" marR="4763"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i="0" u="none" strike="noStrike" dirty="0">
                          <a:solidFill>
                            <a:srgbClr val="000000"/>
                          </a:solidFill>
                          <a:effectLst/>
                          <a:latin typeface="Calibri" panose="020F0502020204030204" pitchFamily="34" charset="0"/>
                        </a:rPr>
                        <a:t>25%(</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Wingdings" panose="05000000000000000000" pitchFamily="2" charset="2"/>
                        </a:rPr>
                        <a:t>19%)</a:t>
                      </a: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8649839"/>
                  </a:ext>
                </a:extLst>
              </a:tr>
              <a:tr h="233387">
                <a:tc>
                  <a:txBody>
                    <a:bodyPr/>
                    <a:lstStyle/>
                    <a:p>
                      <a:pPr algn="ctr" fontAlgn="b"/>
                      <a:r>
                        <a:rPr lang="en-US" sz="1600" b="1" i="0" u="none" strike="noStrike" dirty="0">
                          <a:solidFill>
                            <a:srgbClr val="000000"/>
                          </a:solidFill>
                          <a:effectLst/>
                          <a:latin typeface="Calibri" panose="020F0502020204030204" pitchFamily="34" charset="0"/>
                        </a:rPr>
                        <a:t> NCH</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2">
                  <a:txBody>
                    <a:bodyPr/>
                    <a:lstStyle/>
                    <a:p>
                      <a:pPr algn="ctr" fontAlgn="b"/>
                      <a:r>
                        <a:rPr lang="en-US" sz="1600" b="1" i="0" u="none" strike="noStrike" dirty="0">
                          <a:solidFill>
                            <a:srgbClr val="000000"/>
                          </a:solidFill>
                          <a:effectLst/>
                          <a:latin typeface="Calibri" panose="020F0502020204030204" pitchFamily="34" charset="0"/>
                        </a:rPr>
                        <a:t>19%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fontAlgn="b"/>
                      <a:endParaRPr lang="en-US"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653"/>
                    </a:solidFill>
                  </a:tcPr>
                </a:tc>
                <a:tc>
                  <a:txBody>
                    <a:bodyPr/>
                    <a:lstStyle/>
                    <a:p>
                      <a:pPr algn="ctr"/>
                      <a:r>
                        <a:rPr lang="en-US" sz="1600" b="1" dirty="0"/>
                        <a:t>          76%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43%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8283385"/>
                  </a:ext>
                </a:extLst>
              </a:tr>
              <a:tr h="266150">
                <a:tc>
                  <a:txBody>
                    <a:bodyPr/>
                    <a:lstStyle/>
                    <a:p>
                      <a:pPr algn="ctr" fontAlgn="b"/>
                      <a:r>
                        <a:rPr lang="en-US" sz="1600" b="0" i="0" u="none" strike="noStrike" dirty="0">
                          <a:solidFill>
                            <a:srgbClr val="000000"/>
                          </a:solidFill>
                          <a:effectLst/>
                          <a:latin typeface="Calibri" panose="020F0502020204030204" pitchFamily="34" charset="0"/>
                        </a:rPr>
                        <a:t> </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ctr" fontAlgn="b"/>
                      <a:endParaRPr lang="en-US" sz="16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gridSpan="4">
                  <a:txBody>
                    <a:bodyPr/>
                    <a:lstStyle/>
                    <a:p>
                      <a:pPr algn="ctr" fontAlgn="b"/>
                      <a:r>
                        <a:rPr lang="en-US" sz="1600" b="0" i="0" u="none" strike="noStrike" dirty="0">
                          <a:solidFill>
                            <a:srgbClr val="000000"/>
                          </a:solidFill>
                          <a:effectLst/>
                          <a:latin typeface="Calibri" panose="020F0502020204030204" pitchFamily="34" charset="0"/>
                        </a:rPr>
                        <a:t> </a:t>
                      </a:r>
                    </a:p>
                  </a:txBody>
                  <a:tcPr marL="4763" marR="4763" marT="4763" marB="0" anchor="b">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3513883714"/>
                  </a:ext>
                </a:extLst>
              </a:tr>
              <a:tr h="160824">
                <a:tc>
                  <a:txBody>
                    <a:bodyPr/>
                    <a:lstStyle/>
                    <a:p>
                      <a:pPr algn="l" fontAlgn="b"/>
                      <a:r>
                        <a:rPr lang="en-US" sz="1100" b="0" i="0" u="none" strike="noStrike" dirty="0">
                          <a:solidFill>
                            <a:srgbClr val="000000"/>
                          </a:solidFill>
                          <a:effectLst/>
                          <a:latin typeface="Calibri" panose="020F0502020204030204" pitchFamily="34" charset="0"/>
                        </a:rPr>
                        <a:t>Legend</a:t>
                      </a:r>
                    </a:p>
                  </a:txBody>
                  <a:tcPr marL="4763" marR="4763" marT="4763"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1100" b="0" i="0" u="none" strike="noStrike" dirty="0">
                          <a:solidFill>
                            <a:srgbClr val="000000"/>
                          </a:solidFill>
                          <a:effectLst/>
                          <a:latin typeface="Calibri" panose="020F0502020204030204" pitchFamily="34" charset="0"/>
                        </a:rPr>
                        <a:t> </a:t>
                      </a:r>
                    </a:p>
                  </a:txBody>
                  <a:tcPr marL="4763" marR="4763" marT="4763" marB="0" anchor="b">
                    <a:lnL>
                      <a:noFill/>
                    </a:lnL>
                    <a:lnR>
                      <a:noFill/>
                    </a:lnR>
                    <a:lnT>
                      <a:noFill/>
                    </a:lnT>
                    <a:lnB>
                      <a:noFill/>
                    </a:lnB>
                    <a:solidFill>
                      <a:srgbClr val="00B050"/>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00B05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00B050"/>
                    </a:solidFill>
                  </a:tcPr>
                </a:tc>
                <a:tc>
                  <a:txBody>
                    <a:bodyPr/>
                    <a:lstStyle/>
                    <a:p>
                      <a:pPr algn="l" fontAlgn="b"/>
                      <a:r>
                        <a:rPr lang="en-US" sz="800" b="0" i="0" u="none" strike="noStrike" dirty="0">
                          <a:solidFill>
                            <a:srgbClr val="000000"/>
                          </a:solidFill>
                          <a:effectLst/>
                          <a:latin typeface="Calibri" panose="020F0502020204030204" pitchFamily="34" charset="0"/>
                        </a:rPr>
                        <a:t>Favorable</a:t>
                      </a:r>
                    </a:p>
                  </a:txBody>
                  <a:tcPr marL="4763" marR="4763" marT="4763" marB="0" anchor="b">
                    <a:lnL>
                      <a:noFill/>
                    </a:lnL>
                    <a:lnR>
                      <a:noFill/>
                    </a:lnR>
                    <a:lnT>
                      <a:noFill/>
                    </a:lnT>
                    <a:lnB>
                      <a:noFill/>
                    </a:lnB>
                    <a:solidFill>
                      <a:srgbClr val="00B05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4763" marR="4763" marT="4763" marB="0" anchor="b">
                    <a:lnL>
                      <a:noFill/>
                    </a:lnL>
                    <a:lnR>
                      <a:noFill/>
                    </a:lnR>
                    <a:lnT>
                      <a:noFill/>
                    </a:lnT>
                    <a:lnB>
                      <a:noFill/>
                    </a:lnB>
                    <a:solidFill>
                      <a:schemeClr val="bg1"/>
                    </a:solidFill>
                  </a:tcPr>
                </a:tc>
                <a:tc gridSpan="4">
                  <a:txBody>
                    <a:bodyPr/>
                    <a:lstStyle/>
                    <a:p>
                      <a:pPr algn="l" fontAlgn="b"/>
                      <a:r>
                        <a:rPr lang="en-US" sz="800" b="0" i="0" u="none" strike="noStrike" dirty="0">
                          <a:solidFill>
                            <a:srgbClr val="000000"/>
                          </a:solidFill>
                          <a:effectLst/>
                          <a:latin typeface="Calibri" panose="020F0502020204030204" pitchFamily="34" charset="0"/>
                        </a:rPr>
                        <a:t>Below Goal</a:t>
                      </a: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tc hMerge="1">
                  <a:txBody>
                    <a:bodyPr/>
                    <a:lstStyle/>
                    <a:p>
                      <a:pPr algn="l" fontAlgn="b"/>
                      <a:endParaRPr lang="en-US" sz="800" b="0" i="0" u="none" strike="noStrike" dirty="0">
                        <a:solidFill>
                          <a:srgbClr val="000000"/>
                        </a:solidFill>
                        <a:effectLst/>
                        <a:latin typeface="Calibri" panose="020F0502020204030204" pitchFamily="34" charset="0"/>
                      </a:endParaRPr>
                    </a:p>
                  </a:txBody>
                  <a:tcPr marL="4763" marR="4763" marT="4763" marB="0" anchor="b">
                    <a:lnL>
                      <a:noFill/>
                    </a:lnL>
                    <a:lnR w="635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val="1422520084"/>
                  </a:ext>
                </a:extLst>
              </a:tr>
            </a:tbl>
          </a:graphicData>
        </a:graphic>
      </p:graphicFrame>
      <p:sp>
        <p:nvSpPr>
          <p:cNvPr id="3" name="Title 1">
            <a:extLst>
              <a:ext uri="{FF2B5EF4-FFF2-40B4-BE49-F238E27FC236}">
                <a16:creationId xmlns:a16="http://schemas.microsoft.com/office/drawing/2014/main" id="{FB89C8F2-E52C-F6AC-CDFD-4A8D935AA1EE}"/>
              </a:ext>
            </a:extLst>
          </p:cNvPr>
          <p:cNvSpPr>
            <a:spLocks noGrp="1"/>
          </p:cNvSpPr>
          <p:nvPr>
            <p:ph type="title"/>
          </p:nvPr>
        </p:nvSpPr>
        <p:spPr>
          <a:xfrm>
            <a:off x="548640" y="228600"/>
            <a:ext cx="10972800" cy="457200"/>
          </a:xfrm>
        </p:spPr>
        <p:txBody>
          <a:bodyPr/>
          <a:lstStyle/>
          <a:p>
            <a:r>
              <a:rPr lang="en-US" dirty="0"/>
              <a:t>50% Improvement Across Measures</a:t>
            </a:r>
          </a:p>
        </p:txBody>
      </p:sp>
      <p:sp>
        <p:nvSpPr>
          <p:cNvPr id="5" name="TextBox 4">
            <a:extLst>
              <a:ext uri="{FF2B5EF4-FFF2-40B4-BE49-F238E27FC236}">
                <a16:creationId xmlns:a16="http://schemas.microsoft.com/office/drawing/2014/main" id="{B0E22CD8-8696-8963-4EFE-B69EF6F5C592}"/>
              </a:ext>
            </a:extLst>
          </p:cNvPr>
          <p:cNvSpPr txBox="1"/>
          <p:nvPr/>
        </p:nvSpPr>
        <p:spPr>
          <a:xfrm>
            <a:off x="199361" y="6260068"/>
            <a:ext cx="60977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QA: Not shown for Quality Assurance</a:t>
            </a:r>
          </a:p>
        </p:txBody>
      </p:sp>
    </p:spTree>
    <p:extLst>
      <p:ext uri="{BB962C8B-B14F-4D97-AF65-F5344CB8AC3E}">
        <p14:creationId xmlns:p14="http://schemas.microsoft.com/office/powerpoint/2010/main" val="216275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8570F2-53DC-484E-BF00-83EE41DE04E0}"/>
              </a:ext>
            </a:extLst>
          </p:cNvPr>
          <p:cNvGraphicFramePr>
            <a:graphicFrameLocks noGrp="1"/>
          </p:cNvGraphicFramePr>
          <p:nvPr>
            <p:extLst>
              <p:ext uri="{D42A27DB-BD31-4B8C-83A1-F6EECF244321}">
                <p14:modId xmlns:p14="http://schemas.microsoft.com/office/powerpoint/2010/main" val="4122338062"/>
              </p:ext>
            </p:extLst>
          </p:nvPr>
        </p:nvGraphicFramePr>
        <p:xfrm>
          <a:off x="1233376" y="1169003"/>
          <a:ext cx="8718698" cy="4694018"/>
        </p:xfrm>
        <a:graphic>
          <a:graphicData uri="http://schemas.openxmlformats.org/drawingml/2006/table">
            <a:tbl>
              <a:tblPr/>
              <a:tblGrid>
                <a:gridCol w="1327890">
                  <a:extLst>
                    <a:ext uri="{9D8B030D-6E8A-4147-A177-3AD203B41FA5}">
                      <a16:colId xmlns:a16="http://schemas.microsoft.com/office/drawing/2014/main" val="3649631469"/>
                    </a:ext>
                  </a:extLst>
                </a:gridCol>
                <a:gridCol w="1184917">
                  <a:extLst>
                    <a:ext uri="{9D8B030D-6E8A-4147-A177-3AD203B41FA5}">
                      <a16:colId xmlns:a16="http://schemas.microsoft.com/office/drawing/2014/main" val="2574778206"/>
                    </a:ext>
                  </a:extLst>
                </a:gridCol>
                <a:gridCol w="1361359">
                  <a:extLst>
                    <a:ext uri="{9D8B030D-6E8A-4147-A177-3AD203B41FA5}">
                      <a16:colId xmlns:a16="http://schemas.microsoft.com/office/drawing/2014/main" val="329579289"/>
                    </a:ext>
                  </a:extLst>
                </a:gridCol>
                <a:gridCol w="1667984">
                  <a:extLst>
                    <a:ext uri="{9D8B030D-6E8A-4147-A177-3AD203B41FA5}">
                      <a16:colId xmlns:a16="http://schemas.microsoft.com/office/drawing/2014/main" val="2996866283"/>
                    </a:ext>
                  </a:extLst>
                </a:gridCol>
                <a:gridCol w="1588274">
                  <a:extLst>
                    <a:ext uri="{9D8B030D-6E8A-4147-A177-3AD203B41FA5}">
                      <a16:colId xmlns:a16="http://schemas.microsoft.com/office/drawing/2014/main" val="2964392615"/>
                    </a:ext>
                  </a:extLst>
                </a:gridCol>
                <a:gridCol w="1588274">
                  <a:extLst>
                    <a:ext uri="{9D8B030D-6E8A-4147-A177-3AD203B41FA5}">
                      <a16:colId xmlns:a16="http://schemas.microsoft.com/office/drawing/2014/main" val="2699054876"/>
                    </a:ext>
                  </a:extLst>
                </a:gridCol>
              </a:tblGrid>
              <a:tr h="512524">
                <a:tc gridSpan="5">
                  <a:txBody>
                    <a:bodyPr/>
                    <a:lstStyle/>
                    <a:p>
                      <a:pPr algn="ctr" fontAlgn="b"/>
                      <a:r>
                        <a:rPr lang="en-US" sz="2800" b="1" i="0" u="none" strike="noStrike" dirty="0">
                          <a:solidFill>
                            <a:srgbClr val="000000"/>
                          </a:solidFill>
                          <a:effectLst/>
                          <a:latin typeface="Calibri" panose="020F0502020204030204" pitchFamily="34" charset="0"/>
                        </a:rPr>
                        <a:t>Peds Improvement Score Card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lnL w="6350" cap="flat" cmpd="sng" algn="ctr">
                      <a:solidFill>
                        <a:srgbClr val="000000"/>
                      </a:solidFill>
                      <a:prstDash val="solid"/>
                      <a:round/>
                      <a:headEnd type="none" w="med" len="med"/>
                      <a:tailEnd type="none" w="med" len="med"/>
                    </a:lnL>
                  </a:tcPr>
                </a:tc>
                <a:tc>
                  <a:txBody>
                    <a:bodyPr/>
                    <a:lstStyle/>
                    <a:p>
                      <a:pPr algn="ctr" fontAlgn="b"/>
                      <a:endParaRPr lang="en-US" sz="28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BDD7EE"/>
                    </a:solidFill>
                  </a:tcPr>
                </a:tc>
                <a:extLst>
                  <a:ext uri="{0D108BD9-81ED-4DB2-BD59-A6C34878D82A}">
                    <a16:rowId xmlns:a16="http://schemas.microsoft.com/office/drawing/2014/main" val="521785212"/>
                  </a:ext>
                </a:extLst>
              </a:tr>
              <a:tr h="634165">
                <a:tc>
                  <a:txBody>
                    <a:bodyPr/>
                    <a:lstStyle/>
                    <a:p>
                      <a:pPr algn="ctr" fontAlgn="b"/>
                      <a:r>
                        <a:rPr lang="en-US" sz="1400" b="1" i="0" u="none" strike="noStrike" dirty="0">
                          <a:solidFill>
                            <a:srgbClr val="000000"/>
                          </a:solidFill>
                          <a:effectLst/>
                          <a:latin typeface="Calibri" panose="020F0502020204030204" pitchFamily="34" charset="0"/>
                        </a:rPr>
                        <a:t>Sites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A1c&lt;7%</a:t>
                      </a:r>
                      <a:endParaRPr lang="en-US" sz="14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 CGM Use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Pump Use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Depression screening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Documented Transition</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28401658"/>
                  </a:ext>
                </a:extLst>
              </a:tr>
              <a:tr h="204784">
                <a:tc gridSpan="5">
                  <a:txBody>
                    <a:bodyPr/>
                    <a:lstStyle/>
                    <a:p>
                      <a:pPr algn="ctr" fontAlgn="b"/>
                      <a:endParaRPr lang="en-US" sz="11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DDEBF7"/>
                    </a:solidFill>
                  </a:tcPr>
                </a:tc>
                <a:extLst>
                  <a:ext uri="{0D108BD9-81ED-4DB2-BD59-A6C34878D82A}">
                    <a16:rowId xmlns:a16="http://schemas.microsoft.com/office/drawing/2014/main" val="3584642259"/>
                  </a:ext>
                </a:extLst>
              </a:tr>
              <a:tr h="310569">
                <a:tc>
                  <a:txBody>
                    <a:bodyPr/>
                    <a:lstStyle/>
                    <a:p>
                      <a:pPr algn="l" fontAlgn="b"/>
                      <a:r>
                        <a:rPr lang="en-US" sz="1600" b="1" i="0" u="none" strike="noStrike" dirty="0">
                          <a:solidFill>
                            <a:srgbClr val="000000"/>
                          </a:solidFill>
                          <a:effectLst/>
                          <a:latin typeface="Calibri" panose="020F0502020204030204" pitchFamily="34" charset="0"/>
                        </a:rPr>
                        <a:t>T1DX-QI Goals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600" b="1" i="1" u="none" strike="noStrike" dirty="0">
                          <a:solidFill>
                            <a:srgbClr val="000000"/>
                          </a:solidFill>
                          <a:effectLst/>
                          <a:latin typeface="Calibri" panose="020F0502020204030204" pitchFamily="34" charset="0"/>
                        </a:rPr>
                        <a:t> &lt;7%</a:t>
                      </a: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&gt;70%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&gt;65%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&gt;80%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600" b="1" i="1" u="none" strike="noStrike" dirty="0">
                          <a:solidFill>
                            <a:srgbClr val="000000"/>
                          </a:solidFill>
                          <a:effectLst/>
                          <a:latin typeface="Calibri" panose="020F0502020204030204" pitchFamily="34" charset="0"/>
                        </a:rPr>
                        <a:t>&gt;10%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98608077"/>
                  </a:ext>
                </a:extLst>
              </a:tr>
              <a:tr h="297181">
                <a:tc>
                  <a:txBody>
                    <a:bodyPr/>
                    <a:lstStyle/>
                    <a:p>
                      <a:pPr algn="l" fontAlgn="b"/>
                      <a:r>
                        <a:rPr lang="en-US" sz="1600" b="1" i="0" u="none" strike="noStrike" dirty="0">
                          <a:solidFill>
                            <a:srgbClr val="000000"/>
                          </a:solidFill>
                          <a:effectLst/>
                          <a:latin typeface="Calibri" panose="020F0502020204030204" pitchFamily="34" charset="0"/>
                        </a:rPr>
                        <a:t>T1DX-QI Status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600" b="1" i="0" u="none" strike="noStrike" dirty="0">
                          <a:solidFill>
                            <a:srgbClr val="000000"/>
                          </a:solidFill>
                          <a:effectLst/>
                          <a:latin typeface="Calibri" panose="020F0502020204030204" pitchFamily="34" charset="0"/>
                        </a:rPr>
                        <a:t>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73%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600" b="1" i="0" u="none" strike="noStrike" dirty="0">
                          <a:solidFill>
                            <a:srgbClr val="000000"/>
                          </a:solidFill>
                          <a:effectLst/>
                          <a:latin typeface="Calibri" panose="020F0502020204030204" pitchFamily="34" charset="0"/>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rPr>
                        <a:t>53%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rPr>
                        <a:t>29%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36883756"/>
                  </a:ext>
                </a:extLst>
              </a:tr>
              <a:tr h="336768">
                <a:tc>
                  <a:txBody>
                    <a:bodyPr/>
                    <a:lstStyle/>
                    <a:p>
                      <a:pPr algn="l" fontAlgn="b">
                        <a:lnSpc>
                          <a:spcPct val="150000"/>
                        </a:lnSpc>
                      </a:pPr>
                      <a:r>
                        <a:rPr lang="en-US" sz="1600" b="1" i="0" u="none" strike="noStrike" dirty="0">
                          <a:solidFill>
                            <a:srgbClr val="000000"/>
                          </a:solidFill>
                          <a:effectLst/>
                          <a:latin typeface="Calibri" panose="020F0502020204030204" pitchFamily="34" charset="0"/>
                        </a:rPr>
                        <a:t> Rady</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23% </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80%(</a:t>
                      </a:r>
                      <a:r>
                        <a:rPr lang="en-US" sz="1600" b="1" i="0" u="none" strike="noStrike" dirty="0">
                          <a:solidFill>
                            <a:srgbClr val="000000"/>
                          </a:solidFill>
                          <a:effectLst/>
                          <a:latin typeface="Calibri" panose="020F0502020204030204" pitchFamily="34" charset="0"/>
                          <a:sym typeface="Wingdings" panose="05000000000000000000" pitchFamily="2" charset="2"/>
                        </a:rPr>
                        <a:t>9</a:t>
                      </a:r>
                      <a:r>
                        <a:rPr lang="en-US" sz="1600" b="1" i="0" u="none" strike="noStrike" dirty="0">
                          <a:solidFill>
                            <a:srgbClr val="000000"/>
                          </a:solidFill>
                          <a:effectLst/>
                          <a:latin typeface="Calibri" panose="020F0502020204030204" pitchFamily="34" charset="0"/>
                        </a:rPr>
                        <a:t>%)</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43%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eaLnBrk="1" fontAlgn="b"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eaLnBrk="1" fontAlgn="b"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13475601"/>
                  </a:ext>
                </a:extLst>
              </a:tr>
              <a:tr h="336768">
                <a:tc>
                  <a:txBody>
                    <a:bodyPr/>
                    <a:lstStyle/>
                    <a:p>
                      <a:pPr algn="l" fontAlgn="b">
                        <a:lnSpc>
                          <a:spcPct val="150000"/>
                        </a:lnSpc>
                      </a:pPr>
                      <a:r>
                        <a:rPr lang="en-US" sz="1600" b="1" i="0" u="none" strike="noStrike" dirty="0">
                          <a:solidFill>
                            <a:srgbClr val="000000"/>
                          </a:solidFill>
                          <a:effectLst/>
                          <a:latin typeface="Calibri" panose="020F0502020204030204" pitchFamily="34" charset="0"/>
                        </a:rPr>
                        <a:t>Miami Peds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eaLnBrk="1" fontAlgn="b"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eaLnBrk="1" fontAlgn="b" latinLnBrk="0" hangingPunct="1">
                        <a:lnSpc>
                          <a:spcPct val="15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6912228"/>
                  </a:ext>
                </a:extLst>
              </a:tr>
              <a:tr h="336768">
                <a:tc>
                  <a:txBody>
                    <a:bodyPr/>
                    <a:lstStyle/>
                    <a:p>
                      <a:pPr algn="l" fontAlgn="b">
                        <a:lnSpc>
                          <a:spcPct val="150000"/>
                        </a:lnSpc>
                      </a:pPr>
                      <a:r>
                        <a:rPr lang="en-US" sz="1600" b="1" i="0" u="none" strike="noStrike" dirty="0">
                          <a:solidFill>
                            <a:srgbClr val="000000"/>
                          </a:solidFill>
                          <a:effectLst/>
                          <a:latin typeface="Calibri" panose="020F0502020204030204" pitchFamily="34" charset="0"/>
                        </a:rPr>
                        <a:t> Alabama</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13%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lnSpc>
                          <a:spcPct val="150000"/>
                        </a:lnSpc>
                      </a:pPr>
                      <a:r>
                        <a:rPr lang="en-US" sz="1600" b="1" i="0" u="none" strike="noStrike" dirty="0">
                          <a:solidFill>
                            <a:schemeClr val="tx1"/>
                          </a:solidFill>
                          <a:effectLst/>
                          <a:latin typeface="Calibri" panose="020F0502020204030204" pitchFamily="34" charset="0"/>
                        </a:rPr>
                        <a:t>54%(</a:t>
                      </a:r>
                      <a:r>
                        <a:rPr lang="en-US" sz="1600" b="1" i="0" u="none" strike="noStrike" dirty="0">
                          <a:solidFill>
                            <a:srgbClr val="000000"/>
                          </a:solidFill>
                          <a:effectLst/>
                          <a:latin typeface="Calibri" panose="020F0502020204030204" pitchFamily="34" charset="0"/>
                          <a:sym typeface="Wingdings" panose="05000000000000000000" pitchFamily="2" charset="2"/>
                        </a:rPr>
                        <a:t></a:t>
                      </a:r>
                      <a:r>
                        <a:rPr lang="en-US" sz="1600" b="1" i="0" u="none" strike="noStrike" dirty="0">
                          <a:solidFill>
                            <a:schemeClr val="tx1"/>
                          </a:solidFill>
                          <a:effectLst/>
                          <a:latin typeface="Calibri" panose="020F0502020204030204" pitchFamily="34" charset="0"/>
                        </a:rPr>
                        <a:t>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31%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2961947"/>
                  </a:ext>
                </a:extLst>
              </a:tr>
              <a:tr h="336768">
                <a:tc>
                  <a:txBody>
                    <a:bodyPr/>
                    <a:lstStyle/>
                    <a:p>
                      <a:pPr algn="l" fontAlgn="b">
                        <a:lnSpc>
                          <a:spcPct val="150000"/>
                        </a:lnSpc>
                      </a:pPr>
                      <a:r>
                        <a:rPr lang="en-US" sz="1600" b="1" i="0" u="none" strike="noStrike" dirty="0">
                          <a:solidFill>
                            <a:srgbClr val="000000"/>
                          </a:solidFill>
                          <a:effectLst/>
                          <a:latin typeface="Calibri" panose="020F0502020204030204" pitchFamily="34" charset="0"/>
                        </a:rPr>
                        <a:t> Seattle</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16%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79%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61%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3241161"/>
                  </a:ext>
                </a:extLst>
              </a:tr>
              <a:tr h="405046">
                <a:tc>
                  <a:txBody>
                    <a:bodyPr/>
                    <a:lstStyle/>
                    <a:p>
                      <a:pPr algn="l" fontAlgn="b">
                        <a:lnSpc>
                          <a:spcPct val="150000"/>
                        </a:lnSpc>
                      </a:pPr>
                      <a:r>
                        <a:rPr lang="en-US" sz="1600" b="1" i="0" u="none" strike="noStrike" dirty="0">
                          <a:solidFill>
                            <a:srgbClr val="000000"/>
                          </a:solidFill>
                          <a:effectLst/>
                          <a:latin typeface="Calibri" panose="020F0502020204030204" pitchFamily="34" charset="0"/>
                        </a:rPr>
                        <a:t> Atlanta</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16%(</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Wingdings" panose="05000000000000000000" pitchFamily="2" charset="2"/>
                        </a:rPr>
                        <a:t></a:t>
                      </a:r>
                      <a:r>
                        <a:rPr lang="en-US" sz="1600" b="1" i="0" u="none" strike="noStrike" dirty="0">
                          <a:solidFill>
                            <a:srgbClr val="000000"/>
                          </a:solidFill>
                          <a:effectLst/>
                          <a:latin typeface="Calibri" panose="020F0502020204030204" pitchFamily="34" charset="0"/>
                        </a:rPr>
                        <a:t>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80%(</a:t>
                      </a:r>
                      <a:r>
                        <a:rPr kumimoji="0" lang="en-US" sz="1600" b="1" i="0" u="none" strike="noStrike" kern="0" cap="none" spc="0" normalizeH="0" baseline="0" noProof="0" dirty="0">
                          <a:ln>
                            <a:noFill/>
                          </a:ln>
                          <a:solidFill>
                            <a:srgbClr val="000000"/>
                          </a:solidFill>
                          <a:effectLst/>
                          <a:uLnTx/>
                          <a:uFillTx/>
                          <a:latin typeface="Calibri" panose="020F0502020204030204" pitchFamily="34" charset="0"/>
                          <a:cs typeface="+mn-cs"/>
                          <a:sym typeface="Wingdings" panose="05000000000000000000" pitchFamily="2" charset="2"/>
                        </a:rPr>
                        <a:t></a:t>
                      </a:r>
                      <a:r>
                        <a:rPr lang="en-US" sz="1600" b="1" i="0" u="none" strike="noStrike" dirty="0">
                          <a:solidFill>
                            <a:srgbClr val="000000"/>
                          </a:solidFill>
                          <a:effectLst/>
                          <a:latin typeface="Calibri" panose="020F0502020204030204" pitchFamily="34" charset="0"/>
                        </a:rPr>
                        <a:t>10%)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41%</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1764820"/>
                  </a:ext>
                </a:extLst>
              </a:tr>
              <a:tr h="372217">
                <a:tc>
                  <a:txBody>
                    <a:bodyPr/>
                    <a:lstStyle/>
                    <a:p>
                      <a:pPr algn="l" fontAlgn="b">
                        <a:lnSpc>
                          <a:spcPct val="150000"/>
                        </a:lnSpc>
                      </a:pPr>
                      <a:r>
                        <a:rPr lang="en-US" sz="1600" b="1" i="0" u="none" strike="noStrike" dirty="0">
                          <a:solidFill>
                            <a:srgbClr val="000000"/>
                          </a:solidFill>
                          <a:effectLst/>
                          <a:latin typeface="Calibri" panose="020F0502020204030204" pitchFamily="34" charset="0"/>
                        </a:rPr>
                        <a:t>Tennessee</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12%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50000"/>
                        </a:lnSpc>
                      </a:pPr>
                      <a:r>
                        <a:rPr lang="en-US" sz="1600" b="1" dirty="0"/>
                        <a:t>             55%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23%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96%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4545277"/>
                  </a:ext>
                </a:extLst>
              </a:tr>
              <a:tr h="405676">
                <a:tc>
                  <a:txBody>
                    <a:bodyPr/>
                    <a:lstStyle/>
                    <a:p>
                      <a:pPr algn="l" fontAlgn="b">
                        <a:lnSpc>
                          <a:spcPct val="150000"/>
                        </a:lnSpc>
                      </a:pPr>
                      <a:r>
                        <a:rPr lang="en-US" sz="1600" b="1" i="0" u="none" strike="noStrike" dirty="0">
                          <a:solidFill>
                            <a:srgbClr val="000000"/>
                          </a:solidFill>
                          <a:effectLst/>
                          <a:latin typeface="Calibri" panose="020F0502020204030204" pitchFamily="34" charset="0"/>
                        </a:rPr>
                        <a:t>Indiana</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16%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50000"/>
                        </a:lnSpc>
                      </a:pPr>
                      <a:r>
                        <a:rPr lang="en-US" sz="1600" b="1" dirty="0"/>
                        <a:t>     41%(</a:t>
                      </a:r>
                      <a:r>
                        <a:rPr lang="en-US" sz="1600" b="1" i="0" u="none" strike="noStrike" dirty="0">
                          <a:solidFill>
                            <a:srgbClr val="000000"/>
                          </a:solidFill>
                          <a:effectLst/>
                          <a:latin typeface="Calibri" panose="020F0502020204030204" pitchFamily="34" charset="0"/>
                          <a:sym typeface="Wingdings" panose="05000000000000000000" pitchFamily="2" charset="2"/>
                        </a:rPr>
                        <a:t></a:t>
                      </a:r>
                      <a:r>
                        <a:rPr lang="en-US" sz="1600" b="1" dirty="0"/>
                        <a:t>12%)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lnSpc>
                          <a:spcPct val="150000"/>
                        </a:lnSpc>
                      </a:pPr>
                      <a:r>
                        <a:rPr lang="en-US" sz="1600" b="1" i="0" u="none" strike="noStrike" dirty="0">
                          <a:solidFill>
                            <a:srgbClr val="000000"/>
                          </a:solidFill>
                          <a:effectLst/>
                          <a:latin typeface="Calibri" panose="020F0502020204030204" pitchFamily="34" charset="0"/>
                        </a:rPr>
                        <a:t>42%(</a:t>
                      </a:r>
                      <a:r>
                        <a:rPr lang="en-US" sz="1600" b="1" i="0" u="none" strike="noStrike" dirty="0">
                          <a:solidFill>
                            <a:srgbClr val="000000"/>
                          </a:solidFill>
                          <a:effectLst/>
                          <a:latin typeface="Calibri" panose="020F0502020204030204" pitchFamily="34" charset="0"/>
                          <a:sym typeface="Wingdings" panose="05000000000000000000" pitchFamily="2" charset="2"/>
                        </a:rPr>
                        <a:t>9%)</a:t>
                      </a: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6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2842876"/>
                  </a:ext>
                </a:extLst>
              </a:tr>
              <a:tr h="204784">
                <a:tc>
                  <a:txBody>
                    <a:bodyPr/>
                    <a:lstStyle/>
                    <a:p>
                      <a:pPr algn="l" fontAlgn="b"/>
                      <a:r>
                        <a:rPr lang="en-US" sz="1100" b="0" i="0" u="none" strike="noStrike" dirty="0">
                          <a:solidFill>
                            <a:srgbClr val="000000"/>
                          </a:solidFill>
                          <a:effectLst/>
                          <a:latin typeface="Calibri" panose="020F0502020204030204" pitchFamily="34" charset="0"/>
                        </a:rPr>
                        <a:t>Legend</a:t>
                      </a: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rgbClr val="00B05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rgbClr val="00B050"/>
                    </a:solidFill>
                  </a:tcPr>
                </a:tc>
                <a:tc>
                  <a:txBody>
                    <a:bodyPr/>
                    <a:lstStyle/>
                    <a:p>
                      <a:pPr algn="l" fontAlgn="b"/>
                      <a:r>
                        <a:rPr lang="en-US" sz="800" b="0" i="0" u="none" strike="noStrike" dirty="0">
                          <a:solidFill>
                            <a:srgbClr val="000000"/>
                          </a:solidFill>
                          <a:effectLst/>
                          <a:latin typeface="Calibri" panose="020F0502020204030204" pitchFamily="34" charset="0"/>
                        </a:rPr>
                        <a:t>Favorable</a:t>
                      </a: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rgbClr val="00B05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422520084"/>
                  </a:ext>
                </a:extLst>
              </a:tr>
            </a:tbl>
          </a:graphicData>
        </a:graphic>
      </p:graphicFrame>
      <p:sp>
        <p:nvSpPr>
          <p:cNvPr id="3" name="Title 1">
            <a:extLst>
              <a:ext uri="{FF2B5EF4-FFF2-40B4-BE49-F238E27FC236}">
                <a16:creationId xmlns:a16="http://schemas.microsoft.com/office/drawing/2014/main" id="{18F72E0D-464B-A8AC-46EF-8DE85CC204BD}"/>
              </a:ext>
            </a:extLst>
          </p:cNvPr>
          <p:cNvSpPr>
            <a:spLocks noGrp="1"/>
          </p:cNvSpPr>
          <p:nvPr>
            <p:ph type="title"/>
          </p:nvPr>
        </p:nvSpPr>
        <p:spPr>
          <a:xfrm>
            <a:off x="548640" y="228600"/>
            <a:ext cx="10972800" cy="457200"/>
          </a:xfrm>
        </p:spPr>
        <p:txBody>
          <a:bodyPr/>
          <a:lstStyle/>
          <a:p>
            <a:r>
              <a:rPr lang="en-US" dirty="0"/>
              <a:t>50% Improvement Across Measures</a:t>
            </a:r>
          </a:p>
        </p:txBody>
      </p:sp>
      <p:sp>
        <p:nvSpPr>
          <p:cNvPr id="5" name="TextBox 4">
            <a:extLst>
              <a:ext uri="{FF2B5EF4-FFF2-40B4-BE49-F238E27FC236}">
                <a16:creationId xmlns:a16="http://schemas.microsoft.com/office/drawing/2014/main" id="{1DAFF4F6-45AF-6DB0-59AD-059887D41650}"/>
              </a:ext>
            </a:extLst>
          </p:cNvPr>
          <p:cNvSpPr txBox="1"/>
          <p:nvPr/>
        </p:nvSpPr>
        <p:spPr>
          <a:xfrm>
            <a:off x="762886" y="6093280"/>
            <a:ext cx="60977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QA: Not shown for Quality Assurance</a:t>
            </a:r>
          </a:p>
        </p:txBody>
      </p:sp>
    </p:spTree>
    <p:extLst>
      <p:ext uri="{BB962C8B-B14F-4D97-AF65-F5344CB8AC3E}">
        <p14:creationId xmlns:p14="http://schemas.microsoft.com/office/powerpoint/2010/main" val="2598893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8570F2-53DC-484E-BF00-83EE41DE04E0}"/>
              </a:ext>
            </a:extLst>
          </p:cNvPr>
          <p:cNvGraphicFramePr>
            <a:graphicFrameLocks noGrp="1"/>
          </p:cNvGraphicFramePr>
          <p:nvPr>
            <p:extLst>
              <p:ext uri="{D42A27DB-BD31-4B8C-83A1-F6EECF244321}">
                <p14:modId xmlns:p14="http://schemas.microsoft.com/office/powerpoint/2010/main" val="426691556"/>
              </p:ext>
            </p:extLst>
          </p:nvPr>
        </p:nvGraphicFramePr>
        <p:xfrm>
          <a:off x="1084521" y="940403"/>
          <a:ext cx="8559211" cy="4736754"/>
        </p:xfrm>
        <a:graphic>
          <a:graphicData uri="http://schemas.openxmlformats.org/drawingml/2006/table">
            <a:tbl>
              <a:tblPr/>
              <a:tblGrid>
                <a:gridCol w="1510280">
                  <a:extLst>
                    <a:ext uri="{9D8B030D-6E8A-4147-A177-3AD203B41FA5}">
                      <a16:colId xmlns:a16="http://schemas.microsoft.com/office/drawing/2014/main" val="3649631469"/>
                    </a:ext>
                  </a:extLst>
                </a:gridCol>
                <a:gridCol w="930207">
                  <a:extLst>
                    <a:ext uri="{9D8B030D-6E8A-4147-A177-3AD203B41FA5}">
                      <a16:colId xmlns:a16="http://schemas.microsoft.com/office/drawing/2014/main" val="2574778206"/>
                    </a:ext>
                  </a:extLst>
                </a:gridCol>
                <a:gridCol w="1068721">
                  <a:extLst>
                    <a:ext uri="{9D8B030D-6E8A-4147-A177-3AD203B41FA5}">
                      <a16:colId xmlns:a16="http://schemas.microsoft.com/office/drawing/2014/main" val="329579289"/>
                    </a:ext>
                  </a:extLst>
                </a:gridCol>
                <a:gridCol w="1309432">
                  <a:extLst>
                    <a:ext uri="{9D8B030D-6E8A-4147-A177-3AD203B41FA5}">
                      <a16:colId xmlns:a16="http://schemas.microsoft.com/office/drawing/2014/main" val="2996866283"/>
                    </a:ext>
                  </a:extLst>
                </a:gridCol>
                <a:gridCol w="1246857">
                  <a:extLst>
                    <a:ext uri="{9D8B030D-6E8A-4147-A177-3AD203B41FA5}">
                      <a16:colId xmlns:a16="http://schemas.microsoft.com/office/drawing/2014/main" val="2964392615"/>
                    </a:ext>
                  </a:extLst>
                </a:gridCol>
                <a:gridCol w="1246857">
                  <a:extLst>
                    <a:ext uri="{9D8B030D-6E8A-4147-A177-3AD203B41FA5}">
                      <a16:colId xmlns:a16="http://schemas.microsoft.com/office/drawing/2014/main" val="247678794"/>
                    </a:ext>
                  </a:extLst>
                </a:gridCol>
                <a:gridCol w="1246857">
                  <a:extLst>
                    <a:ext uri="{9D8B030D-6E8A-4147-A177-3AD203B41FA5}">
                      <a16:colId xmlns:a16="http://schemas.microsoft.com/office/drawing/2014/main" val="2026018757"/>
                    </a:ext>
                  </a:extLst>
                </a:gridCol>
              </a:tblGrid>
              <a:tr h="497078">
                <a:tc gridSpan="5">
                  <a:txBody>
                    <a:bodyPr/>
                    <a:lstStyle/>
                    <a:p>
                      <a:pPr algn="ctr" fontAlgn="b"/>
                      <a:r>
                        <a:rPr lang="en-US" sz="2800" b="1" i="0" u="none" strike="noStrike" dirty="0">
                          <a:solidFill>
                            <a:srgbClr val="000000"/>
                          </a:solidFill>
                          <a:effectLst/>
                          <a:latin typeface="Calibri" panose="020F0502020204030204" pitchFamily="34" charset="0"/>
                        </a:rPr>
                        <a:t>Peds Improvement Score Card</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lnL w="6350" cap="flat" cmpd="sng" algn="ctr">
                      <a:solidFill>
                        <a:srgbClr val="000000"/>
                      </a:solidFill>
                      <a:prstDash val="solid"/>
                      <a:round/>
                      <a:headEnd type="none" w="med" len="med"/>
                      <a:tailEnd type="none" w="med" len="med"/>
                    </a:lnL>
                  </a:tcPr>
                </a:tc>
                <a:tc>
                  <a:txBody>
                    <a:bodyPr/>
                    <a:lstStyle/>
                    <a:p>
                      <a:pPr algn="ctr" fontAlgn="b"/>
                      <a:endParaRPr lang="en-US" sz="28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BDD7EE"/>
                    </a:solidFill>
                  </a:tcPr>
                </a:tc>
                <a:tc>
                  <a:txBody>
                    <a:bodyPr/>
                    <a:lstStyle/>
                    <a:p>
                      <a:pPr algn="ctr" fontAlgn="b"/>
                      <a:endParaRPr lang="en-US" sz="28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BDD7EE"/>
                    </a:solidFill>
                  </a:tcPr>
                </a:tc>
                <a:extLst>
                  <a:ext uri="{0D108BD9-81ED-4DB2-BD59-A6C34878D82A}">
                    <a16:rowId xmlns:a16="http://schemas.microsoft.com/office/drawing/2014/main" val="521785212"/>
                  </a:ext>
                </a:extLst>
              </a:tr>
              <a:tr h="615054">
                <a:tc>
                  <a:txBody>
                    <a:bodyPr/>
                    <a:lstStyle/>
                    <a:p>
                      <a:pPr algn="ctr" fontAlgn="b"/>
                      <a:r>
                        <a:rPr lang="en-US" sz="1400" b="1" i="0" u="none" strike="noStrike" dirty="0">
                          <a:solidFill>
                            <a:srgbClr val="000000"/>
                          </a:solidFill>
                          <a:effectLst/>
                          <a:latin typeface="Calibri" panose="020F0502020204030204" pitchFamily="34" charset="0"/>
                        </a:rPr>
                        <a:t>Sites</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A1c&lt;7%</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 CGM Use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Pump Use</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Depression screening</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DKA</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SDOH</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28401658"/>
                  </a:ext>
                </a:extLst>
              </a:tr>
              <a:tr h="198612">
                <a:tc gridSpan="5">
                  <a:txBody>
                    <a:bodyPr/>
                    <a:lstStyle/>
                    <a:p>
                      <a:pPr algn="ctr" fontAlgn="b"/>
                      <a:endParaRPr lang="en-US" sz="14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hMerge="1">
                  <a:txBody>
                    <a:bodyPr/>
                    <a:lstStyle/>
                    <a:p>
                      <a:endParaRPr 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DDEBF7"/>
                    </a:solidFill>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solidFill>
                      <a:srgbClr val="DDEBF7"/>
                    </a:solidFill>
                  </a:tcPr>
                </a:tc>
                <a:extLst>
                  <a:ext uri="{0D108BD9-81ED-4DB2-BD59-A6C34878D82A}">
                    <a16:rowId xmlns:a16="http://schemas.microsoft.com/office/drawing/2014/main" val="3584642259"/>
                  </a:ext>
                </a:extLst>
              </a:tr>
              <a:tr h="301209">
                <a:tc>
                  <a:txBody>
                    <a:bodyPr/>
                    <a:lstStyle/>
                    <a:p>
                      <a:pPr algn="l" fontAlgn="b"/>
                      <a:r>
                        <a:rPr lang="en-US" sz="1400" b="1" i="0" u="none" strike="noStrike" dirty="0">
                          <a:solidFill>
                            <a:srgbClr val="000000"/>
                          </a:solidFill>
                          <a:effectLst/>
                          <a:latin typeface="Calibri" panose="020F0502020204030204" pitchFamily="34" charset="0"/>
                        </a:rPr>
                        <a:t>T1DX-QI Goals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b="1" i="1" u="none" strike="noStrike" dirty="0">
                          <a:solidFill>
                            <a:srgbClr val="000000"/>
                          </a:solidFill>
                          <a:effectLst/>
                          <a:latin typeface="Calibri" panose="020F0502020204030204" pitchFamily="34" charset="0"/>
                        </a:rPr>
                        <a:t> &lt;7%</a:t>
                      </a: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i="1" u="none" strike="noStrike" dirty="0">
                          <a:solidFill>
                            <a:srgbClr val="000000"/>
                          </a:solidFill>
                          <a:effectLst/>
                          <a:latin typeface="Calibri" panose="020F0502020204030204" pitchFamily="34" charset="0"/>
                        </a:rPr>
                        <a:t>70%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i="1" u="none" strike="noStrike" dirty="0">
                          <a:solidFill>
                            <a:srgbClr val="000000"/>
                          </a:solidFill>
                          <a:effectLst/>
                          <a:latin typeface="Calibri" panose="020F0502020204030204" pitchFamily="34" charset="0"/>
                        </a:rPr>
                        <a:t>65%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i="1" u="none" strike="noStrike" dirty="0">
                          <a:solidFill>
                            <a:srgbClr val="000000"/>
                          </a:solidFill>
                          <a:effectLst/>
                          <a:latin typeface="Calibri" panose="020F0502020204030204" pitchFamily="34" charset="0"/>
                        </a:rPr>
                        <a:t>80%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i="1" u="none" strike="noStrike" dirty="0">
                          <a:solidFill>
                            <a:srgbClr val="000000"/>
                          </a:solidFill>
                          <a:effectLst/>
                          <a:latin typeface="Calibri" panose="020F0502020204030204" pitchFamily="34" charset="0"/>
                        </a:rPr>
                        <a:t>&lt;6.3%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en-US" sz="1400" b="1" i="1" u="none" strike="noStrike" dirty="0">
                          <a:solidFill>
                            <a:srgbClr val="000000"/>
                          </a:solidFill>
                          <a:effectLst/>
                          <a:latin typeface="Calibri" panose="020F0502020204030204" pitchFamily="34" charset="0"/>
                        </a:rPr>
                        <a:t>&gt;10%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598608077"/>
                  </a:ext>
                </a:extLst>
              </a:tr>
              <a:tr h="288224">
                <a:tc>
                  <a:txBody>
                    <a:bodyPr/>
                    <a:lstStyle/>
                    <a:p>
                      <a:pPr algn="l" fontAlgn="b"/>
                      <a:r>
                        <a:rPr lang="en-US" sz="1400" b="1" i="0" u="none" strike="noStrike" dirty="0">
                          <a:solidFill>
                            <a:srgbClr val="000000"/>
                          </a:solidFill>
                          <a:effectLst/>
                          <a:latin typeface="Calibri" panose="020F0502020204030204" pitchFamily="34" charset="0"/>
                        </a:rPr>
                        <a:t>T1DX-QI Status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n-US" sz="1400" b="1" i="0" u="none" strike="noStrike" dirty="0">
                          <a:solidFill>
                            <a:srgbClr val="000000"/>
                          </a:solidFill>
                          <a:effectLst/>
                          <a:latin typeface="Calibri" panose="020F0502020204030204" pitchFamily="34" charset="0"/>
                        </a:rPr>
                        <a:t>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400" b="1" i="0" u="none" strike="noStrike" dirty="0">
                          <a:solidFill>
                            <a:srgbClr val="000000"/>
                          </a:solidFill>
                          <a:effectLst/>
                          <a:latin typeface="Calibri" panose="020F0502020204030204" pitchFamily="34" charset="0"/>
                        </a:rPr>
                        <a:t>73%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1400" b="1" i="0" u="none" strike="noStrike" dirty="0">
                          <a:solidFill>
                            <a:srgbClr val="000000"/>
                          </a:solidFill>
                          <a:effectLst/>
                          <a:latin typeface="Calibri" panose="020F0502020204030204" pitchFamily="34" charset="0"/>
                        </a:rPr>
                        <a:t>50%</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rPr>
                        <a:t>53%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Calibri" panose="020F0502020204030204" pitchFamily="34" charset="0"/>
                        <a:cs typeface="+mn-cs"/>
                        <a:sym typeface="Hind Bold"/>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6883756"/>
                  </a:ext>
                </a:extLst>
              </a:tr>
              <a:tr h="361000">
                <a:tc>
                  <a:txBody>
                    <a:bodyPr/>
                    <a:lstStyle/>
                    <a:p>
                      <a:pPr algn="l" fontAlgn="b">
                        <a:lnSpc>
                          <a:spcPct val="150000"/>
                        </a:lnSpc>
                      </a:pPr>
                      <a:r>
                        <a:rPr lang="en-US" sz="1400" b="0" i="0" u="none" strike="noStrike" dirty="0">
                          <a:solidFill>
                            <a:schemeClr val="bg1"/>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Stanford</a:t>
                      </a:r>
                    </a:p>
                  </a:txBody>
                  <a:tcPr marL="4763" marR="4763" marT="4763"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24%</a:t>
                      </a:r>
                      <a:endParaRPr lang="en-US" sz="1400" b="1" i="0" u="none" strike="noStrike" dirty="0">
                        <a:solidFill>
                          <a:schemeClr val="tx1"/>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lnSpc>
                          <a:spcPct val="150000"/>
                        </a:lnSpc>
                      </a:pPr>
                      <a:r>
                        <a:rPr lang="en-US" sz="1400" b="1" dirty="0"/>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52%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1995254"/>
                  </a:ext>
                </a:extLst>
              </a:tr>
              <a:tr h="456020">
                <a:tc>
                  <a:txBody>
                    <a:bodyPr/>
                    <a:lstStyle/>
                    <a:p>
                      <a:pPr algn="l" fontAlgn="b">
                        <a:lnSpc>
                          <a:spcPct val="150000"/>
                        </a:lnSpc>
                      </a:pPr>
                      <a:r>
                        <a:rPr lang="en-US" sz="1400" b="1" i="0" u="none" strike="noStrike" dirty="0">
                          <a:solidFill>
                            <a:srgbClr val="000000"/>
                          </a:solidFill>
                          <a:effectLst/>
                          <a:latin typeface="Calibri" panose="020F0502020204030204" pitchFamily="34" charset="0"/>
                        </a:rPr>
                        <a:t>CHLA</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22%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lnSpc>
                          <a:spcPct val="150000"/>
                        </a:lnSpc>
                      </a:pPr>
                      <a:r>
                        <a:rPr lang="en-US" sz="1400" b="1" dirty="0"/>
                        <a:t>        59%</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47%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45%(</a:t>
                      </a:r>
                      <a:r>
                        <a:rPr lang="en-US" sz="1400" b="1" i="0" u="none" strike="noStrike" dirty="0">
                          <a:solidFill>
                            <a:srgbClr val="000000"/>
                          </a:solidFill>
                          <a:effectLst/>
                          <a:latin typeface="Calibri" panose="020F0502020204030204" pitchFamily="34" charset="0"/>
                          <a:sym typeface="Wingdings" panose="05000000000000000000" pitchFamily="2" charset="2"/>
                        </a:rPr>
                        <a:t></a:t>
                      </a:r>
                      <a:r>
                        <a:rPr lang="en-US" sz="1400" b="1" i="0" u="none" strike="noStrike" dirty="0">
                          <a:solidFill>
                            <a:srgbClr val="000000"/>
                          </a:solidFill>
                          <a:effectLst/>
                          <a:latin typeface="Calibri" panose="020F0502020204030204" pitchFamily="34" charset="0"/>
                        </a:rPr>
                        <a:t>35%)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8458186"/>
                  </a:ext>
                </a:extLst>
              </a:tr>
              <a:tr h="0">
                <a:tc>
                  <a:txBody>
                    <a:bodyPr/>
                    <a:lstStyle/>
                    <a:p>
                      <a:pPr algn="l" fontAlgn="b">
                        <a:lnSpc>
                          <a:spcPct val="150000"/>
                        </a:lnSpc>
                      </a:pPr>
                      <a:r>
                        <a:rPr lang="en-US" sz="1400" b="1" i="0" u="none" strike="noStrike" dirty="0">
                          <a:solidFill>
                            <a:srgbClr val="000000"/>
                          </a:solidFill>
                          <a:effectLst/>
                          <a:latin typeface="Calibri" panose="020F0502020204030204" pitchFamily="34" charset="0"/>
                        </a:rPr>
                        <a:t>SUNY</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just">
                        <a:lnSpc>
                          <a:spcPct val="150000"/>
                        </a:lnSpc>
                      </a:pPr>
                      <a:r>
                        <a:rPr lang="en-US" sz="1400" b="1" dirty="0"/>
                        <a:t>78%(</a:t>
                      </a:r>
                      <a:r>
                        <a:rPr lang="en-US" sz="1400" b="1" i="0" u="none" strike="noStrike" dirty="0">
                          <a:solidFill>
                            <a:srgbClr val="000000"/>
                          </a:solidFill>
                          <a:effectLst/>
                          <a:latin typeface="Calibri" panose="020F0502020204030204" pitchFamily="34" charset="0"/>
                          <a:sym typeface="Wingdings" panose="05000000000000000000" pitchFamily="2" charset="2"/>
                        </a:rPr>
                        <a:t>22</a:t>
                      </a:r>
                      <a:r>
                        <a:rPr lang="en-US" sz="1400" b="1" dirty="0"/>
                        <a:t>%)</a:t>
                      </a:r>
                    </a:p>
                  </a:txBody>
                  <a:tcPr marL="4763" marR="4763" marT="47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46%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64%</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QA</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56%</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0792789"/>
                  </a:ext>
                </a:extLst>
              </a:tr>
              <a:tr h="412589">
                <a:tc>
                  <a:txBody>
                    <a:bodyPr/>
                    <a:lstStyle/>
                    <a:p>
                      <a:pPr algn="l" fontAlgn="b">
                        <a:lnSpc>
                          <a:spcPct val="150000"/>
                        </a:lnSpc>
                      </a:pPr>
                      <a:r>
                        <a:rPr lang="en-US" sz="1400" b="1" i="0" u="none" strike="noStrike" dirty="0">
                          <a:solidFill>
                            <a:srgbClr val="000000"/>
                          </a:solidFill>
                          <a:effectLst/>
                          <a:latin typeface="Calibri" panose="020F0502020204030204" pitchFamily="34" charset="0"/>
                        </a:rPr>
                        <a:t>C National</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17%</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lnSpc>
                          <a:spcPct val="150000"/>
                        </a:lnSpc>
                      </a:pPr>
                      <a:r>
                        <a:rPr lang="en-US" sz="1400" b="1" dirty="0"/>
                        <a:t>         53%</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31%(</a:t>
                      </a:r>
                      <a:r>
                        <a:rPr lang="en-US" sz="1400" b="1" i="0" u="none" strike="noStrike" dirty="0">
                          <a:solidFill>
                            <a:srgbClr val="000000"/>
                          </a:solidFill>
                          <a:effectLst/>
                          <a:latin typeface="Calibri" panose="020F0502020204030204" pitchFamily="34" charset="0"/>
                          <a:sym typeface="Wingdings" panose="05000000000000000000" pitchFamily="2" charset="2"/>
                        </a:rPr>
                        <a:t>12</a:t>
                      </a:r>
                      <a:r>
                        <a:rPr lang="en-US" sz="1400" b="1" i="0" u="none" strike="noStrike" dirty="0">
                          <a:solidFill>
                            <a:srgbClr val="000000"/>
                          </a:solidFill>
                          <a:effectLst/>
                          <a:latin typeface="Calibri" panose="020F0502020204030204" pitchFamily="34" charset="0"/>
                        </a:rPr>
                        <a:t>%)</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7569614"/>
                  </a:ext>
                </a:extLst>
              </a:tr>
              <a:tr h="361000">
                <a:tc>
                  <a:txBody>
                    <a:bodyPr/>
                    <a:lstStyle/>
                    <a:p>
                      <a:pPr algn="l" fontAlgn="b">
                        <a:lnSpc>
                          <a:spcPct val="150000"/>
                        </a:lnSpc>
                      </a:pPr>
                      <a:r>
                        <a:rPr lang="en-US" sz="1400" b="1" i="0" u="none" strike="noStrike" dirty="0">
                          <a:solidFill>
                            <a:srgbClr val="000000"/>
                          </a:solidFill>
                          <a:effectLst/>
                          <a:latin typeface="Calibri" panose="020F0502020204030204" pitchFamily="34" charset="0"/>
                        </a:rPr>
                        <a:t>Wisconsin</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15%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just">
                        <a:lnSpc>
                          <a:spcPct val="150000"/>
                        </a:lnSpc>
                      </a:pPr>
                      <a:r>
                        <a:rPr lang="en-US" sz="1400" b="1" dirty="0"/>
                        <a:t>        72%</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55%</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48%</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8649839"/>
                  </a:ext>
                </a:extLst>
              </a:tr>
              <a:tr h="361000">
                <a:tc>
                  <a:txBody>
                    <a:bodyPr/>
                    <a:lstStyle/>
                    <a:p>
                      <a:pPr algn="l" fontAlgn="b">
                        <a:lnSpc>
                          <a:spcPct val="150000"/>
                        </a:lnSpc>
                      </a:pPr>
                      <a:r>
                        <a:rPr lang="en-US" sz="1400" b="1" i="0" u="none" strike="noStrike" dirty="0">
                          <a:solidFill>
                            <a:srgbClr val="000000"/>
                          </a:solidFill>
                          <a:effectLst/>
                          <a:latin typeface="Calibri" panose="020F0502020204030204" pitchFamily="34" charset="0"/>
                        </a:rPr>
                        <a:t>Mt Sinai</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pPr>
                      <a:endParaRPr lang="en-US" sz="1400" b="1" dirty="0"/>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lnSpc>
                          <a:spcPct val="150000"/>
                        </a:lnSpc>
                      </a:pPr>
                      <a:r>
                        <a:rPr lang="en-US" sz="1400" b="1" i="0" u="none" strike="noStrike" dirty="0">
                          <a:solidFill>
                            <a:srgbClr val="000000"/>
                          </a:solidFill>
                          <a:effectLst/>
                          <a:latin typeface="Calibri" panose="020F0502020204030204" pitchFamily="34" charset="0"/>
                        </a:rPr>
                        <a:t>69%(</a:t>
                      </a:r>
                      <a:r>
                        <a:rPr lang="en-US" sz="1400" b="1" i="0" u="none" strike="noStrike" dirty="0">
                          <a:solidFill>
                            <a:srgbClr val="000000"/>
                          </a:solidFill>
                          <a:effectLst/>
                          <a:latin typeface="Calibri" panose="020F0502020204030204" pitchFamily="34" charset="0"/>
                          <a:sym typeface="Wingdings" panose="05000000000000000000" pitchFamily="2" charset="2"/>
                        </a:rPr>
                        <a:t>13</a:t>
                      </a:r>
                      <a:r>
                        <a:rPr lang="en-US" sz="1400" b="1" i="0" u="none" strike="noStrike" dirty="0">
                          <a:solidFill>
                            <a:srgbClr val="000000"/>
                          </a:solidFill>
                          <a:effectLst/>
                          <a:latin typeface="Calibri" panose="020F0502020204030204" pitchFamily="34" charset="0"/>
                        </a:rPr>
                        <a:t>%)</a:t>
                      </a: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50000"/>
                        </a:lnSpc>
                      </a:pPr>
                      <a:endParaRPr lang="en-US" sz="1400" b="1" i="0" u="none" strike="noStrike" dirty="0">
                        <a:solidFill>
                          <a:srgbClr val="000000"/>
                        </a:solidFill>
                        <a:effectLst/>
                        <a:latin typeface="Calibri" panose="020F0502020204030204" pitchFamily="34"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9546064"/>
                  </a:ext>
                </a:extLst>
              </a:tr>
              <a:tr h="368712">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513883714"/>
                  </a:ext>
                </a:extLst>
              </a:tr>
              <a:tr h="198612">
                <a:tc>
                  <a:txBody>
                    <a:bodyPr/>
                    <a:lstStyle/>
                    <a:p>
                      <a:pPr algn="l" fontAlgn="b"/>
                      <a:r>
                        <a:rPr lang="en-US" sz="1100" b="0" i="0" u="none" strike="noStrike" dirty="0">
                          <a:solidFill>
                            <a:srgbClr val="000000"/>
                          </a:solidFill>
                          <a:effectLst/>
                          <a:latin typeface="Calibri" panose="020F0502020204030204" pitchFamily="34" charset="0"/>
                        </a:rPr>
                        <a:t>Legend</a:t>
                      </a:r>
                    </a:p>
                  </a:txBody>
                  <a:tcPr marL="4763" marR="4763" marT="476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4763" marR="4763" marT="4763" marB="0" anchor="b">
                    <a:lnL>
                      <a:noFill/>
                    </a:lnL>
                    <a:lnR>
                      <a:noFill/>
                    </a:lnR>
                    <a:lnT>
                      <a:noFill/>
                    </a:lnT>
                    <a:lnB>
                      <a:noFill/>
                    </a:lnB>
                    <a:solidFill>
                      <a:srgbClr val="00B050"/>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rgbClr val="00B050"/>
                    </a:solidFill>
                  </a:tcPr>
                </a:tc>
                <a:tc>
                  <a:txBody>
                    <a:bodyPr/>
                    <a:lstStyle/>
                    <a:p>
                      <a:pPr algn="l" fontAlgn="b"/>
                      <a:r>
                        <a:rPr lang="en-US" sz="800" b="0" i="0" u="none" strike="noStrike" dirty="0">
                          <a:solidFill>
                            <a:srgbClr val="000000"/>
                          </a:solidFill>
                          <a:effectLst/>
                          <a:latin typeface="Calibri" panose="020F0502020204030204" pitchFamily="34" charset="0"/>
                        </a:rPr>
                        <a:t>Favorable</a:t>
                      </a:r>
                    </a:p>
                  </a:txBody>
                  <a:tcPr marL="4763" marR="4763" marT="4763" marB="0" anchor="b">
                    <a:lnL>
                      <a:noFill/>
                    </a:lnL>
                    <a:lnR>
                      <a:noFill/>
                    </a:lnR>
                    <a:lnT>
                      <a:noFill/>
                    </a:lnT>
                    <a:lnB>
                      <a:noFill/>
                    </a:lnB>
                    <a:solidFill>
                      <a:srgbClr val="00B05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4763" marR="4763" marT="4763" marB="0" anchor="b">
                    <a:lnL>
                      <a:noFill/>
                    </a:lnL>
                    <a:lnR>
                      <a:noFill/>
                    </a:lnR>
                    <a:lnT>
                      <a:noFill/>
                    </a:lnT>
                    <a:lnB>
                      <a:noFill/>
                    </a:ln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chemeClr val="bg1"/>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solidFill>
                      <a:schemeClr val="bg1"/>
                    </a:solidFill>
                  </a:tcPr>
                </a:tc>
                <a:extLst>
                  <a:ext uri="{0D108BD9-81ED-4DB2-BD59-A6C34878D82A}">
                    <a16:rowId xmlns:a16="http://schemas.microsoft.com/office/drawing/2014/main" val="1422520084"/>
                  </a:ext>
                </a:extLst>
              </a:tr>
            </a:tbl>
          </a:graphicData>
        </a:graphic>
      </p:graphicFrame>
      <p:sp>
        <p:nvSpPr>
          <p:cNvPr id="3" name="Title 1">
            <a:extLst>
              <a:ext uri="{FF2B5EF4-FFF2-40B4-BE49-F238E27FC236}">
                <a16:creationId xmlns:a16="http://schemas.microsoft.com/office/drawing/2014/main" id="{C3D6BCAE-0CCC-9CE4-8AB8-B7841FA1A39E}"/>
              </a:ext>
            </a:extLst>
          </p:cNvPr>
          <p:cNvSpPr>
            <a:spLocks noGrp="1"/>
          </p:cNvSpPr>
          <p:nvPr>
            <p:ph type="title"/>
          </p:nvPr>
        </p:nvSpPr>
        <p:spPr>
          <a:xfrm>
            <a:off x="548640" y="228600"/>
            <a:ext cx="10972800" cy="457200"/>
          </a:xfrm>
        </p:spPr>
        <p:txBody>
          <a:bodyPr/>
          <a:lstStyle/>
          <a:p>
            <a:r>
              <a:rPr lang="en-US" dirty="0"/>
              <a:t>50% Improvement Across Measures</a:t>
            </a:r>
          </a:p>
        </p:txBody>
      </p:sp>
      <p:sp>
        <p:nvSpPr>
          <p:cNvPr id="5" name="TextBox 4">
            <a:extLst>
              <a:ext uri="{FF2B5EF4-FFF2-40B4-BE49-F238E27FC236}">
                <a16:creationId xmlns:a16="http://schemas.microsoft.com/office/drawing/2014/main" id="{0C05763D-0EED-2FBA-6CB8-24AE5747A641}"/>
              </a:ext>
            </a:extLst>
          </p:cNvPr>
          <p:cNvSpPr txBox="1"/>
          <p:nvPr/>
        </p:nvSpPr>
        <p:spPr>
          <a:xfrm>
            <a:off x="380114" y="6136390"/>
            <a:ext cx="60977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1" dirty="0"/>
              <a:t>QA: Not shown for Quality Assurance</a:t>
            </a:r>
          </a:p>
        </p:txBody>
      </p:sp>
    </p:spTree>
    <p:extLst>
      <p:ext uri="{BB962C8B-B14F-4D97-AF65-F5344CB8AC3E}">
        <p14:creationId xmlns:p14="http://schemas.microsoft.com/office/powerpoint/2010/main" val="224704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D35E-C8F6-47BA-B2E3-92E747C80A52}"/>
              </a:ext>
            </a:extLst>
          </p:cNvPr>
          <p:cNvSpPr>
            <a:spLocks noGrp="1"/>
          </p:cNvSpPr>
          <p:nvPr>
            <p:ph type="title"/>
          </p:nvPr>
        </p:nvSpPr>
        <p:spPr/>
        <p:txBody>
          <a:bodyPr/>
          <a:lstStyle/>
          <a:p>
            <a:r>
              <a:rPr lang="en-US" sz="4400" b="1" dirty="0"/>
              <a:t>T1DX-QI 2020-2022 </a:t>
            </a:r>
            <a:br>
              <a:rPr lang="en-US" sz="4400" b="1" dirty="0"/>
            </a:br>
            <a:r>
              <a:rPr lang="en-US" sz="4400" b="1" dirty="0"/>
              <a:t>Pediatrics Measures Summary</a:t>
            </a:r>
          </a:p>
        </p:txBody>
      </p:sp>
    </p:spTree>
    <p:extLst>
      <p:ext uri="{BB962C8B-B14F-4D97-AF65-F5344CB8AC3E}">
        <p14:creationId xmlns:p14="http://schemas.microsoft.com/office/powerpoint/2010/main" val="3050030511"/>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1D Exchange">
  <a:themeElements>
    <a:clrScheme name="T1D Exchange">
      <a:dk1>
        <a:srgbClr val="0C0C0C"/>
      </a:dk1>
      <a:lt1>
        <a:srgbClr val="FFFFFF"/>
      </a:lt1>
      <a:dk2>
        <a:srgbClr val="369FB2"/>
      </a:dk2>
      <a:lt2>
        <a:srgbClr val="78E6FA"/>
      </a:lt2>
      <a:accent1>
        <a:srgbClr val="52CAE0"/>
      </a:accent1>
      <a:accent2>
        <a:srgbClr val="8493CF"/>
      </a:accent2>
      <a:accent3>
        <a:srgbClr val="3E4E8D"/>
      </a:accent3>
      <a:accent4>
        <a:srgbClr val="222D57"/>
      </a:accent4>
      <a:accent5>
        <a:srgbClr val="F9F9F9"/>
      </a:accent5>
      <a:accent6>
        <a:srgbClr val="777777"/>
      </a:accent6>
      <a:hlink>
        <a:srgbClr val="5E5E5E"/>
      </a:hlink>
      <a:folHlink>
        <a:srgbClr val="0079BF"/>
      </a:folHlink>
    </a:clrScheme>
    <a:fontScheme name="T1D Exchange">
      <a:majorFont>
        <a:latin typeface="Hind"/>
        <a:ea typeface="Helvetica"/>
        <a:cs typeface="Helvetica"/>
      </a:majorFont>
      <a:minorFont>
        <a:latin typeface="Hind"/>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January 2021 Helmsley Update" id="{F592AD5F-AA57-4918-9548-EF1D9EBA769C}" vid="{1C22CCF2-00F8-4AA3-959B-A39EA6C77039}"/>
    </a:ext>
  </a:extLst>
</a:theme>
</file>

<file path=ppt/theme/theme3.xml><?xml version="1.0" encoding="utf-8"?>
<a:theme xmlns:a="http://schemas.openxmlformats.org/drawingml/2006/main" name="2_T1D Exchange Annual Meeting Template 2015">
  <a:themeElements>
    <a:clrScheme name="T1D Exchange">
      <a:dk1>
        <a:srgbClr val="000000"/>
      </a:dk1>
      <a:lt1>
        <a:srgbClr val="FFFFFF"/>
      </a:lt1>
      <a:dk2>
        <a:srgbClr val="3B3B3B"/>
      </a:dk2>
      <a:lt2>
        <a:srgbClr val="FFFFFF"/>
      </a:lt2>
      <a:accent1>
        <a:srgbClr val="B1DFE0"/>
      </a:accent1>
      <a:accent2>
        <a:srgbClr val="7FD0D9"/>
      </a:accent2>
      <a:accent3>
        <a:srgbClr val="18A1AB"/>
      </a:accent3>
      <a:accent4>
        <a:srgbClr val="47606D"/>
      </a:accent4>
      <a:accent5>
        <a:srgbClr val="FEE0CE"/>
      </a:accent5>
      <a:accent6>
        <a:srgbClr val="AFCFFF"/>
      </a:accent6>
      <a:hlink>
        <a:srgbClr val="056BD1"/>
      </a:hlink>
      <a:folHlink>
        <a:srgbClr val="056BD1"/>
      </a:folHlink>
    </a:clrScheme>
    <a:fontScheme name="T1D Exchange">
      <a:majorFont>
        <a:latin typeface="Hind"/>
        <a:ea typeface="Helvetica"/>
        <a:cs typeface="Helvetica"/>
      </a:majorFont>
      <a:minorFont>
        <a:latin typeface="Hind"/>
        <a:ea typeface="Calibri"/>
        <a:cs typeface="Calibri"/>
      </a:minorFont>
    </a:fontScheme>
    <a:fmtScheme name="1_T1D Exchange Annual Meeting Template 201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47616E"/>
            </a:solidFill>
            <a:effectLst/>
            <a:uFillTx/>
            <a:latin typeface="Hind Regular"/>
            <a:ea typeface="Hind Regular"/>
            <a:cs typeface="Hind Regular"/>
            <a:sym typeface="Hind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696F70"/>
            </a:solidFill>
            <a:effectLst/>
            <a:uFillTx/>
            <a:latin typeface="Hind Bold"/>
            <a:ea typeface="Hind Bold"/>
            <a:cs typeface="Hind Bold"/>
            <a:sym typeface="Hin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V10 Board Strategy Deck -7-2-19 for HCT.pptx" id="{5A3BD3B1-7070-4C8A-BA64-3133C20ECFD6}" vid="{F9FCAB9D-214E-44ED-B3AF-DB97B0F3FD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26cb74e-9669-4fd8-87b3-351e3976c142">
      <Terms xmlns="http://schemas.microsoft.com/office/infopath/2007/PartnerControls"/>
    </lcf76f155ced4ddcb4097134ff3c332f>
    <TaxCatchAll xmlns="2f7b054f-be38-41d2-978f-3d651b98064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4B7EC0BF2544418F02C0F48049A820" ma:contentTypeVersion="16" ma:contentTypeDescription="Create a new document." ma:contentTypeScope="" ma:versionID="48fa7ca24aa9b59388d568a3f57132ed">
  <xsd:schema xmlns:xsd="http://www.w3.org/2001/XMLSchema" xmlns:xs="http://www.w3.org/2001/XMLSchema" xmlns:p="http://schemas.microsoft.com/office/2006/metadata/properties" xmlns:ns2="626cb74e-9669-4fd8-87b3-351e3976c142" xmlns:ns3="2f7b054f-be38-41d2-978f-3d651b980644" targetNamespace="http://schemas.microsoft.com/office/2006/metadata/properties" ma:root="true" ma:fieldsID="f667681e49a1a5b3b09ebbda51b4f5e6" ns2:_="" ns3:_="">
    <xsd:import namespace="626cb74e-9669-4fd8-87b3-351e3976c142"/>
    <xsd:import namespace="2f7b054f-be38-41d2-978f-3d651b98064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cb74e-9669-4fd8-87b3-351e3976c1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5708ab6-8f93-4a47-82a9-702180f093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f7b054f-be38-41d2-978f-3d651b9806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04988c3-2911-4884-b1bb-ab625c693b77}" ma:internalName="TaxCatchAll" ma:showField="CatchAllData" ma:web="2f7b054f-be38-41d2-978f-3d651b9806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4DBDA0-7AB1-48DB-9DD0-AB5B51CDD7D6}">
  <ds:schemaRefs>
    <ds:schemaRef ds:uri="http://purl.org/dc/dcmitype/"/>
    <ds:schemaRef ds:uri="626cb74e-9669-4fd8-87b3-351e3976c142"/>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2f7b054f-be38-41d2-978f-3d651b980644"/>
  </ds:schemaRefs>
</ds:datastoreItem>
</file>

<file path=customXml/itemProps2.xml><?xml version="1.0" encoding="utf-8"?>
<ds:datastoreItem xmlns:ds="http://schemas.openxmlformats.org/officeDocument/2006/customXml" ds:itemID="{A4A3E9E1-65E8-4B6B-8692-83C74241B1C0}"/>
</file>

<file path=customXml/itemProps3.xml><?xml version="1.0" encoding="utf-8"?>
<ds:datastoreItem xmlns:ds="http://schemas.openxmlformats.org/officeDocument/2006/customXml" ds:itemID="{566E1014-E329-4AEC-9AAF-9FB69FCACF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15484</TotalTime>
  <Words>2786</Words>
  <Application>Microsoft Office PowerPoint</Application>
  <PresentationFormat>Widescreen</PresentationFormat>
  <Paragraphs>759</Paragraphs>
  <Slides>32</Slides>
  <Notes>12</Notes>
  <HiddenSlides>0</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49" baseType="lpstr">
      <vt:lpstr>Arial</vt:lpstr>
      <vt:lpstr>Arial,Sans-Serif</vt:lpstr>
      <vt:lpstr>Calibri</vt:lpstr>
      <vt:lpstr>Calibri Light</vt:lpstr>
      <vt:lpstr>Courier New</vt:lpstr>
      <vt:lpstr>Hind</vt:lpstr>
      <vt:lpstr>Hind Bold</vt:lpstr>
      <vt:lpstr>Hind Regular</vt:lpstr>
      <vt:lpstr>Montserrat</vt:lpstr>
      <vt:lpstr>Montserrat SemiBold</vt:lpstr>
      <vt:lpstr>Noto Sans Symbols</vt:lpstr>
      <vt:lpstr>Times New Roman</vt:lpstr>
      <vt:lpstr>Wingdings</vt:lpstr>
      <vt:lpstr>Office Theme</vt:lpstr>
      <vt:lpstr>T1D Exchange</vt:lpstr>
      <vt:lpstr>2_T1D Exchange Annual Meeting Template 2015</vt:lpstr>
      <vt:lpstr>Worksheet</vt:lpstr>
      <vt:lpstr>PowerPoint Presentation</vt:lpstr>
      <vt:lpstr>Aim Statement and Progress</vt:lpstr>
      <vt:lpstr>Pediatric T1D Glycemic Targets KDD</vt:lpstr>
      <vt:lpstr>Pediatric T1D Glycemic Targets KDD</vt:lpstr>
      <vt:lpstr>50% Improvement Across Measures</vt:lpstr>
      <vt:lpstr>50% Improvement Across Measures</vt:lpstr>
      <vt:lpstr>50% Improvement Across Measures</vt:lpstr>
      <vt:lpstr>50% Improvement Across Measures</vt:lpstr>
      <vt:lpstr>T1DX-QI 2020-2022  Pediatrics Measures Summary</vt:lpstr>
      <vt:lpstr>Peds Clinics - HbA1c &lt; 7% (1% Increase)</vt:lpstr>
      <vt:lpstr>Peds Clinics - HbA1c &lt; 7% Summary</vt:lpstr>
      <vt:lpstr>Peds Clinics - CGM Use 10% increase in CGM Use</vt:lpstr>
      <vt:lpstr>Peds Clinics – CGM Use</vt:lpstr>
      <vt:lpstr>Peds Clinics - Pump Use</vt:lpstr>
      <vt:lpstr>Peds Clinics - Pump Use  </vt:lpstr>
      <vt:lpstr>Peds Clinics – Depression Screening</vt:lpstr>
      <vt:lpstr>Peds Clinics – Depression Screening</vt:lpstr>
      <vt:lpstr>Peds Clinics – Time in Range</vt:lpstr>
      <vt:lpstr>Peds Clinics – Time in Range</vt:lpstr>
      <vt:lpstr>Peds Clinics – DKA Events</vt:lpstr>
      <vt:lpstr>Peds Clinics – DKA Events</vt:lpstr>
      <vt:lpstr>Peds Clinics – Documented Transition</vt:lpstr>
      <vt:lpstr>Peds Clinics – Documented Transition</vt:lpstr>
      <vt:lpstr>Peds Clinics – SDOH Screening Increase by 40%</vt:lpstr>
      <vt:lpstr>Peds Clinics – SDOH Screening</vt:lpstr>
      <vt:lpstr>Phase 1 Measures</vt:lpstr>
      <vt:lpstr>Phase 2 Measures</vt:lpstr>
      <vt:lpstr>QI Measures – Phase 1 Proposed Changes</vt:lpstr>
      <vt:lpstr> QI Measures – Phase 1 Proposed Changes, cont.</vt:lpstr>
      <vt:lpstr> QI Measures – Phase 2 Proposed Changes, cont.</vt:lpstr>
      <vt:lpstr>Core QI Measures – Peds clinics July 2020 – June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Review</dc:title>
  <dc:creator>Ori Odugbesan</dc:creator>
  <cp:lastModifiedBy>Ori Odugbesan</cp:lastModifiedBy>
  <cp:revision>28</cp:revision>
  <dcterms:created xsi:type="dcterms:W3CDTF">2021-08-27T14:01:41Z</dcterms:created>
  <dcterms:modified xsi:type="dcterms:W3CDTF">2022-05-12T21:59:53Z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0x010100B84B7EC0BF2544418F02C0F48049A820</vt:lpwstr>
  </property>
</Properties>
</file>