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772B8C-6952-43E4-BD8E-A8A7C8119144}" v="15" dt="2022-07-12T00:02:09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43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 Buckingham, Sr" userId="e032efb042121ae8" providerId="LiveId" clId="{62772B8C-6952-43E4-BD8E-A8A7C8119144}"/>
    <pc:docChg chg="undo custSel modSld">
      <pc:chgData name="Don Buckingham, Sr" userId="e032efb042121ae8" providerId="LiveId" clId="{62772B8C-6952-43E4-BD8E-A8A7C8119144}" dt="2022-07-12T00:02:09.766" v="218"/>
      <pc:docMkLst>
        <pc:docMk/>
      </pc:docMkLst>
      <pc:sldChg chg="addSp modSp mod modAnim">
        <pc:chgData name="Don Buckingham, Sr" userId="e032efb042121ae8" providerId="LiveId" clId="{62772B8C-6952-43E4-BD8E-A8A7C8119144}" dt="2022-07-12T00:00:48.589" v="217"/>
        <pc:sldMkLst>
          <pc:docMk/>
          <pc:sldMk cId="0" sldId="257"/>
        </pc:sldMkLst>
        <pc:spChg chg="add mod">
          <ac:chgData name="Don Buckingham, Sr" userId="e032efb042121ae8" providerId="LiveId" clId="{62772B8C-6952-43E4-BD8E-A8A7C8119144}" dt="2022-07-11T23:59:58.469" v="215" actId="207"/>
          <ac:spMkLst>
            <pc:docMk/>
            <pc:sldMk cId="0" sldId="257"/>
            <ac:spMk id="47" creationId="{D4E78F66-A675-6317-D309-752E67708F48}"/>
          </ac:spMkLst>
        </pc:spChg>
      </pc:sldChg>
      <pc:sldChg chg="addSp delSp modSp mod delAnim modAnim">
        <pc:chgData name="Don Buckingham, Sr" userId="e032efb042121ae8" providerId="LiveId" clId="{62772B8C-6952-43E4-BD8E-A8A7C8119144}" dt="2022-07-12T00:02:09.766" v="218"/>
        <pc:sldMkLst>
          <pc:docMk/>
          <pc:sldMk cId="2621531780" sldId="258"/>
        </pc:sldMkLst>
        <pc:spChg chg="mod">
          <ac:chgData name="Don Buckingham, Sr" userId="e032efb042121ae8" providerId="LiveId" clId="{62772B8C-6952-43E4-BD8E-A8A7C8119144}" dt="2022-07-11T23:44:12.347" v="16" actId="122"/>
          <ac:spMkLst>
            <pc:docMk/>
            <pc:sldMk cId="2621531780" sldId="258"/>
            <ac:spMk id="14" creationId="{2D3AC980-4AC8-8F3C-9E03-CBB536EC2632}"/>
          </ac:spMkLst>
        </pc:spChg>
        <pc:spChg chg="mod">
          <ac:chgData name="Don Buckingham, Sr" userId="e032efb042121ae8" providerId="LiveId" clId="{62772B8C-6952-43E4-BD8E-A8A7C8119144}" dt="2022-07-11T23:45:56.457" v="20" actId="13926"/>
          <ac:spMkLst>
            <pc:docMk/>
            <pc:sldMk cId="2621531780" sldId="258"/>
            <ac:spMk id="18" creationId="{1D91EF33-3E1C-281B-DF4C-D325CAC0285F}"/>
          </ac:spMkLst>
        </pc:spChg>
        <pc:spChg chg="mod">
          <ac:chgData name="Don Buckingham, Sr" userId="e032efb042121ae8" providerId="LiveId" clId="{62772B8C-6952-43E4-BD8E-A8A7C8119144}" dt="2022-07-11T23:47:01.561" v="25" actId="1076"/>
          <ac:spMkLst>
            <pc:docMk/>
            <pc:sldMk cId="2621531780" sldId="258"/>
            <ac:spMk id="23" creationId="{BD74B920-F603-4B0B-5C73-8CEDDD59077F}"/>
          </ac:spMkLst>
        </pc:spChg>
        <pc:spChg chg="add mod ord">
          <ac:chgData name="Don Buckingham, Sr" userId="e032efb042121ae8" providerId="LiveId" clId="{62772B8C-6952-43E4-BD8E-A8A7C8119144}" dt="2022-07-11T23:57:43.494" v="104" actId="166"/>
          <ac:spMkLst>
            <pc:docMk/>
            <pc:sldMk cId="2621531780" sldId="258"/>
            <ac:spMk id="27" creationId="{264BCF00-4224-B0F9-F9AA-6758DDFB2E1A}"/>
          </ac:spMkLst>
        </pc:spChg>
        <pc:spChg chg="add mod">
          <ac:chgData name="Don Buckingham, Sr" userId="e032efb042121ae8" providerId="LiveId" clId="{62772B8C-6952-43E4-BD8E-A8A7C8119144}" dt="2022-07-11T23:56:25.373" v="96" actId="115"/>
          <ac:spMkLst>
            <pc:docMk/>
            <pc:sldMk cId="2621531780" sldId="258"/>
            <ac:spMk id="28" creationId="{CFCA1B3F-111E-2676-869E-70E76DC95478}"/>
          </ac:spMkLst>
        </pc:spChg>
        <pc:spChg chg="add mod">
          <ac:chgData name="Don Buckingham, Sr" userId="e032efb042121ae8" providerId="LiveId" clId="{62772B8C-6952-43E4-BD8E-A8A7C8119144}" dt="2022-07-11T23:57:31.472" v="103" actId="1076"/>
          <ac:spMkLst>
            <pc:docMk/>
            <pc:sldMk cId="2621531780" sldId="258"/>
            <ac:spMk id="29" creationId="{604E1CC4-841F-4877-8B76-02D10620D58E}"/>
          </ac:spMkLst>
        </pc:spChg>
        <pc:spChg chg="add mod">
          <ac:chgData name="Don Buckingham, Sr" userId="e032efb042121ae8" providerId="LiveId" clId="{62772B8C-6952-43E4-BD8E-A8A7C8119144}" dt="2022-07-11T23:56:37.946" v="98" actId="115"/>
          <ac:spMkLst>
            <pc:docMk/>
            <pc:sldMk cId="2621531780" sldId="258"/>
            <ac:spMk id="30" creationId="{019AC011-6146-67D1-16E2-C8D86A69EE8A}"/>
          </ac:spMkLst>
        </pc:spChg>
        <pc:spChg chg="add mod">
          <ac:chgData name="Don Buckingham, Sr" userId="e032efb042121ae8" providerId="LiveId" clId="{62772B8C-6952-43E4-BD8E-A8A7C8119144}" dt="2022-07-11T23:56:43.890" v="99" actId="115"/>
          <ac:spMkLst>
            <pc:docMk/>
            <pc:sldMk cId="2621531780" sldId="258"/>
            <ac:spMk id="31" creationId="{99C69775-7659-9F9E-9328-1C0E00C7C342}"/>
          </ac:spMkLst>
        </pc:spChg>
        <pc:picChg chg="mod">
          <ac:chgData name="Don Buckingham, Sr" userId="e032efb042121ae8" providerId="LiveId" clId="{62772B8C-6952-43E4-BD8E-A8A7C8119144}" dt="2022-07-11T23:57:21.740" v="102" actId="1076"/>
          <ac:picMkLst>
            <pc:docMk/>
            <pc:sldMk cId="2621531780" sldId="258"/>
            <ac:picMk id="6" creationId="{3E1D0E5C-9BED-78D7-9605-120EFADD19C4}"/>
          </ac:picMkLst>
        </pc:picChg>
        <pc:cxnChg chg="del">
          <ac:chgData name="Don Buckingham, Sr" userId="e032efb042121ae8" providerId="LiveId" clId="{62772B8C-6952-43E4-BD8E-A8A7C8119144}" dt="2022-07-11T23:57:14.520" v="100" actId="478"/>
          <ac:cxnSpMkLst>
            <pc:docMk/>
            <pc:sldMk cId="2621531780" sldId="258"/>
            <ac:cxnSpMk id="25" creationId="{71838929-57FE-D708-1E3E-BC72B51D658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4EC7F-D5A7-B63F-2FA3-6A0BCC162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66517-12AC-9A90-F69A-4B7DD3E385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02B6E-6520-8647-63BC-D7E09B0F5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E9AF-20B1-44D3-8B4F-5587FFC3EE16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8C6DC-632D-C2A7-D892-73F60A05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4AE9D9-6247-F867-10E3-33DFFC476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A1166-14A7-464A-AE05-75B60D102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82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24646-0F19-C33F-B967-D7D374992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4583E9-A23F-0FB8-94A3-D0F658FFC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727C1-496B-1796-C33E-41A54C4DA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E9AF-20B1-44D3-8B4F-5587FFC3EE16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971A6-2924-138B-3767-AC08B290D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C7E06-2C02-14DE-31EA-54E53E65A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A1166-14A7-464A-AE05-75B60D102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70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F89B1A-6323-6D4B-61F4-5D055D911F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1310BA-5A3F-84E5-D3DD-1F023C15C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AC1F6-B712-78DE-D6D5-6FBE4CAC8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E9AF-20B1-44D3-8B4F-5587FFC3EE16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6CF66-B053-ED09-3229-AF62271BB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F2D56D-181D-AA71-8415-CDBCC75E2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A1166-14A7-464A-AE05-75B60D102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78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9112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5564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6678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7235" y="1470658"/>
            <a:ext cx="10415707" cy="51434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03500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967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DE31C-C4C9-9702-3FBD-118A65003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7B3F45-0376-CE63-55C4-BB2C41984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BDFCD-09D0-8A6F-9FDF-0328CE811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E9AF-20B1-44D3-8B4F-5587FFC3EE16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5A9D7-8B07-CB79-A1A3-C8FCC453D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10317-9293-EDD0-3FDF-B06F2B1E5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A1166-14A7-464A-AE05-75B60D102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44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F8BB8-3918-56DD-6187-6495A75C9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4D6F2-9994-F5AD-166D-1F7A6CC3F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F1B92-8170-C998-2237-9C50146B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E9AF-20B1-44D3-8B4F-5587FFC3EE16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A1096-B826-B028-32D8-75F8C7707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895E5-224E-C1A7-824F-FAB4A117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A1166-14A7-464A-AE05-75B60D102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5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478C6-6634-E74F-EEC1-49F642B2F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DD2D6-0D8F-2F00-3622-F700969621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B4025-3281-E801-4584-65F4D7338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019F10-6F48-4241-BA3E-D62621B3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E9AF-20B1-44D3-8B4F-5587FFC3EE16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2E5DC0-3136-86AB-A017-6A928811D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3A6B15-F900-C3D3-CA57-CA384387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A1166-14A7-464A-AE05-75B60D102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6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D4087-7DF3-50C1-D417-397B7AB77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0CC421-990D-16DB-AE1E-FC7D2EFCD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185DFF-F521-7A8F-B3CF-28772BCFE8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4A14AD-2459-A2DC-10AC-80EC592BB6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B417D6-A9F2-DCFA-6EB8-9980A085D2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3F2473-CBCF-E0F7-9413-5AB753F3E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E9AF-20B1-44D3-8B4F-5587FFC3EE16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F3C78D-28FB-660F-6455-8C14C01B6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13FDAD-8963-9A11-B15F-4EDC3CACC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A1166-14A7-464A-AE05-75B60D102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9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44591-27D7-C86C-974B-0BDF82F2B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EA812E-F638-6969-4B65-651200936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E9AF-20B1-44D3-8B4F-5587FFC3EE16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0CFC4-D86F-10DD-A192-C0B64657C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7B378D-498B-86A8-3B42-2899FB18A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A1166-14A7-464A-AE05-75B60D102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01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1CB300-FDE8-B7E5-0233-0EA140A0A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E9AF-20B1-44D3-8B4F-5587FFC3EE16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EC6E8A-857B-4BFB-2FC3-AB6CED9B6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BCF9C7-38D1-03AB-3E31-8E1B53781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A1166-14A7-464A-AE05-75B60D102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7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BE865-F077-170B-80DD-C099B1723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2E36E-F52E-EA00-F038-CC01583BD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721BA4-289C-7C26-8923-6084FCAAF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F9540-70E3-E179-F706-3DD67CA87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E9AF-20B1-44D3-8B4F-5587FFC3EE16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74900-E1F3-C78D-247E-2F327EA66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25705-1F99-1B80-3879-6AC34A012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A1166-14A7-464A-AE05-75B60D102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2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F895D-373B-8571-6FE4-93263D7C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C227F7-8383-09E4-4E58-9F72D3103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50E8D-A3F7-D0FD-DFA3-DB4BFBA44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BBAB72-3E27-BFD6-9D10-43CBA41E6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BE9AF-20B1-44D3-8B4F-5587FFC3EE16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22ECA-54CE-9689-C4E0-7040B0FF4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30CB0A-1142-28F8-1763-9448A3C9D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A1166-14A7-464A-AE05-75B60D102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92E319-0B54-1C7A-7149-B0DE47AF2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78447-C412-B780-B9A2-1AB8C0A92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76C08-A51C-3CB7-E00F-331448A96E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BE9AF-20B1-44D3-8B4F-5587FFC3EE16}" type="datetimeFigureOut">
              <a:rPr lang="en-US" smtClean="0"/>
              <a:t>7/11/2022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00806-5A73-C5EF-8AD4-525E42A80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DF5F58-856A-ED31-7A2E-6AD2050E5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A1166-14A7-464A-AE05-75B60D102E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9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77159" y="483234"/>
            <a:ext cx="683768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C0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55394" y="1316482"/>
            <a:ext cx="8522970" cy="4123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831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05961" y="2134361"/>
            <a:ext cx="6858000" cy="504825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vert="horz" wrap="square" lIns="0" tIns="49530" rIns="0" bIns="0" rtlCol="0">
            <a:spAutoFit/>
          </a:bodyPr>
          <a:lstStyle/>
          <a:p>
            <a:pPr marL="93345" marR="0" lvl="0" indent="0" defTabSz="914400" eaLnBrk="1" fontAlgn="auto" latinLnBrk="0" hangingPunct="1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How</a:t>
            </a:r>
            <a:r>
              <a:rPr kumimoji="0" sz="2400" b="1" i="0" u="none" strike="noStrike" kern="0" cap="none" spc="-4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will</a:t>
            </a:r>
            <a:r>
              <a:rPr kumimoji="0" sz="24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 know</a:t>
            </a:r>
            <a:r>
              <a:rPr kumimoji="0" sz="24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that</a:t>
            </a:r>
            <a:r>
              <a:rPr kumimoji="0" sz="2400" b="1" i="0" u="none" strike="noStrike" kern="0" cap="none" spc="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</a:t>
            </a:r>
            <a:r>
              <a:rPr kumimoji="0" sz="2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change</a:t>
            </a:r>
            <a:r>
              <a:rPr kumimoji="0" sz="24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is</a:t>
            </a:r>
            <a:r>
              <a:rPr kumimoji="0" sz="2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an</a:t>
            </a:r>
            <a:r>
              <a:rPr kumimoji="0" sz="24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improvement?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780466" y="2624518"/>
            <a:ext cx="168910" cy="280035"/>
            <a:chOff x="6780466" y="2624518"/>
            <a:chExt cx="168910" cy="28003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94754" y="2638805"/>
              <a:ext cx="140207" cy="25146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794754" y="2638805"/>
              <a:ext cx="140335" cy="251460"/>
            </a:xfrm>
            <a:custGeom>
              <a:avLst/>
              <a:gdLst/>
              <a:ahLst/>
              <a:cxnLst/>
              <a:rect l="l" t="t" r="r" b="b"/>
              <a:pathLst>
                <a:path w="140334" h="251460">
                  <a:moveTo>
                    <a:pt x="0" y="187071"/>
                  </a:moveTo>
                  <a:lnTo>
                    <a:pt x="35051" y="187071"/>
                  </a:lnTo>
                  <a:lnTo>
                    <a:pt x="35051" y="0"/>
                  </a:lnTo>
                  <a:lnTo>
                    <a:pt x="105155" y="0"/>
                  </a:lnTo>
                  <a:lnTo>
                    <a:pt x="105155" y="187071"/>
                  </a:lnTo>
                  <a:lnTo>
                    <a:pt x="140207" y="187071"/>
                  </a:lnTo>
                  <a:lnTo>
                    <a:pt x="70103" y="251460"/>
                  </a:lnTo>
                  <a:lnTo>
                    <a:pt x="0" y="187071"/>
                  </a:lnTo>
                  <a:close/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5163311" y="4183379"/>
            <a:ext cx="3238500" cy="2390140"/>
            <a:chOff x="5163311" y="4183379"/>
            <a:chExt cx="3238500" cy="2390140"/>
          </a:xfrm>
        </p:grpSpPr>
        <p:sp>
          <p:nvSpPr>
            <p:cNvPr id="7" name="object 7"/>
            <p:cNvSpPr/>
            <p:nvPr/>
          </p:nvSpPr>
          <p:spPr>
            <a:xfrm>
              <a:off x="5182361" y="4202429"/>
              <a:ext cx="399415" cy="487680"/>
            </a:xfrm>
            <a:custGeom>
              <a:avLst/>
              <a:gdLst/>
              <a:ahLst/>
              <a:cxnLst/>
              <a:rect l="l" t="t" r="r" b="b"/>
              <a:pathLst>
                <a:path w="399414" h="487679">
                  <a:moveTo>
                    <a:pt x="199643" y="0"/>
                  </a:moveTo>
                  <a:lnTo>
                    <a:pt x="0" y="150114"/>
                  </a:lnTo>
                  <a:lnTo>
                    <a:pt x="99822" y="150114"/>
                  </a:lnTo>
                  <a:lnTo>
                    <a:pt x="99822" y="487680"/>
                  </a:lnTo>
                  <a:lnTo>
                    <a:pt x="299465" y="487680"/>
                  </a:lnTo>
                  <a:lnTo>
                    <a:pt x="299465" y="150114"/>
                  </a:lnTo>
                  <a:lnTo>
                    <a:pt x="399288" y="150114"/>
                  </a:lnTo>
                  <a:lnTo>
                    <a:pt x="19964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5182361" y="4202429"/>
              <a:ext cx="399415" cy="487680"/>
            </a:xfrm>
            <a:custGeom>
              <a:avLst/>
              <a:gdLst/>
              <a:ahLst/>
              <a:cxnLst/>
              <a:rect l="l" t="t" r="r" b="b"/>
              <a:pathLst>
                <a:path w="399414" h="487679">
                  <a:moveTo>
                    <a:pt x="0" y="150114"/>
                  </a:moveTo>
                  <a:lnTo>
                    <a:pt x="199643" y="0"/>
                  </a:lnTo>
                  <a:lnTo>
                    <a:pt x="399288" y="150114"/>
                  </a:lnTo>
                  <a:lnTo>
                    <a:pt x="299465" y="150114"/>
                  </a:lnTo>
                  <a:lnTo>
                    <a:pt x="299465" y="487680"/>
                  </a:lnTo>
                  <a:lnTo>
                    <a:pt x="99822" y="487680"/>
                  </a:lnTo>
                  <a:lnTo>
                    <a:pt x="99822" y="150114"/>
                  </a:lnTo>
                  <a:lnTo>
                    <a:pt x="0" y="150114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7983473" y="4202429"/>
              <a:ext cx="399415" cy="487680"/>
            </a:xfrm>
            <a:custGeom>
              <a:avLst/>
              <a:gdLst/>
              <a:ahLst/>
              <a:cxnLst/>
              <a:rect l="l" t="t" r="r" b="b"/>
              <a:pathLst>
                <a:path w="399415" h="487679">
                  <a:moveTo>
                    <a:pt x="299466" y="0"/>
                  </a:moveTo>
                  <a:lnTo>
                    <a:pt x="99822" y="0"/>
                  </a:lnTo>
                  <a:lnTo>
                    <a:pt x="99822" y="337566"/>
                  </a:lnTo>
                  <a:lnTo>
                    <a:pt x="0" y="337566"/>
                  </a:lnTo>
                  <a:lnTo>
                    <a:pt x="199644" y="487680"/>
                  </a:lnTo>
                  <a:lnTo>
                    <a:pt x="399287" y="337566"/>
                  </a:lnTo>
                  <a:lnTo>
                    <a:pt x="299466" y="337566"/>
                  </a:lnTo>
                  <a:lnTo>
                    <a:pt x="29946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7983473" y="4202429"/>
              <a:ext cx="399415" cy="487680"/>
            </a:xfrm>
            <a:custGeom>
              <a:avLst/>
              <a:gdLst/>
              <a:ahLst/>
              <a:cxnLst/>
              <a:rect l="l" t="t" r="r" b="b"/>
              <a:pathLst>
                <a:path w="399415" h="487679">
                  <a:moveTo>
                    <a:pt x="399287" y="337566"/>
                  </a:moveTo>
                  <a:lnTo>
                    <a:pt x="199644" y="487680"/>
                  </a:lnTo>
                  <a:lnTo>
                    <a:pt x="0" y="337566"/>
                  </a:lnTo>
                  <a:lnTo>
                    <a:pt x="99822" y="337566"/>
                  </a:lnTo>
                  <a:lnTo>
                    <a:pt x="99822" y="0"/>
                  </a:lnTo>
                  <a:lnTo>
                    <a:pt x="299466" y="0"/>
                  </a:lnTo>
                  <a:lnTo>
                    <a:pt x="299466" y="337566"/>
                  </a:lnTo>
                  <a:lnTo>
                    <a:pt x="399287" y="337566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5482589" y="4283201"/>
              <a:ext cx="2600325" cy="2190115"/>
            </a:xfrm>
            <a:custGeom>
              <a:avLst/>
              <a:gdLst/>
              <a:ahLst/>
              <a:cxnLst/>
              <a:rect l="l" t="t" r="r" b="b"/>
              <a:pathLst>
                <a:path w="2600325" h="2190115">
                  <a:moveTo>
                    <a:pt x="1299971" y="0"/>
                  </a:moveTo>
                  <a:lnTo>
                    <a:pt x="1247689" y="869"/>
                  </a:lnTo>
                  <a:lnTo>
                    <a:pt x="1195930" y="3455"/>
                  </a:lnTo>
                  <a:lnTo>
                    <a:pt x="1144734" y="7726"/>
                  </a:lnTo>
                  <a:lnTo>
                    <a:pt x="1094140" y="13649"/>
                  </a:lnTo>
                  <a:lnTo>
                    <a:pt x="1044186" y="21190"/>
                  </a:lnTo>
                  <a:lnTo>
                    <a:pt x="994911" y="30318"/>
                  </a:lnTo>
                  <a:lnTo>
                    <a:pt x="946354" y="40999"/>
                  </a:lnTo>
                  <a:lnTo>
                    <a:pt x="898555" y="53201"/>
                  </a:lnTo>
                  <a:lnTo>
                    <a:pt x="851551" y="66891"/>
                  </a:lnTo>
                  <a:lnTo>
                    <a:pt x="805381" y="82036"/>
                  </a:lnTo>
                  <a:lnTo>
                    <a:pt x="760085" y="98604"/>
                  </a:lnTo>
                  <a:lnTo>
                    <a:pt x="715701" y="116562"/>
                  </a:lnTo>
                  <a:lnTo>
                    <a:pt x="672269" y="135878"/>
                  </a:lnTo>
                  <a:lnTo>
                    <a:pt x="629826" y="156518"/>
                  </a:lnTo>
                  <a:lnTo>
                    <a:pt x="588412" y="178450"/>
                  </a:lnTo>
                  <a:lnTo>
                    <a:pt x="548066" y="201641"/>
                  </a:lnTo>
                  <a:lnTo>
                    <a:pt x="508826" y="226058"/>
                  </a:lnTo>
                  <a:lnTo>
                    <a:pt x="470732" y="251670"/>
                  </a:lnTo>
                  <a:lnTo>
                    <a:pt x="433822" y="278442"/>
                  </a:lnTo>
                  <a:lnTo>
                    <a:pt x="398134" y="306343"/>
                  </a:lnTo>
                  <a:lnTo>
                    <a:pt x="363709" y="335339"/>
                  </a:lnTo>
                  <a:lnTo>
                    <a:pt x="330584" y="365399"/>
                  </a:lnTo>
                  <a:lnTo>
                    <a:pt x="298799" y="396488"/>
                  </a:lnTo>
                  <a:lnTo>
                    <a:pt x="268392" y="428576"/>
                  </a:lnTo>
                  <a:lnTo>
                    <a:pt x="239402" y="461628"/>
                  </a:lnTo>
                  <a:lnTo>
                    <a:pt x="211869" y="495612"/>
                  </a:lnTo>
                  <a:lnTo>
                    <a:pt x="185830" y="530496"/>
                  </a:lnTo>
                  <a:lnTo>
                    <a:pt x="161325" y="566246"/>
                  </a:lnTo>
                  <a:lnTo>
                    <a:pt x="138392" y="602830"/>
                  </a:lnTo>
                  <a:lnTo>
                    <a:pt x="117071" y="640216"/>
                  </a:lnTo>
                  <a:lnTo>
                    <a:pt x="97400" y="678371"/>
                  </a:lnTo>
                  <a:lnTo>
                    <a:pt x="79418" y="717261"/>
                  </a:lnTo>
                  <a:lnTo>
                    <a:pt x="63165" y="756854"/>
                  </a:lnTo>
                  <a:lnTo>
                    <a:pt x="48677" y="797118"/>
                  </a:lnTo>
                  <a:lnTo>
                    <a:pt x="35996" y="838020"/>
                  </a:lnTo>
                  <a:lnTo>
                    <a:pt x="25159" y="879527"/>
                  </a:lnTo>
                  <a:lnTo>
                    <a:pt x="16205" y="921606"/>
                  </a:lnTo>
                  <a:lnTo>
                    <a:pt x="9173" y="964225"/>
                  </a:lnTo>
                  <a:lnTo>
                    <a:pt x="4103" y="1007351"/>
                  </a:lnTo>
                  <a:lnTo>
                    <a:pt x="1032" y="1050952"/>
                  </a:lnTo>
                  <a:lnTo>
                    <a:pt x="0" y="1094994"/>
                  </a:lnTo>
                  <a:lnTo>
                    <a:pt x="1032" y="1139034"/>
                  </a:lnTo>
                  <a:lnTo>
                    <a:pt x="4103" y="1182632"/>
                  </a:lnTo>
                  <a:lnTo>
                    <a:pt x="9173" y="1225757"/>
                  </a:lnTo>
                  <a:lnTo>
                    <a:pt x="16205" y="1268375"/>
                  </a:lnTo>
                  <a:lnTo>
                    <a:pt x="25159" y="1310453"/>
                  </a:lnTo>
                  <a:lnTo>
                    <a:pt x="35996" y="1351959"/>
                  </a:lnTo>
                  <a:lnTo>
                    <a:pt x="48677" y="1392860"/>
                  </a:lnTo>
                  <a:lnTo>
                    <a:pt x="63165" y="1433123"/>
                  </a:lnTo>
                  <a:lnTo>
                    <a:pt x="79418" y="1472716"/>
                  </a:lnTo>
                  <a:lnTo>
                    <a:pt x="97400" y="1511606"/>
                  </a:lnTo>
                  <a:lnTo>
                    <a:pt x="117071" y="1549760"/>
                  </a:lnTo>
                  <a:lnTo>
                    <a:pt x="138392" y="1587145"/>
                  </a:lnTo>
                  <a:lnTo>
                    <a:pt x="161325" y="1623730"/>
                  </a:lnTo>
                  <a:lnTo>
                    <a:pt x="185830" y="1659480"/>
                  </a:lnTo>
                  <a:lnTo>
                    <a:pt x="211869" y="1694364"/>
                  </a:lnTo>
                  <a:lnTo>
                    <a:pt x="239402" y="1728348"/>
                  </a:lnTo>
                  <a:lnTo>
                    <a:pt x="268392" y="1761400"/>
                  </a:lnTo>
                  <a:lnTo>
                    <a:pt x="298799" y="1793488"/>
                  </a:lnTo>
                  <a:lnTo>
                    <a:pt x="330584" y="1824578"/>
                  </a:lnTo>
                  <a:lnTo>
                    <a:pt x="363709" y="1854638"/>
                  </a:lnTo>
                  <a:lnTo>
                    <a:pt x="398134" y="1883635"/>
                  </a:lnTo>
                  <a:lnTo>
                    <a:pt x="433822" y="1911536"/>
                  </a:lnTo>
                  <a:lnTo>
                    <a:pt x="470732" y="1938309"/>
                  </a:lnTo>
                  <a:lnTo>
                    <a:pt x="508826" y="1963921"/>
                  </a:lnTo>
                  <a:lnTo>
                    <a:pt x="548066" y="1988339"/>
                  </a:lnTo>
                  <a:lnTo>
                    <a:pt x="588412" y="2011531"/>
                  </a:lnTo>
                  <a:lnTo>
                    <a:pt x="629826" y="2033463"/>
                  </a:lnTo>
                  <a:lnTo>
                    <a:pt x="672269" y="2054104"/>
                  </a:lnTo>
                  <a:lnTo>
                    <a:pt x="715701" y="2073420"/>
                  </a:lnTo>
                  <a:lnTo>
                    <a:pt x="760085" y="2091379"/>
                  </a:lnTo>
                  <a:lnTo>
                    <a:pt x="805381" y="2107948"/>
                  </a:lnTo>
                  <a:lnTo>
                    <a:pt x="851551" y="2123094"/>
                  </a:lnTo>
                  <a:lnTo>
                    <a:pt x="898555" y="2136784"/>
                  </a:lnTo>
                  <a:lnTo>
                    <a:pt x="946354" y="2148987"/>
                  </a:lnTo>
                  <a:lnTo>
                    <a:pt x="994911" y="2159668"/>
                  </a:lnTo>
                  <a:lnTo>
                    <a:pt x="1044186" y="2168796"/>
                  </a:lnTo>
                  <a:lnTo>
                    <a:pt x="1094140" y="2176338"/>
                  </a:lnTo>
                  <a:lnTo>
                    <a:pt x="1144734" y="2182260"/>
                  </a:lnTo>
                  <a:lnTo>
                    <a:pt x="1195930" y="2186531"/>
                  </a:lnTo>
                  <a:lnTo>
                    <a:pt x="1247689" y="2189118"/>
                  </a:lnTo>
                  <a:lnTo>
                    <a:pt x="1299971" y="2189988"/>
                  </a:lnTo>
                  <a:lnTo>
                    <a:pt x="1352254" y="2189118"/>
                  </a:lnTo>
                  <a:lnTo>
                    <a:pt x="1404013" y="2186531"/>
                  </a:lnTo>
                  <a:lnTo>
                    <a:pt x="1455209" y="2182260"/>
                  </a:lnTo>
                  <a:lnTo>
                    <a:pt x="1505803" y="2176338"/>
                  </a:lnTo>
                  <a:lnTo>
                    <a:pt x="1555757" y="2168796"/>
                  </a:lnTo>
                  <a:lnTo>
                    <a:pt x="1605032" y="2159668"/>
                  </a:lnTo>
                  <a:lnTo>
                    <a:pt x="1653589" y="2148987"/>
                  </a:lnTo>
                  <a:lnTo>
                    <a:pt x="1701388" y="2136784"/>
                  </a:lnTo>
                  <a:lnTo>
                    <a:pt x="1748392" y="2123094"/>
                  </a:lnTo>
                  <a:lnTo>
                    <a:pt x="1794562" y="2107948"/>
                  </a:lnTo>
                  <a:lnTo>
                    <a:pt x="1839858" y="2091379"/>
                  </a:lnTo>
                  <a:lnTo>
                    <a:pt x="1884242" y="2073420"/>
                  </a:lnTo>
                  <a:lnTo>
                    <a:pt x="1927674" y="2054104"/>
                  </a:lnTo>
                  <a:lnTo>
                    <a:pt x="1970117" y="2033463"/>
                  </a:lnTo>
                  <a:lnTo>
                    <a:pt x="2011531" y="2011531"/>
                  </a:lnTo>
                  <a:lnTo>
                    <a:pt x="2051877" y="1988339"/>
                  </a:lnTo>
                  <a:lnTo>
                    <a:pt x="2091117" y="1963921"/>
                  </a:lnTo>
                  <a:lnTo>
                    <a:pt x="2129211" y="1938309"/>
                  </a:lnTo>
                  <a:lnTo>
                    <a:pt x="2166121" y="1911536"/>
                  </a:lnTo>
                  <a:lnTo>
                    <a:pt x="2201809" y="1883635"/>
                  </a:lnTo>
                  <a:lnTo>
                    <a:pt x="2236234" y="1854638"/>
                  </a:lnTo>
                  <a:lnTo>
                    <a:pt x="2269359" y="1824578"/>
                  </a:lnTo>
                  <a:lnTo>
                    <a:pt x="2301144" y="1793488"/>
                  </a:lnTo>
                  <a:lnTo>
                    <a:pt x="2331551" y="1761400"/>
                  </a:lnTo>
                  <a:lnTo>
                    <a:pt x="2360541" y="1728348"/>
                  </a:lnTo>
                  <a:lnTo>
                    <a:pt x="2388074" y="1694364"/>
                  </a:lnTo>
                  <a:lnTo>
                    <a:pt x="2414113" y="1659480"/>
                  </a:lnTo>
                  <a:lnTo>
                    <a:pt x="2438618" y="1623730"/>
                  </a:lnTo>
                  <a:lnTo>
                    <a:pt x="2461551" y="1587145"/>
                  </a:lnTo>
                  <a:lnTo>
                    <a:pt x="2482872" y="1549760"/>
                  </a:lnTo>
                  <a:lnTo>
                    <a:pt x="2502543" y="1511606"/>
                  </a:lnTo>
                  <a:lnTo>
                    <a:pt x="2520525" y="1472716"/>
                  </a:lnTo>
                  <a:lnTo>
                    <a:pt x="2536778" y="1433123"/>
                  </a:lnTo>
                  <a:lnTo>
                    <a:pt x="2551266" y="1392860"/>
                  </a:lnTo>
                  <a:lnTo>
                    <a:pt x="2563947" y="1351959"/>
                  </a:lnTo>
                  <a:lnTo>
                    <a:pt x="2574784" y="1310453"/>
                  </a:lnTo>
                  <a:lnTo>
                    <a:pt x="2583738" y="1268375"/>
                  </a:lnTo>
                  <a:lnTo>
                    <a:pt x="2590770" y="1225757"/>
                  </a:lnTo>
                  <a:lnTo>
                    <a:pt x="2595840" y="1182632"/>
                  </a:lnTo>
                  <a:lnTo>
                    <a:pt x="2598911" y="1139034"/>
                  </a:lnTo>
                  <a:lnTo>
                    <a:pt x="2599943" y="1094994"/>
                  </a:lnTo>
                  <a:lnTo>
                    <a:pt x="2598911" y="1050952"/>
                  </a:lnTo>
                  <a:lnTo>
                    <a:pt x="2595840" y="1007351"/>
                  </a:lnTo>
                  <a:lnTo>
                    <a:pt x="2590770" y="964225"/>
                  </a:lnTo>
                  <a:lnTo>
                    <a:pt x="2583738" y="921606"/>
                  </a:lnTo>
                  <a:lnTo>
                    <a:pt x="2574784" y="879527"/>
                  </a:lnTo>
                  <a:lnTo>
                    <a:pt x="2563947" y="838020"/>
                  </a:lnTo>
                  <a:lnTo>
                    <a:pt x="2551266" y="797118"/>
                  </a:lnTo>
                  <a:lnTo>
                    <a:pt x="2536778" y="756854"/>
                  </a:lnTo>
                  <a:lnTo>
                    <a:pt x="2520525" y="717261"/>
                  </a:lnTo>
                  <a:lnTo>
                    <a:pt x="2502543" y="678371"/>
                  </a:lnTo>
                  <a:lnTo>
                    <a:pt x="2482872" y="640216"/>
                  </a:lnTo>
                  <a:lnTo>
                    <a:pt x="2461551" y="602830"/>
                  </a:lnTo>
                  <a:lnTo>
                    <a:pt x="2438618" y="566246"/>
                  </a:lnTo>
                  <a:lnTo>
                    <a:pt x="2414113" y="530496"/>
                  </a:lnTo>
                  <a:lnTo>
                    <a:pt x="2388074" y="495612"/>
                  </a:lnTo>
                  <a:lnTo>
                    <a:pt x="2360541" y="461628"/>
                  </a:lnTo>
                  <a:lnTo>
                    <a:pt x="2331551" y="428576"/>
                  </a:lnTo>
                  <a:lnTo>
                    <a:pt x="2301144" y="396488"/>
                  </a:lnTo>
                  <a:lnTo>
                    <a:pt x="2269359" y="365399"/>
                  </a:lnTo>
                  <a:lnTo>
                    <a:pt x="2236234" y="335339"/>
                  </a:lnTo>
                  <a:lnTo>
                    <a:pt x="2201809" y="306343"/>
                  </a:lnTo>
                  <a:lnTo>
                    <a:pt x="2166121" y="278442"/>
                  </a:lnTo>
                  <a:lnTo>
                    <a:pt x="2129211" y="251670"/>
                  </a:lnTo>
                  <a:lnTo>
                    <a:pt x="2091117" y="226058"/>
                  </a:lnTo>
                  <a:lnTo>
                    <a:pt x="2051877" y="201641"/>
                  </a:lnTo>
                  <a:lnTo>
                    <a:pt x="2011531" y="178450"/>
                  </a:lnTo>
                  <a:lnTo>
                    <a:pt x="1970117" y="156518"/>
                  </a:lnTo>
                  <a:lnTo>
                    <a:pt x="1927674" y="135878"/>
                  </a:lnTo>
                  <a:lnTo>
                    <a:pt x="1884242" y="116562"/>
                  </a:lnTo>
                  <a:lnTo>
                    <a:pt x="1839858" y="98604"/>
                  </a:lnTo>
                  <a:lnTo>
                    <a:pt x="1794562" y="82036"/>
                  </a:lnTo>
                  <a:lnTo>
                    <a:pt x="1748392" y="66891"/>
                  </a:lnTo>
                  <a:lnTo>
                    <a:pt x="1701388" y="53201"/>
                  </a:lnTo>
                  <a:lnTo>
                    <a:pt x="1653589" y="40999"/>
                  </a:lnTo>
                  <a:lnTo>
                    <a:pt x="1605032" y="30318"/>
                  </a:lnTo>
                  <a:lnTo>
                    <a:pt x="1555757" y="21190"/>
                  </a:lnTo>
                  <a:lnTo>
                    <a:pt x="1505803" y="13649"/>
                  </a:lnTo>
                  <a:lnTo>
                    <a:pt x="1455209" y="7726"/>
                  </a:lnTo>
                  <a:lnTo>
                    <a:pt x="1404013" y="3455"/>
                  </a:lnTo>
                  <a:lnTo>
                    <a:pt x="1352254" y="869"/>
                  </a:lnTo>
                  <a:lnTo>
                    <a:pt x="12999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5482589" y="4283201"/>
              <a:ext cx="2600325" cy="2190115"/>
            </a:xfrm>
            <a:custGeom>
              <a:avLst/>
              <a:gdLst/>
              <a:ahLst/>
              <a:cxnLst/>
              <a:rect l="l" t="t" r="r" b="b"/>
              <a:pathLst>
                <a:path w="2600325" h="2190115">
                  <a:moveTo>
                    <a:pt x="1299971" y="0"/>
                  </a:moveTo>
                  <a:lnTo>
                    <a:pt x="1299971" y="2189988"/>
                  </a:lnTo>
                </a:path>
                <a:path w="2600325" h="2190115">
                  <a:moveTo>
                    <a:pt x="0" y="1094994"/>
                  </a:moveTo>
                  <a:lnTo>
                    <a:pt x="2599943" y="1094994"/>
                  </a:lnTo>
                </a:path>
                <a:path w="2600325" h="2190115">
                  <a:moveTo>
                    <a:pt x="0" y="1094994"/>
                  </a:moveTo>
                  <a:lnTo>
                    <a:pt x="1032" y="1050952"/>
                  </a:lnTo>
                  <a:lnTo>
                    <a:pt x="4103" y="1007351"/>
                  </a:lnTo>
                  <a:lnTo>
                    <a:pt x="9173" y="964225"/>
                  </a:lnTo>
                  <a:lnTo>
                    <a:pt x="16205" y="921606"/>
                  </a:lnTo>
                  <a:lnTo>
                    <a:pt x="25159" y="879527"/>
                  </a:lnTo>
                  <a:lnTo>
                    <a:pt x="35996" y="838020"/>
                  </a:lnTo>
                  <a:lnTo>
                    <a:pt x="48677" y="797118"/>
                  </a:lnTo>
                  <a:lnTo>
                    <a:pt x="63165" y="756854"/>
                  </a:lnTo>
                  <a:lnTo>
                    <a:pt x="79418" y="717261"/>
                  </a:lnTo>
                  <a:lnTo>
                    <a:pt x="97400" y="678371"/>
                  </a:lnTo>
                  <a:lnTo>
                    <a:pt x="117071" y="640216"/>
                  </a:lnTo>
                  <a:lnTo>
                    <a:pt x="138392" y="602830"/>
                  </a:lnTo>
                  <a:lnTo>
                    <a:pt x="161325" y="566246"/>
                  </a:lnTo>
                  <a:lnTo>
                    <a:pt x="185830" y="530496"/>
                  </a:lnTo>
                  <a:lnTo>
                    <a:pt x="211869" y="495612"/>
                  </a:lnTo>
                  <a:lnTo>
                    <a:pt x="239402" y="461628"/>
                  </a:lnTo>
                  <a:lnTo>
                    <a:pt x="268392" y="428576"/>
                  </a:lnTo>
                  <a:lnTo>
                    <a:pt x="298799" y="396488"/>
                  </a:lnTo>
                  <a:lnTo>
                    <a:pt x="330584" y="365399"/>
                  </a:lnTo>
                  <a:lnTo>
                    <a:pt x="363709" y="335339"/>
                  </a:lnTo>
                  <a:lnTo>
                    <a:pt x="398134" y="306343"/>
                  </a:lnTo>
                  <a:lnTo>
                    <a:pt x="433822" y="278442"/>
                  </a:lnTo>
                  <a:lnTo>
                    <a:pt x="470732" y="251670"/>
                  </a:lnTo>
                  <a:lnTo>
                    <a:pt x="508826" y="226058"/>
                  </a:lnTo>
                  <a:lnTo>
                    <a:pt x="548066" y="201641"/>
                  </a:lnTo>
                  <a:lnTo>
                    <a:pt x="588412" y="178450"/>
                  </a:lnTo>
                  <a:lnTo>
                    <a:pt x="629826" y="156518"/>
                  </a:lnTo>
                  <a:lnTo>
                    <a:pt x="672269" y="135878"/>
                  </a:lnTo>
                  <a:lnTo>
                    <a:pt x="715701" y="116562"/>
                  </a:lnTo>
                  <a:lnTo>
                    <a:pt x="760085" y="98604"/>
                  </a:lnTo>
                  <a:lnTo>
                    <a:pt x="805381" y="82036"/>
                  </a:lnTo>
                  <a:lnTo>
                    <a:pt x="851551" y="66891"/>
                  </a:lnTo>
                  <a:lnTo>
                    <a:pt x="898555" y="53201"/>
                  </a:lnTo>
                  <a:lnTo>
                    <a:pt x="946354" y="40999"/>
                  </a:lnTo>
                  <a:lnTo>
                    <a:pt x="994911" y="30318"/>
                  </a:lnTo>
                  <a:lnTo>
                    <a:pt x="1044186" y="21190"/>
                  </a:lnTo>
                  <a:lnTo>
                    <a:pt x="1094140" y="13649"/>
                  </a:lnTo>
                  <a:lnTo>
                    <a:pt x="1144734" y="7726"/>
                  </a:lnTo>
                  <a:lnTo>
                    <a:pt x="1195930" y="3455"/>
                  </a:lnTo>
                  <a:lnTo>
                    <a:pt x="1247689" y="869"/>
                  </a:lnTo>
                  <a:lnTo>
                    <a:pt x="1299971" y="0"/>
                  </a:lnTo>
                  <a:lnTo>
                    <a:pt x="1352254" y="869"/>
                  </a:lnTo>
                  <a:lnTo>
                    <a:pt x="1404013" y="3455"/>
                  </a:lnTo>
                  <a:lnTo>
                    <a:pt x="1455209" y="7726"/>
                  </a:lnTo>
                  <a:lnTo>
                    <a:pt x="1505803" y="13649"/>
                  </a:lnTo>
                  <a:lnTo>
                    <a:pt x="1555757" y="21190"/>
                  </a:lnTo>
                  <a:lnTo>
                    <a:pt x="1605032" y="30318"/>
                  </a:lnTo>
                  <a:lnTo>
                    <a:pt x="1653589" y="40999"/>
                  </a:lnTo>
                  <a:lnTo>
                    <a:pt x="1701388" y="53201"/>
                  </a:lnTo>
                  <a:lnTo>
                    <a:pt x="1748392" y="66891"/>
                  </a:lnTo>
                  <a:lnTo>
                    <a:pt x="1794562" y="82036"/>
                  </a:lnTo>
                  <a:lnTo>
                    <a:pt x="1839858" y="98604"/>
                  </a:lnTo>
                  <a:lnTo>
                    <a:pt x="1884242" y="116562"/>
                  </a:lnTo>
                  <a:lnTo>
                    <a:pt x="1927674" y="135878"/>
                  </a:lnTo>
                  <a:lnTo>
                    <a:pt x="1970117" y="156518"/>
                  </a:lnTo>
                  <a:lnTo>
                    <a:pt x="2011531" y="178450"/>
                  </a:lnTo>
                  <a:lnTo>
                    <a:pt x="2051877" y="201641"/>
                  </a:lnTo>
                  <a:lnTo>
                    <a:pt x="2091117" y="226058"/>
                  </a:lnTo>
                  <a:lnTo>
                    <a:pt x="2129211" y="251670"/>
                  </a:lnTo>
                  <a:lnTo>
                    <a:pt x="2166121" y="278442"/>
                  </a:lnTo>
                  <a:lnTo>
                    <a:pt x="2201809" y="306343"/>
                  </a:lnTo>
                  <a:lnTo>
                    <a:pt x="2236234" y="335339"/>
                  </a:lnTo>
                  <a:lnTo>
                    <a:pt x="2269359" y="365399"/>
                  </a:lnTo>
                  <a:lnTo>
                    <a:pt x="2301144" y="396488"/>
                  </a:lnTo>
                  <a:lnTo>
                    <a:pt x="2331551" y="428576"/>
                  </a:lnTo>
                  <a:lnTo>
                    <a:pt x="2360541" y="461628"/>
                  </a:lnTo>
                  <a:lnTo>
                    <a:pt x="2388074" y="495612"/>
                  </a:lnTo>
                  <a:lnTo>
                    <a:pt x="2414113" y="530496"/>
                  </a:lnTo>
                  <a:lnTo>
                    <a:pt x="2438618" y="566246"/>
                  </a:lnTo>
                  <a:lnTo>
                    <a:pt x="2461551" y="602830"/>
                  </a:lnTo>
                  <a:lnTo>
                    <a:pt x="2482872" y="640216"/>
                  </a:lnTo>
                  <a:lnTo>
                    <a:pt x="2502543" y="678371"/>
                  </a:lnTo>
                  <a:lnTo>
                    <a:pt x="2520525" y="717261"/>
                  </a:lnTo>
                  <a:lnTo>
                    <a:pt x="2536778" y="756854"/>
                  </a:lnTo>
                  <a:lnTo>
                    <a:pt x="2551266" y="797118"/>
                  </a:lnTo>
                  <a:lnTo>
                    <a:pt x="2563947" y="838020"/>
                  </a:lnTo>
                  <a:lnTo>
                    <a:pt x="2574784" y="879527"/>
                  </a:lnTo>
                  <a:lnTo>
                    <a:pt x="2583738" y="921606"/>
                  </a:lnTo>
                  <a:lnTo>
                    <a:pt x="2590770" y="964225"/>
                  </a:lnTo>
                  <a:lnTo>
                    <a:pt x="2595840" y="1007351"/>
                  </a:lnTo>
                  <a:lnTo>
                    <a:pt x="2598911" y="1050952"/>
                  </a:lnTo>
                  <a:lnTo>
                    <a:pt x="2599943" y="1094994"/>
                  </a:lnTo>
                  <a:lnTo>
                    <a:pt x="2598911" y="1139034"/>
                  </a:lnTo>
                  <a:lnTo>
                    <a:pt x="2595840" y="1182632"/>
                  </a:lnTo>
                  <a:lnTo>
                    <a:pt x="2590770" y="1225757"/>
                  </a:lnTo>
                  <a:lnTo>
                    <a:pt x="2583738" y="1268375"/>
                  </a:lnTo>
                  <a:lnTo>
                    <a:pt x="2574784" y="1310453"/>
                  </a:lnTo>
                  <a:lnTo>
                    <a:pt x="2563947" y="1351959"/>
                  </a:lnTo>
                  <a:lnTo>
                    <a:pt x="2551266" y="1392860"/>
                  </a:lnTo>
                  <a:lnTo>
                    <a:pt x="2536778" y="1433123"/>
                  </a:lnTo>
                  <a:lnTo>
                    <a:pt x="2520525" y="1472716"/>
                  </a:lnTo>
                  <a:lnTo>
                    <a:pt x="2502543" y="1511606"/>
                  </a:lnTo>
                  <a:lnTo>
                    <a:pt x="2482872" y="1549760"/>
                  </a:lnTo>
                  <a:lnTo>
                    <a:pt x="2461551" y="1587145"/>
                  </a:lnTo>
                  <a:lnTo>
                    <a:pt x="2438618" y="1623730"/>
                  </a:lnTo>
                  <a:lnTo>
                    <a:pt x="2414113" y="1659480"/>
                  </a:lnTo>
                  <a:lnTo>
                    <a:pt x="2388074" y="1694364"/>
                  </a:lnTo>
                  <a:lnTo>
                    <a:pt x="2360541" y="1728348"/>
                  </a:lnTo>
                  <a:lnTo>
                    <a:pt x="2331551" y="1761400"/>
                  </a:lnTo>
                  <a:lnTo>
                    <a:pt x="2301144" y="1793488"/>
                  </a:lnTo>
                  <a:lnTo>
                    <a:pt x="2269359" y="1824578"/>
                  </a:lnTo>
                  <a:lnTo>
                    <a:pt x="2236234" y="1854638"/>
                  </a:lnTo>
                  <a:lnTo>
                    <a:pt x="2201809" y="1883635"/>
                  </a:lnTo>
                  <a:lnTo>
                    <a:pt x="2166121" y="1911536"/>
                  </a:lnTo>
                  <a:lnTo>
                    <a:pt x="2129211" y="1938309"/>
                  </a:lnTo>
                  <a:lnTo>
                    <a:pt x="2091117" y="1963921"/>
                  </a:lnTo>
                  <a:lnTo>
                    <a:pt x="2051877" y="1988339"/>
                  </a:lnTo>
                  <a:lnTo>
                    <a:pt x="2011531" y="2011531"/>
                  </a:lnTo>
                  <a:lnTo>
                    <a:pt x="1970117" y="2033463"/>
                  </a:lnTo>
                  <a:lnTo>
                    <a:pt x="1927674" y="2054104"/>
                  </a:lnTo>
                  <a:lnTo>
                    <a:pt x="1884242" y="2073420"/>
                  </a:lnTo>
                  <a:lnTo>
                    <a:pt x="1839858" y="2091379"/>
                  </a:lnTo>
                  <a:lnTo>
                    <a:pt x="1794562" y="2107948"/>
                  </a:lnTo>
                  <a:lnTo>
                    <a:pt x="1748392" y="2123094"/>
                  </a:lnTo>
                  <a:lnTo>
                    <a:pt x="1701388" y="2136784"/>
                  </a:lnTo>
                  <a:lnTo>
                    <a:pt x="1653589" y="2148987"/>
                  </a:lnTo>
                  <a:lnTo>
                    <a:pt x="1605032" y="2159668"/>
                  </a:lnTo>
                  <a:lnTo>
                    <a:pt x="1555757" y="2168796"/>
                  </a:lnTo>
                  <a:lnTo>
                    <a:pt x="1505803" y="2176338"/>
                  </a:lnTo>
                  <a:lnTo>
                    <a:pt x="1455209" y="2182260"/>
                  </a:lnTo>
                  <a:lnTo>
                    <a:pt x="1404013" y="2186531"/>
                  </a:lnTo>
                  <a:lnTo>
                    <a:pt x="1352254" y="2189118"/>
                  </a:lnTo>
                  <a:lnTo>
                    <a:pt x="1299971" y="2189988"/>
                  </a:lnTo>
                  <a:lnTo>
                    <a:pt x="1247689" y="2189118"/>
                  </a:lnTo>
                  <a:lnTo>
                    <a:pt x="1195930" y="2186531"/>
                  </a:lnTo>
                  <a:lnTo>
                    <a:pt x="1144734" y="2182260"/>
                  </a:lnTo>
                  <a:lnTo>
                    <a:pt x="1094140" y="2176338"/>
                  </a:lnTo>
                  <a:lnTo>
                    <a:pt x="1044186" y="2168796"/>
                  </a:lnTo>
                  <a:lnTo>
                    <a:pt x="994911" y="2159668"/>
                  </a:lnTo>
                  <a:lnTo>
                    <a:pt x="946354" y="2148987"/>
                  </a:lnTo>
                  <a:lnTo>
                    <a:pt x="898555" y="2136784"/>
                  </a:lnTo>
                  <a:lnTo>
                    <a:pt x="851551" y="2123094"/>
                  </a:lnTo>
                  <a:lnTo>
                    <a:pt x="805381" y="2107948"/>
                  </a:lnTo>
                  <a:lnTo>
                    <a:pt x="760085" y="2091379"/>
                  </a:lnTo>
                  <a:lnTo>
                    <a:pt x="715701" y="2073420"/>
                  </a:lnTo>
                  <a:lnTo>
                    <a:pt x="672269" y="2054104"/>
                  </a:lnTo>
                  <a:lnTo>
                    <a:pt x="629826" y="2033463"/>
                  </a:lnTo>
                  <a:lnTo>
                    <a:pt x="588412" y="2011531"/>
                  </a:lnTo>
                  <a:lnTo>
                    <a:pt x="548066" y="1988339"/>
                  </a:lnTo>
                  <a:lnTo>
                    <a:pt x="508826" y="1963921"/>
                  </a:lnTo>
                  <a:lnTo>
                    <a:pt x="470732" y="1938309"/>
                  </a:lnTo>
                  <a:lnTo>
                    <a:pt x="433822" y="1911536"/>
                  </a:lnTo>
                  <a:lnTo>
                    <a:pt x="398134" y="1883635"/>
                  </a:lnTo>
                  <a:lnTo>
                    <a:pt x="363709" y="1854638"/>
                  </a:lnTo>
                  <a:lnTo>
                    <a:pt x="330584" y="1824578"/>
                  </a:lnTo>
                  <a:lnTo>
                    <a:pt x="298799" y="1793488"/>
                  </a:lnTo>
                  <a:lnTo>
                    <a:pt x="268392" y="1761400"/>
                  </a:lnTo>
                  <a:lnTo>
                    <a:pt x="239402" y="1728348"/>
                  </a:lnTo>
                  <a:lnTo>
                    <a:pt x="211869" y="1694364"/>
                  </a:lnTo>
                  <a:lnTo>
                    <a:pt x="185830" y="1659480"/>
                  </a:lnTo>
                  <a:lnTo>
                    <a:pt x="161325" y="1623730"/>
                  </a:lnTo>
                  <a:lnTo>
                    <a:pt x="138392" y="1587145"/>
                  </a:lnTo>
                  <a:lnTo>
                    <a:pt x="117071" y="1549760"/>
                  </a:lnTo>
                  <a:lnTo>
                    <a:pt x="97400" y="1511606"/>
                  </a:lnTo>
                  <a:lnTo>
                    <a:pt x="79418" y="1472716"/>
                  </a:lnTo>
                  <a:lnTo>
                    <a:pt x="63165" y="1433123"/>
                  </a:lnTo>
                  <a:lnTo>
                    <a:pt x="48677" y="1392860"/>
                  </a:lnTo>
                  <a:lnTo>
                    <a:pt x="35996" y="1351959"/>
                  </a:lnTo>
                  <a:lnTo>
                    <a:pt x="25159" y="1310453"/>
                  </a:lnTo>
                  <a:lnTo>
                    <a:pt x="16205" y="1268375"/>
                  </a:lnTo>
                  <a:lnTo>
                    <a:pt x="9173" y="1225757"/>
                  </a:lnTo>
                  <a:lnTo>
                    <a:pt x="4103" y="1182632"/>
                  </a:lnTo>
                  <a:lnTo>
                    <a:pt x="1032" y="1139034"/>
                  </a:lnTo>
                  <a:lnTo>
                    <a:pt x="0" y="1094994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82917" y="6339077"/>
              <a:ext cx="333755" cy="214883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582917" y="6339077"/>
              <a:ext cx="334010" cy="215265"/>
            </a:xfrm>
            <a:custGeom>
              <a:avLst/>
              <a:gdLst/>
              <a:ahLst/>
              <a:cxnLst/>
              <a:rect l="l" t="t" r="r" b="b"/>
              <a:pathLst>
                <a:path w="334009" h="215265">
                  <a:moveTo>
                    <a:pt x="67436" y="214884"/>
                  </a:moveTo>
                  <a:lnTo>
                    <a:pt x="0" y="107442"/>
                  </a:lnTo>
                  <a:lnTo>
                    <a:pt x="67436" y="0"/>
                  </a:lnTo>
                  <a:lnTo>
                    <a:pt x="67436" y="53721"/>
                  </a:lnTo>
                  <a:lnTo>
                    <a:pt x="333755" y="53721"/>
                  </a:lnTo>
                  <a:lnTo>
                    <a:pt x="333755" y="161163"/>
                  </a:lnTo>
                  <a:lnTo>
                    <a:pt x="67436" y="161163"/>
                  </a:lnTo>
                  <a:lnTo>
                    <a:pt x="67436" y="214884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16417" y="5229605"/>
              <a:ext cx="266700" cy="269747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7916417" y="5229605"/>
              <a:ext cx="266700" cy="269875"/>
            </a:xfrm>
            <a:custGeom>
              <a:avLst/>
              <a:gdLst/>
              <a:ahLst/>
              <a:cxnLst/>
              <a:rect l="l" t="t" r="r" b="b"/>
              <a:pathLst>
                <a:path w="266700" h="269875">
                  <a:moveTo>
                    <a:pt x="266700" y="186055"/>
                  </a:moveTo>
                  <a:lnTo>
                    <a:pt x="133350" y="269748"/>
                  </a:lnTo>
                  <a:lnTo>
                    <a:pt x="0" y="186055"/>
                  </a:lnTo>
                  <a:lnTo>
                    <a:pt x="66675" y="186055"/>
                  </a:lnTo>
                  <a:lnTo>
                    <a:pt x="66675" y="0"/>
                  </a:lnTo>
                  <a:lnTo>
                    <a:pt x="200025" y="0"/>
                  </a:lnTo>
                  <a:lnTo>
                    <a:pt x="200025" y="186055"/>
                  </a:lnTo>
                  <a:lnTo>
                    <a:pt x="266700" y="186055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82005" y="5176265"/>
              <a:ext cx="266700" cy="269747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5382005" y="5176265"/>
              <a:ext cx="266700" cy="269875"/>
            </a:xfrm>
            <a:custGeom>
              <a:avLst/>
              <a:gdLst/>
              <a:ahLst/>
              <a:cxnLst/>
              <a:rect l="l" t="t" r="r" b="b"/>
              <a:pathLst>
                <a:path w="266700" h="269875">
                  <a:moveTo>
                    <a:pt x="0" y="83692"/>
                  </a:moveTo>
                  <a:lnTo>
                    <a:pt x="133350" y="0"/>
                  </a:lnTo>
                  <a:lnTo>
                    <a:pt x="266700" y="83692"/>
                  </a:lnTo>
                  <a:lnTo>
                    <a:pt x="200025" y="83692"/>
                  </a:lnTo>
                  <a:lnTo>
                    <a:pt x="200025" y="269747"/>
                  </a:lnTo>
                  <a:lnTo>
                    <a:pt x="66675" y="269747"/>
                  </a:lnTo>
                  <a:lnTo>
                    <a:pt x="66675" y="83692"/>
                  </a:lnTo>
                  <a:lnTo>
                    <a:pt x="0" y="83692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649973" y="4202429"/>
              <a:ext cx="332231" cy="216407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6649973" y="4202429"/>
              <a:ext cx="332740" cy="216535"/>
            </a:xfrm>
            <a:custGeom>
              <a:avLst/>
              <a:gdLst/>
              <a:ahLst/>
              <a:cxnLst/>
              <a:rect l="l" t="t" r="r" b="b"/>
              <a:pathLst>
                <a:path w="332740" h="216535">
                  <a:moveTo>
                    <a:pt x="264286" y="0"/>
                  </a:moveTo>
                  <a:lnTo>
                    <a:pt x="332231" y="108204"/>
                  </a:lnTo>
                  <a:lnTo>
                    <a:pt x="264286" y="216408"/>
                  </a:lnTo>
                  <a:lnTo>
                    <a:pt x="264286" y="162306"/>
                  </a:lnTo>
                  <a:lnTo>
                    <a:pt x="0" y="162306"/>
                  </a:lnTo>
                  <a:lnTo>
                    <a:pt x="0" y="54102"/>
                  </a:lnTo>
                  <a:lnTo>
                    <a:pt x="264286" y="54102"/>
                  </a:lnTo>
                  <a:lnTo>
                    <a:pt x="264286" y="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7139685" y="4776977"/>
            <a:ext cx="4857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Plan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20508" y="5669076"/>
            <a:ext cx="32194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Do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67729" y="5669076"/>
            <a:ext cx="6292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Study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94272" y="4776977"/>
            <a:ext cx="37465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25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cs typeface="Calibri"/>
              </a:rPr>
              <a:t>Act</a:t>
            </a:r>
            <a:endParaRPr kumimoji="0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70197" y="1372361"/>
            <a:ext cx="6036945" cy="50800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What</a:t>
            </a:r>
            <a:r>
              <a:rPr kumimoji="0" sz="24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are</a:t>
            </a:r>
            <a:r>
              <a:rPr kumimoji="0" sz="24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</a:t>
            </a:r>
            <a:r>
              <a:rPr kumimoji="0" sz="24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trying</a:t>
            </a:r>
            <a:r>
              <a:rPr kumimoji="0" sz="24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to</a:t>
            </a:r>
            <a:r>
              <a:rPr kumimoji="0" sz="2400" b="1" i="0" u="none" strike="noStrike" kern="0" cap="none" spc="-2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accomplish?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6751510" y="1865566"/>
            <a:ext cx="150495" cy="283210"/>
            <a:chOff x="6751510" y="1865566"/>
            <a:chExt cx="150495" cy="283210"/>
          </a:xfrm>
        </p:grpSpPr>
        <p:sp>
          <p:nvSpPr>
            <p:cNvPr id="27" name="object 27"/>
            <p:cNvSpPr/>
            <p:nvPr/>
          </p:nvSpPr>
          <p:spPr>
            <a:xfrm>
              <a:off x="6765797" y="1879854"/>
              <a:ext cx="121920" cy="254635"/>
            </a:xfrm>
            <a:custGeom>
              <a:avLst/>
              <a:gdLst/>
              <a:ahLst/>
              <a:cxnLst/>
              <a:rect l="l" t="t" r="r" b="b"/>
              <a:pathLst>
                <a:path w="121920" h="254635">
                  <a:moveTo>
                    <a:pt x="91440" y="0"/>
                  </a:moveTo>
                  <a:lnTo>
                    <a:pt x="30479" y="0"/>
                  </a:lnTo>
                  <a:lnTo>
                    <a:pt x="30479" y="198120"/>
                  </a:lnTo>
                  <a:lnTo>
                    <a:pt x="0" y="198120"/>
                  </a:lnTo>
                  <a:lnTo>
                    <a:pt x="60959" y="254508"/>
                  </a:lnTo>
                  <a:lnTo>
                    <a:pt x="121920" y="198120"/>
                  </a:lnTo>
                  <a:lnTo>
                    <a:pt x="91440" y="198120"/>
                  </a:lnTo>
                  <a:lnTo>
                    <a:pt x="914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object 28"/>
            <p:cNvSpPr/>
            <p:nvPr/>
          </p:nvSpPr>
          <p:spPr>
            <a:xfrm>
              <a:off x="6765797" y="1879854"/>
              <a:ext cx="121920" cy="254635"/>
            </a:xfrm>
            <a:custGeom>
              <a:avLst/>
              <a:gdLst/>
              <a:ahLst/>
              <a:cxnLst/>
              <a:rect l="l" t="t" r="r" b="b"/>
              <a:pathLst>
                <a:path w="121920" h="254635">
                  <a:moveTo>
                    <a:pt x="0" y="198120"/>
                  </a:moveTo>
                  <a:lnTo>
                    <a:pt x="30479" y="198120"/>
                  </a:lnTo>
                  <a:lnTo>
                    <a:pt x="30479" y="0"/>
                  </a:lnTo>
                  <a:lnTo>
                    <a:pt x="91440" y="0"/>
                  </a:lnTo>
                  <a:lnTo>
                    <a:pt x="91440" y="198120"/>
                  </a:lnTo>
                  <a:lnTo>
                    <a:pt x="121920" y="198120"/>
                  </a:lnTo>
                  <a:lnTo>
                    <a:pt x="60959" y="254508"/>
                  </a:lnTo>
                  <a:lnTo>
                    <a:pt x="0" y="198120"/>
                  </a:lnTo>
                  <a:close/>
                </a:path>
              </a:pathLst>
            </a:custGeom>
            <a:ln w="285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4039361" y="2896361"/>
            <a:ext cx="5867400" cy="919480"/>
          </a:xfrm>
          <a:prstGeom prst="rect">
            <a:avLst/>
          </a:prstGeom>
          <a:ln w="28575">
            <a:solidFill>
              <a:srgbClr val="000000"/>
            </a:solidFill>
          </a:ln>
        </p:spPr>
        <p:txBody>
          <a:bodyPr vert="horz" wrap="square" lIns="0" tIns="73660" rIns="0" bIns="0" rtlCol="0">
            <a:spAutoFit/>
          </a:bodyPr>
          <a:lstStyle/>
          <a:p>
            <a:pPr marL="2002789" marR="106680" lvl="0" indent="-1958975" defTabSz="91440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What</a:t>
            </a:r>
            <a:r>
              <a:rPr kumimoji="0" sz="2400" b="1" i="0" u="none" strike="noStrike" kern="0" cap="none" spc="-4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changes</a:t>
            </a:r>
            <a:r>
              <a:rPr kumimoji="0" sz="24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can</a:t>
            </a:r>
            <a:r>
              <a:rPr kumimoji="0" sz="24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we</a:t>
            </a:r>
            <a:r>
              <a:rPr kumimoji="0" sz="2400" b="1" i="0" u="none" strike="noStrike" kern="0" cap="none" spc="-3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make</a:t>
            </a:r>
            <a:r>
              <a:rPr kumimoji="0" sz="2400" b="1" i="0" u="none" strike="noStrike" kern="0" cap="none" spc="-5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that</a:t>
            </a:r>
            <a:r>
              <a:rPr kumimoji="0" sz="2400" b="1" i="0" u="none" strike="noStrike" kern="0" cap="none" spc="-1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will</a:t>
            </a:r>
            <a:r>
              <a:rPr kumimoji="0" sz="2400" b="1" i="0" u="none" strike="noStrike" kern="0" cap="none" spc="-5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result</a:t>
            </a:r>
            <a:r>
              <a:rPr kumimoji="0" sz="2400" b="1" i="0" u="none" strike="noStrike" kern="0" cap="none" spc="-3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0" u="none" strike="noStrike" kern="0" cap="none" spc="-25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in </a:t>
            </a:r>
            <a:r>
              <a:rPr kumimoji="0" sz="2400" b="1" i="0" u="none" strike="noStrike" kern="0" cap="none" spc="-1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cs typeface="Calibri"/>
              </a:rPr>
              <a:t>improvement?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pic>
        <p:nvPicPr>
          <p:cNvPr id="30" name="object 3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794182" y="3801046"/>
            <a:ext cx="145923" cy="252603"/>
          </a:xfrm>
          <a:prstGeom prst="rect">
            <a:avLst/>
          </a:prstGeom>
        </p:spPr>
      </p:pic>
      <p:grpSp>
        <p:nvGrpSpPr>
          <p:cNvPr id="31" name="object 31"/>
          <p:cNvGrpSpPr/>
          <p:nvPr/>
        </p:nvGrpSpPr>
        <p:grpSpPr>
          <a:xfrm>
            <a:off x="3248914" y="181355"/>
            <a:ext cx="6337300" cy="1192530"/>
            <a:chOff x="3248914" y="181355"/>
            <a:chExt cx="6337300" cy="1192530"/>
          </a:xfrm>
        </p:grpSpPr>
        <p:sp>
          <p:nvSpPr>
            <p:cNvPr id="32" name="object 32"/>
            <p:cNvSpPr/>
            <p:nvPr/>
          </p:nvSpPr>
          <p:spPr>
            <a:xfrm>
              <a:off x="3325114" y="374649"/>
              <a:ext cx="6261100" cy="698500"/>
            </a:xfrm>
            <a:custGeom>
              <a:avLst/>
              <a:gdLst/>
              <a:ahLst/>
              <a:cxnLst/>
              <a:rect l="l" t="t" r="r" b="b"/>
              <a:pathLst>
                <a:path w="6261100" h="698500">
                  <a:moveTo>
                    <a:pt x="6261100" y="0"/>
                  </a:moveTo>
                  <a:lnTo>
                    <a:pt x="6178550" y="0"/>
                  </a:lnTo>
                  <a:lnTo>
                    <a:pt x="6178550" y="6350"/>
                  </a:lnTo>
                  <a:lnTo>
                    <a:pt x="6178550" y="12700"/>
                  </a:lnTo>
                  <a:lnTo>
                    <a:pt x="6178550" y="615950"/>
                  </a:lnTo>
                  <a:lnTo>
                    <a:pt x="12700" y="615950"/>
                  </a:lnTo>
                  <a:lnTo>
                    <a:pt x="6350" y="615950"/>
                  </a:lnTo>
                  <a:lnTo>
                    <a:pt x="0" y="615950"/>
                  </a:lnTo>
                  <a:lnTo>
                    <a:pt x="0" y="685800"/>
                  </a:lnTo>
                  <a:lnTo>
                    <a:pt x="0" y="698500"/>
                  </a:lnTo>
                  <a:lnTo>
                    <a:pt x="6261100" y="698500"/>
                  </a:lnTo>
                  <a:lnTo>
                    <a:pt x="6261100" y="685800"/>
                  </a:lnTo>
                  <a:lnTo>
                    <a:pt x="6261100" y="12700"/>
                  </a:lnTo>
                  <a:lnTo>
                    <a:pt x="6261100" y="0"/>
                  </a:lnTo>
                  <a:close/>
                </a:path>
              </a:pathLst>
            </a:custGeom>
            <a:solidFill>
              <a:srgbClr val="EDEBE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33" name="object 3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33216" y="257555"/>
              <a:ext cx="5674614" cy="1116330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3255264" y="304800"/>
              <a:ext cx="6248400" cy="685800"/>
            </a:xfrm>
            <a:custGeom>
              <a:avLst/>
              <a:gdLst/>
              <a:ahLst/>
              <a:cxnLst/>
              <a:rect l="l" t="t" r="r" b="b"/>
              <a:pathLst>
                <a:path w="6248400" h="685800">
                  <a:moveTo>
                    <a:pt x="6248399" y="0"/>
                  </a:moveTo>
                  <a:lnTo>
                    <a:pt x="0" y="0"/>
                  </a:lnTo>
                  <a:lnTo>
                    <a:pt x="0" y="685800"/>
                  </a:lnTo>
                  <a:lnTo>
                    <a:pt x="6248399" y="685800"/>
                  </a:lnTo>
                  <a:lnTo>
                    <a:pt x="624839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object 35"/>
            <p:cNvSpPr/>
            <p:nvPr/>
          </p:nvSpPr>
          <p:spPr>
            <a:xfrm>
              <a:off x="3255264" y="304800"/>
              <a:ext cx="6248400" cy="685800"/>
            </a:xfrm>
            <a:custGeom>
              <a:avLst/>
              <a:gdLst/>
              <a:ahLst/>
              <a:cxnLst/>
              <a:rect l="l" t="t" r="r" b="b"/>
              <a:pathLst>
                <a:path w="6248400" h="685800">
                  <a:moveTo>
                    <a:pt x="0" y="685800"/>
                  </a:moveTo>
                  <a:lnTo>
                    <a:pt x="6248399" y="685800"/>
                  </a:lnTo>
                  <a:lnTo>
                    <a:pt x="6248399" y="0"/>
                  </a:lnTo>
                  <a:lnTo>
                    <a:pt x="0" y="0"/>
                  </a:lnTo>
                  <a:lnTo>
                    <a:pt x="0" y="6858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36" name="object 3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557016" y="181355"/>
              <a:ext cx="5674614" cy="1116330"/>
            </a:xfrm>
            <a:prstGeom prst="rect">
              <a:avLst/>
            </a:prstGeom>
          </p:spPr>
        </p:pic>
      </p:grp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3858895" y="298449"/>
            <a:ext cx="50431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i="1" dirty="0">
                <a:solidFill>
                  <a:srgbClr val="FFFFFF"/>
                </a:solidFill>
                <a:latin typeface="Calibri"/>
                <a:cs typeface="Calibri"/>
              </a:rPr>
              <a:t>IHI</a:t>
            </a:r>
            <a:r>
              <a:rPr sz="4000" b="1" i="1" spc="-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i="1" spc="-10" dirty="0">
                <a:solidFill>
                  <a:srgbClr val="FFFFFF"/>
                </a:solidFill>
                <a:latin typeface="Calibri"/>
                <a:cs typeface="Calibri"/>
              </a:rPr>
              <a:t>Improvement</a:t>
            </a:r>
            <a:r>
              <a:rPr sz="4000" b="1" i="1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i="1" spc="-10" dirty="0">
                <a:solidFill>
                  <a:srgbClr val="FFFFFF"/>
                </a:solidFill>
                <a:latin typeface="Calibri"/>
                <a:cs typeface="Calibri"/>
              </a:rPr>
              <a:t>Model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58161" y="1448561"/>
            <a:ext cx="838200" cy="401320"/>
          </a:xfrm>
          <a:prstGeom prst="rect">
            <a:avLst/>
          </a:prstGeom>
          <a:solidFill>
            <a:srgbClr val="00AF50"/>
          </a:solidFill>
          <a:ln w="28575">
            <a:solidFill>
              <a:srgbClr val="000000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marL="194945" marR="0" lvl="0" indent="0" defTabSz="914400" eaLnBrk="1" fontAlgn="auto" latinLnBrk="0" hangingPunct="1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2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AIM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81150" y="2186177"/>
            <a:ext cx="1752600" cy="401320"/>
          </a:xfrm>
          <a:prstGeom prst="rect">
            <a:avLst/>
          </a:prstGeom>
          <a:solidFill>
            <a:srgbClr val="E36C09"/>
          </a:solidFill>
          <a:ln w="28575">
            <a:solidFill>
              <a:srgbClr val="00000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360045" marR="0" lvl="0" indent="0" defTabSz="914400" eaLnBrk="1" fontAlgn="auto" latinLnBrk="0" hangingPunct="1">
              <a:lnSpc>
                <a:spcPct val="100000"/>
              </a:lnSpc>
              <a:spcBef>
                <a:spcPts val="22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Measures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600961" y="2972561"/>
            <a:ext cx="1752600" cy="730250"/>
          </a:xfrm>
          <a:prstGeom prst="rect">
            <a:avLst/>
          </a:prstGeom>
          <a:solidFill>
            <a:srgbClr val="006FC0"/>
          </a:solidFill>
          <a:ln w="28575">
            <a:solidFill>
              <a:srgbClr val="00000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162560" marR="0" lvl="0" indent="0" defTabSz="914400" eaLnBrk="1" fontAlgn="auto" latinLnBrk="0" hangingPunct="1">
              <a:lnSpc>
                <a:spcPct val="100000"/>
              </a:lnSpc>
              <a:spcBef>
                <a:spcPts val="229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Key</a:t>
            </a:r>
            <a:r>
              <a:rPr kumimoji="0" sz="2000" b="1" i="0" u="none" strike="noStrike" kern="0" cap="none" spc="-6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Drivers</a:t>
            </a:r>
            <a:r>
              <a:rPr kumimoji="0" sz="2000" b="1" i="0" u="none" strike="noStrike" kern="0" cap="none" spc="-5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0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&amp;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  <a:p>
            <a:pPr marL="16764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Interventions</a:t>
            </a:r>
            <a:endParaRPr kumimoji="0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661350" y="4625340"/>
            <a:ext cx="1861820" cy="1043305"/>
            <a:chOff x="1661350" y="4625340"/>
            <a:chExt cx="1861820" cy="1043305"/>
          </a:xfrm>
        </p:grpSpPr>
        <p:sp>
          <p:nvSpPr>
            <p:cNvPr id="42" name="object 42"/>
            <p:cNvSpPr/>
            <p:nvPr/>
          </p:nvSpPr>
          <p:spPr>
            <a:xfrm>
              <a:off x="1675638" y="4679442"/>
              <a:ext cx="1752600" cy="830580"/>
            </a:xfrm>
            <a:custGeom>
              <a:avLst/>
              <a:gdLst/>
              <a:ahLst/>
              <a:cxnLst/>
              <a:rect l="l" t="t" r="r" b="b"/>
              <a:pathLst>
                <a:path w="1752600" h="830579">
                  <a:moveTo>
                    <a:pt x="1752600" y="0"/>
                  </a:moveTo>
                  <a:lnTo>
                    <a:pt x="0" y="0"/>
                  </a:lnTo>
                  <a:lnTo>
                    <a:pt x="0" y="830580"/>
                  </a:lnTo>
                  <a:lnTo>
                    <a:pt x="1752600" y="830580"/>
                  </a:lnTo>
                  <a:lnTo>
                    <a:pt x="1752600" y="0"/>
                  </a:lnTo>
                  <a:close/>
                </a:path>
              </a:pathLst>
            </a:custGeom>
            <a:solidFill>
              <a:srgbClr val="6F2F9F"/>
            </a:solidFill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object 43"/>
            <p:cNvSpPr/>
            <p:nvPr/>
          </p:nvSpPr>
          <p:spPr>
            <a:xfrm>
              <a:off x="1675638" y="4679442"/>
              <a:ext cx="1752600" cy="830580"/>
            </a:xfrm>
            <a:custGeom>
              <a:avLst/>
              <a:gdLst/>
              <a:ahLst/>
              <a:cxnLst/>
              <a:rect l="l" t="t" r="r" b="b"/>
              <a:pathLst>
                <a:path w="1752600" h="830579">
                  <a:moveTo>
                    <a:pt x="0" y="830580"/>
                  </a:moveTo>
                  <a:lnTo>
                    <a:pt x="1752600" y="830580"/>
                  </a:lnTo>
                  <a:lnTo>
                    <a:pt x="1752600" y="0"/>
                  </a:lnTo>
                  <a:lnTo>
                    <a:pt x="0" y="0"/>
                  </a:lnTo>
                  <a:lnTo>
                    <a:pt x="0" y="830580"/>
                  </a:lnTo>
                  <a:close/>
                </a:path>
              </a:pathLst>
            </a:custGeom>
            <a:ln w="28575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44" name="object 4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67256" y="4625340"/>
              <a:ext cx="1855470" cy="677418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20596" y="4991100"/>
              <a:ext cx="1680209" cy="677418"/>
            </a:xfrm>
            <a:prstGeom prst="rect">
              <a:avLst/>
            </a:prstGeom>
          </p:spPr>
        </p:pic>
      </p:grpSp>
      <p:sp>
        <p:nvSpPr>
          <p:cNvPr id="46" name="object 46"/>
          <p:cNvSpPr txBox="1"/>
          <p:nvPr/>
        </p:nvSpPr>
        <p:spPr>
          <a:xfrm>
            <a:off x="1845945" y="4692777"/>
            <a:ext cx="140970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040" marR="5080" lvl="0" indent="-53340" defTabSz="91440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4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Small</a:t>
            </a:r>
            <a:r>
              <a:rPr kumimoji="0" sz="2400" b="1" i="1" u="none" strike="noStrike" kern="0" cap="none" spc="-4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1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Tests </a:t>
            </a:r>
            <a:r>
              <a:rPr kumimoji="0" sz="2400" b="1" i="1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of</a:t>
            </a:r>
            <a:r>
              <a:rPr kumimoji="0" sz="2400" b="1" i="1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 </a:t>
            </a:r>
            <a:r>
              <a:rPr kumimoji="0" sz="2400" b="1" i="1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</a:rPr>
              <a:t>Change</a:t>
            </a:r>
            <a:endParaRPr kumimoji="0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4E78F66-A675-6317-D309-752E67708F48}"/>
              </a:ext>
            </a:extLst>
          </p:cNvPr>
          <p:cNvSpPr txBox="1"/>
          <p:nvPr/>
        </p:nvSpPr>
        <p:spPr>
          <a:xfrm>
            <a:off x="8568054" y="4841093"/>
            <a:ext cx="23260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is where we will</a:t>
            </a:r>
          </a:p>
          <a:p>
            <a:r>
              <a:rPr lang="en-US" dirty="0"/>
              <a:t>Introduce the </a:t>
            </a:r>
            <a:r>
              <a:rPr lang="en-US" b="1" u="sng" dirty="0">
                <a:solidFill>
                  <a:srgbClr val="FF0000"/>
                </a:solidFill>
              </a:rPr>
              <a:t>RAIL:</a:t>
            </a:r>
          </a:p>
          <a:p>
            <a:r>
              <a:rPr lang="en-US" dirty="0">
                <a:solidFill>
                  <a:srgbClr val="FF0000"/>
                </a:solidFill>
              </a:rPr>
              <a:t>Rolling Action Item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" grpId="0"/>
      <p:bldP spid="22" grpId="0"/>
      <p:bldP spid="23" grpId="0"/>
      <p:bldP spid="24" grpId="0"/>
      <p:bldP spid="25" grpId="0" animBg="1"/>
      <p:bldP spid="29" grpId="0" animBg="1"/>
      <p:bldP spid="38" grpId="0" animBg="1"/>
      <p:bldP spid="39" grpId="0" animBg="1"/>
      <p:bldP spid="40" grpId="0" animBg="1"/>
      <p:bldP spid="46" grpId="0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E1D0E5C-9BED-78D7-9605-120EFADD1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1318" y="-26633"/>
            <a:ext cx="6754091" cy="68095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856DCEE-2C67-BD05-AA38-5037AC91D8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4245"/>
            <a:ext cx="5275606" cy="37574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18A9C6-9BEA-22B1-3A3D-2FDF238028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574473"/>
            <a:ext cx="5351318" cy="325928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D3AC980-4AC8-8F3C-9E03-CBB536EC2632}"/>
              </a:ext>
            </a:extLst>
          </p:cNvPr>
          <p:cNvSpPr txBox="1"/>
          <p:nvPr/>
        </p:nvSpPr>
        <p:spPr>
          <a:xfrm>
            <a:off x="3009531" y="4039340"/>
            <a:ext cx="2109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Effort/Impact Matrix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To Prioritize Interventions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C577C78-C6AE-7B87-3A50-2E36D00CD3CB}"/>
              </a:ext>
            </a:extLst>
          </p:cNvPr>
          <p:cNvSpPr txBox="1"/>
          <p:nvPr/>
        </p:nvSpPr>
        <p:spPr>
          <a:xfrm>
            <a:off x="8096876" y="2563797"/>
            <a:ext cx="2058192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Rolling Action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Item List [RAIL]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41970F-D660-1F05-00C9-DDADFB4A03D4}"/>
              </a:ext>
            </a:extLst>
          </p:cNvPr>
          <p:cNvSpPr txBox="1"/>
          <p:nvPr/>
        </p:nvSpPr>
        <p:spPr>
          <a:xfrm>
            <a:off x="0" y="24245"/>
            <a:ext cx="198342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Key Driver Diagram</a:t>
            </a:r>
          </a:p>
          <a:p>
            <a:r>
              <a:rPr lang="en-US" dirty="0">
                <a:solidFill>
                  <a:srgbClr val="FF0000"/>
                </a:solidFill>
              </a:rPr>
              <a:t>To Remove Barriers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D91EF33-3E1C-281B-DF4C-D325CAC0285F}"/>
              </a:ext>
            </a:extLst>
          </p:cNvPr>
          <p:cNvSpPr txBox="1"/>
          <p:nvPr/>
        </p:nvSpPr>
        <p:spPr>
          <a:xfrm rot="5400000">
            <a:off x="4819650" y="3739323"/>
            <a:ext cx="40420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❶</a:t>
            </a:r>
            <a:r>
              <a:rPr lang="en-US" dirty="0"/>
              <a:t>❷❸  </a:t>
            </a:r>
            <a:r>
              <a:rPr lang="en-US" dirty="0">
                <a:highlight>
                  <a:srgbClr val="FFFF00"/>
                </a:highlight>
              </a:rPr>
              <a:t>❹</a:t>
            </a:r>
            <a:r>
              <a:rPr lang="en-US" dirty="0"/>
              <a:t>   ❺ ❻ ❼    ❽   </a:t>
            </a:r>
            <a:r>
              <a:rPr lang="en-US" dirty="0">
                <a:highlight>
                  <a:srgbClr val="FFFF00"/>
                </a:highlight>
              </a:rPr>
              <a:t>❾</a:t>
            </a:r>
            <a:r>
              <a:rPr lang="en-US" dirty="0"/>
              <a:t> ❿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8A738C-E48C-F15A-6287-0CCD119FBB35}"/>
              </a:ext>
            </a:extLst>
          </p:cNvPr>
          <p:cNvSpPr txBox="1"/>
          <p:nvPr/>
        </p:nvSpPr>
        <p:spPr>
          <a:xfrm>
            <a:off x="2027967" y="225090"/>
            <a:ext cx="1055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[Barriers]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DA01AD5-2665-5EEC-4F04-74B98A3E807A}"/>
              </a:ext>
            </a:extLst>
          </p:cNvPr>
          <p:cNvSpPr txBox="1"/>
          <p:nvPr/>
        </p:nvSpPr>
        <p:spPr>
          <a:xfrm>
            <a:off x="3536405" y="28756"/>
            <a:ext cx="1582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[Effort/Impact]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D74B920-F603-4B0B-5C73-8CEDDD59077F}"/>
              </a:ext>
            </a:extLst>
          </p:cNvPr>
          <p:cNvSpPr/>
          <p:nvPr/>
        </p:nvSpPr>
        <p:spPr>
          <a:xfrm>
            <a:off x="1228218" y="4039340"/>
            <a:ext cx="1665131" cy="6691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FCA1B3F-111E-2676-869E-70E76DC95478}"/>
              </a:ext>
            </a:extLst>
          </p:cNvPr>
          <p:cNvSpPr txBox="1"/>
          <p:nvPr/>
        </p:nvSpPr>
        <p:spPr>
          <a:xfrm>
            <a:off x="5897105" y="1937617"/>
            <a:ext cx="68320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PLAN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04E1CC4-841F-4877-8B76-02D10620D58E}"/>
              </a:ext>
            </a:extLst>
          </p:cNvPr>
          <p:cNvSpPr txBox="1"/>
          <p:nvPr/>
        </p:nvSpPr>
        <p:spPr>
          <a:xfrm>
            <a:off x="7850431" y="1920485"/>
            <a:ext cx="47961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DO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19AC011-6146-67D1-16E2-C8D86A69EE8A}"/>
              </a:ext>
            </a:extLst>
          </p:cNvPr>
          <p:cNvSpPr txBox="1"/>
          <p:nvPr/>
        </p:nvSpPr>
        <p:spPr>
          <a:xfrm>
            <a:off x="9528060" y="1920485"/>
            <a:ext cx="799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STUDY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9C69775-7659-9F9E-9328-1C0E00C7C342}"/>
              </a:ext>
            </a:extLst>
          </p:cNvPr>
          <p:cNvSpPr txBox="1"/>
          <p:nvPr/>
        </p:nvSpPr>
        <p:spPr>
          <a:xfrm>
            <a:off x="10550939" y="1937617"/>
            <a:ext cx="89550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ADJUST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64BCF00-4224-B0F9-F9AA-6758DDFB2E1A}"/>
              </a:ext>
            </a:extLst>
          </p:cNvPr>
          <p:cNvSpPr/>
          <p:nvPr/>
        </p:nvSpPr>
        <p:spPr>
          <a:xfrm>
            <a:off x="7655718" y="1702064"/>
            <a:ext cx="810491" cy="28952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3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8" grpId="0"/>
      <p:bldP spid="23" grpId="0" animBg="1"/>
      <p:bldP spid="28" grpId="0" animBg="1"/>
      <p:bldP spid="29" grpId="0" animBg="1"/>
      <p:bldP spid="30" grpId="0" animBg="1"/>
      <p:bldP spid="31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99</Words>
  <Application>Microsoft Office PowerPoint</Application>
  <PresentationFormat>Widescreen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1_Office Theme</vt:lpstr>
      <vt:lpstr>IHI Improvement Model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IHI Improvement Model</dc:title>
  <dc:creator>Don Buckingham, Sr</dc:creator>
  <cp:lastModifiedBy>Don Buckingham, Sr</cp:lastModifiedBy>
  <cp:revision>1</cp:revision>
  <dcterms:created xsi:type="dcterms:W3CDTF">2022-07-11T22:46:05Z</dcterms:created>
  <dcterms:modified xsi:type="dcterms:W3CDTF">2022-07-12T00:02:18Z</dcterms:modified>
</cp:coreProperties>
</file>