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05_40C31124.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729" r:id="rId5"/>
    <p:sldMasterId id="2147483733" r:id="rId6"/>
    <p:sldMasterId id="2147483751" r:id="rId7"/>
    <p:sldMasterId id="2147483755" r:id="rId8"/>
    <p:sldMasterId id="2147483806" r:id="rId9"/>
    <p:sldMasterId id="2147483821" r:id="rId10"/>
    <p:sldMasterId id="2147483841" r:id="rId11"/>
    <p:sldMasterId id="2147483870" r:id="rId12"/>
    <p:sldMasterId id="2147483986" r:id="rId13"/>
    <p:sldMasterId id="2147483978" r:id="rId14"/>
    <p:sldMasterId id="2147483989" r:id="rId15"/>
    <p:sldMasterId id="2147483995" r:id="rId16"/>
    <p:sldMasterId id="2147484042" r:id="rId17"/>
    <p:sldMasterId id="2147484055" r:id="rId18"/>
    <p:sldMasterId id="2147484080" r:id="rId19"/>
    <p:sldMasterId id="2147484094" r:id="rId20"/>
    <p:sldMasterId id="2147484117" r:id="rId21"/>
  </p:sldMasterIdLst>
  <p:notesMasterIdLst>
    <p:notesMasterId r:id="rId96"/>
  </p:notesMasterIdLst>
  <p:sldIdLst>
    <p:sldId id="265" r:id="rId22"/>
    <p:sldId id="754" r:id="rId23"/>
    <p:sldId id="810" r:id="rId24"/>
    <p:sldId id="755" r:id="rId25"/>
    <p:sldId id="3036" r:id="rId26"/>
    <p:sldId id="3200" r:id="rId27"/>
    <p:sldId id="2958" r:id="rId28"/>
    <p:sldId id="2918" r:id="rId29"/>
    <p:sldId id="3202" r:id="rId30"/>
    <p:sldId id="3110" r:id="rId31"/>
    <p:sldId id="3201" r:id="rId32"/>
    <p:sldId id="3207" r:id="rId33"/>
    <p:sldId id="3203" r:id="rId34"/>
    <p:sldId id="3204" r:id="rId35"/>
    <p:sldId id="3205" r:id="rId36"/>
    <p:sldId id="3206" r:id="rId37"/>
    <p:sldId id="3112" r:id="rId38"/>
    <p:sldId id="3208" r:id="rId39"/>
    <p:sldId id="3209" r:id="rId40"/>
    <p:sldId id="874" r:id="rId41"/>
    <p:sldId id="872" r:id="rId42"/>
    <p:sldId id="870" r:id="rId43"/>
    <p:sldId id="3211" r:id="rId44"/>
    <p:sldId id="873" r:id="rId45"/>
    <p:sldId id="3212" r:id="rId46"/>
    <p:sldId id="3213" r:id="rId47"/>
    <p:sldId id="3113" r:id="rId48"/>
    <p:sldId id="3140" r:id="rId49"/>
    <p:sldId id="3141" r:id="rId50"/>
    <p:sldId id="3142" r:id="rId51"/>
    <p:sldId id="3143" r:id="rId52"/>
    <p:sldId id="3144" r:id="rId53"/>
    <p:sldId id="3154" r:id="rId54"/>
    <p:sldId id="256" r:id="rId55"/>
    <p:sldId id="3217" r:id="rId56"/>
    <p:sldId id="3218" r:id="rId57"/>
    <p:sldId id="3219" r:id="rId58"/>
    <p:sldId id="3220" r:id="rId59"/>
    <p:sldId id="281" r:id="rId60"/>
    <p:sldId id="291" r:id="rId61"/>
    <p:sldId id="3221" r:id="rId62"/>
    <p:sldId id="289" r:id="rId63"/>
    <p:sldId id="3222" r:id="rId64"/>
    <p:sldId id="287" r:id="rId65"/>
    <p:sldId id="288" r:id="rId66"/>
    <p:sldId id="3223" r:id="rId67"/>
    <p:sldId id="292" r:id="rId68"/>
    <p:sldId id="294" r:id="rId69"/>
    <p:sldId id="295" r:id="rId70"/>
    <p:sldId id="293" r:id="rId71"/>
    <p:sldId id="260" r:id="rId72"/>
    <p:sldId id="259" r:id="rId73"/>
    <p:sldId id="3224" r:id="rId74"/>
    <p:sldId id="296" r:id="rId75"/>
    <p:sldId id="3214" r:id="rId76"/>
    <p:sldId id="3215" r:id="rId77"/>
    <p:sldId id="275" r:id="rId78"/>
    <p:sldId id="276" r:id="rId79"/>
    <p:sldId id="261" r:id="rId80"/>
    <p:sldId id="267" r:id="rId81"/>
    <p:sldId id="277" r:id="rId82"/>
    <p:sldId id="278" r:id="rId83"/>
    <p:sldId id="269" r:id="rId84"/>
    <p:sldId id="268" r:id="rId85"/>
    <p:sldId id="279" r:id="rId86"/>
    <p:sldId id="270" r:id="rId87"/>
    <p:sldId id="262" r:id="rId88"/>
    <p:sldId id="280" r:id="rId89"/>
    <p:sldId id="3225" r:id="rId90"/>
    <p:sldId id="273" r:id="rId91"/>
    <p:sldId id="274" r:id="rId92"/>
    <p:sldId id="286" r:id="rId93"/>
    <p:sldId id="285" r:id="rId94"/>
    <p:sldId id="283"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28016C-F9E4-4A11-ADD3-DE991D65C745}">
          <p14:sldIdLst>
            <p14:sldId id="265"/>
          </p14:sldIdLst>
        </p14:section>
        <p14:section name="Default Section" id="{C30759EB-9FEC-4D11-A70C-AA57AA7AAE62}">
          <p14:sldIdLst>
            <p14:sldId id="754"/>
            <p14:sldId id="810"/>
            <p14:sldId id="755"/>
            <p14:sldId id="3036"/>
            <p14:sldId id="3200"/>
            <p14:sldId id="2958"/>
            <p14:sldId id="2918"/>
            <p14:sldId id="3202"/>
            <p14:sldId id="3110"/>
            <p14:sldId id="3201"/>
            <p14:sldId id="3207"/>
            <p14:sldId id="3203"/>
            <p14:sldId id="3204"/>
            <p14:sldId id="3205"/>
            <p14:sldId id="3206"/>
            <p14:sldId id="3112"/>
            <p14:sldId id="3208"/>
            <p14:sldId id="3209"/>
            <p14:sldId id="874"/>
            <p14:sldId id="872"/>
            <p14:sldId id="870"/>
            <p14:sldId id="3211"/>
            <p14:sldId id="873"/>
            <p14:sldId id="3212"/>
            <p14:sldId id="3213"/>
            <p14:sldId id="3113"/>
            <p14:sldId id="3140"/>
            <p14:sldId id="3141"/>
            <p14:sldId id="3142"/>
            <p14:sldId id="3143"/>
            <p14:sldId id="3144"/>
            <p14:sldId id="3154"/>
            <p14:sldId id="256"/>
            <p14:sldId id="3217"/>
            <p14:sldId id="3218"/>
            <p14:sldId id="3219"/>
            <p14:sldId id="3220"/>
            <p14:sldId id="281"/>
            <p14:sldId id="291"/>
            <p14:sldId id="3221"/>
            <p14:sldId id="289"/>
            <p14:sldId id="3222"/>
            <p14:sldId id="287"/>
            <p14:sldId id="288"/>
            <p14:sldId id="3223"/>
            <p14:sldId id="292"/>
            <p14:sldId id="294"/>
            <p14:sldId id="295"/>
            <p14:sldId id="293"/>
            <p14:sldId id="260"/>
            <p14:sldId id="259"/>
            <p14:sldId id="3224"/>
            <p14:sldId id="296"/>
            <p14:sldId id="3214"/>
            <p14:sldId id="3215"/>
            <p14:sldId id="275"/>
            <p14:sldId id="276"/>
            <p14:sldId id="261"/>
            <p14:sldId id="267"/>
            <p14:sldId id="277"/>
            <p14:sldId id="278"/>
            <p14:sldId id="269"/>
            <p14:sldId id="268"/>
            <p14:sldId id="279"/>
            <p14:sldId id="270"/>
            <p14:sldId id="262"/>
            <p14:sldId id="280"/>
            <p14:sldId id="3225"/>
            <p14:sldId id="273"/>
            <p14:sldId id="274"/>
            <p14:sldId id="286"/>
            <p14:sldId id="285"/>
            <p14:sldId id="28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E2E9C9-134D-22D4-360C-16DA8D8C87B2}" name="Alisha Virani" initials="AV" userId="S::avirani@gmh.edu::341b61a8-e22d-42a0-8879-6b04b308143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iore, Anthony (CDC/DDID/NCEZID/DHQP)" initials="FA(" lastIdx="6" clrIdx="0">
    <p:extLst>
      <p:ext uri="{19B8F6BF-5375-455C-9EA6-DF929625EA0E}">
        <p15:presenceInfo xmlns:p15="http://schemas.microsoft.com/office/powerpoint/2012/main" userId="S::abf4@cdc.gov::93799748-99f7-4ed7-bf87-19e5ecfe6d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C7DE"/>
    <a:srgbClr val="3E4E8D"/>
    <a:srgbClr val="C8EDF4"/>
    <a:srgbClr val="BB082E"/>
    <a:srgbClr val="5961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979" y="-1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18.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6" Type="http://schemas.openxmlformats.org/officeDocument/2006/relationships/slideMaster" Target="slideMasters/slideMaster13.xml"/><Relationship Id="rId11" Type="http://schemas.openxmlformats.org/officeDocument/2006/relationships/slideMaster" Target="slideMasters/slideMaster8.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microsoft.com/office/2018/10/relationships/authors" Target="authors.xml"/><Relationship Id="rId5" Type="http://schemas.openxmlformats.org/officeDocument/2006/relationships/slideMaster" Target="slideMasters/slideMaster2.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17.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7.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customXml" Target="../customXml/item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presProps" Target="presProps.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1" i="0">
                <a:solidFill>
                  <a:schemeClr val="tx1"/>
                </a:solidFill>
                <a:latin typeface="Arial" panose="020B0604020202020204" pitchFamily="34" charset="0"/>
                <a:cs typeface="Arial" panose="020B0604020202020204" pitchFamily="34" charset="0"/>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361A-4140-ADCC-1E5D6495AB35}"/>
            </c:ext>
          </c:extLst>
        </c:ser>
        <c:ser>
          <c:idx val="1"/>
          <c:order val="1"/>
          <c:tx>
            <c:strRef>
              <c:f>Sheet1!$C$1</c:f>
              <c:strCache>
                <c:ptCount val="1"/>
                <c:pt idx="0">
                  <c:v>Series 2</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361A-4140-ADCC-1E5D6495AB35}"/>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361A-4140-ADCC-1E5D6495AB35}"/>
            </c:ext>
          </c:extLst>
        </c:ser>
        <c:dLbls>
          <c:dLblPos val="outEnd"/>
          <c:showLegendKey val="0"/>
          <c:showVal val="1"/>
          <c:showCatName val="0"/>
          <c:showSerName val="0"/>
          <c:showPercent val="0"/>
          <c:showBubbleSize val="0"/>
        </c:dLbls>
        <c:gapWidth val="219"/>
        <c:overlap val="-27"/>
        <c:axId val="1357195055"/>
        <c:axId val="1276349791"/>
      </c:barChart>
      <c:catAx>
        <c:axId val="1357195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76349791"/>
        <c:crosses val="autoZero"/>
        <c:auto val="1"/>
        <c:lblAlgn val="ctr"/>
        <c:lblOffset val="100"/>
        <c:noMultiLvlLbl val="0"/>
      </c:catAx>
      <c:valAx>
        <c:axId val="12763497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71950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A58D-964C-8144-A1364EE815CF}"/>
            </c:ext>
          </c:extLst>
        </c:ser>
        <c:ser>
          <c:idx val="2"/>
          <c:order val="2"/>
          <c:tx>
            <c:strRef>
              <c:f>Sheet1!$D$1</c:f>
              <c:strCache>
                <c:ptCount val="1"/>
                <c:pt idx="0">
                  <c:v>Series 3</c:v>
                </c:pt>
              </c:strCache>
            </c:strRef>
          </c:tx>
          <c:spPr>
            <a:solidFill>
              <a:schemeClr val="accent3"/>
            </a:solidFill>
            <a:ln>
              <a:noFill/>
            </a:ln>
            <a:effectLst/>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1-A58D-964C-8144-A1364EE815CF}"/>
            </c:ext>
          </c:extLst>
        </c:ser>
        <c:ser>
          <c:idx val="1"/>
          <c:order val="1"/>
          <c:tx>
            <c:strRef>
              <c:f>Sheet1!$C$1</c:f>
              <c:strCache>
                <c:ptCount val="1"/>
                <c:pt idx="0">
                  <c:v>Series 2</c:v>
                </c:pt>
              </c:strCache>
            </c:strRef>
          </c:tx>
          <c:spPr>
            <a:solidFill>
              <a:schemeClr val="accent2"/>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2-A58D-964C-8144-A1364EE815CF}"/>
            </c:ext>
          </c:extLst>
        </c:ser>
        <c:dLbls>
          <c:showLegendKey val="0"/>
          <c:showVal val="0"/>
          <c:showCatName val="0"/>
          <c:showSerName val="0"/>
          <c:showPercent val="0"/>
          <c:showBubbleSize val="0"/>
        </c:dLbls>
        <c:gapWidth val="75"/>
        <c:overlap val="100"/>
        <c:axId val="1357195055"/>
        <c:axId val="1276349791"/>
      </c:barChart>
      <c:catAx>
        <c:axId val="1357195055"/>
        <c:scaling>
          <c:orientation val="minMax"/>
        </c:scaling>
        <c:delete val="0"/>
        <c:axPos val="l"/>
        <c:title>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76349791"/>
        <c:crosses val="autoZero"/>
        <c:auto val="1"/>
        <c:lblAlgn val="ctr"/>
        <c:lblOffset val="100"/>
        <c:noMultiLvlLbl val="0"/>
      </c:catAx>
      <c:valAx>
        <c:axId val="1276349791"/>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57195055"/>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5_40C31124.xml><?xml version="1.0" encoding="utf-8"?>
<p188:cmLst xmlns:a="http://schemas.openxmlformats.org/drawingml/2006/main" xmlns:r="http://schemas.openxmlformats.org/officeDocument/2006/relationships" xmlns:p188="http://schemas.microsoft.com/office/powerpoint/2018/8/main">
  <p188:cm id="{9322E176-4E48-4243-A341-6A76713B2E33}" authorId="{4DE2E9C9-134D-22D4-360C-16DA8D8C87B2}" status="resolved" created="2022-06-29T12:46:19.286">
    <ac:txMkLst xmlns:ac="http://schemas.microsoft.com/office/drawing/2013/main/command">
      <pc:docMk xmlns:pc="http://schemas.microsoft.com/office/powerpoint/2013/main/command"/>
      <pc:sldMk xmlns:pc="http://schemas.microsoft.com/office/powerpoint/2013/main/command" cId="1086525732" sldId="261"/>
      <ac:spMk id="7" creationId="{0CFBEA1A-0CFC-4652-8F9B-FFD931F796CB}"/>
      <ac:txMk cp="0" len="3">
        <ac:context len="220" hash="3101608237"/>
      </ac:txMk>
    </ac:txMkLst>
    <p188:pos x="3655785" y="916214"/>
    <p188:txBody>
      <a:bodyPr/>
      <a:lstStyle/>
      <a:p>
        <a:r>
          <a:rPr lang="en-US"/>
          <a:t>Need updated numbers</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svg"/><Relationship Id="rId1" Type="http://schemas.openxmlformats.org/officeDocument/2006/relationships/image" Target="../media/image119.png"/><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svg"/><Relationship Id="rId1" Type="http://schemas.openxmlformats.org/officeDocument/2006/relationships/image" Target="../media/image119.png"/><Relationship Id="rId6" Type="http://schemas.openxmlformats.org/officeDocument/2006/relationships/image" Target="../media/image124.svg"/><Relationship Id="rId5" Type="http://schemas.openxmlformats.org/officeDocument/2006/relationships/image" Target="../media/image123.png"/><Relationship Id="rId4" Type="http://schemas.openxmlformats.org/officeDocument/2006/relationships/image" Target="../media/image12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9A7066-D2CB-4CD9-9F8A-E634CC44582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07E95C5-7777-495B-864B-6BD28456AE24}">
      <dgm:prSet/>
      <dgm:spPr/>
      <dgm:t>
        <a:bodyPr/>
        <a:lstStyle/>
        <a:p>
          <a:r>
            <a:rPr lang="en-US"/>
            <a:t>Be sure to check out the newsletter next Monday</a:t>
          </a:r>
        </a:p>
      </dgm:t>
    </dgm:pt>
    <dgm:pt modelId="{18655834-4BF6-462F-8C64-C3B1C3A677B0}" type="parTrans" cxnId="{4FDA0231-91B2-408D-AC13-C0E24EC249AC}">
      <dgm:prSet/>
      <dgm:spPr/>
      <dgm:t>
        <a:bodyPr/>
        <a:lstStyle/>
        <a:p>
          <a:endParaRPr lang="en-US"/>
        </a:p>
      </dgm:t>
    </dgm:pt>
    <dgm:pt modelId="{2C88DCBE-70B2-48B7-A4DF-04E17DEDF283}" type="sibTrans" cxnId="{4FDA0231-91B2-408D-AC13-C0E24EC249AC}">
      <dgm:prSet/>
      <dgm:spPr/>
      <dgm:t>
        <a:bodyPr/>
        <a:lstStyle/>
        <a:p>
          <a:endParaRPr lang="en-US"/>
        </a:p>
      </dgm:t>
    </dgm:pt>
    <dgm:pt modelId="{3C56FBED-49F1-4440-BD62-675B22FCB333}">
      <dgm:prSet/>
      <dgm:spPr/>
      <dgm:t>
        <a:bodyPr/>
        <a:lstStyle/>
        <a:p>
          <a:r>
            <a:rPr lang="en-US"/>
            <a:t>Resources, links, reminders, deadlines, highlights are all featured</a:t>
          </a:r>
        </a:p>
      </dgm:t>
    </dgm:pt>
    <dgm:pt modelId="{3D2D3660-43F6-45A3-A053-63DFBC87FB07}" type="parTrans" cxnId="{1F43BC35-AABF-4648-828F-9762B63E89E8}">
      <dgm:prSet/>
      <dgm:spPr/>
      <dgm:t>
        <a:bodyPr/>
        <a:lstStyle/>
        <a:p>
          <a:endParaRPr lang="en-US"/>
        </a:p>
      </dgm:t>
    </dgm:pt>
    <dgm:pt modelId="{7156EA22-14EC-4838-948B-DB3BFA30DC7B}" type="sibTrans" cxnId="{1F43BC35-AABF-4648-828F-9762B63E89E8}">
      <dgm:prSet/>
      <dgm:spPr/>
      <dgm:t>
        <a:bodyPr/>
        <a:lstStyle/>
        <a:p>
          <a:endParaRPr lang="en-US"/>
        </a:p>
      </dgm:t>
    </dgm:pt>
    <dgm:pt modelId="{BBED237B-F9E0-4DA7-A414-20183828A0B3}">
      <dgm:prSet/>
      <dgm:spPr/>
      <dgm:t>
        <a:bodyPr/>
        <a:lstStyle/>
        <a:p>
          <a:r>
            <a:rPr lang="en-US" dirty="0"/>
            <a:t>If you have something that you would like to announce from your clinic (for example, we’d be happy to highlight it on a newsletter</a:t>
          </a:r>
        </a:p>
      </dgm:t>
    </dgm:pt>
    <dgm:pt modelId="{92D9A018-47E5-41BF-B399-CC295D863E7C}" type="parTrans" cxnId="{4A86BFBE-1DDE-4FE4-8046-C077E9853592}">
      <dgm:prSet/>
      <dgm:spPr/>
      <dgm:t>
        <a:bodyPr/>
        <a:lstStyle/>
        <a:p>
          <a:endParaRPr lang="en-US"/>
        </a:p>
      </dgm:t>
    </dgm:pt>
    <dgm:pt modelId="{F9E96908-CBCC-4E2E-99D7-4D79F1ACA5FC}" type="sibTrans" cxnId="{4A86BFBE-1DDE-4FE4-8046-C077E9853592}">
      <dgm:prSet/>
      <dgm:spPr/>
      <dgm:t>
        <a:bodyPr/>
        <a:lstStyle/>
        <a:p>
          <a:endParaRPr lang="en-US"/>
        </a:p>
      </dgm:t>
    </dgm:pt>
    <dgm:pt modelId="{2C971D29-A69B-438F-A5B4-CE39385FDC6C}" type="pres">
      <dgm:prSet presAssocID="{EE9A7066-D2CB-4CD9-9F8A-E634CC445826}" presName="root" presStyleCnt="0">
        <dgm:presLayoutVars>
          <dgm:dir/>
          <dgm:resizeHandles val="exact"/>
        </dgm:presLayoutVars>
      </dgm:prSet>
      <dgm:spPr/>
    </dgm:pt>
    <dgm:pt modelId="{15AC079C-E8F9-42A0-B9B3-D0EF25618FAA}" type="pres">
      <dgm:prSet presAssocID="{107E95C5-7777-495B-864B-6BD28456AE24}" presName="compNode" presStyleCnt="0"/>
      <dgm:spPr/>
    </dgm:pt>
    <dgm:pt modelId="{29CF5835-69FC-4E5C-8DC8-F6E041281A9A}" type="pres">
      <dgm:prSet presAssocID="{107E95C5-7777-495B-864B-6BD28456AE24}" presName="bgRect" presStyleLbl="bgShp" presStyleIdx="0" presStyleCnt="3"/>
      <dgm:spPr/>
    </dgm:pt>
    <dgm:pt modelId="{0F56BE65-A32D-49D0-946F-C87011C52BF8}" type="pres">
      <dgm:prSet presAssocID="{107E95C5-7777-495B-864B-6BD28456AE2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nvelope"/>
        </a:ext>
      </dgm:extLst>
    </dgm:pt>
    <dgm:pt modelId="{D3296A17-7AC1-4C9E-B5BF-A6D0AB78025C}" type="pres">
      <dgm:prSet presAssocID="{107E95C5-7777-495B-864B-6BD28456AE24}" presName="spaceRect" presStyleCnt="0"/>
      <dgm:spPr/>
    </dgm:pt>
    <dgm:pt modelId="{15575C04-2DB6-4AA1-B3BD-2E824FCD64AE}" type="pres">
      <dgm:prSet presAssocID="{107E95C5-7777-495B-864B-6BD28456AE24}" presName="parTx" presStyleLbl="revTx" presStyleIdx="0" presStyleCnt="3">
        <dgm:presLayoutVars>
          <dgm:chMax val="0"/>
          <dgm:chPref val="0"/>
        </dgm:presLayoutVars>
      </dgm:prSet>
      <dgm:spPr/>
    </dgm:pt>
    <dgm:pt modelId="{5544248D-AAFD-41F9-A1F4-5A8B7F8C89CC}" type="pres">
      <dgm:prSet presAssocID="{2C88DCBE-70B2-48B7-A4DF-04E17DEDF283}" presName="sibTrans" presStyleCnt="0"/>
      <dgm:spPr/>
    </dgm:pt>
    <dgm:pt modelId="{01025CB3-8B84-45B3-A665-5588F8D76FED}" type="pres">
      <dgm:prSet presAssocID="{3C56FBED-49F1-4440-BD62-675B22FCB333}" presName="compNode" presStyleCnt="0"/>
      <dgm:spPr/>
    </dgm:pt>
    <dgm:pt modelId="{DA26495B-03DE-4933-A9A5-A445F7171979}" type="pres">
      <dgm:prSet presAssocID="{3C56FBED-49F1-4440-BD62-675B22FCB333}" presName="bgRect" presStyleLbl="bgShp" presStyleIdx="1" presStyleCnt="3"/>
      <dgm:spPr/>
    </dgm:pt>
    <dgm:pt modelId="{28C88592-F3FC-441D-87F7-15BD7283C76F}" type="pres">
      <dgm:prSet presAssocID="{3C56FBED-49F1-4440-BD62-675B22FCB33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nk"/>
        </a:ext>
      </dgm:extLst>
    </dgm:pt>
    <dgm:pt modelId="{F9D5D661-82E9-43AC-84F7-F9E9DCB4B87B}" type="pres">
      <dgm:prSet presAssocID="{3C56FBED-49F1-4440-BD62-675B22FCB333}" presName="spaceRect" presStyleCnt="0"/>
      <dgm:spPr/>
    </dgm:pt>
    <dgm:pt modelId="{C4FA8387-167C-425A-8FE4-E99636890C7D}" type="pres">
      <dgm:prSet presAssocID="{3C56FBED-49F1-4440-BD62-675B22FCB333}" presName="parTx" presStyleLbl="revTx" presStyleIdx="1" presStyleCnt="3">
        <dgm:presLayoutVars>
          <dgm:chMax val="0"/>
          <dgm:chPref val="0"/>
        </dgm:presLayoutVars>
      </dgm:prSet>
      <dgm:spPr/>
    </dgm:pt>
    <dgm:pt modelId="{98BD6023-0A1E-4F07-A4F3-473A0510C613}" type="pres">
      <dgm:prSet presAssocID="{7156EA22-14EC-4838-948B-DB3BFA30DC7B}" presName="sibTrans" presStyleCnt="0"/>
      <dgm:spPr/>
    </dgm:pt>
    <dgm:pt modelId="{C2BF5247-F340-4D40-ACF1-CD4518378078}" type="pres">
      <dgm:prSet presAssocID="{BBED237B-F9E0-4DA7-A414-20183828A0B3}" presName="compNode" presStyleCnt="0"/>
      <dgm:spPr/>
    </dgm:pt>
    <dgm:pt modelId="{EE97811E-D53A-4325-9599-5C47326D2B0C}" type="pres">
      <dgm:prSet presAssocID="{BBED237B-F9E0-4DA7-A414-20183828A0B3}" presName="bgRect" presStyleLbl="bgShp" presStyleIdx="2" presStyleCnt="3"/>
      <dgm:spPr/>
    </dgm:pt>
    <dgm:pt modelId="{EFC32FA0-0176-43A9-B125-F9EE46289D04}" type="pres">
      <dgm:prSet presAssocID="{BBED237B-F9E0-4DA7-A414-20183828A0B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ting"/>
        </a:ext>
      </dgm:extLst>
    </dgm:pt>
    <dgm:pt modelId="{BFC64E1F-944F-4A01-9671-93DE3E9A5CD0}" type="pres">
      <dgm:prSet presAssocID="{BBED237B-F9E0-4DA7-A414-20183828A0B3}" presName="spaceRect" presStyleCnt="0"/>
      <dgm:spPr/>
    </dgm:pt>
    <dgm:pt modelId="{0BDE94EA-B68F-44C7-AC3B-123E583D611E}" type="pres">
      <dgm:prSet presAssocID="{BBED237B-F9E0-4DA7-A414-20183828A0B3}" presName="parTx" presStyleLbl="revTx" presStyleIdx="2" presStyleCnt="3">
        <dgm:presLayoutVars>
          <dgm:chMax val="0"/>
          <dgm:chPref val="0"/>
        </dgm:presLayoutVars>
      </dgm:prSet>
      <dgm:spPr/>
    </dgm:pt>
  </dgm:ptLst>
  <dgm:cxnLst>
    <dgm:cxn modelId="{52681026-BAED-4901-991E-6B55288CDC7E}" type="presOf" srcId="{3C56FBED-49F1-4440-BD62-675B22FCB333}" destId="{C4FA8387-167C-425A-8FE4-E99636890C7D}" srcOrd="0" destOrd="0" presId="urn:microsoft.com/office/officeart/2018/2/layout/IconVerticalSolidList"/>
    <dgm:cxn modelId="{4B0E192D-B1A2-4C6B-B475-135DDD2D03A2}" type="presOf" srcId="{107E95C5-7777-495B-864B-6BD28456AE24}" destId="{15575C04-2DB6-4AA1-B3BD-2E824FCD64AE}" srcOrd="0" destOrd="0" presId="urn:microsoft.com/office/officeart/2018/2/layout/IconVerticalSolidList"/>
    <dgm:cxn modelId="{4FDA0231-91B2-408D-AC13-C0E24EC249AC}" srcId="{EE9A7066-D2CB-4CD9-9F8A-E634CC445826}" destId="{107E95C5-7777-495B-864B-6BD28456AE24}" srcOrd="0" destOrd="0" parTransId="{18655834-4BF6-462F-8C64-C3B1C3A677B0}" sibTransId="{2C88DCBE-70B2-48B7-A4DF-04E17DEDF283}"/>
    <dgm:cxn modelId="{1F43BC35-AABF-4648-828F-9762B63E89E8}" srcId="{EE9A7066-D2CB-4CD9-9F8A-E634CC445826}" destId="{3C56FBED-49F1-4440-BD62-675B22FCB333}" srcOrd="1" destOrd="0" parTransId="{3D2D3660-43F6-45A3-A053-63DFBC87FB07}" sibTransId="{7156EA22-14EC-4838-948B-DB3BFA30DC7B}"/>
    <dgm:cxn modelId="{1517206C-6745-4157-8AA1-2C5A31B548D8}" type="presOf" srcId="{EE9A7066-D2CB-4CD9-9F8A-E634CC445826}" destId="{2C971D29-A69B-438F-A5B4-CE39385FDC6C}" srcOrd="0" destOrd="0" presId="urn:microsoft.com/office/officeart/2018/2/layout/IconVerticalSolidList"/>
    <dgm:cxn modelId="{A094E96E-A08C-4F42-862A-0712475E58EF}" type="presOf" srcId="{BBED237B-F9E0-4DA7-A414-20183828A0B3}" destId="{0BDE94EA-B68F-44C7-AC3B-123E583D611E}" srcOrd="0" destOrd="0" presId="urn:microsoft.com/office/officeart/2018/2/layout/IconVerticalSolidList"/>
    <dgm:cxn modelId="{4A86BFBE-1DDE-4FE4-8046-C077E9853592}" srcId="{EE9A7066-D2CB-4CD9-9F8A-E634CC445826}" destId="{BBED237B-F9E0-4DA7-A414-20183828A0B3}" srcOrd="2" destOrd="0" parTransId="{92D9A018-47E5-41BF-B399-CC295D863E7C}" sibTransId="{F9E96908-CBCC-4E2E-99D7-4D79F1ACA5FC}"/>
    <dgm:cxn modelId="{AF3D8BA1-62AF-4418-94D3-87EE55D8D134}" type="presParOf" srcId="{2C971D29-A69B-438F-A5B4-CE39385FDC6C}" destId="{15AC079C-E8F9-42A0-B9B3-D0EF25618FAA}" srcOrd="0" destOrd="0" presId="urn:microsoft.com/office/officeart/2018/2/layout/IconVerticalSolidList"/>
    <dgm:cxn modelId="{7F86437D-EE8C-4818-9FB5-B96B980A7193}" type="presParOf" srcId="{15AC079C-E8F9-42A0-B9B3-D0EF25618FAA}" destId="{29CF5835-69FC-4E5C-8DC8-F6E041281A9A}" srcOrd="0" destOrd="0" presId="urn:microsoft.com/office/officeart/2018/2/layout/IconVerticalSolidList"/>
    <dgm:cxn modelId="{0B5AF1BA-8ABD-40D7-AFC0-3B9EFDFAC9FB}" type="presParOf" srcId="{15AC079C-E8F9-42A0-B9B3-D0EF25618FAA}" destId="{0F56BE65-A32D-49D0-946F-C87011C52BF8}" srcOrd="1" destOrd="0" presId="urn:microsoft.com/office/officeart/2018/2/layout/IconVerticalSolidList"/>
    <dgm:cxn modelId="{CE43328B-B307-4626-B425-4EF27D8B9B03}" type="presParOf" srcId="{15AC079C-E8F9-42A0-B9B3-D0EF25618FAA}" destId="{D3296A17-7AC1-4C9E-B5BF-A6D0AB78025C}" srcOrd="2" destOrd="0" presId="urn:microsoft.com/office/officeart/2018/2/layout/IconVerticalSolidList"/>
    <dgm:cxn modelId="{3A66F613-CF3F-47CF-AA66-0522F19DB262}" type="presParOf" srcId="{15AC079C-E8F9-42A0-B9B3-D0EF25618FAA}" destId="{15575C04-2DB6-4AA1-B3BD-2E824FCD64AE}" srcOrd="3" destOrd="0" presId="urn:microsoft.com/office/officeart/2018/2/layout/IconVerticalSolidList"/>
    <dgm:cxn modelId="{19A08E5A-16F4-4C21-B434-23F041054399}" type="presParOf" srcId="{2C971D29-A69B-438F-A5B4-CE39385FDC6C}" destId="{5544248D-AAFD-41F9-A1F4-5A8B7F8C89CC}" srcOrd="1" destOrd="0" presId="urn:microsoft.com/office/officeart/2018/2/layout/IconVerticalSolidList"/>
    <dgm:cxn modelId="{8253C750-FA88-400C-82EA-17DAEE500144}" type="presParOf" srcId="{2C971D29-A69B-438F-A5B4-CE39385FDC6C}" destId="{01025CB3-8B84-45B3-A665-5588F8D76FED}" srcOrd="2" destOrd="0" presId="urn:microsoft.com/office/officeart/2018/2/layout/IconVerticalSolidList"/>
    <dgm:cxn modelId="{059DE7AE-691E-4B53-9D58-F9BEAF643C80}" type="presParOf" srcId="{01025CB3-8B84-45B3-A665-5588F8D76FED}" destId="{DA26495B-03DE-4933-A9A5-A445F7171979}" srcOrd="0" destOrd="0" presId="urn:microsoft.com/office/officeart/2018/2/layout/IconVerticalSolidList"/>
    <dgm:cxn modelId="{05FDB93B-1CCD-4537-B88A-1BCC1432C3FE}" type="presParOf" srcId="{01025CB3-8B84-45B3-A665-5588F8D76FED}" destId="{28C88592-F3FC-441D-87F7-15BD7283C76F}" srcOrd="1" destOrd="0" presId="urn:microsoft.com/office/officeart/2018/2/layout/IconVerticalSolidList"/>
    <dgm:cxn modelId="{A49E3AC6-DC29-4FF5-AAD5-E8C0197FE017}" type="presParOf" srcId="{01025CB3-8B84-45B3-A665-5588F8D76FED}" destId="{F9D5D661-82E9-43AC-84F7-F9E9DCB4B87B}" srcOrd="2" destOrd="0" presId="urn:microsoft.com/office/officeart/2018/2/layout/IconVerticalSolidList"/>
    <dgm:cxn modelId="{89B703E8-1560-47E0-B7DE-57A3D5A8EE66}" type="presParOf" srcId="{01025CB3-8B84-45B3-A665-5588F8D76FED}" destId="{C4FA8387-167C-425A-8FE4-E99636890C7D}" srcOrd="3" destOrd="0" presId="urn:microsoft.com/office/officeart/2018/2/layout/IconVerticalSolidList"/>
    <dgm:cxn modelId="{194E9CBA-81E9-4917-9E75-BC6557A8F29D}" type="presParOf" srcId="{2C971D29-A69B-438F-A5B4-CE39385FDC6C}" destId="{98BD6023-0A1E-4F07-A4F3-473A0510C613}" srcOrd="3" destOrd="0" presId="urn:microsoft.com/office/officeart/2018/2/layout/IconVerticalSolidList"/>
    <dgm:cxn modelId="{34178C67-2FE6-453B-896E-730309018F91}" type="presParOf" srcId="{2C971D29-A69B-438F-A5B4-CE39385FDC6C}" destId="{C2BF5247-F340-4D40-ACF1-CD4518378078}" srcOrd="4" destOrd="0" presId="urn:microsoft.com/office/officeart/2018/2/layout/IconVerticalSolidList"/>
    <dgm:cxn modelId="{609B6E61-FFDB-4946-9643-01829ABEA3DA}" type="presParOf" srcId="{C2BF5247-F340-4D40-ACF1-CD4518378078}" destId="{EE97811E-D53A-4325-9599-5C47326D2B0C}" srcOrd="0" destOrd="0" presId="urn:microsoft.com/office/officeart/2018/2/layout/IconVerticalSolidList"/>
    <dgm:cxn modelId="{FCDF62A2-5C74-4D94-B90E-8217F36A692B}" type="presParOf" srcId="{C2BF5247-F340-4D40-ACF1-CD4518378078}" destId="{EFC32FA0-0176-43A9-B125-F9EE46289D04}" srcOrd="1" destOrd="0" presId="urn:microsoft.com/office/officeart/2018/2/layout/IconVerticalSolidList"/>
    <dgm:cxn modelId="{3C27A7B9-D26F-47C2-82CE-78F8A6170612}" type="presParOf" srcId="{C2BF5247-F340-4D40-ACF1-CD4518378078}" destId="{BFC64E1F-944F-4A01-9671-93DE3E9A5CD0}" srcOrd="2" destOrd="0" presId="urn:microsoft.com/office/officeart/2018/2/layout/IconVerticalSolidList"/>
    <dgm:cxn modelId="{F0056B03-CAB8-4A80-B7CA-86C5CA124A33}" type="presParOf" srcId="{C2BF5247-F340-4D40-ACF1-CD4518378078}" destId="{0BDE94EA-B68F-44C7-AC3B-123E583D611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F5835-69FC-4E5C-8DC8-F6E041281A9A}">
      <dsp:nvSpPr>
        <dsp:cNvPr id="0" name=""/>
        <dsp:cNvSpPr/>
      </dsp:nvSpPr>
      <dsp:spPr>
        <a:xfrm>
          <a:off x="0" y="595"/>
          <a:ext cx="4767674" cy="139303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56BE65-A32D-49D0-946F-C87011C52BF8}">
      <dsp:nvSpPr>
        <dsp:cNvPr id="0" name=""/>
        <dsp:cNvSpPr/>
      </dsp:nvSpPr>
      <dsp:spPr>
        <a:xfrm>
          <a:off x="421391" y="314027"/>
          <a:ext cx="766167" cy="7661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575C04-2DB6-4AA1-B3BD-2E824FCD64AE}">
      <dsp:nvSpPr>
        <dsp:cNvPr id="0" name=""/>
        <dsp:cNvSpPr/>
      </dsp:nvSpPr>
      <dsp:spPr>
        <a:xfrm>
          <a:off x="1608951" y="595"/>
          <a:ext cx="3158722"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429" tIns="147429" rIns="147429" bIns="147429" numCol="1" spcCol="1270" anchor="ctr" anchorCtr="0">
          <a:noAutofit/>
        </a:bodyPr>
        <a:lstStyle/>
        <a:p>
          <a:pPr marL="0" lvl="0" indent="0" algn="l" defTabSz="622300">
            <a:lnSpc>
              <a:spcPct val="90000"/>
            </a:lnSpc>
            <a:spcBef>
              <a:spcPct val="0"/>
            </a:spcBef>
            <a:spcAft>
              <a:spcPct val="35000"/>
            </a:spcAft>
            <a:buNone/>
          </a:pPr>
          <a:r>
            <a:rPr lang="en-US" sz="1400" kern="1200"/>
            <a:t>Be sure to check out the newsletter next Monday</a:t>
          </a:r>
        </a:p>
      </dsp:txBody>
      <dsp:txXfrm>
        <a:off x="1608951" y="595"/>
        <a:ext cx="3158722" cy="1393031"/>
      </dsp:txXfrm>
    </dsp:sp>
    <dsp:sp modelId="{DA26495B-03DE-4933-A9A5-A445F7171979}">
      <dsp:nvSpPr>
        <dsp:cNvPr id="0" name=""/>
        <dsp:cNvSpPr/>
      </dsp:nvSpPr>
      <dsp:spPr>
        <a:xfrm>
          <a:off x="0" y="1741884"/>
          <a:ext cx="4767674" cy="139303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C88592-F3FC-441D-87F7-15BD7283C76F}">
      <dsp:nvSpPr>
        <dsp:cNvPr id="0" name=""/>
        <dsp:cNvSpPr/>
      </dsp:nvSpPr>
      <dsp:spPr>
        <a:xfrm>
          <a:off x="421391" y="2055316"/>
          <a:ext cx="766167" cy="7661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FA8387-167C-425A-8FE4-E99636890C7D}">
      <dsp:nvSpPr>
        <dsp:cNvPr id="0" name=""/>
        <dsp:cNvSpPr/>
      </dsp:nvSpPr>
      <dsp:spPr>
        <a:xfrm>
          <a:off x="1608951" y="1741884"/>
          <a:ext cx="3158722"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429" tIns="147429" rIns="147429" bIns="147429" numCol="1" spcCol="1270" anchor="ctr" anchorCtr="0">
          <a:noAutofit/>
        </a:bodyPr>
        <a:lstStyle/>
        <a:p>
          <a:pPr marL="0" lvl="0" indent="0" algn="l" defTabSz="622300">
            <a:lnSpc>
              <a:spcPct val="90000"/>
            </a:lnSpc>
            <a:spcBef>
              <a:spcPct val="0"/>
            </a:spcBef>
            <a:spcAft>
              <a:spcPct val="35000"/>
            </a:spcAft>
            <a:buNone/>
          </a:pPr>
          <a:r>
            <a:rPr lang="en-US" sz="1400" kern="1200"/>
            <a:t>Resources, links, reminders, deadlines, highlights are all featured</a:t>
          </a:r>
        </a:p>
      </dsp:txBody>
      <dsp:txXfrm>
        <a:off x="1608951" y="1741884"/>
        <a:ext cx="3158722" cy="1393031"/>
      </dsp:txXfrm>
    </dsp:sp>
    <dsp:sp modelId="{EE97811E-D53A-4325-9599-5C47326D2B0C}">
      <dsp:nvSpPr>
        <dsp:cNvPr id="0" name=""/>
        <dsp:cNvSpPr/>
      </dsp:nvSpPr>
      <dsp:spPr>
        <a:xfrm>
          <a:off x="0" y="3483173"/>
          <a:ext cx="4767674" cy="139303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C32FA0-0176-43A9-B125-F9EE46289D04}">
      <dsp:nvSpPr>
        <dsp:cNvPr id="0" name=""/>
        <dsp:cNvSpPr/>
      </dsp:nvSpPr>
      <dsp:spPr>
        <a:xfrm>
          <a:off x="421391" y="3796605"/>
          <a:ext cx="766167" cy="7661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DE94EA-B68F-44C7-AC3B-123E583D611E}">
      <dsp:nvSpPr>
        <dsp:cNvPr id="0" name=""/>
        <dsp:cNvSpPr/>
      </dsp:nvSpPr>
      <dsp:spPr>
        <a:xfrm>
          <a:off x="1608951" y="3483173"/>
          <a:ext cx="3158722" cy="139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7429" tIns="147429" rIns="147429" bIns="147429" numCol="1" spcCol="1270" anchor="ctr" anchorCtr="0">
          <a:noAutofit/>
        </a:bodyPr>
        <a:lstStyle/>
        <a:p>
          <a:pPr marL="0" lvl="0" indent="0" algn="l" defTabSz="622300">
            <a:lnSpc>
              <a:spcPct val="90000"/>
            </a:lnSpc>
            <a:spcBef>
              <a:spcPct val="0"/>
            </a:spcBef>
            <a:spcAft>
              <a:spcPct val="35000"/>
            </a:spcAft>
            <a:buNone/>
          </a:pPr>
          <a:r>
            <a:rPr lang="en-US" sz="1400" kern="1200" dirty="0"/>
            <a:t>If you have something that you would like to announce from your clinic (for example, we’d be happy to highlight it on a newsletter</a:t>
          </a:r>
        </a:p>
      </dsp:txBody>
      <dsp:txXfrm>
        <a:off x="1608951" y="3483173"/>
        <a:ext cx="3158722" cy="139303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1E3ABF-BF7B-4C60-AB72-5B27C428710A}" type="datetimeFigureOut">
              <a:rPr lang="en-US" smtClean="0"/>
              <a:t>7/26/2022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1669EA-242E-4D4A-89EE-39495B82ABA2}" type="slidenum">
              <a:rPr lang="en-US" smtClean="0"/>
              <a:t>‹#›</a:t>
            </a:fld>
            <a:endParaRPr lang="en-US"/>
          </a:p>
        </p:txBody>
      </p:sp>
    </p:spTree>
    <p:extLst>
      <p:ext uri="{BB962C8B-B14F-4D97-AF65-F5344CB8AC3E}">
        <p14:creationId xmlns:p14="http://schemas.microsoft.com/office/powerpoint/2010/main" val="2166342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671513"/>
            <a:ext cx="5964238" cy="33543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034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1669EA-242E-4D4A-89EE-39495B82ABA2}" type="slidenum">
              <a:rPr lang="en-US" smtClean="0"/>
              <a:t>18</a:t>
            </a:fld>
            <a:endParaRPr lang="en-US"/>
          </a:p>
        </p:txBody>
      </p:sp>
    </p:spTree>
    <p:extLst>
      <p:ext uri="{BB962C8B-B14F-4D97-AF65-F5344CB8AC3E}">
        <p14:creationId xmlns:p14="http://schemas.microsoft.com/office/powerpoint/2010/main" val="1224920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1669EA-242E-4D4A-89EE-39495B82ABA2}" type="slidenum">
              <a:rPr lang="en-US" smtClean="0"/>
              <a:t>19</a:t>
            </a:fld>
            <a:endParaRPr lang="en-US"/>
          </a:p>
        </p:txBody>
      </p:sp>
    </p:spTree>
    <p:extLst>
      <p:ext uri="{BB962C8B-B14F-4D97-AF65-F5344CB8AC3E}">
        <p14:creationId xmlns:p14="http://schemas.microsoft.com/office/powerpoint/2010/main" val="1652250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have 60 resources on the QI Portal, with new case studies from our very own Rady and COA centers, as well as ADA QI success stories. The Library is a great place to find resources either searching by category or key word, </a:t>
            </a:r>
          </a:p>
        </p:txBody>
      </p:sp>
      <p:sp>
        <p:nvSpPr>
          <p:cNvPr id="4" name="Slide Number Placeholder 3"/>
          <p:cNvSpPr>
            <a:spLocks noGrp="1"/>
          </p:cNvSpPr>
          <p:nvPr>
            <p:ph type="sldNum" sz="quarter" idx="5"/>
          </p:nvPr>
        </p:nvSpPr>
        <p:spPr/>
        <p:txBody>
          <a:bodyPr/>
          <a:lstStyle/>
          <a:p>
            <a:fld id="{9A0C2A16-E831-4982-B14D-4D072FE2BF6C}" type="slidenum">
              <a:rPr lang="en-US" smtClean="0"/>
              <a:t>21</a:t>
            </a:fld>
            <a:endParaRPr lang="en-US" dirty="0"/>
          </a:p>
        </p:txBody>
      </p:sp>
    </p:spTree>
    <p:extLst>
      <p:ext uri="{BB962C8B-B14F-4D97-AF65-F5344CB8AC3E}">
        <p14:creationId xmlns:p14="http://schemas.microsoft.com/office/powerpoint/2010/main" val="139950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have 60 resources on the QI Portal, with new case studies from our very own Rady and COA centers, as well as ADA QI success stories. The Library is a great place to find resources either searching by category or key word, </a:t>
            </a:r>
          </a:p>
        </p:txBody>
      </p:sp>
      <p:sp>
        <p:nvSpPr>
          <p:cNvPr id="4" name="Slide Number Placeholder 3"/>
          <p:cNvSpPr>
            <a:spLocks noGrp="1"/>
          </p:cNvSpPr>
          <p:nvPr>
            <p:ph type="sldNum" sz="quarter" idx="5"/>
          </p:nvPr>
        </p:nvSpPr>
        <p:spPr/>
        <p:txBody>
          <a:bodyPr/>
          <a:lstStyle/>
          <a:p>
            <a:fld id="{9A0C2A16-E831-4982-B14D-4D072FE2BF6C}" type="slidenum">
              <a:rPr lang="en-US" smtClean="0"/>
              <a:t>22</a:t>
            </a:fld>
            <a:endParaRPr lang="en-US" dirty="0"/>
          </a:p>
        </p:txBody>
      </p:sp>
    </p:spTree>
    <p:extLst>
      <p:ext uri="{BB962C8B-B14F-4D97-AF65-F5344CB8AC3E}">
        <p14:creationId xmlns:p14="http://schemas.microsoft.com/office/powerpoint/2010/main" val="52270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A0C2A16-E831-4982-B14D-4D072FE2BF6C}" type="slidenum">
              <a:rPr lang="en-US" smtClean="0"/>
              <a:t>23</a:t>
            </a:fld>
            <a:endParaRPr lang="en-US" dirty="0"/>
          </a:p>
        </p:txBody>
      </p:sp>
    </p:spTree>
    <p:extLst>
      <p:ext uri="{BB962C8B-B14F-4D97-AF65-F5344CB8AC3E}">
        <p14:creationId xmlns:p14="http://schemas.microsoft.com/office/powerpoint/2010/main" val="2697422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https://t1dx-qi.t1dexchange.org/publications/</a:t>
            </a:r>
          </a:p>
          <a:p>
            <a:r>
              <a:rPr lang="en-US" dirty="0"/>
              <a:t>https://t1dx-qi.t1dexchange.org/committees/publications/</a:t>
            </a:r>
          </a:p>
        </p:txBody>
      </p:sp>
      <p:sp>
        <p:nvSpPr>
          <p:cNvPr id="4" name="Slide Number Placeholder 3"/>
          <p:cNvSpPr>
            <a:spLocks noGrp="1"/>
          </p:cNvSpPr>
          <p:nvPr>
            <p:ph type="sldNum" sz="quarter" idx="5"/>
          </p:nvPr>
        </p:nvSpPr>
        <p:spPr/>
        <p:txBody>
          <a:bodyPr/>
          <a:lstStyle/>
          <a:p>
            <a:fld id="{9D1669EA-242E-4D4A-89EE-39495B82ABA2}" type="slidenum">
              <a:rPr lang="en-US" smtClean="0"/>
              <a:t>26</a:t>
            </a:fld>
            <a:endParaRPr lang="en-US"/>
          </a:p>
        </p:txBody>
      </p:sp>
    </p:spTree>
    <p:extLst>
      <p:ext uri="{BB962C8B-B14F-4D97-AF65-F5344CB8AC3E}">
        <p14:creationId xmlns:p14="http://schemas.microsoft.com/office/powerpoint/2010/main" val="2336984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 at Cleveland Clinic Fairview looking prospectively at 43 patients admitted with DKA of 6-month period in 2019 to determine etiology of DKA. Patients were divided into whether they were on pump or on MDI, and were split about 50/50, with around 20 in each group. While DKA etiology was attributed to non-adherence to insulin in the vast majority of patients on MDI, among those on insulin pumps, the majority of DKA episodes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E224B6-AC52-144B-AED6-B20AEBA9C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320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E224B6-AC52-144B-AED6-B20AEBA9C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414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E224B6-AC52-144B-AED6-B20AEBA9C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419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E224B6-AC52-144B-AED6-B20AEBA9C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458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671513"/>
            <a:ext cx="5964238" cy="3354387"/>
          </a:xfrm>
        </p:spPr>
      </p:sp>
      <p:sp>
        <p:nvSpPr>
          <p:cNvPr id="3" name="Notes Placeholder 2"/>
          <p:cNvSpPr>
            <a:spLocks noGrp="1"/>
          </p:cNvSpPr>
          <p:nvPr>
            <p:ph type="body" idx="1"/>
          </p:nvPr>
        </p:nvSpPr>
        <p:spPr/>
        <p:txBody>
          <a:bodyPr/>
          <a:lstStyle/>
          <a:p>
            <a:r>
              <a:rPr lang="en-US"/>
              <a:t>Add Phase 1 measures</a:t>
            </a:r>
          </a:p>
        </p:txBody>
      </p:sp>
    </p:spTree>
    <p:extLst>
      <p:ext uri="{BB962C8B-B14F-4D97-AF65-F5344CB8AC3E}">
        <p14:creationId xmlns:p14="http://schemas.microsoft.com/office/powerpoint/2010/main" val="4253380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E224B6-AC52-144B-AED6-B20AEBA9C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228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E224B6-AC52-144B-AED6-B20AEBA9C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917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2986edeaa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2986edeaa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2dc65e1baf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2dc65e1baf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2986edeaaa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2986edeaaa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Larger number of patients with touchpoints through ER and other depts. However much smaller who come back for consistent care in DC</a:t>
            </a:r>
            <a:endParaRPr lang="en-US" dirty="0"/>
          </a:p>
          <a:p>
            <a:r>
              <a:rPr lang="en-US" dirty="0">
                <a:cs typeface="Calibri"/>
              </a:rPr>
              <a:t>800-900 takes into account  all touch points with patients living with T1D across GMH</a:t>
            </a:r>
            <a:endParaRPr lang="en-US" dirty="0"/>
          </a:p>
          <a:p>
            <a:r>
              <a:rPr lang="en-US" dirty="0">
                <a:cs typeface="Calibri"/>
              </a:rPr>
              <a:t>Those seen in DM center are much smaller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D29A5-EB25-4930-A318-DA429D74BDC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165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dirty="0">
              <a:cs typeface="Calibri"/>
            </a:endParaRPr>
          </a:p>
          <a:p>
            <a:r>
              <a:rPr lang="en-CA" dirty="0">
                <a:cs typeface="Calibri"/>
              </a:rPr>
              <a:t>Short staffed: full staffing includes 4 RNs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30C3B4-BC48-4075-B340-4434F9AE3B9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104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Racial/ethnic disparities in diabetes technology use observed even after adjusting for sociodemographic factors.</a:t>
            </a:r>
          </a:p>
          <a:p>
            <a:endParaRPr lang="en-US">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D29A5-EB25-4930-A318-DA429D74BDC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940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data published in 2019 from the Type 1 Diabetes (T1D) Exchange registry and in a 2021 study looking at Racial Disparities in Diabetes Technology Use and Outcomes in Type 1 Diabetes in a Safety-Net Hospital showed that even after adjusting for variables we still see disparities among CGM use</a:t>
            </a:r>
          </a:p>
          <a:p>
            <a:endParaRPr lang="en-US" dirty="0">
              <a:cs typeface="Calibri"/>
            </a:endParaRPr>
          </a:p>
          <a:p>
            <a:r>
              <a:rPr lang="en-US" dirty="0"/>
              <a:t>Variables: age, race-ethnicity, and socioeconomic status (SES) affected glycated hemoglobin (HbA1c) levels, and that racial-ethnic inequity influenced insulin pump and continuous glucose monitoring (CGM) use across all age groups. </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D29A5-EB25-4930-A318-DA429D74BDC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51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D29A5-EB25-4930-A318-DA429D74BDC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265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671513"/>
            <a:ext cx="5964238" cy="33543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5873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Prevalence of diabetes technology use among Medicare fee-for-service (FFS) beneficiaries with type 1 diabetes by race-ethnicity* from CY2017 to CY2019. </a:t>
            </a:r>
            <a:endParaRPr lang="en-US" dirty="0">
              <a:cs typeface="Calibri"/>
            </a:endParaRPr>
          </a:p>
          <a:p>
            <a:r>
              <a:rPr lang="en-US" dirty="0"/>
              <a:t>(A) Pump therapy alone; </a:t>
            </a:r>
          </a:p>
          <a:p>
            <a:r>
              <a:rPr lang="en-US" dirty="0"/>
              <a:t>(B) CGM therapy alone; </a:t>
            </a:r>
          </a:p>
          <a:p>
            <a:r>
              <a:rPr lang="en-US" dirty="0"/>
              <a:t>(C) any diabetes technology; </a:t>
            </a:r>
          </a:p>
          <a:p>
            <a:r>
              <a:rPr lang="en-US" dirty="0"/>
              <a:t>(D) pump plus CGM therapy. </a:t>
            </a:r>
          </a:p>
          <a:p>
            <a:endParaRPr lang="en-US" dirty="0"/>
          </a:p>
          <a:p>
            <a:r>
              <a:rPr lang="en-US" dirty="0"/>
              <a:t>This data is grouped into White (blue line), Black (orange line), and Other (Asian, Hispanic, and North American Native) populations (gray line). We continue to see that black and other races have a low CGM utilization that their white counterparts. What is more interesting is that</a:t>
            </a:r>
            <a:r>
              <a:rPr lang="en-US" b="1" dirty="0"/>
              <a:t> </a:t>
            </a:r>
            <a:r>
              <a:rPr lang="en-US" dirty="0"/>
              <a:t>Although there are disparities within Medicare beneficiaries, what is more notable is that overall use of diabetes tech is low among Medicare beneficiaries. We know that Medicare will cover technology and specifically CGMS for T1D, so not coverage issue. In a 2021 observational study in the Journal of Diabetes Science and Technology, </a:t>
            </a:r>
            <a:r>
              <a:rPr lang="en-US" dirty="0" err="1"/>
              <a:t>Desavo</a:t>
            </a:r>
            <a:r>
              <a:rPr lang="en-US" dirty="0"/>
              <a:t>, et al looked at data from eight endocrinology clinics participating in the T1DX-QI Collaborative during the years 2017-2019. It was found that patients with private insurance were more likely to use CGM (57.2%) than those with public insurance (33.3%) including Medicaid or Medicare.</a:t>
            </a:r>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D29A5-EB25-4930-A318-DA429D74BDC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531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300"/>
              </a:spcBef>
              <a:buFont typeface="Arial"/>
              <a:buNone/>
            </a:pPr>
            <a:r>
              <a:rPr lang="en-US" dirty="0"/>
              <a:t>Studies published in 2021 from Fantasia and Agarwal highlight many nuances to barriers in CGM use that need to be evaluated.</a:t>
            </a:r>
          </a:p>
          <a:p>
            <a:pPr marL="192405" indent="-192405">
              <a:spcBef>
                <a:spcPts val="300"/>
              </a:spcBef>
              <a:buFont typeface="Arial"/>
              <a:buChar char="•"/>
            </a:pPr>
            <a:r>
              <a:rPr lang="en-US" dirty="0"/>
              <a:t>Significant eligibility criteria to meet CGM medical necessity for both public and private insurers  </a:t>
            </a:r>
          </a:p>
          <a:p>
            <a:pPr marL="437515" lvl="1" indent="-180340">
              <a:spcBef>
                <a:spcPts val="300"/>
              </a:spcBef>
              <a:buFont typeface="Arial"/>
              <a:buChar char="•"/>
            </a:pPr>
            <a:r>
              <a:rPr lang="en-US" dirty="0"/>
              <a:t>These require a lot of time and effort and can disadvantage those of lower socioeconomic status and racial and ethnic minority patients who may be restricted by economic and social conditions at home or at work, are more likely to be publicly insured, and receive care at urban safety-net institutions (2). However, data have shown that even in those who do not perform routine self-management behaviors such as self-monitoring of blood glucose, improvements in glycemic control, and increase in self-monitoring behaviors are seen with initiation of diabetes technology (3) To this end, removing restrictive eligibility and insurance coverage criteria may enable increased access to diabetes technology, which can serve as a tool to increase self-monitoring behaviors, engage in self-care, and improve health outcomes.</a:t>
            </a:r>
          </a:p>
          <a:p>
            <a:pPr marL="437515" lvl="1" indent="-180340">
              <a:spcBef>
                <a:spcPts val="300"/>
              </a:spcBef>
              <a:buFont typeface="Arial"/>
              <a:buChar char="•"/>
            </a:pPr>
            <a:endParaRPr lang="en-US" dirty="0"/>
          </a:p>
          <a:p>
            <a:pPr marL="192405" marR="0" lvl="0" indent="-192405" algn="l" defTabSz="914400" rtl="0" eaLnBrk="1" fontAlgn="auto" latinLnBrk="0" hangingPunct="1">
              <a:lnSpc>
                <a:spcPct val="100000"/>
              </a:lnSpc>
              <a:spcBef>
                <a:spcPts val="300"/>
              </a:spcBef>
              <a:spcAft>
                <a:spcPts val="0"/>
              </a:spcAft>
              <a:buClrTx/>
              <a:buSzTx/>
              <a:buFont typeface="Arial"/>
              <a:buChar char="•"/>
              <a:tabLst/>
              <a:defRPr/>
            </a:pPr>
            <a:r>
              <a:rPr lang="en-US" dirty="0"/>
              <a:t>Patient and provider level factors contributing to barriers in CGM use, include the role of patient preference for certain therapies over others due to perceived side effects, implicit bias, which influences clinician–patient communication, diagnosis and treatment decisions as well as negatively influence perceptions regarding shared clinical decision making, and structural racism.</a:t>
            </a:r>
          </a:p>
          <a:p>
            <a:pPr marL="192405" marR="0" lvl="0" indent="-192405" algn="l" defTabSz="914400" rtl="0" eaLnBrk="1" fontAlgn="auto" latinLnBrk="0" hangingPunct="1">
              <a:lnSpc>
                <a:spcPct val="100000"/>
              </a:lnSpc>
              <a:spcBef>
                <a:spcPts val="300"/>
              </a:spcBef>
              <a:spcAft>
                <a:spcPts val="0"/>
              </a:spcAft>
              <a:buClrTx/>
              <a:buSzTx/>
              <a:buFont typeface="Arial"/>
              <a:buChar char="•"/>
              <a:tabLst/>
              <a:defRPr/>
            </a:pPr>
            <a:endParaRPr lang="en-US" dirty="0"/>
          </a:p>
          <a:p>
            <a:pPr marL="192405" indent="-192405">
              <a:spcBef>
                <a:spcPts val="300"/>
              </a:spcBef>
              <a:buFont typeface="Arial"/>
              <a:buChar char="•"/>
            </a:pPr>
            <a:r>
              <a:rPr lang="en-US" dirty="0"/>
              <a:t>Patient’s behavior and knowledge, provider behavior, patient–provider interactions, and organizational and institutional factors may also contribute to racial and ethnic disparities </a:t>
            </a:r>
          </a:p>
          <a:p>
            <a:pPr marL="192405" indent="-192405">
              <a:spcBef>
                <a:spcPts val="300"/>
              </a:spcBef>
              <a:buFont typeface="Arial"/>
              <a:buChar char="•"/>
            </a:pPr>
            <a:endParaRPr lang="en-US" dirty="0"/>
          </a:p>
          <a:p>
            <a:pPr marL="192405" marR="0" lvl="0" indent="-192405" algn="l" defTabSz="914400" rtl="0" eaLnBrk="1" fontAlgn="auto" latinLnBrk="0" hangingPunct="1">
              <a:lnSpc>
                <a:spcPct val="100000"/>
              </a:lnSpc>
              <a:spcBef>
                <a:spcPts val="300"/>
              </a:spcBef>
              <a:spcAft>
                <a:spcPts val="0"/>
              </a:spcAft>
              <a:buClrTx/>
              <a:buSzTx/>
              <a:buFont typeface="Arial"/>
              <a:buChar char="•"/>
              <a:tabLst/>
              <a:defRPr/>
            </a:pPr>
            <a:r>
              <a:rPr lang="en-US" dirty="0">
                <a:cs typeface="Calibri"/>
              </a:rPr>
              <a:t>Patient provider interactions- rushed medical visits can inhibit shared decision making as this takes time for patients to ask questions and for providers to be thorough with their responses. This can be an important barrier to address, especially in minority groups who have developed distrust in the medical system</a:t>
            </a:r>
          </a:p>
          <a:p>
            <a:pPr marL="192405" indent="-192405">
              <a:spcBef>
                <a:spcPts val="300"/>
              </a:spcBef>
              <a:buFont typeface="Arial"/>
              <a:buChar char="•"/>
            </a:pPr>
            <a:endParaRPr lang="en-US" dirty="0"/>
          </a:p>
          <a:p>
            <a:pPr marL="192405" indent="-192405">
              <a:spcBef>
                <a:spcPts val="300"/>
              </a:spcBef>
              <a:buFont typeface="Arial"/>
              <a:buChar char="•"/>
            </a:pPr>
            <a:r>
              <a:rPr lang="en-US" dirty="0"/>
              <a:t>Organizational and institutional factors can play a large role in access to CGM for patients that are underserved, ex having CGMs on formulary, training on implicit bias, longer appointment times, and focusing on quality of care instead of quantity</a:t>
            </a:r>
          </a:p>
          <a:p>
            <a:pPr marL="192405" indent="-192405">
              <a:spcBef>
                <a:spcPts val="300"/>
              </a:spcBef>
              <a:buFont typeface="Arial"/>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D29A5-EB25-4930-A318-DA429D74BDC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818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How to use CGM and how to interpret- mention CGM classes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D29A5-EB25-4930-A318-DA429D74BDC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6787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restrictive eligibility and insurance coverage criteria can increase access to diabetes technology, which can serve as a tool to increase self-monitoring behaviors, engage in self-care, and improve health outcomes.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D29A5-EB25-4930-A318-DA429D74BDC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1754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2405" indent="-192405">
              <a:spcBef>
                <a:spcPts val="300"/>
              </a:spcBef>
              <a:buFont typeface="Arial"/>
              <a:buChar char="•"/>
            </a:pPr>
            <a:r>
              <a:rPr lang="en-US" dirty="0"/>
              <a:t>Because Grady Diabetes Center provides care to these T1D patients who are part of the racial and ethnic groups where CGM use is quite low, we are working towards improving quality of care in this population</a:t>
            </a:r>
          </a:p>
          <a:p>
            <a:pPr marL="192405" indent="-192405">
              <a:spcBef>
                <a:spcPts val="300"/>
              </a:spcBef>
              <a:buFont typeface="Arial"/>
              <a:buChar char="•"/>
            </a:pPr>
            <a:r>
              <a:rPr lang="en-US" dirty="0"/>
              <a:t>Historically our clinic has not been using much technology for patients</a:t>
            </a:r>
          </a:p>
          <a:p>
            <a:pPr marL="192405" indent="-192405">
              <a:spcBef>
                <a:spcPts val="300"/>
              </a:spcBef>
              <a:buFont typeface="Arial"/>
              <a:buChar char="•"/>
            </a:pPr>
            <a:r>
              <a:rPr lang="en-US" dirty="0"/>
              <a:t>&lt;5% of patients come to us on technology who Usually end up having to discontinue due to not being able to afford technology</a:t>
            </a:r>
            <a:endParaRPr lang="en-US" dirty="0">
              <a:cs typeface="Calibri"/>
            </a:endParaRPr>
          </a:p>
          <a:p>
            <a:pPr marL="192405" indent="-192405">
              <a:spcBef>
                <a:spcPts val="300"/>
              </a:spcBef>
              <a:buFont typeface="Arial"/>
              <a:buChar char="•"/>
            </a:pPr>
            <a:r>
              <a:rPr lang="en-US" dirty="0"/>
              <a:t>Lack of proper support for those on pumps/CGMs (</a:t>
            </a:r>
            <a:r>
              <a:rPr lang="en-US" dirty="0" err="1"/>
              <a:t>ie</a:t>
            </a:r>
            <a:r>
              <a:rPr lang="en-US" dirty="0"/>
              <a:t>, time, resources to obtain supplies, </a:t>
            </a:r>
            <a:r>
              <a:rPr lang="en-US" dirty="0" err="1"/>
              <a:t>etc</a:t>
            </a:r>
            <a:r>
              <a:rPr lang="en-US" dirty="0"/>
              <a:t>)</a:t>
            </a:r>
          </a:p>
          <a:p>
            <a:pPr marL="192405" indent="-192405">
              <a:spcBef>
                <a:spcPts val="300"/>
              </a:spcBef>
              <a:buFont typeface="Arial"/>
              <a:buChar char="•"/>
            </a:pPr>
            <a:endParaRPr lang="en-US" dirty="0">
              <a:cs typeface="Calibri"/>
            </a:endParaRPr>
          </a:p>
          <a:p>
            <a:pPr marL="192405" indent="-192405">
              <a:spcBef>
                <a:spcPts val="300"/>
              </a:spcBef>
              <a:buFont typeface="Arial"/>
              <a:buChar char="•"/>
            </a:pPr>
            <a:r>
              <a:rPr lang="en-US" dirty="0"/>
              <a:t>Development of GOC clinic by Endocrinologist, Dr. Georgia Davis</a:t>
            </a:r>
            <a:endParaRPr lang="en-US" dirty="0">
              <a:cs typeface="Calibri" panose="020F0502020204030204"/>
            </a:endParaRPr>
          </a:p>
          <a:p>
            <a:pPr marL="437515" lvl="1" indent="-180340">
              <a:spcBef>
                <a:spcPts val="300"/>
              </a:spcBef>
              <a:buFont typeface="Arial"/>
              <a:buChar char="•"/>
            </a:pPr>
            <a:r>
              <a:rPr lang="en-US" dirty="0"/>
              <a:t>Initiated as technology clinic, but evolved into clinic for people living with T1D</a:t>
            </a:r>
            <a:endParaRPr lang="en-US" dirty="0">
              <a:cs typeface="Calibri" panose="020F0502020204030204"/>
            </a:endParaRPr>
          </a:p>
          <a:p>
            <a:pPr marL="437515" lvl="1" indent="-180340">
              <a:spcBef>
                <a:spcPts val="300"/>
              </a:spcBef>
              <a:buFont typeface="Arial"/>
              <a:buChar char="•"/>
            </a:pPr>
            <a:r>
              <a:rPr lang="en-US" dirty="0"/>
              <a:t>Goals:</a:t>
            </a:r>
            <a:endParaRPr lang="en-US" dirty="0">
              <a:cs typeface="Calibri" panose="020F0502020204030204"/>
            </a:endParaRPr>
          </a:p>
          <a:p>
            <a:pPr marL="668020" lvl="2" indent="-153670">
              <a:spcBef>
                <a:spcPts val="300"/>
              </a:spcBef>
              <a:buFont typeface="Arial"/>
              <a:buChar char="•"/>
            </a:pPr>
            <a:r>
              <a:rPr lang="en-US" dirty="0"/>
              <a:t>Improve glycemic control and management for existing DM clinic patients who have different issues influencing their DM management abilities. The need for more time to address these issues often significantly impacts the quick pace of DM follow up clinic. Therefore, we will offer the GOC as an option for referral</a:t>
            </a:r>
            <a:endParaRPr lang="en-US" dirty="0">
              <a:cs typeface="Calibri" panose="020F0502020204030204"/>
            </a:endParaRPr>
          </a:p>
          <a:p>
            <a:pPr marL="437515" lvl="1" indent="-180340">
              <a:spcBef>
                <a:spcPts val="300"/>
              </a:spcBef>
              <a:buFont typeface="Arial"/>
              <a:buChar char="•"/>
            </a:pPr>
            <a:r>
              <a:rPr lang="en-US" dirty="0"/>
              <a:t>Patients to prioritize</a:t>
            </a:r>
            <a:endParaRPr lang="en-US" dirty="0">
              <a:cs typeface="Calibri" panose="020F0502020204030204"/>
            </a:endParaRPr>
          </a:p>
          <a:p>
            <a:pPr marL="628650" lvl="2" indent="-171450">
              <a:spcBef>
                <a:spcPts val="300"/>
              </a:spcBef>
              <a:buFont typeface="Arial"/>
              <a:buChar char="•"/>
            </a:pPr>
            <a:r>
              <a:rPr lang="en-US" dirty="0"/>
              <a:t>1) those with frequent admissions, particularly recurrent DKA</a:t>
            </a:r>
            <a:endParaRPr lang="en-US" dirty="0">
              <a:cs typeface="Calibri" panose="020F0502020204030204"/>
            </a:endParaRPr>
          </a:p>
          <a:p>
            <a:pPr marL="628650" lvl="2" indent="-171450">
              <a:spcBef>
                <a:spcPts val="300"/>
              </a:spcBef>
              <a:buFont typeface="Arial"/>
              <a:buChar char="•"/>
            </a:pPr>
            <a:r>
              <a:rPr lang="en-US" dirty="0"/>
              <a:t>2) those currently using diabetes technology (insulin pumps, continuous glucose monitors)</a:t>
            </a:r>
            <a:endParaRPr lang="en-US" dirty="0">
              <a:cs typeface="Calibri" panose="020F0502020204030204"/>
            </a:endParaRPr>
          </a:p>
          <a:p>
            <a:pPr marL="628650" lvl="2" indent="-171450">
              <a:spcBef>
                <a:spcPts val="300"/>
              </a:spcBef>
              <a:buFont typeface="Arial"/>
              <a:buChar char="•"/>
            </a:pPr>
            <a:r>
              <a:rPr lang="en-US" dirty="0"/>
              <a:t>3) those with significant social obstacles impacting adherence/care</a:t>
            </a:r>
            <a:endParaRPr lang="en-US" dirty="0">
              <a:cs typeface="Calibri" panose="020F0502020204030204"/>
            </a:endParaRPr>
          </a:p>
          <a:p>
            <a:pPr marL="569595" lvl="1" indent="-285750">
              <a:spcBef>
                <a:spcPts val="300"/>
              </a:spcBef>
              <a:buFont typeface="Arial"/>
              <a:buChar char="•"/>
            </a:pPr>
            <a:r>
              <a:rPr lang="en-US" dirty="0"/>
              <a:t>Multidisciplinary management is key</a:t>
            </a:r>
            <a:endParaRPr lang="en-US" dirty="0">
              <a:cs typeface="Calibri"/>
            </a:endParaRPr>
          </a:p>
          <a:p>
            <a:pPr marL="192405" indent="-192405">
              <a:spcBef>
                <a:spcPts val="300"/>
              </a:spcBef>
              <a:buFont typeface="Arial"/>
              <a:buChar char="•"/>
            </a:pPr>
            <a:endParaRPr lang="en-US" dirty="0">
              <a:cs typeface="Calibri"/>
            </a:endParaRPr>
          </a:p>
          <a:p>
            <a:endParaRPr lang="en-US" dirty="0">
              <a:cs typeface="Calibri"/>
            </a:endParaRPr>
          </a:p>
          <a:p>
            <a:endParaRPr lang="en-US" dirty="0">
              <a:cs typeface="Calibri"/>
            </a:endParaRPr>
          </a:p>
          <a:p>
            <a:r>
              <a:rPr lang="en-US" dirty="0">
                <a:cs typeface="Calibri"/>
              </a:rPr>
              <a:t>Asks:</a:t>
            </a:r>
            <a:endParaRPr lang="en-US" dirty="0"/>
          </a:p>
          <a:p>
            <a:r>
              <a:rPr lang="en-US" dirty="0">
                <a:cs typeface="Calibri"/>
              </a:rPr>
              <a:t>GOC start date (Haw to ask Georgia)- June- August 2019?</a:t>
            </a:r>
          </a:p>
          <a:p>
            <a:r>
              <a:rPr lang="en-US" dirty="0">
                <a:cs typeface="Calibri"/>
              </a:rPr>
              <a:t>When Abbott Samples started (Pasquel)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D29A5-EB25-4930-A318-DA429D74BDC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951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2405" indent="-192405">
              <a:spcBef>
                <a:spcPts val="300"/>
              </a:spcBef>
              <a:buFont typeface="Arial"/>
              <a:buChar char="•"/>
            </a:pPr>
            <a:r>
              <a:rPr lang="en-US" dirty="0"/>
              <a:t>Diabetes Clinic</a:t>
            </a:r>
          </a:p>
          <a:p>
            <a:pPr marL="437515" lvl="1" indent="-180340">
              <a:spcBef>
                <a:spcPts val="300"/>
              </a:spcBef>
              <a:buFont typeface="Arial"/>
              <a:buChar char="•"/>
            </a:pPr>
            <a:r>
              <a:rPr lang="en-US" dirty="0"/>
              <a:t>Patients seen by MD for medical visit </a:t>
            </a:r>
            <a:endParaRPr lang="en-US" dirty="0">
              <a:cs typeface="Calibri"/>
            </a:endParaRPr>
          </a:p>
          <a:p>
            <a:pPr marL="257175" lvl="1">
              <a:spcBef>
                <a:spcPts val="300"/>
              </a:spcBef>
            </a:pPr>
            <a:r>
              <a:rPr lang="en-US" dirty="0"/>
              <a:t>   (30 minute appointments)</a:t>
            </a:r>
            <a:endParaRPr lang="en-US" dirty="0">
              <a:cs typeface="Calibri"/>
            </a:endParaRPr>
          </a:p>
          <a:p>
            <a:pPr marL="437515" lvl="1" indent="-180340">
              <a:spcBef>
                <a:spcPts val="300"/>
              </a:spcBef>
              <a:buChar char="•"/>
            </a:pPr>
            <a:r>
              <a:rPr lang="en-US" dirty="0"/>
              <a:t>Discharged by RN to go over medication changes, medication teaching, and other relevant diabetes education</a:t>
            </a:r>
            <a:endParaRPr lang="en-US" dirty="0">
              <a:cs typeface="Calibri"/>
            </a:endParaRPr>
          </a:p>
          <a:p>
            <a:pPr marL="437515" lvl="1" indent="-180340">
              <a:spcBef>
                <a:spcPts val="300"/>
              </a:spcBef>
              <a:buChar char="•"/>
            </a:pPr>
            <a:r>
              <a:rPr lang="en-US" dirty="0"/>
              <a:t>Patients assessed for referral to other disciplines for diabetes management (</a:t>
            </a:r>
            <a:r>
              <a:rPr lang="en-US" dirty="0" err="1"/>
              <a:t>ie</a:t>
            </a:r>
            <a:r>
              <a:rPr lang="en-US" dirty="0"/>
              <a:t>, RD, CDCES for more in-depth education, social worker) </a:t>
            </a:r>
            <a:endParaRPr lang="en-US" dirty="0">
              <a:cs typeface="Calibri"/>
            </a:endParaRPr>
          </a:p>
          <a:p>
            <a:pPr marL="437515" lvl="1" indent="-180340">
              <a:spcBef>
                <a:spcPts val="300"/>
              </a:spcBef>
              <a:buChar char="•"/>
            </a:pPr>
            <a:endParaRPr lang="en-US" dirty="0">
              <a:cs typeface="Calibri"/>
            </a:endParaRPr>
          </a:p>
          <a:p>
            <a:pPr marL="437515" lvl="1" indent="-180340">
              <a:spcBef>
                <a:spcPts val="300"/>
              </a:spcBef>
              <a:buChar char="•"/>
            </a:pPr>
            <a:endParaRPr lang="en-US" dirty="0">
              <a:cs typeface="Calibri"/>
            </a:endParaRPr>
          </a:p>
          <a:p>
            <a:pPr marL="192405" indent="-192405">
              <a:spcBef>
                <a:spcPts val="300"/>
              </a:spcBef>
              <a:buFont typeface="Arial"/>
              <a:buChar char="•"/>
            </a:pPr>
            <a:r>
              <a:rPr lang="en-US" dirty="0"/>
              <a:t>GOC</a:t>
            </a:r>
            <a:endParaRPr lang="en-US" dirty="0">
              <a:cs typeface="Calibri" panose="020F0502020204030204"/>
            </a:endParaRPr>
          </a:p>
          <a:p>
            <a:pPr marL="437515" lvl="1" indent="-180340">
              <a:spcBef>
                <a:spcPts val="300"/>
              </a:spcBef>
              <a:buFont typeface="Arial"/>
              <a:buChar char="•"/>
            </a:pPr>
            <a:r>
              <a:rPr lang="en-US" dirty="0"/>
              <a:t>Patient already established in diabetes center</a:t>
            </a:r>
            <a:endParaRPr lang="en-US" dirty="0">
              <a:cs typeface="Calibri" panose="020F0502020204030204"/>
            </a:endParaRPr>
          </a:p>
          <a:p>
            <a:pPr marL="437515" lvl="1" indent="-180340">
              <a:spcBef>
                <a:spcPts val="300"/>
              </a:spcBef>
              <a:buFont typeface="Arial"/>
              <a:buChar char="•"/>
            </a:pPr>
            <a:r>
              <a:rPr lang="en-US" dirty="0"/>
              <a:t>Follow up within GOC</a:t>
            </a:r>
            <a:endParaRPr lang="en-US" dirty="0">
              <a:cs typeface="Calibri" panose="020F0502020204030204"/>
            </a:endParaRPr>
          </a:p>
          <a:p>
            <a:pPr marL="437515" lvl="1" indent="-180340">
              <a:spcBef>
                <a:spcPts val="300"/>
              </a:spcBef>
              <a:buFont typeface="Arial"/>
              <a:buChar char="•"/>
            </a:pPr>
            <a:r>
              <a:rPr lang="en-US" dirty="0"/>
              <a:t>See MD/PharmD/RD/CDCES- interdisciplinary approach to care </a:t>
            </a:r>
            <a:endParaRPr lang="en-US" dirty="0">
              <a:cs typeface="Calibri" panose="020F0502020204030204"/>
            </a:endParaRPr>
          </a:p>
          <a:p>
            <a:pPr marL="628650" lvl="1" indent="-171450">
              <a:spcBef>
                <a:spcPts val="300"/>
              </a:spcBef>
              <a:buFont typeface="Arial"/>
              <a:buChar char="•"/>
            </a:pPr>
            <a:r>
              <a:rPr lang="en-US" dirty="0"/>
              <a:t>   (60-90 minute appointments)</a:t>
            </a:r>
            <a:endParaRPr lang="en-US" dirty="0">
              <a:cs typeface="Calibri" panose="020F0502020204030204"/>
            </a:endParaRPr>
          </a:p>
          <a:p>
            <a:pPr marL="437515" lvl="1" indent="-180340">
              <a:spcBef>
                <a:spcPts val="300"/>
              </a:spcBef>
              <a:buFont typeface="Arial"/>
              <a:buChar char="•"/>
            </a:pPr>
            <a:r>
              <a:rPr lang="en-US" dirty="0"/>
              <a:t>Will see social worker same day if necessary</a:t>
            </a:r>
            <a:endParaRPr lang="en-US" dirty="0">
              <a:cs typeface="Calibri" panose="020F0502020204030204"/>
            </a:endParaRPr>
          </a:p>
          <a:p>
            <a:pPr marL="437515" lvl="1" indent="-180340">
              <a:spcBef>
                <a:spcPts val="300"/>
              </a:spcBef>
              <a:buFont typeface="Arial"/>
              <a:buChar char="•"/>
            </a:pPr>
            <a:r>
              <a:rPr lang="en-US" dirty="0"/>
              <a:t>Follow up in GOC will be tailored to patient needs based on assessment at first GOC visit (</a:t>
            </a:r>
            <a:r>
              <a:rPr lang="en-US" dirty="0" err="1"/>
              <a:t>ie</a:t>
            </a:r>
            <a:r>
              <a:rPr lang="en-US" dirty="0"/>
              <a:t>, carb counting, medication adjustments, insulin pump education/management, CGM education, </a:t>
            </a:r>
            <a:r>
              <a:rPr lang="en-US" dirty="0" err="1"/>
              <a:t>etc</a:t>
            </a:r>
            <a:r>
              <a:rPr lang="en-US" dirty="0"/>
              <a:t>). Patients go through a screening process to see if eligible/able to start technology. Always initiate CGM first. With education and consistent follow up see if we can get them to point of using insulin pump (can patient carb count and make decisions based on CGM data/be able to read charts)</a:t>
            </a:r>
          </a:p>
          <a:p>
            <a:pPr marL="437515" lvl="1" indent="-180340">
              <a:spcBef>
                <a:spcPts val="300"/>
              </a:spcBef>
              <a:buFont typeface="Arial"/>
              <a:buChar char="•"/>
            </a:pPr>
            <a:endParaRPr lang="en-US" dirty="0">
              <a:cs typeface="Calibri"/>
            </a:endParaRPr>
          </a:p>
          <a:p>
            <a:pPr marL="437515" lvl="1" indent="-180340">
              <a:spcBef>
                <a:spcPts val="300"/>
              </a:spcBef>
              <a:buFont typeface="Arial"/>
              <a:buChar char="•"/>
            </a:pPr>
            <a:r>
              <a:rPr lang="en-US" dirty="0">
                <a:cs typeface="Calibri"/>
              </a:rPr>
              <a:t>Medication access coordinator are for both follow up and GOC</a:t>
            </a:r>
          </a:p>
          <a:p>
            <a:pPr marL="437515" lvl="1" indent="-180340">
              <a:spcBef>
                <a:spcPts val="300"/>
              </a:spcBef>
              <a:buFont typeface="Arial"/>
              <a:buChar char="•"/>
            </a:pPr>
            <a:r>
              <a:rPr lang="en-US" dirty="0">
                <a:cs typeface="Calibri"/>
              </a:rPr>
              <a:t>Highlight role of social worker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D29A5-EB25-4930-A318-DA429D74BDC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134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Start of GOC- Dr. Davis, Pasquel, and Kristi managing CGM orders. Paperwork split between three providers/offices. Hard to keep track of progress for patient CGMs. No structure for tracking progress of patients getting CGMs</a:t>
            </a:r>
          </a:p>
          <a:p>
            <a:r>
              <a:rPr lang="en-US" dirty="0">
                <a:cs typeface="Calibri"/>
              </a:rPr>
              <a:t>Alisha- began assisting with CGM orders to keep paperwork in one place. Assist doctors with completing paperwork and fax to appropriate DME companies. Hard to keep track of patient progress with getting CGMs. Started putting notes into epic when paperwork initiated and which company was used so other providers can follow up on progress as they see the patients</a:t>
            </a:r>
          </a:p>
          <a:p>
            <a:r>
              <a:rPr lang="en-US" dirty="0">
                <a:cs typeface="Calibri"/>
              </a:rPr>
              <a:t>Parachute- keep all documents in once place with progress updates</a:t>
            </a:r>
          </a:p>
          <a:p>
            <a:endParaRPr lang="en-US" dirty="0">
              <a:cs typeface="Calibri"/>
            </a:endParaRPr>
          </a:p>
          <a:p>
            <a:r>
              <a:rPr lang="en-US" dirty="0">
                <a:cs typeface="Calibri"/>
              </a:rPr>
              <a:t>CGM prescriptions </a:t>
            </a:r>
          </a:p>
          <a:p>
            <a:endParaRPr lang="en-US" dirty="0">
              <a:cs typeface="Calibri"/>
            </a:endParaRPr>
          </a:p>
          <a:p>
            <a:r>
              <a:rPr lang="en-US" dirty="0"/>
              <a:t>Breaks with shift over time. </a:t>
            </a:r>
          </a:p>
          <a:p>
            <a:r>
              <a:rPr lang="en-US" dirty="0">
                <a:cs typeface="Calibri"/>
              </a:rPr>
              <a:t>Avg from July 2020 to March 2021 27.1%</a:t>
            </a:r>
          </a:p>
          <a:p>
            <a:r>
              <a:rPr lang="en-US" dirty="0">
                <a:cs typeface="Calibri"/>
              </a:rPr>
              <a:t>April to October 2021 29%</a:t>
            </a:r>
          </a:p>
          <a:p>
            <a:r>
              <a:rPr lang="en-US" dirty="0">
                <a:cs typeface="Calibri"/>
              </a:rPr>
              <a:t>Nov 2021 to April 2022 41.4%</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D29A5-EB25-4930-A318-DA429D74BDC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5767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92405" indent="-192405">
              <a:spcBef>
                <a:spcPts val="300"/>
              </a:spcBef>
              <a:buFont typeface="Arial"/>
              <a:buChar char="•"/>
            </a:pPr>
            <a:r>
              <a:rPr lang="en-US" dirty="0"/>
              <a:t>Avg age, insurance breakdown looks a bit different from general diabetes population</a:t>
            </a:r>
          </a:p>
          <a:p>
            <a:r>
              <a:rPr lang="en-US" dirty="0">
                <a:cs typeface="Calibri"/>
              </a:rPr>
              <a:t>Add animations for each image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D29A5-EB25-4930-A318-DA429D74BDC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0485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Hone in on the data more clearly because we are tracking </a:t>
            </a:r>
            <a:r>
              <a:rPr lang="en-US" dirty="0" err="1">
                <a:cs typeface="Calibri"/>
              </a:rPr>
              <a:t>CGm</a:t>
            </a:r>
            <a:r>
              <a:rPr lang="en-US" dirty="0">
                <a:cs typeface="Calibri"/>
              </a:rPr>
              <a:t> </a:t>
            </a:r>
            <a:r>
              <a:rPr lang="en-US" dirty="0" err="1">
                <a:cs typeface="Calibri"/>
              </a:rPr>
              <a:t>rx</a:t>
            </a:r>
            <a:r>
              <a:rPr lang="en-US" dirty="0">
                <a:cs typeface="Calibri"/>
              </a:rPr>
              <a:t> and not necessarily utilization </a:t>
            </a:r>
          </a:p>
          <a:p>
            <a:endParaRPr lang="en-US" dirty="0">
              <a:cs typeface="Calibri"/>
            </a:endParaRPr>
          </a:p>
          <a:p>
            <a:r>
              <a:rPr lang="en-US" dirty="0">
                <a:cs typeface="Calibri"/>
              </a:rPr>
              <a:t>Possible Qs: Parachute, curriculum for the CGM classes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D29A5-EB25-4930-A318-DA429D74BDC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589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Collaboration from Todd</a:t>
            </a:r>
            <a:r>
              <a:rPr lang="en-US" dirty="0"/>
              <a:t> Alonso, MD</a:t>
            </a:r>
            <a:br>
              <a:rPr lang="en-US" dirty="0">
                <a:cs typeface="+mn-lt"/>
              </a:rPr>
            </a:br>
            <a:r>
              <a:rPr lang="en-US" dirty="0"/>
              <a:t>Associate Professor of Pediatrics</a:t>
            </a:r>
            <a:br>
              <a:rPr lang="en-US" dirty="0">
                <a:cs typeface="+mn-lt"/>
              </a:rPr>
            </a:br>
            <a:r>
              <a:rPr lang="en-US" dirty="0"/>
              <a:t>Barbara Davis Center for Childhood Diabetes</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CD29A5-EB25-4930-A318-DA429D74BDC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4218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Trello link to the updated contact list for 41 Centers</a:t>
            </a:r>
          </a:p>
        </p:txBody>
      </p:sp>
    </p:spTree>
    <p:extLst>
      <p:ext uri="{BB962C8B-B14F-4D97-AF65-F5344CB8AC3E}">
        <p14:creationId xmlns:p14="http://schemas.microsoft.com/office/powerpoint/2010/main" val="3943486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Trello link to the updated contact list for 41 Centers</a:t>
            </a:r>
          </a:p>
        </p:txBody>
      </p:sp>
    </p:spTree>
    <p:extLst>
      <p:ext uri="{BB962C8B-B14F-4D97-AF65-F5344CB8AC3E}">
        <p14:creationId xmlns:p14="http://schemas.microsoft.com/office/powerpoint/2010/main" val="342061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1669EA-242E-4D4A-89EE-39495B82ABA2}" type="slidenum">
              <a:rPr lang="en-US" smtClean="0"/>
              <a:t>10</a:t>
            </a:fld>
            <a:endParaRPr lang="en-US"/>
          </a:p>
        </p:txBody>
      </p:sp>
    </p:spTree>
    <p:extLst>
      <p:ext uri="{BB962C8B-B14F-4D97-AF65-F5344CB8AC3E}">
        <p14:creationId xmlns:p14="http://schemas.microsoft.com/office/powerpoint/2010/main" val="3751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1669EA-242E-4D4A-89EE-39495B82ABA2}" type="slidenum">
              <a:rPr lang="en-US" smtClean="0"/>
              <a:t>11</a:t>
            </a:fld>
            <a:endParaRPr lang="en-US"/>
          </a:p>
        </p:txBody>
      </p:sp>
    </p:spTree>
    <p:extLst>
      <p:ext uri="{BB962C8B-B14F-4D97-AF65-F5344CB8AC3E}">
        <p14:creationId xmlns:p14="http://schemas.microsoft.com/office/powerpoint/2010/main" val="1155912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https://umich.qualtrics.com/jfe/form/SV_3VmVBRx1EjpMwCO</a:t>
            </a:r>
          </a:p>
          <a:p>
            <a:endParaRPr lang="en-US" dirty="0"/>
          </a:p>
        </p:txBody>
      </p:sp>
      <p:sp>
        <p:nvSpPr>
          <p:cNvPr id="4" name="Slide Number Placeholder 3"/>
          <p:cNvSpPr>
            <a:spLocks noGrp="1"/>
          </p:cNvSpPr>
          <p:nvPr>
            <p:ph type="sldNum" sz="quarter" idx="5"/>
          </p:nvPr>
        </p:nvSpPr>
        <p:spPr/>
        <p:txBody>
          <a:bodyPr/>
          <a:lstStyle/>
          <a:p>
            <a:fld id="{9D1669EA-242E-4D4A-89EE-39495B82ABA2}" type="slidenum">
              <a:rPr lang="en-US" smtClean="0"/>
              <a:t>16</a:t>
            </a:fld>
            <a:endParaRPr lang="en-US"/>
          </a:p>
        </p:txBody>
      </p:sp>
    </p:spTree>
    <p:extLst>
      <p:ext uri="{BB962C8B-B14F-4D97-AF65-F5344CB8AC3E}">
        <p14:creationId xmlns:p14="http://schemas.microsoft.com/office/powerpoint/2010/main" val="119102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1669EA-242E-4D4A-89EE-39495B82ABA2}" type="slidenum">
              <a:rPr lang="en-US" smtClean="0"/>
              <a:t>17</a:t>
            </a:fld>
            <a:endParaRPr lang="en-US"/>
          </a:p>
        </p:txBody>
      </p:sp>
    </p:spTree>
    <p:extLst>
      <p:ext uri="{BB962C8B-B14F-4D97-AF65-F5344CB8AC3E}">
        <p14:creationId xmlns:p14="http://schemas.microsoft.com/office/powerpoint/2010/main" val="8961002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png"/><Relationship Id="rId1" Type="http://schemas.openxmlformats.org/officeDocument/2006/relationships/slideMaster" Target="../slideMasters/slideMaster12.xml"/><Relationship Id="rId4" Type="http://schemas.openxmlformats.org/officeDocument/2006/relationships/image" Target="../media/image4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5.png"/><Relationship Id="rId1" Type="http://schemas.openxmlformats.org/officeDocument/2006/relationships/slideMaster" Target="../slideMasters/slideMaster12.xml"/><Relationship Id="rId4" Type="http://schemas.openxmlformats.org/officeDocument/2006/relationships/image" Target="../media/image4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Master" Target="../slideMasters/slideMaster15.xml"/><Relationship Id="rId4" Type="http://schemas.openxmlformats.org/officeDocument/2006/relationships/image" Target="../media/image57.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8.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eg"/><Relationship Id="rId1" Type="http://schemas.openxmlformats.org/officeDocument/2006/relationships/slideMaster" Target="../slideMasters/slideMaster9.xml"/><Relationship Id="rId4" Type="http://schemas.openxmlformats.org/officeDocument/2006/relationships/image" Target="../media/image3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000D1B-05A0-40CF-BB28-3F8A81CE02DD}"/>
              </a:ext>
            </a:extLst>
          </p:cNvPr>
          <p:cNvPicPr>
            <a:picLocks noChangeAspect="1"/>
          </p:cNvPicPr>
          <p:nvPr/>
        </p:nvPicPr>
        <p:blipFill>
          <a:blip r:embed="rId2"/>
          <a:stretch>
            <a:fillRect/>
          </a:stretch>
        </p:blipFill>
        <p:spPr>
          <a:xfrm>
            <a:off x="0" y="-20519"/>
            <a:ext cx="12344400" cy="6999275"/>
          </a:xfrm>
          <a:prstGeom prst="rect">
            <a:avLst/>
          </a:prstGeom>
        </p:spPr>
      </p:pic>
      <p:sp>
        <p:nvSpPr>
          <p:cNvPr id="5" name="Text Placeholder 4">
            <a:extLst>
              <a:ext uri="{FF2B5EF4-FFF2-40B4-BE49-F238E27FC236}">
                <a16:creationId xmlns:a16="http://schemas.microsoft.com/office/drawing/2014/main" id="{24099B34-4F3B-40C6-B579-B0291A938029}"/>
              </a:ext>
            </a:extLst>
          </p:cNvPr>
          <p:cNvSpPr>
            <a:spLocks noGrp="1"/>
          </p:cNvSpPr>
          <p:nvPr>
            <p:ph type="body" sz="quarter" idx="10" hasCustomPrompt="1"/>
          </p:nvPr>
        </p:nvSpPr>
        <p:spPr>
          <a:xfrm>
            <a:off x="4412306" y="4584700"/>
            <a:ext cx="7802562" cy="755396"/>
          </a:xfrm>
        </p:spPr>
        <p:txBody>
          <a:bodyPr>
            <a:noAutofit/>
          </a:bodyPr>
          <a:lstStyle>
            <a:lvl1pPr>
              <a:defRPr sz="3600">
                <a:solidFill>
                  <a:schemeClr val="accent3"/>
                </a:solidFill>
                <a:latin typeface="Montserrat SemiBold" panose="00000700000000000000" pitchFamily="2" charset="0"/>
              </a:defRPr>
            </a:lvl1pPr>
          </a:lstStyle>
          <a:p>
            <a:pPr lvl="0"/>
            <a:r>
              <a:rPr lang="en-US"/>
              <a:t>Presentation Name</a:t>
            </a:r>
          </a:p>
        </p:txBody>
      </p:sp>
      <p:sp>
        <p:nvSpPr>
          <p:cNvPr id="7" name="Text Placeholder 6">
            <a:extLst>
              <a:ext uri="{FF2B5EF4-FFF2-40B4-BE49-F238E27FC236}">
                <a16:creationId xmlns:a16="http://schemas.microsoft.com/office/drawing/2014/main" id="{7A49A6F4-9859-47BA-B88A-A992A9860449}"/>
              </a:ext>
            </a:extLst>
          </p:cNvPr>
          <p:cNvSpPr>
            <a:spLocks noGrp="1"/>
          </p:cNvSpPr>
          <p:nvPr>
            <p:ph type="body" sz="quarter" idx="11" hasCustomPrompt="1"/>
          </p:nvPr>
        </p:nvSpPr>
        <p:spPr>
          <a:xfrm>
            <a:off x="4412306" y="5486400"/>
            <a:ext cx="7802562" cy="585788"/>
          </a:xfrm>
        </p:spPr>
        <p:txBody>
          <a:bodyPr>
            <a:noAutofit/>
          </a:bodyPr>
          <a:lstStyle>
            <a:lvl1pPr>
              <a:defRPr>
                <a:solidFill>
                  <a:schemeClr val="accent3"/>
                </a:solidFill>
              </a:defRPr>
            </a:lvl1pPr>
          </a:lstStyle>
          <a:p>
            <a:pPr lvl="0"/>
            <a:r>
              <a:rPr lang="en-US"/>
              <a:t>Date</a:t>
            </a:r>
          </a:p>
        </p:txBody>
      </p:sp>
      <p:pic>
        <p:nvPicPr>
          <p:cNvPr id="6" name="Picture 5">
            <a:extLst>
              <a:ext uri="{FF2B5EF4-FFF2-40B4-BE49-F238E27FC236}">
                <a16:creationId xmlns:a16="http://schemas.microsoft.com/office/drawing/2014/main" id="{1222A719-D54E-427D-AD45-11399B87C6DD}"/>
              </a:ext>
            </a:extLst>
          </p:cNvPr>
          <p:cNvPicPr>
            <a:picLocks noChangeAspect="1"/>
          </p:cNvPicPr>
          <p:nvPr/>
        </p:nvPicPr>
        <p:blipFill>
          <a:blip r:embed="rId2"/>
          <a:stretch>
            <a:fillRect/>
          </a:stretch>
        </p:blipFill>
        <p:spPr>
          <a:xfrm>
            <a:off x="0" y="-20519"/>
            <a:ext cx="12344400" cy="6999275"/>
          </a:xfrm>
          <a:prstGeom prst="rect">
            <a:avLst/>
          </a:prstGeom>
        </p:spPr>
      </p:pic>
    </p:spTree>
    <p:extLst>
      <p:ext uri="{BB962C8B-B14F-4D97-AF65-F5344CB8AC3E}">
        <p14:creationId xmlns:p14="http://schemas.microsoft.com/office/powerpoint/2010/main" val="307328473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D4885BB4-9631-AF4A-8EC1-2E0C1DA66527}" type="slidenum">
              <a:rPr lang="en-US" smtClean="0"/>
              <a:t>‹#›</a:t>
            </a:fld>
            <a:endParaRPr lang="en-US"/>
          </a:p>
        </p:txBody>
      </p:sp>
    </p:spTree>
    <p:extLst>
      <p:ext uri="{BB962C8B-B14F-4D97-AF65-F5344CB8AC3E}">
        <p14:creationId xmlns:p14="http://schemas.microsoft.com/office/powerpoint/2010/main" val="6031100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7676B9A7-9EE8-1A40-98DD-55FA942803D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077"/>
            <a:ext cx="12192000" cy="6858001"/>
          </a:xfrm>
          <a:prstGeom prst="rect">
            <a:avLst/>
          </a:prstGeom>
        </p:spPr>
      </p:pic>
      <p:grpSp>
        <p:nvGrpSpPr>
          <p:cNvPr id="9" name="Group 8">
            <a:extLst>
              <a:ext uri="{FF2B5EF4-FFF2-40B4-BE49-F238E27FC236}">
                <a16:creationId xmlns:a16="http://schemas.microsoft.com/office/drawing/2014/main" id="{CDB39E14-C10F-1A4C-BBA9-5707425BDC76}"/>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0" name="Rectangle 9">
              <a:extLst>
                <a:ext uri="{FF2B5EF4-FFF2-40B4-BE49-F238E27FC236}">
                  <a16:creationId xmlns:a16="http://schemas.microsoft.com/office/drawing/2014/main" id="{2342F3CA-8BE7-6C46-9231-A0F21535A382}"/>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1" name="Group 10">
              <a:extLst>
                <a:ext uri="{FF2B5EF4-FFF2-40B4-BE49-F238E27FC236}">
                  <a16:creationId xmlns:a16="http://schemas.microsoft.com/office/drawing/2014/main" id="{7A15B212-BE9B-D04B-9E6E-6E8A726A7B31}"/>
                </a:ext>
              </a:extLst>
            </p:cNvPr>
            <p:cNvGrpSpPr/>
            <p:nvPr userDrawn="1"/>
          </p:nvGrpSpPr>
          <p:grpSpPr>
            <a:xfrm>
              <a:off x="7591778" y="6478439"/>
              <a:ext cx="4147930" cy="97339"/>
              <a:chOff x="6119314" y="6478440"/>
              <a:chExt cx="5676839" cy="93810"/>
            </a:xfrm>
          </p:grpSpPr>
          <p:sp>
            <p:nvSpPr>
              <p:cNvPr id="12" name="Rectangle 11">
                <a:extLst>
                  <a:ext uri="{FF2B5EF4-FFF2-40B4-BE49-F238E27FC236}">
                    <a16:creationId xmlns:a16="http://schemas.microsoft.com/office/drawing/2014/main" id="{E34160D9-6DC8-6E48-A822-A968B35D9826}"/>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D4AB920F-2F5F-794D-A5E9-5798C65168FE}"/>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6E2BC88-0031-4448-97B4-F484A8E7F51F}"/>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79079317-44E3-6746-9798-4EF78E8122D7}"/>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B269A3DB-C704-C042-8A1E-5019EFADBA57}"/>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6352A8EC-AD9F-6A45-B914-983B9B7DC3BB}"/>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64C6FEF1-5AB1-714B-A739-0F9475AEAE9C}"/>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2" name="Title 1">
            <a:extLst>
              <a:ext uri="{FF2B5EF4-FFF2-40B4-BE49-F238E27FC236}">
                <a16:creationId xmlns:a16="http://schemas.microsoft.com/office/drawing/2014/main" id="{D17468E6-D528-1A44-96BC-C6FACE49C6DA}"/>
              </a:ext>
            </a:extLst>
          </p:cNvPr>
          <p:cNvSpPr>
            <a:spLocks noGrp="1"/>
          </p:cNvSpPr>
          <p:nvPr>
            <p:ph type="ctrTitle" hasCustomPrompt="1"/>
          </p:nvPr>
        </p:nvSpPr>
        <p:spPr>
          <a:xfrm>
            <a:off x="581191" y="326335"/>
            <a:ext cx="10993549" cy="911157"/>
          </a:xfrm>
          <a:effectLst/>
        </p:spPr>
        <p:txBody>
          <a:bodyPr anchor="ctr">
            <a:noAutofit/>
          </a:bodyPr>
          <a:lstStyle>
            <a:lvl1pPr algn="ctr">
              <a:defRPr sz="4000">
                <a:solidFill>
                  <a:schemeClr val="bg1"/>
                </a:solidFill>
              </a:defRPr>
            </a:lvl1pPr>
          </a:lstStyle>
          <a:p>
            <a:r>
              <a:rPr lang="en-US"/>
              <a:t>Questions?</a:t>
            </a:r>
          </a:p>
        </p:txBody>
      </p:sp>
      <p:sp>
        <p:nvSpPr>
          <p:cNvPr id="23" name="Date Placeholder 6">
            <a:extLst>
              <a:ext uri="{FF2B5EF4-FFF2-40B4-BE49-F238E27FC236}">
                <a16:creationId xmlns:a16="http://schemas.microsoft.com/office/drawing/2014/main" id="{4BB8420F-9C94-DC4D-B650-4A1C16C0E5C5}"/>
              </a:ext>
            </a:extLst>
          </p:cNvPr>
          <p:cNvSpPr>
            <a:spLocks noGrp="1"/>
          </p:cNvSpPr>
          <p:nvPr>
            <p:ph type="dt" sz="half" idx="10"/>
          </p:nvPr>
        </p:nvSpPr>
        <p:spPr>
          <a:xfrm>
            <a:off x="7605951" y="6024449"/>
            <a:ext cx="2844799" cy="365125"/>
          </a:xfrm>
        </p:spPr>
        <p:txBody>
          <a:bodyPr/>
          <a:lstStyle>
            <a:lvl1pPr>
              <a:defRPr>
                <a:solidFill>
                  <a:schemeClr val="bg1"/>
                </a:solidFill>
              </a:defRPr>
            </a:lvl1pPr>
          </a:lstStyle>
          <a:p>
            <a:endParaRPr lang="en-US"/>
          </a:p>
        </p:txBody>
      </p:sp>
      <p:sp>
        <p:nvSpPr>
          <p:cNvPr id="26" name="Footer Placeholder 8">
            <a:extLst>
              <a:ext uri="{FF2B5EF4-FFF2-40B4-BE49-F238E27FC236}">
                <a16:creationId xmlns:a16="http://schemas.microsoft.com/office/drawing/2014/main" id="{C96D7685-2B68-E540-AB92-8EFC5FA80012}"/>
              </a:ext>
            </a:extLst>
          </p:cNvPr>
          <p:cNvSpPr>
            <a:spLocks noGrp="1"/>
          </p:cNvSpPr>
          <p:nvPr>
            <p:ph type="ftr" sz="quarter" idx="11"/>
          </p:nvPr>
        </p:nvSpPr>
        <p:spPr>
          <a:xfrm>
            <a:off x="581192" y="6020123"/>
            <a:ext cx="6917210" cy="365125"/>
          </a:xfrm>
        </p:spPr>
        <p:txBody>
          <a:bodyPr/>
          <a:lstStyle>
            <a:lvl1pPr>
              <a:defRPr>
                <a:solidFill>
                  <a:schemeClr val="bg1"/>
                </a:solidFill>
              </a:defRPr>
            </a:lvl1pPr>
          </a:lstStyle>
          <a:p>
            <a:endParaRPr lang="en-US"/>
          </a:p>
        </p:txBody>
      </p:sp>
      <p:sp>
        <p:nvSpPr>
          <p:cNvPr id="27" name="Slide Number Placeholder 9">
            <a:extLst>
              <a:ext uri="{FF2B5EF4-FFF2-40B4-BE49-F238E27FC236}">
                <a16:creationId xmlns:a16="http://schemas.microsoft.com/office/drawing/2014/main" id="{EC042F99-9C8A-1D4E-8EF7-B13D5DCBD4AF}"/>
              </a:ext>
            </a:extLst>
          </p:cNvPr>
          <p:cNvSpPr>
            <a:spLocks noGrp="1"/>
          </p:cNvSpPr>
          <p:nvPr>
            <p:ph type="sldNum" sz="quarter" idx="12"/>
          </p:nvPr>
        </p:nvSpPr>
        <p:spPr>
          <a:xfrm>
            <a:off x="10558300" y="6023372"/>
            <a:ext cx="1052510" cy="365125"/>
          </a:xfrm>
        </p:spPr>
        <p:txBody>
          <a:bodyPr/>
          <a:lstStyle>
            <a:lvl1pPr>
              <a:defRPr>
                <a:solidFill>
                  <a:schemeClr val="bg1"/>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8367423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ank You Blank">
    <p:spTree>
      <p:nvGrpSpPr>
        <p:cNvPr id="1" name=""/>
        <p:cNvGrpSpPr/>
        <p:nvPr/>
      </p:nvGrpSpPr>
      <p:grpSpPr>
        <a:xfrm>
          <a:off x="0" y="0"/>
          <a:ext cx="0" cy="0"/>
          <a:chOff x="0" y="0"/>
          <a:chExt cx="0" cy="0"/>
        </a:xfrm>
      </p:grpSpPr>
      <p:sp>
        <p:nvSpPr>
          <p:cNvPr id="10" name="Picture Placeholder 15" descr="enter alt text">
            <a:extLst>
              <a:ext uri="{FF2B5EF4-FFF2-40B4-BE49-F238E27FC236}">
                <a16:creationId xmlns:a16="http://schemas.microsoft.com/office/drawing/2014/main" id="{B638F703-54A0-2243-88E9-F1007EA7C30D}"/>
              </a:ext>
              <a:ext uri="{C183D7F6-B498-43B3-948B-1728B52AA6E4}">
                <adec:decorative xmlns:adec="http://schemas.microsoft.com/office/drawing/2017/decorative" val="0"/>
              </a:ext>
            </a:extLst>
          </p:cNvPr>
          <p:cNvSpPr>
            <a:spLocks noGrp="1" noChangeAspect="1"/>
          </p:cNvSpPr>
          <p:nvPr>
            <p:ph type="pic" sz="quarter" idx="14" hasCustomPrompt="1"/>
          </p:nvPr>
        </p:nvSpPr>
        <p:spPr>
          <a:xfrm>
            <a:off x="0" y="0"/>
            <a:ext cx="12192000" cy="6858001"/>
          </a:xfrm>
          <a:prstGeom prst="rect">
            <a:avLst/>
          </a:prstGeo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solidFill>
                  <a:schemeClr val="tx1"/>
                </a:solidFill>
              </a:defRPr>
            </a:lvl1pPr>
          </a:lstStyle>
          <a:p>
            <a:r>
              <a:rPr lang="en-US"/>
              <a:t>Click icon below to add Picture and Alt Text</a:t>
            </a:r>
          </a:p>
        </p:txBody>
      </p:sp>
      <p:sp>
        <p:nvSpPr>
          <p:cNvPr id="15" name="TextBox 14">
            <a:extLst>
              <a:ext uri="{FF2B5EF4-FFF2-40B4-BE49-F238E27FC236}">
                <a16:creationId xmlns:a16="http://schemas.microsoft.com/office/drawing/2014/main" id="{0DB7A519-5240-4551-A833-B8B263CD047B}"/>
              </a:ext>
            </a:extLst>
          </p:cNvPr>
          <p:cNvSpPr txBox="1"/>
          <p:nvPr userDrawn="1"/>
        </p:nvSpPr>
        <p:spPr>
          <a:xfrm>
            <a:off x="536343" y="5142395"/>
            <a:ext cx="9381850" cy="7842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rPr>
              <a:t>Centers for Disease Control and Prevention</a:t>
            </a:r>
            <a:endParaRPr lang="en-US" sz="1100" b="1">
              <a:solidFill>
                <a:schemeClr val="tx1"/>
              </a:solidFill>
            </a:endParaRPr>
          </a:p>
          <a:p>
            <a:pPr lvl="0">
              <a:lnSpc>
                <a:spcPct val="150000"/>
              </a:lnSpc>
            </a:pPr>
            <a:r>
              <a:rPr lang="en-US" sz="1100" b="1">
                <a:solidFill>
                  <a:schemeClr val="tx1"/>
                </a:solidFill>
              </a:rPr>
              <a:t>National Center for Chronic Disease Prevention and Health Promotion</a:t>
            </a:r>
          </a:p>
          <a:p>
            <a:pPr lvl="0">
              <a:lnSpc>
                <a:spcPct val="150000"/>
              </a:lnSpc>
            </a:pPr>
            <a:endParaRPr lang="en-US" sz="1100" b="1">
              <a:solidFill>
                <a:schemeClr val="tx1"/>
              </a:solidFill>
            </a:endParaRPr>
          </a:p>
        </p:txBody>
      </p:sp>
      <p:sp>
        <p:nvSpPr>
          <p:cNvPr id="14" name="Division Name">
            <a:extLst>
              <a:ext uri="{FF2B5EF4-FFF2-40B4-BE49-F238E27FC236}">
                <a16:creationId xmlns:a16="http://schemas.microsoft.com/office/drawing/2014/main" id="{8FC52C7A-FBD7-4AFD-A3D7-3E9FB48CFB24}"/>
              </a:ext>
            </a:extLst>
          </p:cNvPr>
          <p:cNvSpPr>
            <a:spLocks noGrp="1"/>
          </p:cNvSpPr>
          <p:nvPr>
            <p:ph type="body" sz="quarter" idx="13" hasCustomPrompt="1"/>
          </p:nvPr>
        </p:nvSpPr>
        <p:spPr>
          <a:xfrm>
            <a:off x="536343" y="5856405"/>
            <a:ext cx="5154215" cy="296863"/>
          </a:xfrm>
          <a:prstGeom prst="rect">
            <a:avLst/>
          </a:prstGeom>
        </p:spPr>
        <p:txBody>
          <a:bodyPr>
            <a:noAutofit/>
          </a:bodyPr>
          <a:lstStyle>
            <a:lvl1pPr marL="0" indent="0">
              <a:buNone/>
              <a:defRPr sz="1000">
                <a:solidFill>
                  <a:schemeClr val="tx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3" name="Subtitle 2"/>
          <p:cNvSpPr>
            <a:spLocks noGrp="1"/>
          </p:cNvSpPr>
          <p:nvPr>
            <p:ph type="subTitle" idx="1" hasCustomPrompt="1"/>
          </p:nvPr>
        </p:nvSpPr>
        <p:spPr>
          <a:xfrm>
            <a:off x="581194" y="4416980"/>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a:t>
            </a:r>
          </a:p>
        </p:txBody>
      </p:sp>
      <p:sp>
        <p:nvSpPr>
          <p:cNvPr id="2" name="Title 1"/>
          <p:cNvSpPr>
            <a:spLocks noGrp="1"/>
          </p:cNvSpPr>
          <p:nvPr>
            <p:ph type="ctrTitle" hasCustomPrompt="1"/>
          </p:nvPr>
        </p:nvSpPr>
        <p:spPr>
          <a:xfrm>
            <a:off x="581191" y="2941966"/>
            <a:ext cx="10993549" cy="1475013"/>
          </a:xfrm>
          <a:effectLst/>
        </p:spPr>
        <p:txBody>
          <a:bodyPr anchor="ctr">
            <a:normAutofit/>
          </a:bodyPr>
          <a:lstStyle>
            <a:lvl1pPr>
              <a:defRPr sz="4000">
                <a:solidFill>
                  <a:srgbClr val="122C41"/>
                </a:solidFill>
              </a:defRPr>
            </a:lvl1pPr>
          </a:lstStyle>
          <a:p>
            <a:r>
              <a:rPr lang="en-US"/>
              <a:t>Thank you</a:t>
            </a:r>
          </a:p>
        </p:txBody>
      </p:sp>
      <p:pic>
        <p:nvPicPr>
          <p:cNvPr id="8" name="Picture 7" descr="logo: USDHHS (United States Department of Health and Human Services), CDC (Centers for Disease Control and Prevention)">
            <a:extLst>
              <a:ext uri="{FF2B5EF4-FFF2-40B4-BE49-F238E27FC236}">
                <a16:creationId xmlns:a16="http://schemas.microsoft.com/office/drawing/2014/main" id="{5122E1EC-A369-F941-AC89-30EEA104537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Tree>
    <p:extLst>
      <p:ext uri="{BB962C8B-B14F-4D97-AF65-F5344CB8AC3E}">
        <p14:creationId xmlns:p14="http://schemas.microsoft.com/office/powerpoint/2010/main" val="28927028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ank You | Dynamic">
    <p:spTree>
      <p:nvGrpSpPr>
        <p:cNvPr id="1" name=""/>
        <p:cNvGrpSpPr/>
        <p:nvPr/>
      </p:nvGrpSpPr>
      <p:grpSpPr>
        <a:xfrm>
          <a:off x="0" y="0"/>
          <a:ext cx="0" cy="0"/>
          <a:chOff x="0" y="0"/>
          <a:chExt cx="0" cy="0"/>
        </a:xfrm>
      </p:grpSpPr>
      <p:pic>
        <p:nvPicPr>
          <p:cNvPr id="32" name="Picture Placeholder 6">
            <a:extLst>
              <a:ext uri="{FF2B5EF4-FFF2-40B4-BE49-F238E27FC236}">
                <a16:creationId xmlns:a16="http://schemas.microsoft.com/office/drawing/2014/main" id="{2A0C75C6-01E6-F241-9DD4-C7944C6F45F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8"/>
            <a:ext cx="12192000" cy="6897518"/>
          </a:xfrm>
          <a:prstGeom prst="rect">
            <a:avLst/>
          </a:prstGeom>
        </p:spPr>
      </p:pic>
      <p:sp>
        <p:nvSpPr>
          <p:cNvPr id="4" name="Rectangle 3">
            <a:extLst>
              <a:ext uri="{FF2B5EF4-FFF2-40B4-BE49-F238E27FC236}">
                <a16:creationId xmlns:a16="http://schemas.microsoft.com/office/drawing/2014/main" id="{68465E3F-D3D8-784D-9594-5387D18B7A3F}"/>
              </a:ext>
            </a:extLst>
          </p:cNvPr>
          <p:cNvSpPr/>
          <p:nvPr userDrawn="1"/>
        </p:nvSpPr>
        <p:spPr>
          <a:xfrm>
            <a:off x="546479" y="6425541"/>
            <a:ext cx="9567091" cy="274370"/>
          </a:xfrm>
          <a:prstGeom prst="rect">
            <a:avLst/>
          </a:prstGeom>
        </p:spPr>
        <p:txBody>
          <a:bodyPr wrap="square">
            <a:spAutoFit/>
          </a:bodyPr>
          <a:lstStyle/>
          <a:p>
            <a:pPr marL="0" marR="0" lvl="0" indent="0" algn="l"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mn-lt"/>
                <a:ea typeface="+mn-ea"/>
                <a:cs typeface="+mn-cs"/>
              </a:rPr>
              <a:t>The findings and conclusions in this report are those of the authors and do not necessarily represent the official position of the Centers for Disease Control and Prevention.</a:t>
            </a:r>
          </a:p>
        </p:txBody>
      </p:sp>
      <p:sp>
        <p:nvSpPr>
          <p:cNvPr id="23" name="Division Name">
            <a:extLst>
              <a:ext uri="{FF2B5EF4-FFF2-40B4-BE49-F238E27FC236}">
                <a16:creationId xmlns:a16="http://schemas.microsoft.com/office/drawing/2014/main" id="{D96A8A8A-53AB-5341-BC32-077C7FA52649}"/>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6" name="TextBox 25">
            <a:extLst>
              <a:ext uri="{FF2B5EF4-FFF2-40B4-BE49-F238E27FC236}">
                <a16:creationId xmlns:a16="http://schemas.microsoft.com/office/drawing/2014/main" id="{92B0B59C-449C-BD4A-BD34-8FC104D599F8}"/>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rPr>
              <a:t>Centers for Disease Control and Prevention</a:t>
            </a:r>
            <a:endParaRPr lang="en-US" sz="1100" b="1">
              <a:solidFill>
                <a:schemeClr val="bg1"/>
              </a:solidFill>
            </a:endParaRPr>
          </a:p>
          <a:p>
            <a:pPr lvl="0">
              <a:lnSpc>
                <a:spcPct val="150000"/>
              </a:lnSpc>
            </a:pPr>
            <a:r>
              <a:rPr lang="en-US" sz="1100" b="1">
                <a:solidFill>
                  <a:schemeClr val="bg1"/>
                </a:solidFill>
              </a:rPr>
              <a:t>National Center for Chronic Disease Prevention and Health Promotion</a:t>
            </a:r>
          </a:p>
        </p:txBody>
      </p:sp>
      <p:pic>
        <p:nvPicPr>
          <p:cNvPr id="27" name="Picture 26">
            <a:extLst>
              <a:ext uri="{FF2B5EF4-FFF2-40B4-BE49-F238E27FC236}">
                <a16:creationId xmlns:a16="http://schemas.microsoft.com/office/drawing/2014/main" id="{8228C9C5-244B-134A-83C1-51763FBE940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28" name="Picture 27" descr="logo: USDHHS (United States Department of Health and Human Services), CDC (Centers for Disease Control and Prevention)">
            <a:extLst>
              <a:ext uri="{FF2B5EF4-FFF2-40B4-BE49-F238E27FC236}">
                <a16:creationId xmlns:a16="http://schemas.microsoft.com/office/drawing/2014/main" id="{EAD35374-BE52-9946-8889-63CF823DEF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30" name="Subtitle 2">
            <a:extLst>
              <a:ext uri="{FF2B5EF4-FFF2-40B4-BE49-F238E27FC236}">
                <a16:creationId xmlns:a16="http://schemas.microsoft.com/office/drawing/2014/main" id="{CFF97FF9-BFB2-D84E-BB2C-319E7229E16C}"/>
              </a:ext>
            </a:extLst>
          </p:cNvPr>
          <p:cNvSpPr>
            <a:spLocks noGrp="1"/>
          </p:cNvSpPr>
          <p:nvPr>
            <p:ph type="subTitle" idx="1" hasCustomPrompt="1"/>
          </p:nvPr>
        </p:nvSpPr>
        <p:spPr>
          <a:xfrm>
            <a:off x="581194" y="4416980"/>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a:t>
            </a:r>
          </a:p>
        </p:txBody>
      </p:sp>
      <p:sp>
        <p:nvSpPr>
          <p:cNvPr id="31" name="Title 1">
            <a:extLst>
              <a:ext uri="{FF2B5EF4-FFF2-40B4-BE49-F238E27FC236}">
                <a16:creationId xmlns:a16="http://schemas.microsoft.com/office/drawing/2014/main" id="{C9612B66-5ED1-5041-80CA-B2B293AEED14}"/>
              </a:ext>
            </a:extLst>
          </p:cNvPr>
          <p:cNvSpPr>
            <a:spLocks noGrp="1"/>
          </p:cNvSpPr>
          <p:nvPr>
            <p:ph type="ctrTitle" hasCustomPrompt="1"/>
          </p:nvPr>
        </p:nvSpPr>
        <p:spPr>
          <a:xfrm>
            <a:off x="581191" y="2941966"/>
            <a:ext cx="10993549" cy="1475013"/>
          </a:xfrm>
          <a:effectLst/>
        </p:spPr>
        <p:txBody>
          <a:bodyPr anchor="ctr">
            <a:normAutofit/>
          </a:bodyPr>
          <a:lstStyle>
            <a:lvl1pPr>
              <a:defRPr sz="4000">
                <a:solidFill>
                  <a:schemeClr val="bg1"/>
                </a:solidFill>
              </a:defRPr>
            </a:lvl1pPr>
          </a:lstStyle>
          <a:p>
            <a:r>
              <a:rPr lang="en-US"/>
              <a:t>Thank you</a:t>
            </a:r>
          </a:p>
        </p:txBody>
      </p:sp>
    </p:spTree>
    <p:extLst>
      <p:ext uri="{BB962C8B-B14F-4D97-AF65-F5344CB8AC3E}">
        <p14:creationId xmlns:p14="http://schemas.microsoft.com/office/powerpoint/2010/main" val="6347463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ank You | Dark">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AC94EEF1-6660-1440-86C9-88ED84E93CB1}"/>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9"/>
            <a:ext cx="12192000" cy="6897517"/>
          </a:xfrm>
          <a:prstGeom prst="rect">
            <a:avLst/>
          </a:prstGeom>
        </p:spPr>
      </p:pic>
      <p:sp>
        <p:nvSpPr>
          <p:cNvPr id="4" name="Rectangle 3">
            <a:extLst>
              <a:ext uri="{FF2B5EF4-FFF2-40B4-BE49-F238E27FC236}">
                <a16:creationId xmlns:a16="http://schemas.microsoft.com/office/drawing/2014/main" id="{68465E3F-D3D8-784D-9594-5387D18B7A3F}"/>
              </a:ext>
            </a:extLst>
          </p:cNvPr>
          <p:cNvSpPr/>
          <p:nvPr userDrawn="1"/>
        </p:nvSpPr>
        <p:spPr>
          <a:xfrm>
            <a:off x="546479" y="6425541"/>
            <a:ext cx="9567091" cy="274370"/>
          </a:xfrm>
          <a:prstGeom prst="rect">
            <a:avLst/>
          </a:prstGeom>
        </p:spPr>
        <p:txBody>
          <a:bodyPr wrap="square">
            <a:spAutoFit/>
          </a:bodyPr>
          <a:lstStyle/>
          <a:p>
            <a:pPr marL="0" marR="0" lvl="0" indent="0" algn="l"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mn-lt"/>
                <a:ea typeface="+mn-ea"/>
                <a:cs typeface="+mn-cs"/>
              </a:rPr>
              <a:t>The findings and conclusions in this report are those of the authors and do not necessarily represent the official position of the Centers for Disease Control and Prevention.</a:t>
            </a:r>
          </a:p>
        </p:txBody>
      </p:sp>
      <p:sp>
        <p:nvSpPr>
          <p:cNvPr id="23" name="Division Name">
            <a:extLst>
              <a:ext uri="{FF2B5EF4-FFF2-40B4-BE49-F238E27FC236}">
                <a16:creationId xmlns:a16="http://schemas.microsoft.com/office/drawing/2014/main" id="{D96A8A8A-53AB-5341-BC32-077C7FA52649}"/>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6" name="TextBox 25">
            <a:extLst>
              <a:ext uri="{FF2B5EF4-FFF2-40B4-BE49-F238E27FC236}">
                <a16:creationId xmlns:a16="http://schemas.microsoft.com/office/drawing/2014/main" id="{92B0B59C-449C-BD4A-BD34-8FC104D599F8}"/>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rPr>
              <a:t>Centers for Disease Control and Prevention</a:t>
            </a:r>
            <a:endParaRPr lang="en-US" sz="1100" b="1">
              <a:solidFill>
                <a:schemeClr val="bg1"/>
              </a:solidFill>
            </a:endParaRPr>
          </a:p>
          <a:p>
            <a:pPr lvl="0">
              <a:lnSpc>
                <a:spcPct val="150000"/>
              </a:lnSpc>
            </a:pPr>
            <a:r>
              <a:rPr lang="en-US" sz="1100" b="1">
                <a:solidFill>
                  <a:schemeClr val="bg1"/>
                </a:solidFill>
              </a:rPr>
              <a:t>National Center for Chronic Disease Prevention and Health Promotion</a:t>
            </a:r>
          </a:p>
        </p:txBody>
      </p:sp>
      <p:pic>
        <p:nvPicPr>
          <p:cNvPr id="27" name="Picture 26">
            <a:extLst>
              <a:ext uri="{FF2B5EF4-FFF2-40B4-BE49-F238E27FC236}">
                <a16:creationId xmlns:a16="http://schemas.microsoft.com/office/drawing/2014/main" id="{8228C9C5-244B-134A-83C1-51763FBE940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28" name="Picture 27" descr="logo: USDHHS (United States Department of Health and Human Services), CDC (Centers for Disease Control and Prevention)">
            <a:extLst>
              <a:ext uri="{FF2B5EF4-FFF2-40B4-BE49-F238E27FC236}">
                <a16:creationId xmlns:a16="http://schemas.microsoft.com/office/drawing/2014/main" id="{EAD35374-BE52-9946-8889-63CF823DEF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30" name="Subtitle 2">
            <a:extLst>
              <a:ext uri="{FF2B5EF4-FFF2-40B4-BE49-F238E27FC236}">
                <a16:creationId xmlns:a16="http://schemas.microsoft.com/office/drawing/2014/main" id="{CFF97FF9-BFB2-D84E-BB2C-319E7229E16C}"/>
              </a:ext>
            </a:extLst>
          </p:cNvPr>
          <p:cNvSpPr>
            <a:spLocks noGrp="1"/>
          </p:cNvSpPr>
          <p:nvPr>
            <p:ph type="subTitle" idx="1" hasCustomPrompt="1"/>
          </p:nvPr>
        </p:nvSpPr>
        <p:spPr>
          <a:xfrm>
            <a:off x="581194" y="4416980"/>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a:t>
            </a:r>
          </a:p>
        </p:txBody>
      </p:sp>
      <p:sp>
        <p:nvSpPr>
          <p:cNvPr id="31" name="Title 1">
            <a:extLst>
              <a:ext uri="{FF2B5EF4-FFF2-40B4-BE49-F238E27FC236}">
                <a16:creationId xmlns:a16="http://schemas.microsoft.com/office/drawing/2014/main" id="{C9612B66-5ED1-5041-80CA-B2B293AEED14}"/>
              </a:ext>
            </a:extLst>
          </p:cNvPr>
          <p:cNvSpPr>
            <a:spLocks noGrp="1"/>
          </p:cNvSpPr>
          <p:nvPr>
            <p:ph type="ctrTitle" hasCustomPrompt="1"/>
          </p:nvPr>
        </p:nvSpPr>
        <p:spPr>
          <a:xfrm>
            <a:off x="581191" y="2941966"/>
            <a:ext cx="10993549" cy="1475013"/>
          </a:xfrm>
          <a:effectLst/>
        </p:spPr>
        <p:txBody>
          <a:bodyPr anchor="ctr">
            <a:normAutofit/>
          </a:bodyPr>
          <a:lstStyle>
            <a:lvl1pPr>
              <a:defRPr sz="4000">
                <a:solidFill>
                  <a:schemeClr val="bg1"/>
                </a:solidFill>
              </a:defRPr>
            </a:lvl1pPr>
          </a:lstStyle>
          <a:p>
            <a:r>
              <a:rPr lang="en-US"/>
              <a:t>Thank you</a:t>
            </a:r>
          </a:p>
        </p:txBody>
      </p:sp>
    </p:spTree>
    <p:extLst>
      <p:ext uri="{BB962C8B-B14F-4D97-AF65-F5344CB8AC3E}">
        <p14:creationId xmlns:p14="http://schemas.microsoft.com/office/powerpoint/2010/main" val="1445437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ank You | Generic">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7676B9A7-9EE8-1A40-98DD-55FA942803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29" name="Rectangle 28">
            <a:extLst>
              <a:ext uri="{FF2B5EF4-FFF2-40B4-BE49-F238E27FC236}">
                <a16:creationId xmlns:a16="http://schemas.microsoft.com/office/drawing/2014/main" id="{4291C62A-C93A-4D45-AB5A-D9C8D37CF174}"/>
              </a:ext>
              <a:ext uri="{C183D7F6-B498-43B3-948B-1728B52AA6E4}">
                <adec:decorative xmlns:adec="http://schemas.microsoft.com/office/drawing/2017/decorative" val="1"/>
              </a:ext>
            </a:extLst>
          </p:cNvPr>
          <p:cNvSpPr/>
          <p:nvPr userDrawn="1"/>
        </p:nvSpPr>
        <p:spPr>
          <a:xfrm>
            <a:off x="-1" y="0"/>
            <a:ext cx="12192001" cy="6858000"/>
          </a:xfrm>
          <a:prstGeom prst="rect">
            <a:avLst/>
          </a:prstGeom>
          <a:gradFill>
            <a:gsLst>
              <a:gs pos="99000">
                <a:schemeClr val="bg1">
                  <a:alpha val="0"/>
                </a:schemeClr>
              </a:gs>
              <a:gs pos="68000">
                <a:schemeClr val="tx1">
                  <a:alpha val="44000"/>
                </a:schemeClr>
              </a:gs>
              <a:gs pos="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Rectangle 3">
            <a:extLst>
              <a:ext uri="{FF2B5EF4-FFF2-40B4-BE49-F238E27FC236}">
                <a16:creationId xmlns:a16="http://schemas.microsoft.com/office/drawing/2014/main" id="{68465E3F-D3D8-784D-9594-5387D18B7A3F}"/>
              </a:ext>
            </a:extLst>
          </p:cNvPr>
          <p:cNvSpPr/>
          <p:nvPr userDrawn="1"/>
        </p:nvSpPr>
        <p:spPr>
          <a:xfrm>
            <a:off x="546479" y="6425541"/>
            <a:ext cx="9567091" cy="274370"/>
          </a:xfrm>
          <a:prstGeom prst="rect">
            <a:avLst/>
          </a:prstGeom>
        </p:spPr>
        <p:txBody>
          <a:bodyPr wrap="square">
            <a:spAutoFit/>
          </a:bodyPr>
          <a:lstStyle/>
          <a:p>
            <a:pPr marL="0" marR="0" lvl="0" indent="0" algn="l" defTabSz="457200" rtl="0" eaLnBrk="1" fontAlgn="auto" latinLnBrk="0" hangingPunct="1">
              <a:lnSpc>
                <a:spcPct val="150000"/>
              </a:lnSpc>
              <a:spcBef>
                <a:spcPts val="340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mn-lt"/>
                <a:ea typeface="+mn-ea"/>
                <a:cs typeface="+mn-cs"/>
              </a:rPr>
              <a:t>The findings and conclusions in this report are those of the authors and do not necessarily represent the official position of the Centers for Disease Control and Prevention.</a:t>
            </a:r>
          </a:p>
        </p:txBody>
      </p:sp>
      <p:sp>
        <p:nvSpPr>
          <p:cNvPr id="23" name="Division Name">
            <a:extLst>
              <a:ext uri="{FF2B5EF4-FFF2-40B4-BE49-F238E27FC236}">
                <a16:creationId xmlns:a16="http://schemas.microsoft.com/office/drawing/2014/main" id="{D96A8A8A-53AB-5341-BC32-077C7FA52649}"/>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6" name="TextBox 25">
            <a:extLst>
              <a:ext uri="{FF2B5EF4-FFF2-40B4-BE49-F238E27FC236}">
                <a16:creationId xmlns:a16="http://schemas.microsoft.com/office/drawing/2014/main" id="{92B0B59C-449C-BD4A-BD34-8FC104D599F8}"/>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rPr>
              <a:t>Centers for Disease Control and Prevention</a:t>
            </a:r>
            <a:endParaRPr lang="en-US" sz="1100" b="1">
              <a:solidFill>
                <a:schemeClr val="bg1"/>
              </a:solidFill>
            </a:endParaRPr>
          </a:p>
          <a:p>
            <a:pPr lvl="0">
              <a:lnSpc>
                <a:spcPct val="150000"/>
              </a:lnSpc>
            </a:pPr>
            <a:r>
              <a:rPr lang="en-US" sz="1100" b="1">
                <a:solidFill>
                  <a:schemeClr val="bg1"/>
                </a:solidFill>
              </a:rPr>
              <a:t>National Center for Chronic Disease Prevention and Health Promotion</a:t>
            </a:r>
          </a:p>
        </p:txBody>
      </p:sp>
      <p:pic>
        <p:nvPicPr>
          <p:cNvPr id="27" name="Picture 26">
            <a:extLst>
              <a:ext uri="{FF2B5EF4-FFF2-40B4-BE49-F238E27FC236}">
                <a16:creationId xmlns:a16="http://schemas.microsoft.com/office/drawing/2014/main" id="{8228C9C5-244B-134A-83C1-51763FBE9405}"/>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28" name="Picture 27" descr="logo: USDHHS (United States Department of Health and Human Services), CDC (Centers for Disease Control and Prevention)">
            <a:extLst>
              <a:ext uri="{FF2B5EF4-FFF2-40B4-BE49-F238E27FC236}">
                <a16:creationId xmlns:a16="http://schemas.microsoft.com/office/drawing/2014/main" id="{EAD35374-BE52-9946-8889-63CF823DEF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30" name="Subtitle 2">
            <a:extLst>
              <a:ext uri="{FF2B5EF4-FFF2-40B4-BE49-F238E27FC236}">
                <a16:creationId xmlns:a16="http://schemas.microsoft.com/office/drawing/2014/main" id="{CFF97FF9-BFB2-D84E-BB2C-319E7229E16C}"/>
              </a:ext>
            </a:extLst>
          </p:cNvPr>
          <p:cNvSpPr>
            <a:spLocks noGrp="1"/>
          </p:cNvSpPr>
          <p:nvPr>
            <p:ph type="subTitle" idx="1" hasCustomPrompt="1"/>
          </p:nvPr>
        </p:nvSpPr>
        <p:spPr>
          <a:xfrm>
            <a:off x="581194" y="4416980"/>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a:t>
            </a:r>
          </a:p>
        </p:txBody>
      </p:sp>
      <p:sp>
        <p:nvSpPr>
          <p:cNvPr id="31" name="Title 1">
            <a:extLst>
              <a:ext uri="{FF2B5EF4-FFF2-40B4-BE49-F238E27FC236}">
                <a16:creationId xmlns:a16="http://schemas.microsoft.com/office/drawing/2014/main" id="{C9612B66-5ED1-5041-80CA-B2B293AEED14}"/>
              </a:ext>
            </a:extLst>
          </p:cNvPr>
          <p:cNvSpPr>
            <a:spLocks noGrp="1"/>
          </p:cNvSpPr>
          <p:nvPr>
            <p:ph type="ctrTitle" hasCustomPrompt="1"/>
          </p:nvPr>
        </p:nvSpPr>
        <p:spPr>
          <a:xfrm>
            <a:off x="581191" y="2941966"/>
            <a:ext cx="10993549" cy="1475013"/>
          </a:xfrm>
          <a:effectLst/>
        </p:spPr>
        <p:txBody>
          <a:bodyPr anchor="ctr">
            <a:normAutofit/>
          </a:bodyPr>
          <a:lstStyle>
            <a:lvl1pPr>
              <a:defRPr sz="4000">
                <a:solidFill>
                  <a:schemeClr val="bg1"/>
                </a:solidFill>
              </a:defRPr>
            </a:lvl1pPr>
          </a:lstStyle>
          <a:p>
            <a:r>
              <a:rPr lang="en-US"/>
              <a:t>Thank you</a:t>
            </a:r>
          </a:p>
        </p:txBody>
      </p:sp>
    </p:spTree>
    <p:extLst>
      <p:ext uri="{BB962C8B-B14F-4D97-AF65-F5344CB8AC3E}">
        <p14:creationId xmlns:p14="http://schemas.microsoft.com/office/powerpoint/2010/main" val="35022271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2436" y="78807"/>
            <a:ext cx="11785600" cy="876782"/>
          </a:xfrm>
        </p:spPr>
        <p:txBody>
          <a:bodyPr/>
          <a:lstStyle/>
          <a:p>
            <a:r>
              <a:rPr lang="en-US"/>
              <a:t>Click to edit Master title style</a:t>
            </a:r>
          </a:p>
        </p:txBody>
      </p:sp>
      <p:sp>
        <p:nvSpPr>
          <p:cNvPr id="3" name="Content Placeholder 2"/>
          <p:cNvSpPr>
            <a:spLocks noGrp="1"/>
          </p:cNvSpPr>
          <p:nvPr>
            <p:ph idx="1"/>
          </p:nvPr>
        </p:nvSpPr>
        <p:spPr>
          <a:xfrm>
            <a:off x="212436" y="1046205"/>
            <a:ext cx="11785600" cy="49328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1534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182775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225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673332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a:p>
        </p:txBody>
      </p:sp>
      <p:sp>
        <p:nvSpPr>
          <p:cNvPr id="7" name="Text Placeholder 3"/>
          <p:cNvSpPr>
            <a:spLocks noGrp="1"/>
          </p:cNvSpPr>
          <p:nvPr>
            <p:ph idx="1" hasCustomPrompt="1"/>
          </p:nvPr>
        </p:nvSpPr>
        <p:spPr>
          <a:xfrm>
            <a:off x="612911" y="1868556"/>
            <a:ext cx="10850220" cy="3909393"/>
          </a:xfrm>
          <a:prstGeom prst="rect">
            <a:avLst/>
          </a:prstGeom>
        </p:spPr>
        <p:txBody>
          <a:bodyPr vert="horz" lIns="91440" tIns="45720" rIns="91440" bIns="45720" rtlCol="0">
            <a:noAutofit/>
          </a:bodyPr>
          <a:lstStyle/>
          <a:p>
            <a:pPr lvl="0"/>
            <a:r>
              <a:rPr lang="en-US"/>
              <a:t>Click to add text</a:t>
            </a:r>
          </a:p>
        </p:txBody>
      </p:sp>
      <p:sp>
        <p:nvSpPr>
          <p:cNvPr id="8" name="Title 15"/>
          <p:cNvSpPr>
            <a:spLocks noGrp="1"/>
          </p:cNvSpPr>
          <p:nvPr>
            <p:ph type="title" hasCustomPrompt="1"/>
          </p:nvPr>
        </p:nvSpPr>
        <p:spPr>
          <a:xfrm>
            <a:off x="604780" y="425001"/>
            <a:ext cx="10898107" cy="611449"/>
          </a:xfrm>
        </p:spPr>
        <p:txBody>
          <a:bodyPr anchor="b">
            <a:noAutofit/>
          </a:bodyPr>
          <a:lstStyle>
            <a:lvl1pPr>
              <a:lnSpc>
                <a:spcPct val="90000"/>
              </a:lnSpc>
              <a:defRPr sz="4800">
                <a:latin typeface="+mj-lt"/>
              </a:defRPr>
            </a:lvl1pPr>
          </a:lstStyle>
          <a:p>
            <a:r>
              <a:rPr lang="en-US"/>
              <a:t>Slide Title Here</a:t>
            </a:r>
          </a:p>
        </p:txBody>
      </p:sp>
      <p:sp>
        <p:nvSpPr>
          <p:cNvPr id="9" name="Text Placeholder 3"/>
          <p:cNvSpPr>
            <a:spLocks noGrp="1"/>
          </p:cNvSpPr>
          <p:nvPr>
            <p:ph type="body" sz="quarter" idx="15" hasCustomPrompt="1"/>
          </p:nvPr>
        </p:nvSpPr>
        <p:spPr>
          <a:xfrm>
            <a:off x="609603" y="927654"/>
            <a:ext cx="10893285" cy="446529"/>
          </a:xfrm>
          <a:prstGeom prst="rect">
            <a:avLst/>
          </a:prstGeom>
        </p:spPr>
        <p:txBody>
          <a:bodyPr>
            <a:noAutofit/>
          </a:bodyPr>
          <a:lstStyle>
            <a:lvl1pPr marL="0" indent="0">
              <a:lnSpc>
                <a:spcPct val="90000"/>
              </a:lnSpc>
              <a:buNone/>
              <a:defRPr sz="2400" i="0">
                <a:latin typeface="+mn-lt"/>
              </a:defRPr>
            </a:lvl1pPr>
            <a:lvl2pPr marL="306908" indent="0">
              <a:lnSpc>
                <a:spcPct val="100000"/>
              </a:lnSpc>
              <a:buNone/>
              <a:defRPr i="1">
                <a:latin typeface="+mn-lt"/>
              </a:defRPr>
            </a:lvl2pPr>
            <a:lvl3pPr marL="687899" indent="0">
              <a:lnSpc>
                <a:spcPct val="100000"/>
              </a:lnSpc>
              <a:buNone/>
              <a:defRPr i="1">
                <a:latin typeface="+mn-lt"/>
              </a:defRPr>
            </a:lvl3pPr>
            <a:lvl4pPr marL="1066773" indent="0">
              <a:lnSpc>
                <a:spcPct val="100000"/>
              </a:lnSpc>
              <a:buNone/>
              <a:defRPr i="1">
                <a:latin typeface="+mn-lt"/>
              </a:defRPr>
            </a:lvl4pPr>
            <a:lvl5pPr marL="1447764" indent="0">
              <a:lnSpc>
                <a:spcPct val="100000"/>
              </a:lnSpc>
              <a:buNone/>
              <a:defRPr i="1">
                <a:latin typeface="+mn-lt"/>
              </a:defRPr>
            </a:lvl5pPr>
          </a:lstStyle>
          <a:p>
            <a:pPr lvl="0"/>
            <a:r>
              <a:rPr lang="en-US"/>
              <a:t>Optional Subhead here</a:t>
            </a:r>
          </a:p>
        </p:txBody>
      </p:sp>
    </p:spTree>
    <p:extLst>
      <p:ext uri="{BB962C8B-B14F-4D97-AF65-F5344CB8AC3E}">
        <p14:creationId xmlns:p14="http://schemas.microsoft.com/office/powerpoint/2010/main" val="142628177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39313" y="4205104"/>
            <a:ext cx="9933859" cy="1143000"/>
          </a:xfrm>
        </p:spPr>
        <p:txBody>
          <a:bodyPr/>
          <a:lstStyle>
            <a:lvl1pPr algn="ctr">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D4885BB4-9631-AF4A-8EC1-2E0C1DA66527}" type="slidenum">
              <a:rPr lang="en-US" smtClean="0"/>
              <a:pPr/>
              <a:t>‹#›</a:t>
            </a:fld>
            <a:endParaRPr lang="en-US"/>
          </a:p>
        </p:txBody>
      </p:sp>
    </p:spTree>
    <p:extLst>
      <p:ext uri="{BB962C8B-B14F-4D97-AF65-F5344CB8AC3E}">
        <p14:creationId xmlns:p14="http://schemas.microsoft.com/office/powerpoint/2010/main" val="21299865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F1BFB96-B209-B245-8059-C9A876BB58EC}"/>
              </a:ext>
            </a:extLst>
          </p:cNvPr>
          <p:cNvSpPr>
            <a:spLocks noGrp="1"/>
          </p:cNvSpPr>
          <p:nvPr>
            <p:ph type="ftr" sz="quarter" idx="11"/>
          </p:nvPr>
        </p:nvSpPr>
        <p:spPr>
          <a:xfrm>
            <a:off x="5168347" y="6369998"/>
            <a:ext cx="3305462" cy="365125"/>
          </a:xfrm>
        </p:spPr>
        <p:txBody>
          <a:bodyPr/>
          <a:lstStyle>
            <a:lvl1pPr algn="l">
              <a:defRPr sz="1100"/>
            </a:lvl1pPr>
          </a:lstStyle>
          <a:p>
            <a:endParaRPr lang="en-US"/>
          </a:p>
        </p:txBody>
      </p:sp>
      <p:sp>
        <p:nvSpPr>
          <p:cNvPr id="6" name="Slide Number Placeholder 5">
            <a:extLst>
              <a:ext uri="{FF2B5EF4-FFF2-40B4-BE49-F238E27FC236}">
                <a16:creationId xmlns:a16="http://schemas.microsoft.com/office/drawing/2014/main" id="{3165731D-9F93-2B4F-BB58-9A36944068DC}"/>
              </a:ext>
            </a:extLst>
          </p:cNvPr>
          <p:cNvSpPr>
            <a:spLocks noGrp="1"/>
          </p:cNvSpPr>
          <p:nvPr>
            <p:ph type="sldNum" sz="quarter" idx="12"/>
          </p:nvPr>
        </p:nvSpPr>
        <p:spPr>
          <a:xfrm>
            <a:off x="8610600" y="6369998"/>
            <a:ext cx="3305462" cy="365125"/>
          </a:xfrm>
        </p:spPr>
        <p:txBody>
          <a:bodyPr/>
          <a:lstStyle>
            <a:lvl1pPr>
              <a:defRPr sz="1100">
                <a:solidFill>
                  <a:schemeClr val="accent1">
                    <a:lumMod val="20000"/>
                    <a:lumOff val="80000"/>
                  </a:schemeClr>
                </a:solidFill>
              </a:defRPr>
            </a:lvl1pPr>
          </a:lstStyle>
          <a:p>
            <a:fld id="{96ACBB43-5C7B-084B-877B-5EF90931306D}" type="slidenum">
              <a:rPr lang="en-US" smtClean="0"/>
              <a:pPr/>
              <a:t>‹#›</a:t>
            </a:fld>
            <a:endParaRPr lang="en-US"/>
          </a:p>
        </p:txBody>
      </p:sp>
      <p:pic>
        <p:nvPicPr>
          <p:cNvPr id="10" name="Picture 9">
            <a:extLst>
              <a:ext uri="{FF2B5EF4-FFF2-40B4-BE49-F238E27FC236}">
                <a16:creationId xmlns:a16="http://schemas.microsoft.com/office/drawing/2014/main" id="{8B1DDA7C-0811-7C49-A098-BFE5C5646BE7}"/>
              </a:ext>
            </a:extLst>
          </p:cNvPr>
          <p:cNvPicPr>
            <a:picLocks noChangeAspect="1"/>
          </p:cNvPicPr>
          <p:nvPr userDrawn="1"/>
        </p:nvPicPr>
        <p:blipFill>
          <a:blip r:embed="rId3"/>
          <a:stretch>
            <a:fillRect/>
          </a:stretch>
        </p:blipFill>
        <p:spPr>
          <a:xfrm flipV="1">
            <a:off x="1239404" y="5081783"/>
            <a:ext cx="803738" cy="113180"/>
          </a:xfrm>
          <a:prstGeom prst="rect">
            <a:avLst/>
          </a:prstGeom>
        </p:spPr>
      </p:pic>
      <p:sp>
        <p:nvSpPr>
          <p:cNvPr id="4" name="Title 3">
            <a:extLst>
              <a:ext uri="{FF2B5EF4-FFF2-40B4-BE49-F238E27FC236}">
                <a16:creationId xmlns:a16="http://schemas.microsoft.com/office/drawing/2014/main" id="{5DF96C8F-3EA2-F446-82B5-EB7F6B8E25BC}"/>
              </a:ext>
            </a:extLst>
          </p:cNvPr>
          <p:cNvSpPr>
            <a:spLocks noGrp="1"/>
          </p:cNvSpPr>
          <p:nvPr>
            <p:ph type="title"/>
          </p:nvPr>
        </p:nvSpPr>
        <p:spPr>
          <a:xfrm>
            <a:off x="1239865" y="1322306"/>
            <a:ext cx="7347488" cy="2850879"/>
          </a:xfrm>
        </p:spPr>
        <p:txBody>
          <a:bodyPr bIns="0" anchor="b" anchorCtr="0">
            <a:noAutofit/>
          </a:bodyPr>
          <a:lstStyle>
            <a:lvl1pPr fontAlgn="base">
              <a:lnSpc>
                <a:spcPct val="85000"/>
              </a:lnSpc>
              <a:defRPr sz="6600" b="1" i="0" spc="-150">
                <a:solidFill>
                  <a:schemeClr val="accent1">
                    <a:lumMod val="50000"/>
                  </a:schemeClr>
                </a:solidFill>
                <a:latin typeface="Spectral ExtraBold" panose="02020502060000000000" pitchFamily="18" charset="77"/>
              </a:defRPr>
            </a:lvl1pPr>
          </a:lstStyle>
          <a:p>
            <a:r>
              <a:rPr lang="en-US"/>
              <a:t>Click to edit Master title style</a:t>
            </a:r>
          </a:p>
        </p:txBody>
      </p:sp>
      <p:sp>
        <p:nvSpPr>
          <p:cNvPr id="16" name="Text Placeholder 15">
            <a:extLst>
              <a:ext uri="{FF2B5EF4-FFF2-40B4-BE49-F238E27FC236}">
                <a16:creationId xmlns:a16="http://schemas.microsoft.com/office/drawing/2014/main" id="{E0F84FE7-0540-3B41-8011-E3E03A7CCBC0}"/>
              </a:ext>
            </a:extLst>
          </p:cNvPr>
          <p:cNvSpPr>
            <a:spLocks noGrp="1"/>
          </p:cNvSpPr>
          <p:nvPr>
            <p:ph type="body" sz="quarter" idx="14" hasCustomPrompt="1"/>
          </p:nvPr>
        </p:nvSpPr>
        <p:spPr>
          <a:xfrm>
            <a:off x="1239865" y="4339525"/>
            <a:ext cx="5626638" cy="457199"/>
          </a:xfrm>
        </p:spPr>
        <p:txBody>
          <a:bodyPr>
            <a:normAutofit/>
          </a:bodyPr>
          <a:lstStyle>
            <a:lvl1pPr marL="0" indent="0">
              <a:buNone/>
              <a:defRPr sz="1430" spc="300">
                <a:solidFill>
                  <a:schemeClr val="accent1"/>
                </a:solidFill>
              </a:defRPr>
            </a:lvl1pPr>
          </a:lstStyle>
          <a:p>
            <a:pPr lvl="0"/>
            <a:r>
              <a:rPr lang="en-US"/>
              <a:t>Click to add subtitle</a:t>
            </a:r>
          </a:p>
        </p:txBody>
      </p:sp>
      <p:pic>
        <p:nvPicPr>
          <p:cNvPr id="13" name="Picture 12" descr="Logo&#10;&#10;Description automatically generated">
            <a:extLst>
              <a:ext uri="{FF2B5EF4-FFF2-40B4-BE49-F238E27FC236}">
                <a16:creationId xmlns:a16="http://schemas.microsoft.com/office/drawing/2014/main" id="{97615354-B20A-D547-9866-86A1AECCD2BA}"/>
              </a:ext>
            </a:extLst>
          </p:cNvPr>
          <p:cNvPicPr>
            <a:picLocks noChangeAspect="1"/>
          </p:cNvPicPr>
          <p:nvPr userDrawn="1"/>
        </p:nvPicPr>
        <p:blipFill>
          <a:blip r:embed="rId4"/>
          <a:stretch>
            <a:fillRect/>
          </a:stretch>
        </p:blipFill>
        <p:spPr>
          <a:xfrm>
            <a:off x="1063241" y="6038064"/>
            <a:ext cx="3984653" cy="830136"/>
          </a:xfrm>
          <a:prstGeom prst="rect">
            <a:avLst/>
          </a:prstGeom>
        </p:spPr>
      </p:pic>
    </p:spTree>
    <p:extLst>
      <p:ext uri="{BB962C8B-B14F-4D97-AF65-F5344CB8AC3E}">
        <p14:creationId xmlns:p14="http://schemas.microsoft.com/office/powerpoint/2010/main" val="3974297105"/>
      </p:ext>
    </p:extLst>
  </p:cSld>
  <p:clrMapOvr>
    <a:masterClrMapping/>
  </p:clrMapOvr>
  <p:extLst>
    <p:ext uri="{DCECCB84-F9BA-43D5-87BE-67443E8EF086}">
      <p15:sldGuideLst xmlns:p15="http://schemas.microsoft.com/office/powerpoint/2012/main">
        <p15:guide id="1" orient="horz" pos="2640">
          <p15:clr>
            <a:srgbClr val="FBAE40"/>
          </p15:clr>
        </p15:guide>
        <p15:guide id="2" pos="768">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4AA46-A5E1-D542-8104-A09FED725D6F}"/>
              </a:ext>
            </a:extLst>
          </p:cNvPr>
          <p:cNvSpPr>
            <a:spLocks noGrp="1"/>
          </p:cNvSpPr>
          <p:nvPr>
            <p:ph type="title"/>
          </p:nvPr>
        </p:nvSpPr>
        <p:spPr>
          <a:xfrm>
            <a:off x="1389321" y="681148"/>
            <a:ext cx="9854317" cy="390523"/>
          </a:xfrm>
        </p:spPr>
        <p:txBody>
          <a:bodyPr/>
          <a:lstStyle>
            <a:lvl1pPr>
              <a:defRPr b="0" spc="200" baseline="0">
                <a:solidFill>
                  <a:schemeClr val="tx2">
                    <a:lumMod val="60000"/>
                    <a:lumOff val="4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F82797D-D6FC-5140-AF46-C6F6A647688D}"/>
              </a:ext>
            </a:extLst>
          </p:cNvPr>
          <p:cNvSpPr>
            <a:spLocks noGrp="1"/>
          </p:cNvSpPr>
          <p:nvPr>
            <p:ph idx="1" hasCustomPrompt="1"/>
          </p:nvPr>
        </p:nvSpPr>
        <p:spPr>
          <a:xfrm>
            <a:off x="1389321" y="1477151"/>
            <a:ext cx="9854317" cy="4307435"/>
          </a:xfrm>
        </p:spPr>
        <p:txBody>
          <a:bodyPr lIns="0" tIns="0"/>
          <a:lstStyle>
            <a:lvl1pPr marL="571500" indent="-571500">
              <a:buSzPct val="140000"/>
              <a:buFont typeface="Arial" panose="020B0604020202020204" pitchFamily="34" charset="0"/>
              <a:buChar char="•"/>
              <a:defRPr sz="3600"/>
            </a:lvl1pPr>
            <a:lvl2pPr>
              <a:defRPr sz="3200"/>
            </a:lvl2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6549E54-A108-1C4D-9843-175CDBDF3FBB}"/>
              </a:ext>
            </a:extLst>
          </p:cNvPr>
          <p:cNvSpPr>
            <a:spLocks noGrp="1"/>
          </p:cNvSpPr>
          <p:nvPr>
            <p:ph type="ftr" sz="quarter" idx="11"/>
          </p:nvPr>
        </p:nvSpPr>
        <p:spPr>
          <a:xfrm>
            <a:off x="4261104" y="6356350"/>
            <a:ext cx="464872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39E4767A-6F26-144D-9550-0D521B79F6E6}"/>
              </a:ext>
            </a:extLst>
          </p:cNvPr>
          <p:cNvSpPr>
            <a:spLocks noGrp="1"/>
          </p:cNvSpPr>
          <p:nvPr>
            <p:ph type="sldNum" sz="quarter" idx="12"/>
          </p:nvPr>
        </p:nvSpPr>
        <p:spPr>
          <a:xfrm>
            <a:off x="9105276" y="6356350"/>
            <a:ext cx="2743200" cy="365125"/>
          </a:xfrm>
        </p:spPr>
        <p:txBody>
          <a:bodyPr/>
          <a:lstStyle>
            <a:lvl1pPr>
              <a:defRPr>
                <a:solidFill>
                  <a:schemeClr val="accent1"/>
                </a:solidFill>
              </a:defRPr>
            </a:lvl1pPr>
          </a:lstStyle>
          <a:p>
            <a:fld id="{96ACBB43-5C7B-084B-877B-5EF90931306D}" type="slidenum">
              <a:rPr lang="en-US" smtClean="0"/>
              <a:pPr/>
              <a:t>‹#›</a:t>
            </a:fld>
            <a:endParaRPr lang="en-US"/>
          </a:p>
        </p:txBody>
      </p:sp>
      <p:pic>
        <p:nvPicPr>
          <p:cNvPr id="11" name="Picture 10" descr="Logo&#10;&#10;Description automatically generated">
            <a:extLst>
              <a:ext uri="{FF2B5EF4-FFF2-40B4-BE49-F238E27FC236}">
                <a16:creationId xmlns:a16="http://schemas.microsoft.com/office/drawing/2014/main" id="{B55F590F-66FA-0147-8F9B-EF2EC15B1273}"/>
              </a:ext>
            </a:extLst>
          </p:cNvPr>
          <p:cNvPicPr>
            <a:picLocks noChangeAspect="1"/>
          </p:cNvPicPr>
          <p:nvPr userDrawn="1"/>
        </p:nvPicPr>
        <p:blipFill>
          <a:blip r:embed="rId3"/>
          <a:stretch>
            <a:fillRect/>
          </a:stretch>
        </p:blipFill>
        <p:spPr>
          <a:xfrm>
            <a:off x="9114" y="6069704"/>
            <a:ext cx="3984653" cy="830136"/>
          </a:xfrm>
          <a:prstGeom prst="rect">
            <a:avLst/>
          </a:prstGeom>
        </p:spPr>
      </p:pic>
    </p:spTree>
    <p:extLst>
      <p:ext uri="{BB962C8B-B14F-4D97-AF65-F5344CB8AC3E}">
        <p14:creationId xmlns:p14="http://schemas.microsoft.com/office/powerpoint/2010/main" val="1316606489"/>
      </p:ext>
    </p:extLst>
  </p:cSld>
  <p:clrMapOvr>
    <a:masterClrMapping/>
  </p:clrMapOvr>
  <p:extLst>
    <p:ext uri="{DCECCB84-F9BA-43D5-87BE-67443E8EF086}">
      <p15:sldGuideLst xmlns:p15="http://schemas.microsoft.com/office/powerpoint/2012/main">
        <p15:guide id="1" orient="horz" pos="2160">
          <p15:clr>
            <a:srgbClr val="FBAE40"/>
          </p15:clr>
        </p15:guide>
        <p15:guide id="2" pos="86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Title Slide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8AFDD-2CC6-8049-A544-11AF67749A03}"/>
              </a:ext>
            </a:extLst>
          </p:cNvPr>
          <p:cNvSpPr>
            <a:spLocks noGrp="1"/>
          </p:cNvSpPr>
          <p:nvPr>
            <p:ph type="title"/>
          </p:nvPr>
        </p:nvSpPr>
        <p:spPr>
          <a:xfrm>
            <a:off x="2572463" y="2624131"/>
            <a:ext cx="7471347" cy="1763902"/>
          </a:xfrm>
        </p:spPr>
        <p:txBody>
          <a:bodyPr tIns="0" bIns="0" anchor="ctr" anchorCtr="0">
            <a:normAutofit/>
          </a:bodyPr>
          <a:lstStyle>
            <a:lvl1pPr>
              <a:lnSpc>
                <a:spcPct val="80000"/>
              </a:lnSpc>
              <a:defRPr lang="en-US" sz="5800" b="1" i="0" kern="0" spc="-150" baseline="0" dirty="0">
                <a:solidFill>
                  <a:schemeClr val="accent1">
                    <a:lumMod val="75000"/>
                  </a:schemeClr>
                </a:solidFill>
                <a:latin typeface="Spectral ExtraBold" panose="02020902060000000000" pitchFamily="18" charset="77"/>
                <a:ea typeface="SimSun" panose="02010600030101010101" pitchFamily="2" charset="-122"/>
              </a:defRPr>
            </a:lvl1pPr>
          </a:lstStyle>
          <a:p>
            <a:r>
              <a:rPr lang="en-US"/>
              <a:t>Click to edit Master title style</a:t>
            </a:r>
          </a:p>
        </p:txBody>
      </p:sp>
      <p:sp>
        <p:nvSpPr>
          <p:cNvPr id="3" name="Text Placeholder 2">
            <a:extLst>
              <a:ext uri="{FF2B5EF4-FFF2-40B4-BE49-F238E27FC236}">
                <a16:creationId xmlns:a16="http://schemas.microsoft.com/office/drawing/2014/main" id="{D2C06BC0-24B0-BD4A-A607-3DA9A22B78EB}"/>
              </a:ext>
            </a:extLst>
          </p:cNvPr>
          <p:cNvSpPr>
            <a:spLocks noGrp="1"/>
          </p:cNvSpPr>
          <p:nvPr>
            <p:ph type="body" idx="1" hasCustomPrompt="1"/>
          </p:nvPr>
        </p:nvSpPr>
        <p:spPr>
          <a:xfrm>
            <a:off x="2574925" y="1798926"/>
            <a:ext cx="7471347" cy="812800"/>
          </a:xfrm>
        </p:spPr>
        <p:txBody>
          <a:bodyPr lIns="0" tIns="0" bIns="0" anchor="b">
            <a:noAutofit/>
          </a:bodyPr>
          <a:lstStyle>
            <a:lvl1pPr marL="0" indent="0">
              <a:buNone/>
              <a:defRPr sz="1600" b="0" i="0" spc="300">
                <a:solidFill>
                  <a:schemeClr val="accent2"/>
                </a:solidFill>
                <a:latin typeface="Metropolis Extra Light"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sp>
        <p:nvSpPr>
          <p:cNvPr id="5" name="Footer Placeholder 4">
            <a:extLst>
              <a:ext uri="{FF2B5EF4-FFF2-40B4-BE49-F238E27FC236}">
                <a16:creationId xmlns:a16="http://schemas.microsoft.com/office/drawing/2014/main" id="{BC4256CC-84D5-0646-BD44-02191960D134}"/>
              </a:ext>
            </a:extLst>
          </p:cNvPr>
          <p:cNvSpPr>
            <a:spLocks noGrp="1"/>
          </p:cNvSpPr>
          <p:nvPr>
            <p:ph type="ftr" sz="quarter" idx="11"/>
          </p:nvPr>
        </p:nvSpPr>
        <p:spPr>
          <a:xfrm>
            <a:off x="4890052" y="6356350"/>
            <a:ext cx="3263348" cy="365125"/>
          </a:xfrm>
        </p:spPr>
        <p:txBody>
          <a:bodyPr/>
          <a:lstStyle>
            <a:lvl1pPr>
              <a:defRPr>
                <a:solidFill>
                  <a:schemeClr val="accent6">
                    <a:lumMod val="75000"/>
                  </a:schemeClr>
                </a:solidFill>
              </a:defRPr>
            </a:lvl1pPr>
          </a:lstStyle>
          <a:p>
            <a:endParaRPr lang="en-US"/>
          </a:p>
        </p:txBody>
      </p:sp>
      <p:sp>
        <p:nvSpPr>
          <p:cNvPr id="6" name="Slide Number Placeholder 5">
            <a:extLst>
              <a:ext uri="{FF2B5EF4-FFF2-40B4-BE49-F238E27FC236}">
                <a16:creationId xmlns:a16="http://schemas.microsoft.com/office/drawing/2014/main" id="{7FE73A40-A8F0-E143-80BC-A0AC4AAF29A1}"/>
              </a:ext>
            </a:extLst>
          </p:cNvPr>
          <p:cNvSpPr>
            <a:spLocks noGrp="1"/>
          </p:cNvSpPr>
          <p:nvPr>
            <p:ph type="sldNum" sz="quarter" idx="12"/>
          </p:nvPr>
        </p:nvSpPr>
        <p:spPr/>
        <p:txBody>
          <a:bodyPr/>
          <a:lstStyle>
            <a:lvl1pPr>
              <a:defRPr>
                <a:solidFill>
                  <a:schemeClr val="accent1"/>
                </a:solidFill>
              </a:defRPr>
            </a:lvl1pPr>
          </a:lstStyle>
          <a:p>
            <a:fld id="{96ACBB43-5C7B-084B-877B-5EF90931306D}" type="slidenum">
              <a:rPr lang="en-US" smtClean="0"/>
              <a:pPr/>
              <a:t>‹#›</a:t>
            </a:fld>
            <a:endParaRPr lang="en-US"/>
          </a:p>
        </p:txBody>
      </p:sp>
      <p:pic>
        <p:nvPicPr>
          <p:cNvPr id="8" name="Picture 7">
            <a:extLst>
              <a:ext uri="{FF2B5EF4-FFF2-40B4-BE49-F238E27FC236}">
                <a16:creationId xmlns:a16="http://schemas.microsoft.com/office/drawing/2014/main" id="{CA42C5F1-2F01-BC45-B052-0E2591C3E04A}"/>
              </a:ext>
            </a:extLst>
          </p:cNvPr>
          <p:cNvPicPr>
            <a:picLocks noChangeAspect="1"/>
          </p:cNvPicPr>
          <p:nvPr userDrawn="1"/>
        </p:nvPicPr>
        <p:blipFill>
          <a:blip r:embed="rId3"/>
          <a:stretch>
            <a:fillRect/>
          </a:stretch>
        </p:blipFill>
        <p:spPr>
          <a:xfrm flipV="1">
            <a:off x="2584139" y="4684973"/>
            <a:ext cx="591257" cy="83259"/>
          </a:xfrm>
          <a:prstGeom prst="rect">
            <a:avLst/>
          </a:prstGeom>
        </p:spPr>
      </p:pic>
      <p:pic>
        <p:nvPicPr>
          <p:cNvPr id="10" name="Picture 9" descr="Logo&#10;&#10;Description automatically generated">
            <a:extLst>
              <a:ext uri="{FF2B5EF4-FFF2-40B4-BE49-F238E27FC236}">
                <a16:creationId xmlns:a16="http://schemas.microsoft.com/office/drawing/2014/main" id="{0BBB2925-A927-D148-9A36-E91185C7E5AC}"/>
              </a:ext>
            </a:extLst>
          </p:cNvPr>
          <p:cNvPicPr>
            <a:picLocks noChangeAspect="1"/>
          </p:cNvPicPr>
          <p:nvPr userDrawn="1"/>
        </p:nvPicPr>
        <p:blipFill>
          <a:blip r:embed="rId4"/>
          <a:stretch>
            <a:fillRect/>
          </a:stretch>
        </p:blipFill>
        <p:spPr>
          <a:xfrm>
            <a:off x="560373" y="6038064"/>
            <a:ext cx="3984653" cy="830136"/>
          </a:xfrm>
          <a:prstGeom prst="rect">
            <a:avLst/>
          </a:prstGeom>
        </p:spPr>
      </p:pic>
    </p:spTree>
    <p:extLst>
      <p:ext uri="{BB962C8B-B14F-4D97-AF65-F5344CB8AC3E}">
        <p14:creationId xmlns:p14="http://schemas.microsoft.com/office/powerpoint/2010/main" val="670807313"/>
      </p:ext>
    </p:extLst>
  </p:cSld>
  <p:clrMapOvr>
    <a:masterClrMapping/>
  </p:clrMapOvr>
  <p:extLst>
    <p:ext uri="{DCECCB84-F9BA-43D5-87BE-67443E8EF086}">
      <p15:sldGuideLst xmlns:p15="http://schemas.microsoft.com/office/powerpoint/2012/main">
        <p15:guide id="1" orient="horz" pos="2160">
          <p15:clr>
            <a:srgbClr val="FBAE40"/>
          </p15:clr>
        </p15:guide>
        <p15:guide id="2" pos="160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Graphic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1F221-2BC3-E54F-B0FA-0E997C82FF72}"/>
              </a:ext>
            </a:extLst>
          </p:cNvPr>
          <p:cNvSpPr>
            <a:spLocks noGrp="1"/>
          </p:cNvSpPr>
          <p:nvPr>
            <p:ph type="title"/>
          </p:nvPr>
        </p:nvSpPr>
        <p:spPr>
          <a:xfrm>
            <a:off x="1517650" y="677142"/>
            <a:ext cx="9356368" cy="390523"/>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E738DE30-E2CF-F94F-BA4F-A647229E915F}"/>
              </a:ext>
            </a:extLst>
          </p:cNvPr>
          <p:cNvSpPr>
            <a:spLocks noGrp="1"/>
          </p:cNvSpPr>
          <p:nvPr>
            <p:ph type="ftr" sz="quarter" idx="11"/>
          </p:nvPr>
        </p:nvSpPr>
        <p:spPr>
          <a:xfrm>
            <a:off x="4065652" y="6356350"/>
            <a:ext cx="4844172" cy="365125"/>
          </a:xfrm>
        </p:spPr>
        <p:txBody>
          <a:bodyPr/>
          <a:lstStyle/>
          <a:p>
            <a:endParaRPr lang="en-US"/>
          </a:p>
        </p:txBody>
      </p:sp>
      <p:sp>
        <p:nvSpPr>
          <p:cNvPr id="5" name="Slide Number Placeholder 4">
            <a:extLst>
              <a:ext uri="{FF2B5EF4-FFF2-40B4-BE49-F238E27FC236}">
                <a16:creationId xmlns:a16="http://schemas.microsoft.com/office/drawing/2014/main" id="{2DA18297-ED40-AE4D-B8E3-4B14EACD6F31}"/>
              </a:ext>
            </a:extLst>
          </p:cNvPr>
          <p:cNvSpPr>
            <a:spLocks noGrp="1"/>
          </p:cNvSpPr>
          <p:nvPr>
            <p:ph type="sldNum" sz="quarter" idx="12"/>
          </p:nvPr>
        </p:nvSpPr>
        <p:spPr/>
        <p:txBody>
          <a:bodyPr/>
          <a:lstStyle/>
          <a:p>
            <a:fld id="{96ACBB43-5C7B-084B-877B-5EF90931306D}" type="slidenum">
              <a:rPr lang="en-US" smtClean="0"/>
              <a:t>‹#›</a:t>
            </a:fld>
            <a:endParaRPr lang="en-US"/>
          </a:p>
        </p:txBody>
      </p:sp>
      <p:sp>
        <p:nvSpPr>
          <p:cNvPr id="6" name="Content Placeholder 5">
            <a:extLst>
              <a:ext uri="{FF2B5EF4-FFF2-40B4-BE49-F238E27FC236}">
                <a16:creationId xmlns:a16="http://schemas.microsoft.com/office/drawing/2014/main" id="{654F4AF3-3E0A-D14B-AFA1-1B60797F5DAA}"/>
              </a:ext>
            </a:extLst>
          </p:cNvPr>
          <p:cNvSpPr>
            <a:spLocks noGrp="1"/>
          </p:cNvSpPr>
          <p:nvPr>
            <p:ph sz="quarter" idx="13" hasCustomPrompt="1"/>
          </p:nvPr>
        </p:nvSpPr>
        <p:spPr>
          <a:xfrm>
            <a:off x="1517650" y="1394847"/>
            <a:ext cx="10398412" cy="4734491"/>
          </a:xfrm>
        </p:spPr>
        <p:txBody>
          <a:bodyPr/>
          <a:lstStyle>
            <a:lvl1pPr marL="0" indent="0">
              <a:buNone/>
              <a:defRPr/>
            </a:lvl1pPr>
          </a:lstStyle>
          <a:p>
            <a:pPr lvl="0"/>
            <a:r>
              <a:rPr lang="en-US"/>
              <a:t>Click to add content</a:t>
            </a:r>
          </a:p>
        </p:txBody>
      </p:sp>
      <p:pic>
        <p:nvPicPr>
          <p:cNvPr id="10" name="Picture 9" descr="Logo&#10;&#10;Description automatically generated">
            <a:extLst>
              <a:ext uri="{FF2B5EF4-FFF2-40B4-BE49-F238E27FC236}">
                <a16:creationId xmlns:a16="http://schemas.microsoft.com/office/drawing/2014/main" id="{7E878C48-93C4-6E4E-A769-D36698EF95B1}"/>
              </a:ext>
            </a:extLst>
          </p:cNvPr>
          <p:cNvPicPr>
            <a:picLocks noChangeAspect="1"/>
          </p:cNvPicPr>
          <p:nvPr userDrawn="1"/>
        </p:nvPicPr>
        <p:blipFill>
          <a:blip r:embed="rId3"/>
          <a:stretch>
            <a:fillRect/>
          </a:stretch>
        </p:blipFill>
        <p:spPr>
          <a:xfrm>
            <a:off x="9114" y="6069704"/>
            <a:ext cx="3984653" cy="830136"/>
          </a:xfrm>
          <a:prstGeom prst="rect">
            <a:avLst/>
          </a:prstGeom>
        </p:spPr>
      </p:pic>
    </p:spTree>
    <p:extLst>
      <p:ext uri="{BB962C8B-B14F-4D97-AF65-F5344CB8AC3E}">
        <p14:creationId xmlns:p14="http://schemas.microsoft.com/office/powerpoint/2010/main" val="32320166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A0BC1-E26E-F348-8264-AE55E086748F}"/>
              </a:ext>
            </a:extLst>
          </p:cNvPr>
          <p:cNvSpPr>
            <a:spLocks noGrp="1"/>
          </p:cNvSpPr>
          <p:nvPr>
            <p:ph type="title"/>
          </p:nvPr>
        </p:nvSpPr>
        <p:spPr>
          <a:xfrm>
            <a:off x="1157467" y="600016"/>
            <a:ext cx="10163196" cy="275647"/>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515E8F-7CC1-7A45-9C9D-F49BF2CAE0CF}"/>
              </a:ext>
            </a:extLst>
          </p:cNvPr>
          <p:cNvSpPr>
            <a:spLocks noGrp="1"/>
          </p:cNvSpPr>
          <p:nvPr>
            <p:ph type="body" idx="1"/>
          </p:nvPr>
        </p:nvSpPr>
        <p:spPr>
          <a:xfrm>
            <a:off x="1163880" y="1324536"/>
            <a:ext cx="5157787" cy="537177"/>
          </a:xfrm>
        </p:spPr>
        <p:txBody>
          <a:bodyPr anchor="t"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7B413C-B2A5-2B49-A4B8-E9FFD6BBEF55}"/>
              </a:ext>
            </a:extLst>
          </p:cNvPr>
          <p:cNvSpPr>
            <a:spLocks noGrp="1"/>
          </p:cNvSpPr>
          <p:nvPr>
            <p:ph sz="half" idx="2" hasCustomPrompt="1"/>
          </p:nvPr>
        </p:nvSpPr>
        <p:spPr>
          <a:xfrm>
            <a:off x="1184778" y="2200533"/>
            <a:ext cx="5136889" cy="3356642"/>
          </a:xfrm>
        </p:spPr>
        <p:txBody>
          <a:bodyPr/>
          <a:lstStyle>
            <a:lvl1pPr>
              <a:defRPr sz="3200"/>
            </a:lvl1pPr>
            <a:lvl3pPr marL="800100" indent="-342900">
              <a:buFont typeface="Arial" panose="020B0604020202020204" pitchFamily="34" charset="0"/>
              <a:buChar char="•"/>
              <a:defRPr/>
            </a:lvl3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0C7541-396E-B04E-BA5F-78A114E03795}"/>
              </a:ext>
            </a:extLst>
          </p:cNvPr>
          <p:cNvSpPr>
            <a:spLocks noGrp="1"/>
          </p:cNvSpPr>
          <p:nvPr>
            <p:ph type="body" sz="quarter" idx="3"/>
          </p:nvPr>
        </p:nvSpPr>
        <p:spPr>
          <a:xfrm>
            <a:off x="6519440" y="1324536"/>
            <a:ext cx="5160039" cy="537177"/>
          </a:xfrm>
        </p:spPr>
        <p:txBody>
          <a:bodyPr anchor="t" anchorCtr="0"/>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8678F0-C2AA-FE49-BABD-8E84BFBA8868}"/>
              </a:ext>
            </a:extLst>
          </p:cNvPr>
          <p:cNvSpPr>
            <a:spLocks noGrp="1"/>
          </p:cNvSpPr>
          <p:nvPr>
            <p:ph sz="quarter" idx="4" hasCustomPrompt="1"/>
          </p:nvPr>
        </p:nvSpPr>
        <p:spPr>
          <a:xfrm>
            <a:off x="6542589" y="2200533"/>
            <a:ext cx="5160040" cy="3356642"/>
          </a:xfrm>
        </p:spPr>
        <p:txBody>
          <a:bodyPr/>
          <a:lstStyle>
            <a:lvl1pPr>
              <a:defRPr sz="3200"/>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A6CF3B6-96DD-354B-9D35-097AC7F6B87D}"/>
              </a:ext>
            </a:extLst>
          </p:cNvPr>
          <p:cNvSpPr>
            <a:spLocks noGrp="1"/>
          </p:cNvSpPr>
          <p:nvPr>
            <p:ph type="ftr" sz="quarter" idx="11"/>
          </p:nvPr>
        </p:nvSpPr>
        <p:spPr>
          <a:xfrm>
            <a:off x="4065652" y="6356350"/>
            <a:ext cx="4844172" cy="365125"/>
          </a:xfrm>
        </p:spPr>
        <p:txBody>
          <a:bodyPr/>
          <a:lstStyle/>
          <a:p>
            <a:endParaRPr lang="en-US"/>
          </a:p>
        </p:txBody>
      </p:sp>
      <p:sp>
        <p:nvSpPr>
          <p:cNvPr id="9" name="Slide Number Placeholder 8">
            <a:extLst>
              <a:ext uri="{FF2B5EF4-FFF2-40B4-BE49-F238E27FC236}">
                <a16:creationId xmlns:a16="http://schemas.microsoft.com/office/drawing/2014/main" id="{D35B91E0-4870-CD48-8ECC-1DBCDBF283F4}"/>
              </a:ext>
            </a:extLst>
          </p:cNvPr>
          <p:cNvSpPr>
            <a:spLocks noGrp="1"/>
          </p:cNvSpPr>
          <p:nvPr>
            <p:ph type="sldNum" sz="quarter" idx="12"/>
          </p:nvPr>
        </p:nvSpPr>
        <p:spPr/>
        <p:txBody>
          <a:bodyPr/>
          <a:lstStyle/>
          <a:p>
            <a:fld id="{96ACBB43-5C7B-084B-877B-5EF90931306D}" type="slidenum">
              <a:rPr lang="en-US" smtClean="0"/>
              <a:t>‹#›</a:t>
            </a:fld>
            <a:endParaRPr lang="en-US"/>
          </a:p>
        </p:txBody>
      </p:sp>
      <p:cxnSp>
        <p:nvCxnSpPr>
          <p:cNvPr id="11" name="Straight Connector 10">
            <a:extLst>
              <a:ext uri="{FF2B5EF4-FFF2-40B4-BE49-F238E27FC236}">
                <a16:creationId xmlns:a16="http://schemas.microsoft.com/office/drawing/2014/main" id="{C882155A-D15F-6441-98DD-4C50FAA1A628}"/>
              </a:ext>
            </a:extLst>
          </p:cNvPr>
          <p:cNvCxnSpPr/>
          <p:nvPr userDrawn="1"/>
        </p:nvCxnSpPr>
        <p:spPr>
          <a:xfrm>
            <a:off x="1163880" y="1183938"/>
            <a:ext cx="5157787" cy="0"/>
          </a:xfrm>
          <a:prstGeom prst="line">
            <a:avLst/>
          </a:prstGeom>
          <a:ln w="47625"/>
        </p:spPr>
        <p:style>
          <a:lnRef idx="3">
            <a:schemeClr val="accent1"/>
          </a:lnRef>
          <a:fillRef idx="0">
            <a:schemeClr val="accent1"/>
          </a:fillRef>
          <a:effectRef idx="2">
            <a:schemeClr val="accent1"/>
          </a:effectRef>
          <a:fontRef idx="minor">
            <a:schemeClr val="tx1"/>
          </a:fontRef>
        </p:style>
      </p:cxnSp>
      <p:cxnSp>
        <p:nvCxnSpPr>
          <p:cNvPr id="12" name="Straight Connector 11">
            <a:extLst>
              <a:ext uri="{FF2B5EF4-FFF2-40B4-BE49-F238E27FC236}">
                <a16:creationId xmlns:a16="http://schemas.microsoft.com/office/drawing/2014/main" id="{EC42D5B9-E51E-504A-A069-E877528889DD}"/>
              </a:ext>
            </a:extLst>
          </p:cNvPr>
          <p:cNvCxnSpPr>
            <a:cxnSpLocks/>
          </p:cNvCxnSpPr>
          <p:nvPr userDrawn="1"/>
        </p:nvCxnSpPr>
        <p:spPr>
          <a:xfrm>
            <a:off x="6496292" y="1183938"/>
            <a:ext cx="5183188" cy="0"/>
          </a:xfrm>
          <a:prstGeom prst="line">
            <a:avLst/>
          </a:prstGeom>
          <a:ln w="47625"/>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id="{3C1C28F0-BE87-4D4C-8ABB-585C9A7178AB}"/>
              </a:ext>
            </a:extLst>
          </p:cNvPr>
          <p:cNvCxnSpPr/>
          <p:nvPr userDrawn="1"/>
        </p:nvCxnSpPr>
        <p:spPr>
          <a:xfrm>
            <a:off x="1163880" y="2075189"/>
            <a:ext cx="5157787"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6" name="Straight Connector 15">
            <a:extLst>
              <a:ext uri="{FF2B5EF4-FFF2-40B4-BE49-F238E27FC236}">
                <a16:creationId xmlns:a16="http://schemas.microsoft.com/office/drawing/2014/main" id="{2F103DE9-94D1-6845-BD4E-842135DC9FF6}"/>
              </a:ext>
            </a:extLst>
          </p:cNvPr>
          <p:cNvCxnSpPr>
            <a:cxnSpLocks/>
          </p:cNvCxnSpPr>
          <p:nvPr userDrawn="1"/>
        </p:nvCxnSpPr>
        <p:spPr>
          <a:xfrm>
            <a:off x="6519440" y="2075189"/>
            <a:ext cx="5160040"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E9B66F85-9BD7-4043-B761-2BAD2FFD09F6}"/>
              </a:ext>
            </a:extLst>
          </p:cNvPr>
          <p:cNvCxnSpPr>
            <a:cxnSpLocks/>
          </p:cNvCxnSpPr>
          <p:nvPr userDrawn="1"/>
        </p:nvCxnSpPr>
        <p:spPr>
          <a:xfrm>
            <a:off x="1187029" y="5956762"/>
            <a:ext cx="5134638" cy="0"/>
          </a:xfrm>
          <a:prstGeom prst="line">
            <a:avLst/>
          </a:prstGeom>
          <a:ln w="15875"/>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FABBB607-D0F6-8148-93DE-AB163FE92524}"/>
              </a:ext>
            </a:extLst>
          </p:cNvPr>
          <p:cNvCxnSpPr>
            <a:cxnSpLocks/>
          </p:cNvCxnSpPr>
          <p:nvPr userDrawn="1"/>
        </p:nvCxnSpPr>
        <p:spPr>
          <a:xfrm>
            <a:off x="6542589" y="5956762"/>
            <a:ext cx="5160040" cy="0"/>
          </a:xfrm>
          <a:prstGeom prst="line">
            <a:avLst/>
          </a:prstGeom>
          <a:ln w="15875"/>
        </p:spPr>
        <p:style>
          <a:lnRef idx="3">
            <a:schemeClr val="accent1"/>
          </a:lnRef>
          <a:fillRef idx="0">
            <a:schemeClr val="accent1"/>
          </a:fillRef>
          <a:effectRef idx="2">
            <a:schemeClr val="accent1"/>
          </a:effectRef>
          <a:fontRef idx="minor">
            <a:schemeClr val="tx1"/>
          </a:fontRef>
        </p:style>
      </p:cxnSp>
      <p:pic>
        <p:nvPicPr>
          <p:cNvPr id="20" name="Picture 19" descr="Logo&#10;&#10;Description automatically generated">
            <a:extLst>
              <a:ext uri="{FF2B5EF4-FFF2-40B4-BE49-F238E27FC236}">
                <a16:creationId xmlns:a16="http://schemas.microsoft.com/office/drawing/2014/main" id="{3F79F20C-2031-8D43-B640-11EDE945251B}"/>
              </a:ext>
            </a:extLst>
          </p:cNvPr>
          <p:cNvPicPr>
            <a:picLocks noChangeAspect="1"/>
          </p:cNvPicPr>
          <p:nvPr userDrawn="1"/>
        </p:nvPicPr>
        <p:blipFill>
          <a:blip r:embed="rId3"/>
          <a:stretch>
            <a:fillRect/>
          </a:stretch>
        </p:blipFill>
        <p:spPr>
          <a:xfrm>
            <a:off x="9114" y="6069704"/>
            <a:ext cx="3984653" cy="830136"/>
          </a:xfrm>
          <a:prstGeom prst="rect">
            <a:avLst/>
          </a:prstGeom>
        </p:spPr>
      </p:pic>
    </p:spTree>
    <p:extLst>
      <p:ext uri="{BB962C8B-B14F-4D97-AF65-F5344CB8AC3E}">
        <p14:creationId xmlns:p14="http://schemas.microsoft.com/office/powerpoint/2010/main" val="37746569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175" y="6031714"/>
            <a:ext cx="12188825" cy="8262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0" y="596770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32632"/>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 y="6036701"/>
            <a:ext cx="4639096" cy="777240"/>
          </a:xfrm>
          <a:prstGeom prst="rect">
            <a:avLst/>
          </a:prstGeom>
        </p:spPr>
      </p:pic>
    </p:spTree>
    <p:extLst>
      <p:ext uri="{BB962C8B-B14F-4D97-AF65-F5344CB8AC3E}">
        <p14:creationId xmlns:p14="http://schemas.microsoft.com/office/powerpoint/2010/main" val="1340087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638665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895652"/>
          </a:xfrm>
        </p:spPr>
        <p:txBody>
          <a:bodyPr/>
          <a:lstStyle/>
          <a:p>
            <a:r>
              <a:rPr lang="en-US"/>
              <a:t>Click to edit Master title style</a:t>
            </a:r>
          </a:p>
        </p:txBody>
      </p:sp>
      <p:sp>
        <p:nvSpPr>
          <p:cNvPr id="3" name="Content Placeholder 2"/>
          <p:cNvSpPr>
            <a:spLocks noGrp="1"/>
          </p:cNvSpPr>
          <p:nvPr>
            <p:ph sz="half" idx="1"/>
          </p:nvPr>
        </p:nvSpPr>
        <p:spPr>
          <a:xfrm>
            <a:off x="1097279" y="1311564"/>
            <a:ext cx="4937760" cy="45575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311564"/>
            <a:ext cx="4937760" cy="4557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7131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8" name="Rectangle 7"/>
          <p:cNvSpPr/>
          <p:nvPr/>
        </p:nvSpPr>
        <p:spPr>
          <a:xfrm>
            <a:off x="17" y="0"/>
            <a:ext cx="217976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179783"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58619" y="594359"/>
            <a:ext cx="1579417" cy="2555241"/>
          </a:xfrm>
        </p:spPr>
        <p:txBody>
          <a:bodyPr anchor="b">
            <a:normAutofit/>
          </a:bodyPr>
          <a:lstStyle>
            <a:lvl1pPr algn="l">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2521530" y="731520"/>
            <a:ext cx="877131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8619" y="5218545"/>
            <a:ext cx="1489372" cy="1334290"/>
          </a:xfrm>
          <a:prstGeom prst="rect">
            <a:avLst/>
          </a:prstGeom>
        </p:spPr>
      </p:pic>
    </p:spTree>
    <p:extLst>
      <p:ext uri="{BB962C8B-B14F-4D97-AF65-F5344CB8AC3E}">
        <p14:creationId xmlns:p14="http://schemas.microsoft.com/office/powerpoint/2010/main" val="2934395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1142077"/>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884218"/>
            <a:ext cx="3200400" cy="3796146"/>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056276"/>
            <a:ext cx="3200400" cy="536199"/>
          </a:xfrm>
          <a:prstGeom prst="rect">
            <a:avLst/>
          </a:prstGeom>
        </p:spPr>
      </p:pic>
    </p:spTree>
    <p:extLst>
      <p:ext uri="{BB962C8B-B14F-4D97-AF65-F5344CB8AC3E}">
        <p14:creationId xmlns:p14="http://schemas.microsoft.com/office/powerpoint/2010/main" val="3746741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Section Header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371F90-DBFE-EE46-A019-9095DD2D1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Text">
            <a:extLst>
              <a:ext uri="{FF2B5EF4-FFF2-40B4-BE49-F238E27FC236}">
                <a16:creationId xmlns:a16="http://schemas.microsoft.com/office/drawing/2014/main" id="{16FE7423-261B-4945-8D6D-F1144DE94F11}"/>
              </a:ext>
            </a:extLst>
          </p:cNvPr>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69FB2"/>
                </a:solidFill>
              </a:defRPr>
            </a:lvl1pPr>
          </a:lstStyle>
          <a:p>
            <a:r>
              <a:rPr lang="en-US"/>
              <a:t>Click to edit Master title style</a:t>
            </a:r>
            <a:endParaRPr/>
          </a:p>
        </p:txBody>
      </p:sp>
      <p:pic>
        <p:nvPicPr>
          <p:cNvPr id="8" name="Picture 7">
            <a:extLst>
              <a:ext uri="{FF2B5EF4-FFF2-40B4-BE49-F238E27FC236}">
                <a16:creationId xmlns:a16="http://schemas.microsoft.com/office/drawing/2014/main" id="{43482279-DE8F-CD44-8DDC-705DE6C88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4111001856"/>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4925" y="1567537"/>
            <a:ext cx="11085097" cy="2387600"/>
          </a:xfrm>
        </p:spPr>
        <p:txBody>
          <a:bodyPr anchor="t"/>
          <a:lstStyle>
            <a:lvl1pPr algn="l">
              <a:defRPr sz="5400" cap="none" baseline="0"/>
            </a:lvl1pPr>
          </a:lstStyle>
          <a:p>
            <a:r>
              <a:rPr lang="en-US"/>
              <a:t>Click To Edit Master Title Style</a:t>
            </a:r>
          </a:p>
        </p:txBody>
      </p:sp>
      <p:sp>
        <p:nvSpPr>
          <p:cNvPr id="3" name="Subtitle 2"/>
          <p:cNvSpPr>
            <a:spLocks noGrp="1"/>
          </p:cNvSpPr>
          <p:nvPr>
            <p:ph type="subTitle" idx="1"/>
          </p:nvPr>
        </p:nvSpPr>
        <p:spPr>
          <a:xfrm>
            <a:off x="1126959" y="2610852"/>
            <a:ext cx="9144000" cy="1311440"/>
          </a:xfrm>
        </p:spPr>
        <p:txBody>
          <a:bodyPr>
            <a:normAutofit/>
          </a:bodyPr>
          <a:lstStyle>
            <a:lvl1pPr marL="0" indent="0" algn="l">
              <a:buNone/>
              <a:defRPr sz="3600">
                <a:solidFill>
                  <a:schemeClr val="accent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2457" y="2852382"/>
            <a:ext cx="3159457" cy="3159457"/>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95402" y="4648202"/>
            <a:ext cx="2493055" cy="390111"/>
          </a:xfrm>
          <a:prstGeom prst="rect">
            <a:avLst/>
          </a:prstGeom>
        </p:spPr>
      </p:pic>
    </p:spTree>
    <p:extLst>
      <p:ext uri="{BB962C8B-B14F-4D97-AF65-F5344CB8AC3E}">
        <p14:creationId xmlns:p14="http://schemas.microsoft.com/office/powerpoint/2010/main" val="5724588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4925" y="1567537"/>
            <a:ext cx="11085097" cy="2387600"/>
          </a:xfrm>
        </p:spPr>
        <p:txBody>
          <a:bodyPr anchor="t"/>
          <a:lstStyle>
            <a:lvl1pPr algn="l">
              <a:defRPr sz="5400" cap="none" baseline="0"/>
            </a:lvl1pPr>
          </a:lstStyle>
          <a:p>
            <a:r>
              <a:rPr lang="en-US"/>
              <a:t>Click To Edit Master Title Style</a:t>
            </a:r>
          </a:p>
        </p:txBody>
      </p:sp>
      <p:sp>
        <p:nvSpPr>
          <p:cNvPr id="3" name="Subtitle 2"/>
          <p:cNvSpPr>
            <a:spLocks noGrp="1"/>
          </p:cNvSpPr>
          <p:nvPr>
            <p:ph type="subTitle" idx="1"/>
          </p:nvPr>
        </p:nvSpPr>
        <p:spPr>
          <a:xfrm>
            <a:off x="1126959" y="2610852"/>
            <a:ext cx="9144000" cy="1311440"/>
          </a:xfrm>
        </p:spPr>
        <p:txBody>
          <a:bodyPr>
            <a:normAutofit/>
          </a:bodyPr>
          <a:lstStyle>
            <a:lvl1pPr marL="0" indent="0" algn="l">
              <a:buNone/>
              <a:defRPr sz="3600">
                <a:solidFill>
                  <a:schemeClr val="accent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2457" y="2852382"/>
            <a:ext cx="3159457" cy="3159457"/>
          </a:xfrm>
          <a:prstGeom prst="rect">
            <a:avLst/>
          </a:prstGeom>
        </p:spPr>
      </p:pic>
    </p:spTree>
    <p:extLst>
      <p:ext uri="{BB962C8B-B14F-4D97-AF65-F5344CB8AC3E}">
        <p14:creationId xmlns:p14="http://schemas.microsoft.com/office/powerpoint/2010/main" val="42110049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lvl1pPr marL="457189" indent="-457189">
              <a:defRPr sz="4000"/>
            </a:lvl1pPr>
            <a:lvl2pPr marL="914377" indent="-457189">
              <a:defRPr sz="3600"/>
            </a:lvl2pPr>
            <a:lvl3pPr marL="1371566" indent="-457189">
              <a:defRPr sz="3200"/>
            </a:lvl3pPr>
            <a:lvl4pPr marL="1828754" indent="-457189">
              <a:defRPr sz="2800"/>
            </a:lvl4pPr>
            <a:lvl5pPr marL="2285943" indent="-457189">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46718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8496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76" y="228601"/>
            <a:ext cx="12188824"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25906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22435418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859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3" name="Picture 8" descr="DMC"/>
          <p:cNvPicPr>
            <a:picLocks noChangeAspect="1" noChangeArrowheads="1"/>
          </p:cNvPicPr>
          <p:nvPr userDrawn="1"/>
        </p:nvPicPr>
        <p:blipFill rotWithShape="1">
          <a:blip r:embed="rId2">
            <a:clrChange>
              <a:clrFrom>
                <a:srgbClr val="000000"/>
              </a:clrFrom>
              <a:clrTo>
                <a:srgbClr val="000000">
                  <a:alpha val="0"/>
                </a:srgbClr>
              </a:clrTo>
            </a:clrChange>
            <a:grayscl/>
            <a:biLevel thresh="50000"/>
            <a:extLst>
              <a:ext uri="{28A0092B-C50C-407E-A947-70E740481C1C}">
                <a14:useLocalDpi xmlns:a14="http://schemas.microsoft.com/office/drawing/2010/main" val="0"/>
              </a:ext>
            </a:extLst>
          </a:blip>
          <a:srcRect l="17079" t="35463" r="17987" b="39428"/>
          <a:stretch/>
        </p:blipFill>
        <p:spPr bwMode="auto">
          <a:xfrm>
            <a:off x="3072064" y="2434392"/>
            <a:ext cx="6083968" cy="1764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791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0592700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791477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AE15565-90B7-4B48-82A9-E3239121F5E1}"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7" name="Title 1"/>
          <p:cNvSpPr>
            <a:spLocks noGrp="1"/>
          </p:cNvSpPr>
          <p:nvPr>
            <p:ph type="ctrTitle"/>
          </p:nvPr>
        </p:nvSpPr>
        <p:spPr>
          <a:xfrm>
            <a:off x="609600" y="1122363"/>
            <a:ext cx="10363200" cy="2387600"/>
          </a:xfrm>
        </p:spPr>
        <p:txBody>
          <a:bodyPr anchor="b"/>
          <a:lstStyle>
            <a:lvl1pPr algn="l">
              <a:defRPr sz="6000"/>
            </a:lvl1pPr>
          </a:lstStyle>
          <a:p>
            <a:r>
              <a:rPr lang="en-US"/>
              <a:t>Click to edit Master title style</a:t>
            </a:r>
          </a:p>
        </p:txBody>
      </p:sp>
      <p:sp>
        <p:nvSpPr>
          <p:cNvPr id="8" name="Subtitle 2"/>
          <p:cNvSpPr>
            <a:spLocks noGrp="1"/>
          </p:cNvSpPr>
          <p:nvPr>
            <p:ph type="subTitle" idx="1"/>
          </p:nvPr>
        </p:nvSpPr>
        <p:spPr>
          <a:xfrm>
            <a:off x="6096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677757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4924" y="1567537"/>
            <a:ext cx="11085097" cy="2387600"/>
          </a:xfrm>
        </p:spPr>
        <p:txBody>
          <a:bodyPr anchor="t"/>
          <a:lstStyle>
            <a:lvl1pPr algn="l">
              <a:defRPr sz="5400" cap="none" baseline="0"/>
            </a:lvl1pPr>
          </a:lstStyle>
          <a:p>
            <a:r>
              <a:rPr lang="en-US"/>
              <a:t>Click To Edit Master Title Style</a:t>
            </a:r>
          </a:p>
        </p:txBody>
      </p:sp>
      <p:sp>
        <p:nvSpPr>
          <p:cNvPr id="3" name="Subtitle 2"/>
          <p:cNvSpPr>
            <a:spLocks noGrp="1"/>
          </p:cNvSpPr>
          <p:nvPr>
            <p:ph type="subTitle" idx="1"/>
          </p:nvPr>
        </p:nvSpPr>
        <p:spPr>
          <a:xfrm>
            <a:off x="1126958" y="2610852"/>
            <a:ext cx="9144000" cy="1311440"/>
          </a:xfrm>
        </p:spPr>
        <p:txBody>
          <a:bodyPr>
            <a:normAutofit/>
          </a:bodyPr>
          <a:lstStyle>
            <a:lvl1pPr marL="0" indent="0" algn="l">
              <a:buNone/>
              <a:defRPr sz="3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2455" y="2852381"/>
            <a:ext cx="3159457" cy="3159457"/>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18505" y="2862839"/>
            <a:ext cx="3165745" cy="3165745"/>
          </a:xfrm>
          <a:prstGeom prst="rect">
            <a:avLst/>
          </a:prstGeom>
        </p:spPr>
      </p:pic>
      <p:pic>
        <p:nvPicPr>
          <p:cNvPr id="8" name="Picture 7" descr="CHildrens hand-01"/>
          <p:cNvPicPr>
            <a:picLocks noGrp="1" noChangeAspect="1"/>
          </p:cNvPicPr>
          <p:nvPr isPhoto="1" userDrawn="1"/>
        </p:nvPicPr>
        <p:blipFill rotWithShape="1">
          <a:blip r:embed="rId4" cstate="print">
            <a:lum/>
            <a:extLst>
              <a:ext uri="{28A0092B-C50C-407E-A947-70E740481C1C}">
                <a14:useLocalDpi xmlns:a14="http://schemas.microsoft.com/office/drawing/2010/main" val="0"/>
              </a:ext>
            </a:extLst>
          </a:blip>
          <a:srcRect l="12037" t="20952" r="11709" b="20507"/>
          <a:stretch/>
        </p:blipFill>
        <p:spPr>
          <a:xfrm>
            <a:off x="8077200" y="2808766"/>
            <a:ext cx="3308624" cy="3287233"/>
          </a:xfrm>
          <a:prstGeom prst="rect">
            <a:avLst/>
          </a:prstGeom>
          <a:noFill/>
          <a:ln>
            <a:noFill/>
          </a:ln>
        </p:spPr>
      </p:pic>
    </p:spTree>
    <p:extLst>
      <p:ext uri="{BB962C8B-B14F-4D97-AF65-F5344CB8AC3E}">
        <p14:creationId xmlns:p14="http://schemas.microsoft.com/office/powerpoint/2010/main" val="29040951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Master Title Style</a:t>
            </a:r>
          </a:p>
        </p:txBody>
      </p:sp>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833640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457200" indent="-457200">
              <a:defRPr sz="4000"/>
            </a:lvl1pPr>
            <a:lvl2pPr marL="914400" indent="-457200">
              <a:defRPr sz="3600"/>
            </a:lvl2pPr>
            <a:lvl3pPr marL="1371600" indent="-457200">
              <a:defRPr sz="3200"/>
            </a:lvl3pPr>
            <a:lvl4pPr marL="1828800" indent="-457200">
              <a:defRPr sz="2800"/>
            </a:lvl4pPr>
            <a:lvl5pPr marL="2286000" indent="-457200">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p:txBody>
          <a:bodyPr/>
          <a:lstStyle>
            <a:lvl1pPr>
              <a:defRPr baseline="0"/>
            </a:lvl1p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6096000"/>
            <a:ext cx="3124200" cy="620224"/>
          </a:xfrm>
          <a:prstGeom prst="rect">
            <a:avLst/>
          </a:prstGeom>
        </p:spPr>
      </p:pic>
    </p:spTree>
    <p:extLst>
      <p:ext uri="{BB962C8B-B14F-4D97-AF65-F5344CB8AC3E}">
        <p14:creationId xmlns:p14="http://schemas.microsoft.com/office/powerpoint/2010/main" val="29104286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sz="40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0384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76" y="365125"/>
            <a:ext cx="12188824"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77467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8236322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38873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3436" y="2438400"/>
            <a:ext cx="6016764" cy="1652019"/>
          </a:xfrm>
          <a:prstGeom prst="rect">
            <a:avLst/>
          </a:prstGeom>
        </p:spPr>
      </p:pic>
    </p:spTree>
    <p:extLst>
      <p:ext uri="{BB962C8B-B14F-4D97-AF65-F5344CB8AC3E}">
        <p14:creationId xmlns:p14="http://schemas.microsoft.com/office/powerpoint/2010/main" val="24640954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4600" y="2590800"/>
            <a:ext cx="7676706" cy="1524000"/>
          </a:xfrm>
          <a:prstGeom prst="rect">
            <a:avLst/>
          </a:prstGeom>
        </p:spPr>
      </p:pic>
    </p:spTree>
    <p:extLst>
      <p:ext uri="{BB962C8B-B14F-4D97-AF65-F5344CB8AC3E}">
        <p14:creationId xmlns:p14="http://schemas.microsoft.com/office/powerpoint/2010/main" val="11108526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4004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E15565-90B7-4B48-82A9-E3239121F5E1}"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846502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551364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878418" y="1962151"/>
            <a:ext cx="10435167" cy="4156075"/>
          </a:xfrm>
        </p:spPr>
        <p:txBody>
          <a:bodyPr/>
          <a:lstStyle/>
          <a:p>
            <a:pPr lvl="0"/>
            <a:endParaRPr lang="en-US" noProof="0"/>
          </a:p>
        </p:txBody>
      </p:sp>
      <p:sp>
        <p:nvSpPr>
          <p:cNvPr id="5" name="Title 1"/>
          <p:cNvSpPr>
            <a:spLocks noGrp="1"/>
          </p:cNvSpPr>
          <p:nvPr>
            <p:ph type="title" hasCustomPrompt="1"/>
          </p:nvPr>
        </p:nvSpPr>
        <p:spPr>
          <a:xfrm>
            <a:off x="0" y="228600"/>
            <a:ext cx="12192000" cy="1325563"/>
          </a:xfrm>
        </p:spPr>
        <p:txBody>
          <a:bodyPr/>
          <a:lstStyle/>
          <a:p>
            <a:r>
              <a:rPr lang="en-US"/>
              <a:t>Click To Edit Master Title Style</a:t>
            </a:r>
          </a:p>
        </p:txBody>
      </p:sp>
    </p:spTree>
    <p:extLst>
      <p:ext uri="{BB962C8B-B14F-4D97-AF65-F5344CB8AC3E}">
        <p14:creationId xmlns:p14="http://schemas.microsoft.com/office/powerpoint/2010/main" val="38321384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06400" y="1295400"/>
            <a:ext cx="11379200" cy="1600200"/>
          </a:xfrm>
        </p:spPr>
        <p:txBody>
          <a:bodyPr anchor="ctr"/>
          <a:lstStyle>
            <a:lvl1pPr algn="ctr">
              <a:lnSpc>
                <a:spcPct val="90000"/>
              </a:lnSpc>
              <a:defRPr sz="4000"/>
            </a:lvl1pPr>
          </a:lstStyle>
          <a:p>
            <a:r>
              <a:rPr lang="en-US"/>
              <a:t>Click to edit Master title style</a:t>
            </a:r>
          </a:p>
        </p:txBody>
      </p:sp>
      <p:sp>
        <p:nvSpPr>
          <p:cNvPr id="3075" name="Rectangle 3"/>
          <p:cNvSpPr>
            <a:spLocks noGrp="1" noChangeArrowheads="1"/>
          </p:cNvSpPr>
          <p:nvPr>
            <p:ph type="subTitle" idx="1"/>
          </p:nvPr>
        </p:nvSpPr>
        <p:spPr>
          <a:xfrm>
            <a:off x="406400" y="3124200"/>
            <a:ext cx="11379200" cy="1219200"/>
          </a:xfrm>
        </p:spPr>
        <p:txBody>
          <a:bodyPr/>
          <a:lstStyle>
            <a:lvl1pPr marL="0" indent="0" algn="ctr">
              <a:buFont typeface="Times" pitchFamily="-111" charset="0"/>
              <a:buNone/>
              <a:defRPr sz="1800" b="1"/>
            </a:lvl1pPr>
          </a:lstStyle>
          <a:p>
            <a:r>
              <a:rPr lang="en-US"/>
              <a:t>Click to edit Master subtitle style</a:t>
            </a:r>
          </a:p>
        </p:txBody>
      </p:sp>
    </p:spTree>
    <p:extLst>
      <p:ext uri="{BB962C8B-B14F-4D97-AF65-F5344CB8AC3E}">
        <p14:creationId xmlns:p14="http://schemas.microsoft.com/office/powerpoint/2010/main" val="23363703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63795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281969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200" y="1676400"/>
            <a:ext cx="5334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676400"/>
            <a:ext cx="5334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03541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51390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04133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9023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03829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237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237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E15565-90B7-4B48-82A9-E3239121F5E1}"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41371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59696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457200"/>
            <a:ext cx="10871200" cy="1066800"/>
          </a:xfrm>
        </p:spPr>
        <p:txBody>
          <a:bodyPr/>
          <a:lstStyle/>
          <a:p>
            <a:r>
              <a:rPr lang="en-US"/>
              <a:t>Click to edit Master title style</a:t>
            </a:r>
          </a:p>
        </p:txBody>
      </p:sp>
      <p:sp>
        <p:nvSpPr>
          <p:cNvPr id="3" name="Content Placeholder 2"/>
          <p:cNvSpPr>
            <a:spLocks noGrp="1"/>
          </p:cNvSpPr>
          <p:nvPr>
            <p:ph sz="half" idx="1"/>
          </p:nvPr>
        </p:nvSpPr>
        <p:spPr>
          <a:xfrm>
            <a:off x="711200" y="1676400"/>
            <a:ext cx="5334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48400" y="1676400"/>
            <a:ext cx="5334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78707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5D2B18AC-CF73-C140-B060-1998FF0BF5E3}" type="datetimeFigureOut">
              <a:rPr lang="en-US" smtClean="0"/>
              <a:t>7/26/2022</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AE7B3DFC-78FB-BC48-B710-368833A97EB4}" type="slidenum">
              <a:rPr lang="en-US" smtClean="0"/>
              <a:t>‹#›</a:t>
            </a:fld>
            <a:endParaRPr lang="en-US"/>
          </a:p>
        </p:txBody>
      </p:sp>
    </p:spTree>
    <p:extLst>
      <p:ext uri="{BB962C8B-B14F-4D97-AF65-F5344CB8AC3E}">
        <p14:creationId xmlns:p14="http://schemas.microsoft.com/office/powerpoint/2010/main" val="37235660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2B18AC-CF73-C140-B060-1998FF0BF5E3}"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AE7B3DFC-78FB-BC48-B710-368833A97EB4}" type="slidenum">
              <a:rPr lang="en-US" smtClean="0"/>
              <a:t>‹#›</a:t>
            </a:fld>
            <a:endParaRPr lang="en-US"/>
          </a:p>
        </p:txBody>
      </p:sp>
    </p:spTree>
    <p:extLst>
      <p:ext uri="{BB962C8B-B14F-4D97-AF65-F5344CB8AC3E}">
        <p14:creationId xmlns:p14="http://schemas.microsoft.com/office/powerpoint/2010/main" val="31162761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5D2B18AC-CF73-C140-B060-1998FF0BF5E3}" type="datetimeFigureOut">
              <a:rPr lang="en-US" smtClean="0"/>
              <a:t>7/26/2022</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AE7B3DFC-78FB-BC48-B710-368833A97EB4}" type="slidenum">
              <a:rPr lang="en-US" smtClean="0"/>
              <a:t>‹#›</a:t>
            </a:fld>
            <a:endParaRPr lang="en-US"/>
          </a:p>
        </p:txBody>
      </p:sp>
    </p:spTree>
    <p:extLst>
      <p:ext uri="{BB962C8B-B14F-4D97-AF65-F5344CB8AC3E}">
        <p14:creationId xmlns:p14="http://schemas.microsoft.com/office/powerpoint/2010/main" val="20734058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2B18AC-CF73-C140-B060-1998FF0BF5E3}"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7B3DFC-78FB-BC48-B710-368833A97EB4}" type="slidenum">
              <a:rPr lang="en-US" smtClean="0"/>
              <a:t>‹#›</a:t>
            </a:fld>
            <a:endParaRPr lang="en-US"/>
          </a:p>
        </p:txBody>
      </p:sp>
    </p:spTree>
    <p:extLst>
      <p:ext uri="{BB962C8B-B14F-4D97-AF65-F5344CB8AC3E}">
        <p14:creationId xmlns:p14="http://schemas.microsoft.com/office/powerpoint/2010/main" val="22814172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2B18AC-CF73-C140-B060-1998FF0BF5E3}" type="datetimeFigureOut">
              <a:rPr lang="en-US" smtClean="0"/>
              <a:t>7/26/2022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7B3DFC-78FB-BC48-B710-368833A97EB4}" type="slidenum">
              <a:rPr lang="en-US" smtClean="0"/>
              <a:t>‹#›</a:t>
            </a:fld>
            <a:endParaRPr lang="en-US"/>
          </a:p>
        </p:txBody>
      </p:sp>
    </p:spTree>
    <p:extLst>
      <p:ext uri="{BB962C8B-B14F-4D97-AF65-F5344CB8AC3E}">
        <p14:creationId xmlns:p14="http://schemas.microsoft.com/office/powerpoint/2010/main" val="35811940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2B18AC-CF73-C140-B060-1998FF0BF5E3}" type="datetimeFigureOut">
              <a:rPr lang="en-US" smtClean="0"/>
              <a:t>7/26/2022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7B3DFC-78FB-BC48-B710-368833A97EB4}" type="slidenum">
              <a:rPr lang="en-US" smtClean="0"/>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338835687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2B18AC-CF73-C140-B060-1998FF0BF5E3}" type="datetimeFigureOut">
              <a:rPr lang="en-US" smtClean="0"/>
              <a:t>7/26/2022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7B3DFC-78FB-BC48-B710-368833A97EB4}" type="slidenum">
              <a:rPr lang="en-US" smtClean="0"/>
              <a:t>‹#›</a:t>
            </a:fld>
            <a:endParaRPr lang="en-US"/>
          </a:p>
        </p:txBody>
      </p:sp>
    </p:spTree>
    <p:extLst>
      <p:ext uri="{BB962C8B-B14F-4D97-AF65-F5344CB8AC3E}">
        <p14:creationId xmlns:p14="http://schemas.microsoft.com/office/powerpoint/2010/main" val="30640530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D2B18AC-CF73-C140-B060-1998FF0BF5E3}" type="datetimeFigureOut">
              <a:rPr lang="en-US" smtClean="0"/>
              <a:t>7/26/2022</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AE7B3DFC-78FB-BC48-B710-368833A97EB4}" type="slidenum">
              <a:rPr lang="en-US" smtClean="0"/>
              <a:t>‹#›</a:t>
            </a:fld>
            <a:endParaRPr lang="en-US"/>
          </a:p>
        </p:txBody>
      </p:sp>
    </p:spTree>
    <p:extLst>
      <p:ext uri="{BB962C8B-B14F-4D97-AF65-F5344CB8AC3E}">
        <p14:creationId xmlns:p14="http://schemas.microsoft.com/office/powerpoint/2010/main" val="3445145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1590E34-D6B9-C048-9708-6D40DDC11ECC}"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13" name="Title 1"/>
          <p:cNvSpPr>
            <a:spLocks noGrp="1"/>
          </p:cNvSpPr>
          <p:nvPr>
            <p:ph type="ctrTitle"/>
          </p:nvPr>
        </p:nvSpPr>
        <p:spPr>
          <a:xfrm>
            <a:off x="609600" y="1122363"/>
            <a:ext cx="10363200" cy="2387600"/>
          </a:xfrm>
        </p:spPr>
        <p:txBody>
          <a:bodyPr anchor="b"/>
          <a:lstStyle>
            <a:lvl1pPr algn="l">
              <a:defRPr sz="6000"/>
            </a:lvl1pPr>
          </a:lstStyle>
          <a:p>
            <a:r>
              <a:rPr lang="en-US"/>
              <a:t>Click to edit Master title style</a:t>
            </a:r>
          </a:p>
        </p:txBody>
      </p:sp>
      <p:sp>
        <p:nvSpPr>
          <p:cNvPr id="14" name="Subtitle 2"/>
          <p:cNvSpPr>
            <a:spLocks noGrp="1"/>
          </p:cNvSpPr>
          <p:nvPr>
            <p:ph type="subTitle" idx="1"/>
          </p:nvPr>
        </p:nvSpPr>
        <p:spPr>
          <a:xfrm>
            <a:off x="6096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224664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2B18AC-CF73-C140-B060-1998FF0BF5E3}"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7B3DFC-78FB-BC48-B710-368833A97EB4}" type="slidenum">
              <a:rPr lang="en-US" smtClean="0"/>
              <a:t>‹#›</a:t>
            </a:fld>
            <a:endParaRPr lang="en-US"/>
          </a:p>
        </p:txBody>
      </p:sp>
    </p:spTree>
    <p:extLst>
      <p:ext uri="{BB962C8B-B14F-4D97-AF65-F5344CB8AC3E}">
        <p14:creationId xmlns:p14="http://schemas.microsoft.com/office/powerpoint/2010/main" val="39549256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2B18AC-CF73-C140-B060-1998FF0BF5E3}"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7B3DFC-78FB-BC48-B710-368833A97EB4}" type="slidenum">
              <a:rPr lang="en-US" smtClean="0"/>
              <a:t>‹#›</a:t>
            </a:fld>
            <a:endParaRPr lang="en-US"/>
          </a:p>
        </p:txBody>
      </p:sp>
    </p:spTree>
    <p:extLst>
      <p:ext uri="{BB962C8B-B14F-4D97-AF65-F5344CB8AC3E}">
        <p14:creationId xmlns:p14="http://schemas.microsoft.com/office/powerpoint/2010/main" val="123486290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5D2B18AC-CF73-C140-B060-1998FF0BF5E3}" type="datetimeFigureOut">
              <a:rPr lang="en-US" smtClean="0"/>
              <a:t>7/26/2022</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AE7B3DFC-78FB-BC48-B710-368833A97EB4}" type="slidenum">
              <a:rPr lang="en-US" smtClean="0"/>
              <a:t>‹#›</a:t>
            </a:fld>
            <a:endParaRPr lang="en-US"/>
          </a:p>
        </p:txBody>
      </p:sp>
    </p:spTree>
    <p:extLst>
      <p:ext uri="{BB962C8B-B14F-4D97-AF65-F5344CB8AC3E}">
        <p14:creationId xmlns:p14="http://schemas.microsoft.com/office/powerpoint/2010/main" val="152543870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395264"/>
            <a:ext cx="8534400" cy="724985"/>
          </a:xfrm>
        </p:spPr>
        <p:txBody>
          <a:bodyPr/>
          <a:lstStyle/>
          <a:p>
            <a:r>
              <a:rPr lang="en-US" dirty="0"/>
              <a:t>Click to edit Master title style</a:t>
            </a:r>
          </a:p>
        </p:txBody>
      </p:sp>
      <p:sp>
        <p:nvSpPr>
          <p:cNvPr id="4" name="Text Placeholder 3"/>
          <p:cNvSpPr>
            <a:spLocks noGrp="1"/>
          </p:cNvSpPr>
          <p:nvPr>
            <p:ph type="body" sz="quarter" idx="10"/>
          </p:nvPr>
        </p:nvSpPr>
        <p:spPr>
          <a:xfrm>
            <a:off x="406400" y="1561260"/>
            <a:ext cx="11379200" cy="4386921"/>
          </a:xfrm>
        </p:spPr>
        <p:txBody>
          <a:bodyPr/>
          <a:lstStyle>
            <a:lvl1pPr>
              <a:defRPr>
                <a:solidFill>
                  <a:srgbClr val="262626"/>
                </a:solidFill>
              </a:defRPr>
            </a:lvl1pPr>
            <a:lvl2pPr>
              <a:defRPr>
                <a:solidFill>
                  <a:srgbClr val="262626"/>
                </a:solidFill>
              </a:defRPr>
            </a:lvl2pPr>
            <a:lvl3pPr>
              <a:defRPr>
                <a:solidFill>
                  <a:srgbClr val="262626"/>
                </a:solidFill>
              </a:defRPr>
            </a:lvl3pPr>
          </a:lstStyle>
          <a:p>
            <a:pPr lvl="0"/>
            <a:r>
              <a:rPr lang="en-US" dirty="0"/>
              <a:t>Click to edit Master text styles</a:t>
            </a:r>
          </a:p>
          <a:p>
            <a:pPr lvl="1"/>
            <a:r>
              <a:rPr lang="en-US" dirty="0"/>
              <a:t>Second level</a:t>
            </a:r>
          </a:p>
          <a:p>
            <a:pPr lvl="2"/>
            <a:r>
              <a:rPr lang="en-US" dirty="0"/>
              <a:t>Third level</a:t>
            </a:r>
          </a:p>
        </p:txBody>
      </p:sp>
      <p:sp>
        <p:nvSpPr>
          <p:cNvPr id="3" name="TextBox 2"/>
          <p:cNvSpPr txBox="1"/>
          <p:nvPr userDrawn="1"/>
        </p:nvSpPr>
        <p:spPr>
          <a:xfrm>
            <a:off x="10418131" y="851976"/>
            <a:ext cx="184731" cy="424732"/>
          </a:xfrm>
          <a:prstGeom prst="rect">
            <a:avLst/>
          </a:prstGeom>
          <a:noFill/>
        </p:spPr>
        <p:txBody>
          <a:bodyPr wrap="none" rtlCol="0">
            <a:spAutoFit/>
          </a:bodyPr>
          <a:lstStyle/>
          <a:p>
            <a:pPr>
              <a:lnSpc>
                <a:spcPct val="90000"/>
              </a:lnSpc>
            </a:pPr>
            <a:endParaRPr lang="en-US" sz="2400" dirty="0">
              <a:solidFill>
                <a:srgbClr val="696253"/>
              </a:solidFill>
              <a:latin typeface="Calibri"/>
            </a:endParaRPr>
          </a:p>
        </p:txBody>
      </p:sp>
    </p:spTree>
    <p:extLst>
      <p:ext uri="{BB962C8B-B14F-4D97-AF65-F5344CB8AC3E}">
        <p14:creationId xmlns:p14="http://schemas.microsoft.com/office/powerpoint/2010/main" val="2938268134"/>
      </p:ext>
    </p:extLst>
  </p:cSld>
  <p:clrMapOvr>
    <a:masterClrMapping/>
  </p:clrMapOvr>
  <p:transition>
    <p:wipe dir="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395264"/>
            <a:ext cx="8534400" cy="724985"/>
          </a:xfrm>
        </p:spPr>
        <p:txBody>
          <a:bodyPr/>
          <a:lstStyle/>
          <a:p>
            <a:r>
              <a:rPr lang="en-US" dirty="0"/>
              <a:t>Click to edit Master title style</a:t>
            </a:r>
          </a:p>
        </p:txBody>
      </p:sp>
      <p:sp>
        <p:nvSpPr>
          <p:cNvPr id="4" name="Text Placeholder 3"/>
          <p:cNvSpPr>
            <a:spLocks noGrp="1"/>
          </p:cNvSpPr>
          <p:nvPr>
            <p:ph type="body" sz="quarter" idx="10"/>
          </p:nvPr>
        </p:nvSpPr>
        <p:spPr>
          <a:xfrm>
            <a:off x="406400" y="1561260"/>
            <a:ext cx="11379200" cy="4386921"/>
          </a:xfrm>
        </p:spPr>
        <p:txBody>
          <a:bodyPr/>
          <a:lstStyle>
            <a:lvl1pPr>
              <a:defRPr>
                <a:solidFill>
                  <a:srgbClr val="262626"/>
                </a:solidFill>
              </a:defRPr>
            </a:lvl1pPr>
            <a:lvl2pPr>
              <a:defRPr>
                <a:solidFill>
                  <a:srgbClr val="262626"/>
                </a:solidFill>
              </a:defRPr>
            </a:lvl2pPr>
            <a:lvl3pPr>
              <a:defRPr>
                <a:solidFill>
                  <a:srgbClr val="262626"/>
                </a:solidFill>
              </a:defRPr>
            </a:lvl3pPr>
          </a:lstStyle>
          <a:p>
            <a:pPr lvl="0"/>
            <a:r>
              <a:rPr lang="en-US" dirty="0"/>
              <a:t>Click to edit Master text styles</a:t>
            </a:r>
          </a:p>
          <a:p>
            <a:pPr lvl="1"/>
            <a:r>
              <a:rPr lang="en-US" dirty="0"/>
              <a:t>Second level</a:t>
            </a:r>
          </a:p>
          <a:p>
            <a:pPr lvl="2"/>
            <a:r>
              <a:rPr lang="en-US" dirty="0"/>
              <a:t>Third level</a:t>
            </a:r>
          </a:p>
        </p:txBody>
      </p:sp>
      <p:sp>
        <p:nvSpPr>
          <p:cNvPr id="3" name="TextBox 2"/>
          <p:cNvSpPr txBox="1"/>
          <p:nvPr userDrawn="1"/>
        </p:nvSpPr>
        <p:spPr>
          <a:xfrm>
            <a:off x="10418131" y="851976"/>
            <a:ext cx="184731" cy="424732"/>
          </a:xfrm>
          <a:prstGeom prst="rect">
            <a:avLst/>
          </a:prstGeom>
          <a:noFill/>
        </p:spPr>
        <p:txBody>
          <a:bodyPr wrap="none" rtlCol="0">
            <a:spAutoFit/>
          </a:bodyPr>
          <a:lstStyle/>
          <a:p>
            <a:pPr>
              <a:lnSpc>
                <a:spcPct val="90000"/>
              </a:lnSpc>
            </a:pPr>
            <a:endParaRPr lang="en-US" sz="2400" dirty="0">
              <a:solidFill>
                <a:srgbClr val="696253"/>
              </a:solidFill>
              <a:latin typeface="Calibri"/>
            </a:endParaRPr>
          </a:p>
        </p:txBody>
      </p:sp>
    </p:spTree>
    <p:extLst>
      <p:ext uri="{BB962C8B-B14F-4D97-AF65-F5344CB8AC3E}">
        <p14:creationId xmlns:p14="http://schemas.microsoft.com/office/powerpoint/2010/main" val="2737480840"/>
      </p:ext>
    </p:extLst>
  </p:cSld>
  <p:clrMapOvr>
    <a:masterClrMapping/>
  </p:clrMapOvr>
  <p:transition>
    <p:wipe dir="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395264"/>
            <a:ext cx="8534400" cy="724985"/>
          </a:xfrm>
        </p:spPr>
        <p:txBody>
          <a:bodyPr/>
          <a:lstStyle/>
          <a:p>
            <a:r>
              <a:rPr lang="en-US" dirty="0"/>
              <a:t>Click to edit Master title style</a:t>
            </a:r>
          </a:p>
        </p:txBody>
      </p:sp>
      <p:sp>
        <p:nvSpPr>
          <p:cNvPr id="4" name="Text Placeholder 3"/>
          <p:cNvSpPr>
            <a:spLocks noGrp="1"/>
          </p:cNvSpPr>
          <p:nvPr>
            <p:ph type="body" sz="quarter" idx="10"/>
          </p:nvPr>
        </p:nvSpPr>
        <p:spPr>
          <a:xfrm>
            <a:off x="406400" y="1561260"/>
            <a:ext cx="11379200" cy="4386921"/>
          </a:xfrm>
        </p:spPr>
        <p:txBody>
          <a:bodyPr/>
          <a:lstStyle>
            <a:lvl1pPr>
              <a:defRPr>
                <a:solidFill>
                  <a:srgbClr val="262626"/>
                </a:solidFill>
              </a:defRPr>
            </a:lvl1pPr>
            <a:lvl2pPr>
              <a:defRPr>
                <a:solidFill>
                  <a:srgbClr val="262626"/>
                </a:solidFill>
              </a:defRPr>
            </a:lvl2pPr>
            <a:lvl3pPr>
              <a:defRPr>
                <a:solidFill>
                  <a:srgbClr val="262626"/>
                </a:solidFill>
              </a:defRPr>
            </a:lvl3pPr>
          </a:lstStyle>
          <a:p>
            <a:pPr lvl="0"/>
            <a:r>
              <a:rPr lang="en-US" dirty="0"/>
              <a:t>Click to edit Master text styles</a:t>
            </a:r>
          </a:p>
          <a:p>
            <a:pPr lvl="1"/>
            <a:r>
              <a:rPr lang="en-US" dirty="0"/>
              <a:t>Second level</a:t>
            </a:r>
          </a:p>
          <a:p>
            <a:pPr lvl="2"/>
            <a:r>
              <a:rPr lang="en-US" dirty="0"/>
              <a:t>Third level</a:t>
            </a:r>
          </a:p>
        </p:txBody>
      </p:sp>
      <p:sp>
        <p:nvSpPr>
          <p:cNvPr id="3" name="TextBox 2"/>
          <p:cNvSpPr txBox="1"/>
          <p:nvPr userDrawn="1"/>
        </p:nvSpPr>
        <p:spPr>
          <a:xfrm>
            <a:off x="10418131" y="851976"/>
            <a:ext cx="184731" cy="424732"/>
          </a:xfrm>
          <a:prstGeom prst="rect">
            <a:avLst/>
          </a:prstGeom>
          <a:noFill/>
        </p:spPr>
        <p:txBody>
          <a:bodyPr wrap="none" rtlCol="0">
            <a:spAutoFit/>
          </a:bodyPr>
          <a:lstStyle/>
          <a:p>
            <a:pPr>
              <a:lnSpc>
                <a:spcPct val="90000"/>
              </a:lnSpc>
            </a:pPr>
            <a:endParaRPr lang="en-US" sz="2400" dirty="0">
              <a:solidFill>
                <a:srgbClr val="696253"/>
              </a:solidFill>
              <a:latin typeface="Calibri"/>
            </a:endParaRPr>
          </a:p>
        </p:txBody>
      </p:sp>
    </p:spTree>
    <p:extLst>
      <p:ext uri="{BB962C8B-B14F-4D97-AF65-F5344CB8AC3E}">
        <p14:creationId xmlns:p14="http://schemas.microsoft.com/office/powerpoint/2010/main" val="3740275265"/>
      </p:ext>
    </p:extLst>
  </p:cSld>
  <p:clrMapOvr>
    <a:masterClrMapping/>
  </p:clrMapOvr>
  <p:transition>
    <p:wipe dir="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395264"/>
            <a:ext cx="8534400" cy="724985"/>
          </a:xfrm>
        </p:spPr>
        <p:txBody>
          <a:bodyPr/>
          <a:lstStyle/>
          <a:p>
            <a:r>
              <a:rPr lang="en-US" dirty="0"/>
              <a:t>Click to edit Master title style</a:t>
            </a:r>
          </a:p>
        </p:txBody>
      </p:sp>
      <p:sp>
        <p:nvSpPr>
          <p:cNvPr id="4" name="Text Placeholder 3"/>
          <p:cNvSpPr>
            <a:spLocks noGrp="1"/>
          </p:cNvSpPr>
          <p:nvPr>
            <p:ph type="body" sz="quarter" idx="10"/>
          </p:nvPr>
        </p:nvSpPr>
        <p:spPr>
          <a:xfrm>
            <a:off x="406400" y="1561260"/>
            <a:ext cx="11379200" cy="4386921"/>
          </a:xfrm>
        </p:spPr>
        <p:txBody>
          <a:bodyPr/>
          <a:lstStyle>
            <a:lvl1pPr>
              <a:defRPr>
                <a:solidFill>
                  <a:srgbClr val="262626"/>
                </a:solidFill>
              </a:defRPr>
            </a:lvl1pPr>
            <a:lvl2pPr>
              <a:defRPr>
                <a:solidFill>
                  <a:srgbClr val="262626"/>
                </a:solidFill>
              </a:defRPr>
            </a:lvl2pPr>
            <a:lvl3pPr>
              <a:defRPr>
                <a:solidFill>
                  <a:srgbClr val="262626"/>
                </a:solidFill>
              </a:defRPr>
            </a:lvl3pPr>
          </a:lstStyle>
          <a:p>
            <a:pPr lvl="0"/>
            <a:r>
              <a:rPr lang="en-US" dirty="0"/>
              <a:t>Click to edit Master text styles</a:t>
            </a:r>
          </a:p>
          <a:p>
            <a:pPr lvl="1"/>
            <a:r>
              <a:rPr lang="en-US" dirty="0"/>
              <a:t>Second level</a:t>
            </a:r>
          </a:p>
          <a:p>
            <a:pPr lvl="2"/>
            <a:r>
              <a:rPr lang="en-US" dirty="0"/>
              <a:t>Third level</a:t>
            </a:r>
          </a:p>
        </p:txBody>
      </p:sp>
      <p:sp>
        <p:nvSpPr>
          <p:cNvPr id="3" name="TextBox 2"/>
          <p:cNvSpPr txBox="1"/>
          <p:nvPr userDrawn="1"/>
        </p:nvSpPr>
        <p:spPr>
          <a:xfrm>
            <a:off x="10418131" y="851976"/>
            <a:ext cx="184731" cy="424732"/>
          </a:xfrm>
          <a:prstGeom prst="rect">
            <a:avLst/>
          </a:prstGeom>
          <a:noFill/>
        </p:spPr>
        <p:txBody>
          <a:bodyPr wrap="none" rtlCol="0">
            <a:spAutoFit/>
          </a:bodyPr>
          <a:lstStyle/>
          <a:p>
            <a:pPr>
              <a:lnSpc>
                <a:spcPct val="90000"/>
              </a:lnSpc>
            </a:pPr>
            <a:endParaRPr lang="en-US" sz="2400" dirty="0">
              <a:solidFill>
                <a:srgbClr val="696253"/>
              </a:solidFill>
              <a:latin typeface="Calibri"/>
            </a:endParaRPr>
          </a:p>
        </p:txBody>
      </p:sp>
    </p:spTree>
    <p:extLst>
      <p:ext uri="{BB962C8B-B14F-4D97-AF65-F5344CB8AC3E}">
        <p14:creationId xmlns:p14="http://schemas.microsoft.com/office/powerpoint/2010/main" val="3313790001"/>
      </p:ext>
    </p:extLst>
  </p:cSld>
  <p:clrMapOvr>
    <a:masterClrMapping/>
  </p:clrMapOvr>
  <p:transition>
    <p:wipe dir="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395264"/>
            <a:ext cx="8534400" cy="724985"/>
          </a:xfrm>
        </p:spPr>
        <p:txBody>
          <a:bodyPr/>
          <a:lstStyle/>
          <a:p>
            <a:r>
              <a:rPr lang="en-US" dirty="0"/>
              <a:t>Click to edit Master title style</a:t>
            </a:r>
          </a:p>
        </p:txBody>
      </p:sp>
      <p:sp>
        <p:nvSpPr>
          <p:cNvPr id="4" name="Text Placeholder 3"/>
          <p:cNvSpPr>
            <a:spLocks noGrp="1"/>
          </p:cNvSpPr>
          <p:nvPr>
            <p:ph type="body" sz="quarter" idx="10"/>
          </p:nvPr>
        </p:nvSpPr>
        <p:spPr>
          <a:xfrm>
            <a:off x="406400" y="1561260"/>
            <a:ext cx="11379200" cy="4386921"/>
          </a:xfrm>
        </p:spPr>
        <p:txBody>
          <a:bodyPr/>
          <a:lstStyle>
            <a:lvl1pPr>
              <a:defRPr>
                <a:solidFill>
                  <a:srgbClr val="262626"/>
                </a:solidFill>
              </a:defRPr>
            </a:lvl1pPr>
            <a:lvl2pPr>
              <a:defRPr>
                <a:solidFill>
                  <a:srgbClr val="262626"/>
                </a:solidFill>
              </a:defRPr>
            </a:lvl2pPr>
            <a:lvl3pPr>
              <a:defRPr>
                <a:solidFill>
                  <a:srgbClr val="262626"/>
                </a:solidFill>
              </a:defRPr>
            </a:lvl3pPr>
          </a:lstStyle>
          <a:p>
            <a:pPr lvl="0"/>
            <a:r>
              <a:rPr lang="en-US" dirty="0"/>
              <a:t>Click to edit Master text styles</a:t>
            </a:r>
          </a:p>
          <a:p>
            <a:pPr lvl="1"/>
            <a:r>
              <a:rPr lang="en-US" dirty="0"/>
              <a:t>Second level</a:t>
            </a:r>
          </a:p>
          <a:p>
            <a:pPr lvl="2"/>
            <a:r>
              <a:rPr lang="en-US" dirty="0"/>
              <a:t>Third level</a:t>
            </a:r>
          </a:p>
        </p:txBody>
      </p:sp>
      <p:sp>
        <p:nvSpPr>
          <p:cNvPr id="3" name="TextBox 2"/>
          <p:cNvSpPr txBox="1"/>
          <p:nvPr userDrawn="1"/>
        </p:nvSpPr>
        <p:spPr>
          <a:xfrm>
            <a:off x="10418131" y="851976"/>
            <a:ext cx="184731" cy="424732"/>
          </a:xfrm>
          <a:prstGeom prst="rect">
            <a:avLst/>
          </a:prstGeom>
          <a:noFill/>
        </p:spPr>
        <p:txBody>
          <a:bodyPr wrap="none" rtlCol="0">
            <a:spAutoFit/>
          </a:bodyPr>
          <a:lstStyle/>
          <a:p>
            <a:pPr>
              <a:lnSpc>
                <a:spcPct val="90000"/>
              </a:lnSpc>
            </a:pPr>
            <a:endParaRPr lang="en-US" sz="2400" dirty="0">
              <a:solidFill>
                <a:srgbClr val="696253"/>
              </a:solidFill>
              <a:latin typeface="Calibri"/>
            </a:endParaRPr>
          </a:p>
        </p:txBody>
      </p:sp>
    </p:spTree>
    <p:extLst>
      <p:ext uri="{BB962C8B-B14F-4D97-AF65-F5344CB8AC3E}">
        <p14:creationId xmlns:p14="http://schemas.microsoft.com/office/powerpoint/2010/main" val="791981415"/>
      </p:ext>
    </p:extLst>
  </p:cSld>
  <p:clrMapOvr>
    <a:masterClrMapping/>
  </p:clrMapOvr>
  <p:transition>
    <p:wipe dir="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395264"/>
            <a:ext cx="8534400" cy="724985"/>
          </a:xfrm>
        </p:spPr>
        <p:txBody>
          <a:bodyPr/>
          <a:lstStyle/>
          <a:p>
            <a:r>
              <a:rPr lang="en-US" dirty="0"/>
              <a:t>Click to edit Master title style</a:t>
            </a:r>
          </a:p>
        </p:txBody>
      </p:sp>
      <p:sp>
        <p:nvSpPr>
          <p:cNvPr id="4" name="Text Placeholder 3"/>
          <p:cNvSpPr>
            <a:spLocks noGrp="1"/>
          </p:cNvSpPr>
          <p:nvPr>
            <p:ph type="body" sz="quarter" idx="10"/>
          </p:nvPr>
        </p:nvSpPr>
        <p:spPr>
          <a:xfrm>
            <a:off x="406400" y="1561260"/>
            <a:ext cx="11379200" cy="4386921"/>
          </a:xfrm>
        </p:spPr>
        <p:txBody>
          <a:bodyPr/>
          <a:lstStyle>
            <a:lvl1pPr>
              <a:defRPr>
                <a:solidFill>
                  <a:srgbClr val="262626"/>
                </a:solidFill>
              </a:defRPr>
            </a:lvl1pPr>
            <a:lvl2pPr>
              <a:defRPr>
                <a:solidFill>
                  <a:srgbClr val="262626"/>
                </a:solidFill>
              </a:defRPr>
            </a:lvl2pPr>
            <a:lvl3pPr>
              <a:defRPr>
                <a:solidFill>
                  <a:srgbClr val="262626"/>
                </a:solidFill>
              </a:defRPr>
            </a:lvl3pPr>
          </a:lstStyle>
          <a:p>
            <a:pPr lvl="0"/>
            <a:r>
              <a:rPr lang="en-US" dirty="0"/>
              <a:t>Click to edit Master text styles</a:t>
            </a:r>
          </a:p>
          <a:p>
            <a:pPr lvl="1"/>
            <a:r>
              <a:rPr lang="en-US" dirty="0"/>
              <a:t>Second level</a:t>
            </a:r>
          </a:p>
          <a:p>
            <a:pPr lvl="2"/>
            <a:r>
              <a:rPr lang="en-US" dirty="0"/>
              <a:t>Third level</a:t>
            </a:r>
          </a:p>
        </p:txBody>
      </p:sp>
      <p:sp>
        <p:nvSpPr>
          <p:cNvPr id="3" name="TextBox 2"/>
          <p:cNvSpPr txBox="1"/>
          <p:nvPr userDrawn="1"/>
        </p:nvSpPr>
        <p:spPr>
          <a:xfrm>
            <a:off x="10418131" y="851976"/>
            <a:ext cx="184731" cy="424732"/>
          </a:xfrm>
          <a:prstGeom prst="rect">
            <a:avLst/>
          </a:prstGeom>
          <a:noFill/>
        </p:spPr>
        <p:txBody>
          <a:bodyPr wrap="none" rtlCol="0">
            <a:spAutoFit/>
          </a:bodyPr>
          <a:lstStyle/>
          <a:p>
            <a:pPr>
              <a:lnSpc>
                <a:spcPct val="90000"/>
              </a:lnSpc>
            </a:pPr>
            <a:endParaRPr lang="en-US" sz="2400" dirty="0">
              <a:solidFill>
                <a:srgbClr val="696253"/>
              </a:solidFill>
              <a:latin typeface="Calibri"/>
            </a:endParaRPr>
          </a:p>
        </p:txBody>
      </p:sp>
    </p:spTree>
    <p:extLst>
      <p:ext uri="{BB962C8B-B14F-4D97-AF65-F5344CB8AC3E}">
        <p14:creationId xmlns:p14="http://schemas.microsoft.com/office/powerpoint/2010/main" val="1591624902"/>
      </p:ext>
    </p:extLst>
  </p:cSld>
  <p:clrMapOvr>
    <a:masterClrMapping/>
  </p:clrMapOvr>
  <p:transition>
    <p:wipe dir="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395264"/>
            <a:ext cx="8534400" cy="724985"/>
          </a:xfrm>
        </p:spPr>
        <p:txBody>
          <a:bodyPr/>
          <a:lstStyle/>
          <a:p>
            <a:r>
              <a:rPr lang="en-US" dirty="0"/>
              <a:t>Click to edit Master title style</a:t>
            </a:r>
          </a:p>
        </p:txBody>
      </p:sp>
      <p:sp>
        <p:nvSpPr>
          <p:cNvPr id="4" name="Text Placeholder 3"/>
          <p:cNvSpPr>
            <a:spLocks noGrp="1"/>
          </p:cNvSpPr>
          <p:nvPr>
            <p:ph type="body" sz="quarter" idx="10"/>
          </p:nvPr>
        </p:nvSpPr>
        <p:spPr>
          <a:xfrm>
            <a:off x="406400" y="1561260"/>
            <a:ext cx="11379200" cy="4386921"/>
          </a:xfrm>
        </p:spPr>
        <p:txBody>
          <a:bodyPr/>
          <a:lstStyle>
            <a:lvl1pPr>
              <a:defRPr>
                <a:solidFill>
                  <a:srgbClr val="262626"/>
                </a:solidFill>
              </a:defRPr>
            </a:lvl1pPr>
            <a:lvl2pPr>
              <a:defRPr>
                <a:solidFill>
                  <a:srgbClr val="262626"/>
                </a:solidFill>
              </a:defRPr>
            </a:lvl2pPr>
            <a:lvl3pPr>
              <a:defRPr>
                <a:solidFill>
                  <a:srgbClr val="262626"/>
                </a:solidFill>
              </a:defRPr>
            </a:lvl3pPr>
          </a:lstStyle>
          <a:p>
            <a:pPr lvl="0"/>
            <a:r>
              <a:rPr lang="en-US" dirty="0"/>
              <a:t>Click to edit Master text styles</a:t>
            </a:r>
          </a:p>
          <a:p>
            <a:pPr lvl="1"/>
            <a:r>
              <a:rPr lang="en-US" dirty="0"/>
              <a:t>Second level</a:t>
            </a:r>
          </a:p>
          <a:p>
            <a:pPr lvl="2"/>
            <a:r>
              <a:rPr lang="en-US" dirty="0"/>
              <a:t>Third level</a:t>
            </a:r>
          </a:p>
        </p:txBody>
      </p:sp>
      <p:sp>
        <p:nvSpPr>
          <p:cNvPr id="3" name="TextBox 2"/>
          <p:cNvSpPr txBox="1"/>
          <p:nvPr userDrawn="1"/>
        </p:nvSpPr>
        <p:spPr>
          <a:xfrm>
            <a:off x="10418131" y="851976"/>
            <a:ext cx="184731" cy="424732"/>
          </a:xfrm>
          <a:prstGeom prst="rect">
            <a:avLst/>
          </a:prstGeom>
          <a:noFill/>
        </p:spPr>
        <p:txBody>
          <a:bodyPr wrap="none" rtlCol="0">
            <a:spAutoFit/>
          </a:bodyPr>
          <a:lstStyle/>
          <a:p>
            <a:pPr>
              <a:lnSpc>
                <a:spcPct val="90000"/>
              </a:lnSpc>
            </a:pPr>
            <a:endParaRPr lang="en-US" sz="2400" dirty="0">
              <a:solidFill>
                <a:srgbClr val="696253"/>
              </a:solidFill>
              <a:latin typeface="Calibri"/>
            </a:endParaRPr>
          </a:p>
        </p:txBody>
      </p:sp>
    </p:spTree>
    <p:extLst>
      <p:ext uri="{BB962C8B-B14F-4D97-AF65-F5344CB8AC3E}">
        <p14:creationId xmlns:p14="http://schemas.microsoft.com/office/powerpoint/2010/main" val="1106324425"/>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590E34-D6B9-C048-9708-6D40DDC11ECC}"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034693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395264"/>
            <a:ext cx="8534400" cy="724985"/>
          </a:xfrm>
        </p:spPr>
        <p:txBody>
          <a:bodyPr/>
          <a:lstStyle/>
          <a:p>
            <a:r>
              <a:rPr lang="en-US" dirty="0"/>
              <a:t>Click to edit Master title style</a:t>
            </a:r>
          </a:p>
        </p:txBody>
      </p:sp>
      <p:sp>
        <p:nvSpPr>
          <p:cNvPr id="4" name="Text Placeholder 3"/>
          <p:cNvSpPr>
            <a:spLocks noGrp="1"/>
          </p:cNvSpPr>
          <p:nvPr>
            <p:ph type="body" sz="quarter" idx="10"/>
          </p:nvPr>
        </p:nvSpPr>
        <p:spPr>
          <a:xfrm>
            <a:off x="406400" y="1561260"/>
            <a:ext cx="11379200" cy="4386921"/>
          </a:xfrm>
        </p:spPr>
        <p:txBody>
          <a:bodyPr/>
          <a:lstStyle>
            <a:lvl1pPr>
              <a:defRPr>
                <a:solidFill>
                  <a:srgbClr val="262626"/>
                </a:solidFill>
              </a:defRPr>
            </a:lvl1pPr>
            <a:lvl2pPr>
              <a:defRPr>
                <a:solidFill>
                  <a:srgbClr val="262626"/>
                </a:solidFill>
              </a:defRPr>
            </a:lvl2pPr>
            <a:lvl3pPr>
              <a:defRPr>
                <a:solidFill>
                  <a:srgbClr val="262626"/>
                </a:solidFill>
              </a:defRPr>
            </a:lvl3pPr>
          </a:lstStyle>
          <a:p>
            <a:pPr lvl="0"/>
            <a:r>
              <a:rPr lang="en-US" dirty="0"/>
              <a:t>Click to edit Master text styles</a:t>
            </a:r>
          </a:p>
          <a:p>
            <a:pPr lvl="1"/>
            <a:r>
              <a:rPr lang="en-US" dirty="0"/>
              <a:t>Second level</a:t>
            </a:r>
          </a:p>
          <a:p>
            <a:pPr lvl="2"/>
            <a:r>
              <a:rPr lang="en-US" dirty="0"/>
              <a:t>Third level</a:t>
            </a:r>
          </a:p>
        </p:txBody>
      </p:sp>
      <p:sp>
        <p:nvSpPr>
          <p:cNvPr id="3" name="TextBox 2"/>
          <p:cNvSpPr txBox="1"/>
          <p:nvPr userDrawn="1"/>
        </p:nvSpPr>
        <p:spPr>
          <a:xfrm>
            <a:off x="10418131" y="851976"/>
            <a:ext cx="184731" cy="424732"/>
          </a:xfrm>
          <a:prstGeom prst="rect">
            <a:avLst/>
          </a:prstGeom>
          <a:noFill/>
        </p:spPr>
        <p:txBody>
          <a:bodyPr wrap="none" rtlCol="0">
            <a:spAutoFit/>
          </a:bodyPr>
          <a:lstStyle/>
          <a:p>
            <a:pPr>
              <a:lnSpc>
                <a:spcPct val="90000"/>
              </a:lnSpc>
            </a:pPr>
            <a:endParaRPr lang="en-US" sz="2400" dirty="0">
              <a:solidFill>
                <a:srgbClr val="696253"/>
              </a:solidFill>
              <a:latin typeface="Calibri"/>
            </a:endParaRPr>
          </a:p>
        </p:txBody>
      </p:sp>
    </p:spTree>
    <p:extLst>
      <p:ext uri="{BB962C8B-B14F-4D97-AF65-F5344CB8AC3E}">
        <p14:creationId xmlns:p14="http://schemas.microsoft.com/office/powerpoint/2010/main" val="506659296"/>
      </p:ext>
    </p:extLst>
  </p:cSld>
  <p:clrMapOvr>
    <a:masterClrMapping/>
  </p:clrMapOvr>
  <p:transition>
    <p:wipe dir="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395264"/>
            <a:ext cx="8534400" cy="724985"/>
          </a:xfrm>
        </p:spPr>
        <p:txBody>
          <a:bodyPr/>
          <a:lstStyle/>
          <a:p>
            <a:r>
              <a:rPr lang="en-US" dirty="0"/>
              <a:t>Click to edit Master title style</a:t>
            </a:r>
          </a:p>
        </p:txBody>
      </p:sp>
      <p:sp>
        <p:nvSpPr>
          <p:cNvPr id="4" name="Text Placeholder 3"/>
          <p:cNvSpPr>
            <a:spLocks noGrp="1"/>
          </p:cNvSpPr>
          <p:nvPr>
            <p:ph type="body" sz="quarter" idx="10"/>
          </p:nvPr>
        </p:nvSpPr>
        <p:spPr>
          <a:xfrm>
            <a:off x="406400" y="1561260"/>
            <a:ext cx="11379200" cy="4386921"/>
          </a:xfrm>
        </p:spPr>
        <p:txBody>
          <a:bodyPr/>
          <a:lstStyle>
            <a:lvl1pPr>
              <a:defRPr>
                <a:solidFill>
                  <a:srgbClr val="262626"/>
                </a:solidFill>
              </a:defRPr>
            </a:lvl1pPr>
            <a:lvl2pPr>
              <a:defRPr>
                <a:solidFill>
                  <a:srgbClr val="262626"/>
                </a:solidFill>
              </a:defRPr>
            </a:lvl2pPr>
            <a:lvl3pPr>
              <a:defRPr>
                <a:solidFill>
                  <a:srgbClr val="262626"/>
                </a:solidFill>
              </a:defRPr>
            </a:lvl3pPr>
          </a:lstStyle>
          <a:p>
            <a:pPr lvl="0"/>
            <a:r>
              <a:rPr lang="en-US" dirty="0"/>
              <a:t>Click to edit Master text styles</a:t>
            </a:r>
          </a:p>
          <a:p>
            <a:pPr lvl="1"/>
            <a:r>
              <a:rPr lang="en-US" dirty="0"/>
              <a:t>Second level</a:t>
            </a:r>
          </a:p>
          <a:p>
            <a:pPr lvl="2"/>
            <a:r>
              <a:rPr lang="en-US" dirty="0"/>
              <a:t>Third level</a:t>
            </a:r>
          </a:p>
        </p:txBody>
      </p:sp>
      <p:sp>
        <p:nvSpPr>
          <p:cNvPr id="3" name="TextBox 2"/>
          <p:cNvSpPr txBox="1"/>
          <p:nvPr userDrawn="1"/>
        </p:nvSpPr>
        <p:spPr>
          <a:xfrm>
            <a:off x="10418131" y="851976"/>
            <a:ext cx="184731" cy="424732"/>
          </a:xfrm>
          <a:prstGeom prst="rect">
            <a:avLst/>
          </a:prstGeom>
          <a:noFill/>
        </p:spPr>
        <p:txBody>
          <a:bodyPr wrap="none" rtlCol="0">
            <a:spAutoFit/>
          </a:bodyPr>
          <a:lstStyle/>
          <a:p>
            <a:pPr>
              <a:lnSpc>
                <a:spcPct val="90000"/>
              </a:lnSpc>
            </a:pPr>
            <a:endParaRPr lang="en-US" sz="2400" dirty="0">
              <a:solidFill>
                <a:srgbClr val="696253"/>
              </a:solidFill>
              <a:latin typeface="Calibri"/>
            </a:endParaRPr>
          </a:p>
        </p:txBody>
      </p:sp>
    </p:spTree>
    <p:extLst>
      <p:ext uri="{BB962C8B-B14F-4D97-AF65-F5344CB8AC3E}">
        <p14:creationId xmlns:p14="http://schemas.microsoft.com/office/powerpoint/2010/main" val="2232153465"/>
      </p:ext>
    </p:extLst>
  </p:cSld>
  <p:clrMapOvr>
    <a:masterClrMapping/>
  </p:clrMapOvr>
  <p:transition>
    <p:wipe dir="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395264"/>
            <a:ext cx="8534400" cy="724985"/>
          </a:xfrm>
        </p:spPr>
        <p:txBody>
          <a:bodyPr/>
          <a:lstStyle/>
          <a:p>
            <a:r>
              <a:rPr lang="en-US" dirty="0"/>
              <a:t>Click to edit Master title style</a:t>
            </a:r>
          </a:p>
        </p:txBody>
      </p:sp>
      <p:sp>
        <p:nvSpPr>
          <p:cNvPr id="4" name="Text Placeholder 3"/>
          <p:cNvSpPr>
            <a:spLocks noGrp="1"/>
          </p:cNvSpPr>
          <p:nvPr>
            <p:ph type="body" sz="quarter" idx="10"/>
          </p:nvPr>
        </p:nvSpPr>
        <p:spPr>
          <a:xfrm>
            <a:off x="406400" y="1561260"/>
            <a:ext cx="11379200" cy="4386921"/>
          </a:xfrm>
        </p:spPr>
        <p:txBody>
          <a:bodyPr/>
          <a:lstStyle>
            <a:lvl1pPr>
              <a:defRPr>
                <a:solidFill>
                  <a:srgbClr val="262626"/>
                </a:solidFill>
              </a:defRPr>
            </a:lvl1pPr>
            <a:lvl2pPr>
              <a:defRPr>
                <a:solidFill>
                  <a:srgbClr val="262626"/>
                </a:solidFill>
              </a:defRPr>
            </a:lvl2pPr>
            <a:lvl3pPr>
              <a:defRPr>
                <a:solidFill>
                  <a:srgbClr val="262626"/>
                </a:solidFill>
              </a:defRPr>
            </a:lvl3pPr>
          </a:lstStyle>
          <a:p>
            <a:pPr lvl="0"/>
            <a:r>
              <a:rPr lang="en-US" dirty="0"/>
              <a:t>Click to edit Master text styles</a:t>
            </a:r>
          </a:p>
          <a:p>
            <a:pPr lvl="1"/>
            <a:r>
              <a:rPr lang="en-US" dirty="0"/>
              <a:t>Second level</a:t>
            </a:r>
          </a:p>
          <a:p>
            <a:pPr lvl="2"/>
            <a:r>
              <a:rPr lang="en-US" dirty="0"/>
              <a:t>Third level</a:t>
            </a:r>
          </a:p>
        </p:txBody>
      </p:sp>
      <p:sp>
        <p:nvSpPr>
          <p:cNvPr id="3" name="TextBox 2"/>
          <p:cNvSpPr txBox="1"/>
          <p:nvPr userDrawn="1"/>
        </p:nvSpPr>
        <p:spPr>
          <a:xfrm>
            <a:off x="10418131" y="851976"/>
            <a:ext cx="184731" cy="424732"/>
          </a:xfrm>
          <a:prstGeom prst="rect">
            <a:avLst/>
          </a:prstGeom>
          <a:noFill/>
        </p:spPr>
        <p:txBody>
          <a:bodyPr wrap="none" rtlCol="0">
            <a:spAutoFit/>
          </a:bodyPr>
          <a:lstStyle/>
          <a:p>
            <a:pPr>
              <a:lnSpc>
                <a:spcPct val="90000"/>
              </a:lnSpc>
            </a:pPr>
            <a:endParaRPr lang="en-US" sz="2400" dirty="0">
              <a:solidFill>
                <a:srgbClr val="696253"/>
              </a:solidFill>
              <a:latin typeface="Calibri"/>
            </a:endParaRPr>
          </a:p>
        </p:txBody>
      </p:sp>
    </p:spTree>
    <p:extLst>
      <p:ext uri="{BB962C8B-B14F-4D97-AF65-F5344CB8AC3E}">
        <p14:creationId xmlns:p14="http://schemas.microsoft.com/office/powerpoint/2010/main" val="1534549030"/>
      </p:ext>
    </p:extLst>
  </p:cSld>
  <p:clrMapOvr>
    <a:masterClrMapping/>
  </p:clrMapOvr>
  <p:transition>
    <p:wipe dir="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765092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61" name="Rectangle"/>
          <p:cNvSpPr/>
          <p:nvPr/>
        </p:nvSpPr>
        <p:spPr>
          <a:xfrm>
            <a:off x="0" y="59625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34289" tIns="34289" rIns="34289" bIns="34289" anchor="ctr"/>
          <a:lstStyle/>
          <a:p>
            <a:pPr>
              <a:defRPr sz="1800">
                <a:solidFill>
                  <a:srgbClr val="1BA2AC"/>
                </a:solidFill>
                <a:latin typeface="Avenir Book"/>
                <a:ea typeface="Avenir Book"/>
                <a:cs typeface="Avenir Book"/>
                <a:sym typeface="Avenir Book"/>
              </a:defRPr>
            </a:pPr>
            <a:endParaRPr sz="1350" dirty="0"/>
          </a:p>
        </p:txBody>
      </p:sp>
      <p:pic>
        <p:nvPicPr>
          <p:cNvPr id="62" name="T1D_horizontal_white.png" descr="T1D_horizontal_white.png"/>
          <p:cNvPicPr>
            <a:picLocks noChangeAspect="1"/>
          </p:cNvPicPr>
          <p:nvPr/>
        </p:nvPicPr>
        <p:blipFill>
          <a:blip r:embed="rId2"/>
          <a:stretch>
            <a:fillRect/>
          </a:stretch>
        </p:blipFill>
        <p:spPr>
          <a:xfrm>
            <a:off x="9146549" y="6227433"/>
            <a:ext cx="2142447" cy="443477"/>
          </a:xfrm>
          <a:prstGeom prst="rect">
            <a:avLst/>
          </a:prstGeom>
          <a:ln w="12700">
            <a:miter lim="400000"/>
          </a:ln>
        </p:spPr>
      </p:pic>
      <p:sp>
        <p:nvSpPr>
          <p:cNvPr id="63" name="Slide Number"/>
          <p:cNvSpPr txBox="1">
            <a:spLocks noGrp="1"/>
          </p:cNvSpPr>
          <p:nvPr>
            <p:ph type="sldNum" sz="quarter" idx="2"/>
          </p:nvPr>
        </p:nvSpPr>
        <p:spPr>
          <a:prstGeom prst="rect">
            <a:avLst/>
          </a:prstGeom>
        </p:spPr>
        <p:txBody>
          <a:bodyPr/>
          <a:lstStyle/>
          <a:p>
            <a:fld id="{47388E75-46AE-4B6B-9010-9185A6265E72}" type="slidenum">
              <a:rPr lang="en-US" altLang="en-US" smtClean="0"/>
              <a:pPr/>
              <a:t>‹#›</a:t>
            </a:fld>
            <a:endParaRPr lang="en-US" altLang="en-US" dirty="0"/>
          </a:p>
        </p:txBody>
      </p:sp>
      <p:sp>
        <p:nvSpPr>
          <p:cNvPr id="64" name="Title Text"/>
          <p:cNvSpPr txBox="1">
            <a:spLocks noGrp="1"/>
          </p:cNvSpPr>
          <p:nvPr>
            <p:ph type="title"/>
          </p:nvPr>
        </p:nvSpPr>
        <p:spPr>
          <a:xfrm>
            <a:off x="5069863" y="1816102"/>
            <a:ext cx="5033780" cy="1447801"/>
          </a:xfrm>
          <a:prstGeom prst="rect">
            <a:avLst/>
          </a:prstGeom>
        </p:spPr>
        <p:txBody>
          <a:bodyPr/>
          <a:lstStyle>
            <a:lvl1pPr>
              <a:defRPr sz="3450" spc="-55"/>
            </a:lvl1pPr>
          </a:lstStyle>
          <a:p>
            <a:r>
              <a:rPr lang="en-US"/>
              <a:t>Click to edit Master title style</a:t>
            </a:r>
            <a:endParaRPr/>
          </a:p>
        </p:txBody>
      </p:sp>
      <p:pic>
        <p:nvPicPr>
          <p:cNvPr id="65" name="Image" descr="Image"/>
          <p:cNvPicPr>
            <a:picLocks noChangeAspect="1"/>
          </p:cNvPicPr>
          <p:nvPr/>
        </p:nvPicPr>
        <p:blipFill>
          <a:blip r:embed="rId3"/>
          <a:stretch>
            <a:fillRect/>
          </a:stretch>
        </p:blipFill>
        <p:spPr>
          <a:xfrm>
            <a:off x="-2948147" y="78594"/>
            <a:ext cx="7100788" cy="6979976"/>
          </a:xfrm>
          <a:prstGeom prst="rect">
            <a:avLst/>
          </a:prstGeom>
          <a:ln w="12700">
            <a:miter lim="400000"/>
          </a:ln>
        </p:spPr>
      </p:pic>
    </p:spTree>
    <p:extLst>
      <p:ext uri="{BB962C8B-B14F-4D97-AF65-F5344CB8AC3E}">
        <p14:creationId xmlns:p14="http://schemas.microsoft.com/office/powerpoint/2010/main" val="1035182912"/>
      </p:ext>
    </p:extLst>
  </p:cSld>
  <p:clrMapOvr>
    <a:masterClrMapping/>
  </p:clrMapOvr>
  <p:transition spd="med"/>
  <p:hf sldNum="0"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Section Header Alternate">
    <p:spTree>
      <p:nvGrpSpPr>
        <p:cNvPr id="1" name=""/>
        <p:cNvGrpSpPr/>
        <p:nvPr/>
      </p:nvGrpSpPr>
      <p:grpSpPr>
        <a:xfrm>
          <a:off x="0" y="0"/>
          <a:ext cx="0" cy="0"/>
          <a:chOff x="0" y="0"/>
          <a:chExt cx="0" cy="0"/>
        </a:xfrm>
      </p:grpSpPr>
      <p:sp>
        <p:nvSpPr>
          <p:cNvPr id="80" name="Rectangle"/>
          <p:cNvSpPr/>
          <p:nvPr/>
        </p:nvSpPr>
        <p:spPr>
          <a:xfrm>
            <a:off x="0" y="-18798"/>
            <a:ext cx="12192000" cy="5987798"/>
          </a:xfrm>
          <a:prstGeom prst="rect">
            <a:avLst/>
          </a:prstGeom>
          <a:solidFill>
            <a:srgbClr val="1BA2AC"/>
          </a:solidFill>
          <a:ln w="12700">
            <a:miter lim="400000"/>
          </a:ln>
        </p:spPr>
        <p:txBody>
          <a:bodyPr lIns="34289" tIns="34289" rIns="34289" bIns="34289" anchor="ctr"/>
          <a:lstStyle/>
          <a:p>
            <a:pPr>
              <a:defRPr sz="1800">
                <a:solidFill>
                  <a:srgbClr val="1BA2AC"/>
                </a:solidFill>
                <a:latin typeface="Avenir Book"/>
                <a:ea typeface="Avenir Book"/>
                <a:cs typeface="Avenir Book"/>
                <a:sym typeface="Avenir Book"/>
              </a:defRPr>
            </a:pPr>
            <a:endParaRPr sz="1350" dirty="0"/>
          </a:p>
        </p:txBody>
      </p:sp>
      <p:sp>
        <p:nvSpPr>
          <p:cNvPr id="81" name="Title Text"/>
          <p:cNvSpPr txBox="1">
            <a:spLocks noGrp="1"/>
          </p:cNvSpPr>
          <p:nvPr>
            <p:ph type="title"/>
          </p:nvPr>
        </p:nvSpPr>
        <p:spPr>
          <a:xfrm>
            <a:off x="5081671" y="1804989"/>
            <a:ext cx="5189752" cy="1451224"/>
          </a:xfrm>
          <a:prstGeom prst="rect">
            <a:avLst/>
          </a:prstGeom>
        </p:spPr>
        <p:txBody>
          <a:bodyPr/>
          <a:lstStyle>
            <a:lvl1pPr>
              <a:defRPr sz="3450" spc="-55">
                <a:solidFill>
                  <a:srgbClr val="FFFFFF"/>
                </a:solidFill>
              </a:defRPr>
            </a:lvl1pPr>
          </a:lstStyle>
          <a:p>
            <a:r>
              <a:rPr lang="en-US"/>
              <a:t>Click to edit Master title style</a:t>
            </a:r>
            <a:endParaRPr/>
          </a:p>
        </p:txBody>
      </p:sp>
      <p:sp>
        <p:nvSpPr>
          <p:cNvPr id="82" name="Slide Number"/>
          <p:cNvSpPr txBox="1">
            <a:spLocks noGrp="1"/>
          </p:cNvSpPr>
          <p:nvPr>
            <p:ph type="sldNum" sz="quarter" idx="2"/>
          </p:nvPr>
        </p:nvSpPr>
        <p:spPr>
          <a:prstGeom prst="rect">
            <a:avLst/>
          </a:prstGeom>
        </p:spPr>
        <p:txBody>
          <a:bodyPr/>
          <a:lstStyle>
            <a:lvl1pPr>
              <a:defRPr>
                <a:solidFill>
                  <a:srgbClr val="696F70"/>
                </a:solidFill>
              </a:defRPr>
            </a:lvl1pPr>
          </a:lstStyle>
          <a:p>
            <a:fld id="{47388E75-46AE-4B6B-9010-9185A6265E72}" type="slidenum">
              <a:rPr lang="en-US" altLang="en-US" smtClean="0"/>
              <a:pPr/>
              <a:t>‹#›</a:t>
            </a:fld>
            <a:endParaRPr lang="en-US" altLang="en-US" dirty="0"/>
          </a:p>
        </p:txBody>
      </p:sp>
      <p:pic>
        <p:nvPicPr>
          <p:cNvPr id="83" name="T1D_horizontal_color.png" descr="T1D_horizontal_color.png"/>
          <p:cNvPicPr>
            <a:picLocks noChangeAspect="1"/>
          </p:cNvPicPr>
          <p:nvPr/>
        </p:nvPicPr>
        <p:blipFill>
          <a:blip r:embed="rId2"/>
          <a:stretch>
            <a:fillRect/>
          </a:stretch>
        </p:blipFill>
        <p:spPr>
          <a:xfrm>
            <a:off x="9133937" y="6224820"/>
            <a:ext cx="2167667" cy="448698"/>
          </a:xfrm>
          <a:prstGeom prst="rect">
            <a:avLst/>
          </a:prstGeom>
          <a:ln w="12700">
            <a:miter lim="400000"/>
          </a:ln>
        </p:spPr>
      </p:pic>
      <p:pic>
        <p:nvPicPr>
          <p:cNvPr id="84" name="Image" descr="Image"/>
          <p:cNvPicPr>
            <a:picLocks noChangeAspect="1"/>
          </p:cNvPicPr>
          <p:nvPr/>
        </p:nvPicPr>
        <p:blipFill>
          <a:blip r:embed="rId3"/>
          <a:stretch>
            <a:fillRect/>
          </a:stretch>
        </p:blipFill>
        <p:spPr>
          <a:xfrm>
            <a:off x="-2949985" y="78594"/>
            <a:ext cx="7100788" cy="6979976"/>
          </a:xfrm>
          <a:prstGeom prst="rect">
            <a:avLst/>
          </a:prstGeom>
          <a:ln w="12700">
            <a:miter lim="400000"/>
          </a:ln>
        </p:spPr>
      </p:pic>
    </p:spTree>
    <p:extLst>
      <p:ext uri="{BB962C8B-B14F-4D97-AF65-F5344CB8AC3E}">
        <p14:creationId xmlns:p14="http://schemas.microsoft.com/office/powerpoint/2010/main" val="2979272790"/>
      </p:ext>
    </p:extLst>
  </p:cSld>
  <p:clrMapOvr>
    <a:masterClrMapping/>
  </p:clrMapOvr>
  <p:transition spd="med"/>
  <p:hf sldNum="0" hdr="0" ftr="0" dt="0"/>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Section Header Alternate 2">
    <p:spTree>
      <p:nvGrpSpPr>
        <p:cNvPr id="1" name=""/>
        <p:cNvGrpSpPr/>
        <p:nvPr/>
      </p:nvGrpSpPr>
      <p:grpSpPr>
        <a:xfrm>
          <a:off x="0" y="0"/>
          <a:ext cx="0" cy="0"/>
          <a:chOff x="0" y="0"/>
          <a:chExt cx="0" cy="0"/>
        </a:xfrm>
      </p:grpSpPr>
      <p:pic>
        <p:nvPicPr>
          <p:cNvPr id="91" name="Image" descr="Image"/>
          <p:cNvPicPr>
            <a:picLocks noChangeAspect="1"/>
          </p:cNvPicPr>
          <p:nvPr/>
        </p:nvPicPr>
        <p:blipFill>
          <a:blip r:embed="rId2">
            <a:alphaModFix amt="19964"/>
          </a:blip>
          <a:stretch>
            <a:fillRect/>
          </a:stretch>
        </p:blipFill>
        <p:spPr>
          <a:xfrm>
            <a:off x="-209352" y="-3284508"/>
            <a:ext cx="12610511" cy="12395962"/>
          </a:xfrm>
          <a:prstGeom prst="rect">
            <a:avLst/>
          </a:prstGeom>
          <a:ln w="12700">
            <a:miter lim="400000"/>
          </a:ln>
        </p:spPr>
      </p:pic>
      <p:sp>
        <p:nvSpPr>
          <p:cNvPr id="92" name="Rectangle"/>
          <p:cNvSpPr/>
          <p:nvPr/>
        </p:nvSpPr>
        <p:spPr>
          <a:xfrm>
            <a:off x="0" y="-18798"/>
            <a:ext cx="12192000" cy="5987798"/>
          </a:xfrm>
          <a:prstGeom prst="rect">
            <a:avLst/>
          </a:prstGeom>
          <a:solidFill>
            <a:srgbClr val="1BA2AC"/>
          </a:solidFill>
          <a:ln w="12700">
            <a:miter lim="400000"/>
          </a:ln>
        </p:spPr>
        <p:txBody>
          <a:bodyPr lIns="34289" tIns="34289" rIns="34289" bIns="34289" anchor="ctr"/>
          <a:lstStyle/>
          <a:p>
            <a:pPr>
              <a:defRPr sz="1800">
                <a:solidFill>
                  <a:srgbClr val="1BA2AC"/>
                </a:solidFill>
                <a:latin typeface="Avenir Book"/>
                <a:ea typeface="Avenir Book"/>
                <a:cs typeface="Avenir Book"/>
                <a:sym typeface="Avenir Book"/>
              </a:defRPr>
            </a:pPr>
            <a:endParaRPr sz="1350" dirty="0"/>
          </a:p>
        </p:txBody>
      </p:sp>
      <p:sp>
        <p:nvSpPr>
          <p:cNvPr id="93" name="Title Text"/>
          <p:cNvSpPr txBox="1">
            <a:spLocks noGrp="1"/>
          </p:cNvSpPr>
          <p:nvPr>
            <p:ph type="title"/>
          </p:nvPr>
        </p:nvSpPr>
        <p:spPr>
          <a:xfrm>
            <a:off x="3501124" y="1804989"/>
            <a:ext cx="5189752" cy="1451224"/>
          </a:xfrm>
          <a:prstGeom prst="rect">
            <a:avLst/>
          </a:prstGeom>
        </p:spPr>
        <p:txBody>
          <a:bodyPr/>
          <a:lstStyle>
            <a:lvl1pPr algn="ctr">
              <a:defRPr sz="3450" spc="-55">
                <a:solidFill>
                  <a:srgbClr val="FFFFFF"/>
                </a:solidFill>
              </a:defRPr>
            </a:lvl1pPr>
          </a:lstStyle>
          <a:p>
            <a:r>
              <a:rPr lang="en-US"/>
              <a:t>Click to edit Master title style</a:t>
            </a:r>
            <a:endParaRPr/>
          </a:p>
        </p:txBody>
      </p:sp>
      <p:sp>
        <p:nvSpPr>
          <p:cNvPr id="94" name="Slide Number"/>
          <p:cNvSpPr txBox="1">
            <a:spLocks noGrp="1"/>
          </p:cNvSpPr>
          <p:nvPr>
            <p:ph type="sldNum" sz="quarter" idx="2"/>
          </p:nvPr>
        </p:nvSpPr>
        <p:spPr>
          <a:prstGeom prst="rect">
            <a:avLst/>
          </a:prstGeom>
        </p:spPr>
        <p:txBody>
          <a:bodyPr/>
          <a:lstStyle>
            <a:lvl1pPr>
              <a:defRPr>
                <a:solidFill>
                  <a:srgbClr val="696F70"/>
                </a:solidFill>
              </a:defRPr>
            </a:lvl1pPr>
          </a:lstStyle>
          <a:p>
            <a:fld id="{47388E75-46AE-4B6B-9010-9185A6265E72}" type="slidenum">
              <a:rPr lang="en-US" altLang="en-US" smtClean="0"/>
              <a:pPr/>
              <a:t>‹#›</a:t>
            </a:fld>
            <a:endParaRPr lang="en-US" altLang="en-US" dirty="0"/>
          </a:p>
        </p:txBody>
      </p:sp>
      <p:pic>
        <p:nvPicPr>
          <p:cNvPr id="95" name="T1D_horizontal_color.png" descr="T1D_horizontal_color.png"/>
          <p:cNvPicPr>
            <a:picLocks noChangeAspect="1"/>
          </p:cNvPicPr>
          <p:nvPr/>
        </p:nvPicPr>
        <p:blipFill>
          <a:blip r:embed="rId3"/>
          <a:stretch>
            <a:fillRect/>
          </a:stretch>
        </p:blipFill>
        <p:spPr>
          <a:xfrm>
            <a:off x="9133937" y="6224820"/>
            <a:ext cx="2167667" cy="448698"/>
          </a:xfrm>
          <a:prstGeom prst="rect">
            <a:avLst/>
          </a:prstGeom>
          <a:ln w="12700">
            <a:miter lim="400000"/>
          </a:ln>
        </p:spPr>
      </p:pic>
    </p:spTree>
    <p:extLst>
      <p:ext uri="{BB962C8B-B14F-4D97-AF65-F5344CB8AC3E}">
        <p14:creationId xmlns:p14="http://schemas.microsoft.com/office/powerpoint/2010/main" val="2293195268"/>
      </p:ext>
    </p:extLst>
  </p:cSld>
  <p:clrMapOvr>
    <a:masterClrMapping/>
  </p:clrMapOvr>
  <p:transition spd="med"/>
  <p:hf sldNum="0"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Closing Slide">
    <p:spTree>
      <p:nvGrpSpPr>
        <p:cNvPr id="1" name=""/>
        <p:cNvGrpSpPr/>
        <p:nvPr/>
      </p:nvGrpSpPr>
      <p:grpSpPr>
        <a:xfrm>
          <a:off x="0" y="0"/>
          <a:ext cx="0" cy="0"/>
          <a:chOff x="0" y="0"/>
          <a:chExt cx="0" cy="0"/>
        </a:xfrm>
      </p:grpSpPr>
      <p:sp>
        <p:nvSpPr>
          <p:cNvPr id="102" name="Title Text"/>
          <p:cNvSpPr txBox="1">
            <a:spLocks noGrp="1"/>
          </p:cNvSpPr>
          <p:nvPr>
            <p:ph type="title"/>
          </p:nvPr>
        </p:nvSpPr>
        <p:spPr>
          <a:xfrm>
            <a:off x="203200" y="4495802"/>
            <a:ext cx="11785600" cy="1072853"/>
          </a:xfrm>
          <a:prstGeom prst="rect">
            <a:avLst/>
          </a:prstGeom>
        </p:spPr>
        <p:txBody>
          <a:bodyPr/>
          <a:lstStyle>
            <a:lvl1pPr algn="ctr">
              <a:defRPr sz="2850" spc="-46">
                <a:solidFill>
                  <a:srgbClr val="696F70"/>
                </a:solidFill>
              </a:defRPr>
            </a:lvl1pPr>
          </a:lstStyle>
          <a:p>
            <a:r>
              <a:rPr lang="en-US"/>
              <a:t>Click to edit Master title style</a:t>
            </a:r>
            <a:endParaRPr/>
          </a:p>
        </p:txBody>
      </p:sp>
      <p:pic>
        <p:nvPicPr>
          <p:cNvPr id="103" name="T1D_stacked_color.png" descr="T1D_stacked_color.png"/>
          <p:cNvPicPr>
            <a:picLocks noChangeAspect="1"/>
          </p:cNvPicPr>
          <p:nvPr/>
        </p:nvPicPr>
        <p:blipFill>
          <a:blip r:embed="rId2"/>
          <a:stretch>
            <a:fillRect/>
          </a:stretch>
        </p:blipFill>
        <p:spPr>
          <a:xfrm>
            <a:off x="3618993" y="1253189"/>
            <a:ext cx="4982176" cy="2227501"/>
          </a:xfrm>
          <a:prstGeom prst="rect">
            <a:avLst/>
          </a:prstGeom>
          <a:ln w="12700">
            <a:miter lim="400000"/>
          </a:ln>
        </p:spPr>
      </p:pic>
      <p:sp>
        <p:nvSpPr>
          <p:cNvPr id="104" name="Slide Number"/>
          <p:cNvSpPr txBox="1">
            <a:spLocks noGrp="1"/>
          </p:cNvSpPr>
          <p:nvPr>
            <p:ph type="sldNum" sz="quarter" idx="2"/>
          </p:nvPr>
        </p:nvSpPr>
        <p:spPr>
          <a:xfrm>
            <a:off x="8737601" y="6171688"/>
            <a:ext cx="374457" cy="369328"/>
          </a:xfrm>
          <a:prstGeom prst="rect">
            <a:avLst/>
          </a:prstGeom>
        </p:spPr>
        <p:txBody>
          <a:bodyPr/>
          <a:lstStyle>
            <a:lvl1pPr>
              <a:defRPr>
                <a:solidFill>
                  <a:srgbClr val="696F70"/>
                </a:solidFill>
              </a:defRPr>
            </a:lvl1pPr>
          </a:lstStyle>
          <a:p>
            <a:fld id="{47388E75-46AE-4B6B-9010-9185A6265E72}" type="slidenum">
              <a:rPr lang="en-US" altLang="en-US" smtClean="0"/>
              <a:pPr/>
              <a:t>‹#›</a:t>
            </a:fld>
            <a:endParaRPr lang="en-US" altLang="en-US" dirty="0"/>
          </a:p>
        </p:txBody>
      </p:sp>
    </p:spTree>
    <p:extLst>
      <p:ext uri="{BB962C8B-B14F-4D97-AF65-F5344CB8AC3E}">
        <p14:creationId xmlns:p14="http://schemas.microsoft.com/office/powerpoint/2010/main" val="2764119593"/>
      </p:ext>
    </p:extLst>
  </p:cSld>
  <p:clrMapOvr>
    <a:masterClrMapping/>
  </p:clrMapOvr>
  <p:transition spd="med"/>
  <p:hf sldNum="0" hdr="0" ftr="0" dt="0"/>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12327467" y="213360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800" dirty="0">
              <a:latin typeface="Century Gothic"/>
            </a:endParaRPr>
          </a:p>
        </p:txBody>
      </p:sp>
      <p:pic>
        <p:nvPicPr>
          <p:cNvPr id="5" name="Picture 7" descr="LOGO T1D[1] copy.ai"/>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2800" y="3200400"/>
            <a:ext cx="6891867"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2946400" y="4038600"/>
            <a:ext cx="8788400" cy="2133600"/>
          </a:xfrm>
          <a:ln>
            <a:noFill/>
          </a:ln>
        </p:spPr>
        <p:txBody>
          <a:bodyPr>
            <a:normAutofit/>
          </a:bodyPr>
          <a:lstStyle>
            <a:lvl1pPr algn="l">
              <a:defRPr sz="3200" b="0" cap="none" spc="-80" baseline="0">
                <a:solidFill>
                  <a:srgbClr val="EF7521"/>
                </a:solidFill>
                <a:latin typeface="Corbel" panose="020B0503020204020204" pitchFamily="34" charset="0"/>
                <a:cs typeface="Corbel" panose="020B0503020204020204" pitchFamily="34" charset="0"/>
              </a:defRPr>
            </a:lvl1pPr>
          </a:lstStyle>
          <a:p>
            <a:r>
              <a:rPr lang="en-US" dirty="0"/>
              <a:t>Click to edit master title style</a:t>
            </a:r>
          </a:p>
        </p:txBody>
      </p:sp>
    </p:spTree>
    <p:extLst>
      <p:ext uri="{BB962C8B-B14F-4D97-AF65-F5344CB8AC3E}">
        <p14:creationId xmlns:p14="http://schemas.microsoft.com/office/powerpoint/2010/main" val="2999102772"/>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BBF02E-D0C2-458F-A9F9-4566478C3F2B}" type="datetimeFigureOut">
              <a:rPr lang="en-US" smtClean="0"/>
              <a:t>7/26/2022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9DD094-D65F-4AB7-80F7-0D53200E589D}" type="slidenum">
              <a:rPr lang="en-US" smtClean="0"/>
              <a:t>‹#›</a:t>
            </a:fld>
            <a:endParaRPr lang="en-US" dirty="0"/>
          </a:p>
        </p:txBody>
      </p:sp>
    </p:spTree>
    <p:extLst>
      <p:ext uri="{BB962C8B-B14F-4D97-AF65-F5344CB8AC3E}">
        <p14:creationId xmlns:p14="http://schemas.microsoft.com/office/powerpoint/2010/main" val="672139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2472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2472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1590E34-D6B9-C048-9708-6D40DDC11ECC}"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1179780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90E9A-B9B0-D443-B42E-302F95A1E140}"/>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C70407-5B18-DB4B-9C8E-7116F760EDB7}"/>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DD76677-BF0F-2643-BCFB-83BD63192EA4}"/>
              </a:ext>
            </a:extLst>
          </p:cNvPr>
          <p:cNvSpPr>
            <a:spLocks noGrp="1"/>
          </p:cNvSpPr>
          <p:nvPr>
            <p:ph type="dt" sz="half" idx="10"/>
          </p:nvPr>
        </p:nvSpPr>
        <p:spPr/>
        <p:txBody>
          <a:bodyPr/>
          <a:lstStyle/>
          <a:p>
            <a:fld id="{67A6D70A-147A-9944-9C40-ACE907B48258}" type="datetimeFigureOut">
              <a:rPr lang="en-US" smtClean="0"/>
              <a:t>7/26/2022</a:t>
            </a:fld>
            <a:endParaRPr lang="en-US" dirty="0"/>
          </a:p>
        </p:txBody>
      </p:sp>
      <p:sp>
        <p:nvSpPr>
          <p:cNvPr id="5" name="Footer Placeholder 4">
            <a:extLst>
              <a:ext uri="{FF2B5EF4-FFF2-40B4-BE49-F238E27FC236}">
                <a16:creationId xmlns:a16="http://schemas.microsoft.com/office/drawing/2014/main" id="{41D77AFD-130C-8840-9A55-58A479F315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6E33EE-9F9B-1547-8A6D-7DE2CA16A978}"/>
              </a:ext>
            </a:extLst>
          </p:cNvPr>
          <p:cNvSpPr>
            <a:spLocks noGrp="1"/>
          </p:cNvSpPr>
          <p:nvPr>
            <p:ph type="sldNum" sz="quarter" idx="12"/>
          </p:nvPr>
        </p:nvSpPr>
        <p:spPr/>
        <p:txBody>
          <a:bodyPr/>
          <a:lstStyle/>
          <a:p>
            <a:fld id="{52ED1D63-1D6D-4C4D-AFF7-03957ABA2B5B}" type="slidenum">
              <a:rPr lang="en-US" smtClean="0"/>
              <a:t>‹#›</a:t>
            </a:fld>
            <a:endParaRPr lang="en-US" dirty="0"/>
          </a:p>
        </p:txBody>
      </p:sp>
    </p:spTree>
    <p:extLst>
      <p:ext uri="{BB962C8B-B14F-4D97-AF65-F5344CB8AC3E}">
        <p14:creationId xmlns:p14="http://schemas.microsoft.com/office/powerpoint/2010/main" val="38165660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4EDEF-21BD-A848-BB13-40954A3933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5188E-CE63-8D4C-A1AC-FB0CF676ED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C60362-0D14-B640-8116-D5C32043CB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B22626-387A-3C40-B384-DEAEDAC247EB}"/>
              </a:ext>
            </a:extLst>
          </p:cNvPr>
          <p:cNvSpPr>
            <a:spLocks noGrp="1"/>
          </p:cNvSpPr>
          <p:nvPr>
            <p:ph type="dt" sz="half" idx="10"/>
          </p:nvPr>
        </p:nvSpPr>
        <p:spPr/>
        <p:txBody>
          <a:bodyPr/>
          <a:lstStyle/>
          <a:p>
            <a:fld id="{67A6D70A-147A-9944-9C40-ACE907B48258}" type="datetimeFigureOut">
              <a:rPr lang="en-US" smtClean="0"/>
              <a:t>7/26/2022</a:t>
            </a:fld>
            <a:endParaRPr lang="en-US" dirty="0"/>
          </a:p>
        </p:txBody>
      </p:sp>
      <p:sp>
        <p:nvSpPr>
          <p:cNvPr id="6" name="Footer Placeholder 5">
            <a:extLst>
              <a:ext uri="{FF2B5EF4-FFF2-40B4-BE49-F238E27FC236}">
                <a16:creationId xmlns:a16="http://schemas.microsoft.com/office/drawing/2014/main" id="{909A7FC7-8556-EB46-97E2-6B459AFE79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5A287AA-009D-A34E-85C3-883CA7DAFA08}"/>
              </a:ext>
            </a:extLst>
          </p:cNvPr>
          <p:cNvSpPr>
            <a:spLocks noGrp="1"/>
          </p:cNvSpPr>
          <p:nvPr>
            <p:ph type="sldNum" sz="quarter" idx="12"/>
          </p:nvPr>
        </p:nvSpPr>
        <p:spPr/>
        <p:txBody>
          <a:bodyPr/>
          <a:lstStyle/>
          <a:p>
            <a:fld id="{52ED1D63-1D6D-4C4D-AFF7-03957ABA2B5B}" type="slidenum">
              <a:rPr lang="en-US" smtClean="0"/>
              <a:t>‹#›</a:t>
            </a:fld>
            <a:endParaRPr lang="en-US" dirty="0"/>
          </a:p>
        </p:txBody>
      </p:sp>
    </p:spTree>
    <p:extLst>
      <p:ext uri="{BB962C8B-B14F-4D97-AF65-F5344CB8AC3E}">
        <p14:creationId xmlns:p14="http://schemas.microsoft.com/office/powerpoint/2010/main" val="24362610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B328E-4ABE-B048-AF37-0D74B3CF72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DD7321-5F01-C94B-A776-F982A6763CA2}"/>
              </a:ext>
            </a:extLst>
          </p:cNvPr>
          <p:cNvSpPr>
            <a:spLocks noGrp="1"/>
          </p:cNvSpPr>
          <p:nvPr>
            <p:ph type="dt" sz="half" idx="10"/>
          </p:nvPr>
        </p:nvSpPr>
        <p:spPr/>
        <p:txBody>
          <a:bodyPr/>
          <a:lstStyle/>
          <a:p>
            <a:fld id="{67A6D70A-147A-9944-9C40-ACE907B48258}" type="datetimeFigureOut">
              <a:rPr lang="en-US" smtClean="0"/>
              <a:t>7/26/2022</a:t>
            </a:fld>
            <a:endParaRPr lang="en-US" dirty="0"/>
          </a:p>
        </p:txBody>
      </p:sp>
      <p:sp>
        <p:nvSpPr>
          <p:cNvPr id="4" name="Footer Placeholder 3">
            <a:extLst>
              <a:ext uri="{FF2B5EF4-FFF2-40B4-BE49-F238E27FC236}">
                <a16:creationId xmlns:a16="http://schemas.microsoft.com/office/drawing/2014/main" id="{C49D4D82-1AAF-B34E-9740-F82C472BA34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BBCF358-6C83-A34B-A519-1E45E1775A20}"/>
              </a:ext>
            </a:extLst>
          </p:cNvPr>
          <p:cNvSpPr>
            <a:spLocks noGrp="1"/>
          </p:cNvSpPr>
          <p:nvPr>
            <p:ph type="sldNum" sz="quarter" idx="12"/>
          </p:nvPr>
        </p:nvSpPr>
        <p:spPr/>
        <p:txBody>
          <a:bodyPr/>
          <a:lstStyle/>
          <a:p>
            <a:fld id="{52ED1D63-1D6D-4C4D-AFF7-03957ABA2B5B}" type="slidenum">
              <a:rPr lang="en-US" smtClean="0"/>
              <a:t>‹#›</a:t>
            </a:fld>
            <a:endParaRPr lang="en-US" dirty="0"/>
          </a:p>
        </p:txBody>
      </p:sp>
    </p:spTree>
    <p:extLst>
      <p:ext uri="{BB962C8B-B14F-4D97-AF65-F5344CB8AC3E}">
        <p14:creationId xmlns:p14="http://schemas.microsoft.com/office/powerpoint/2010/main" val="34436841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Content Only Slide">
    <p:spTree>
      <p:nvGrpSpPr>
        <p:cNvPr id="1" name=""/>
        <p:cNvGrpSpPr/>
        <p:nvPr/>
      </p:nvGrpSpPr>
      <p:grpSpPr>
        <a:xfrm>
          <a:off x="0" y="0"/>
          <a:ext cx="0" cy="0"/>
          <a:chOff x="0" y="0"/>
          <a:chExt cx="0" cy="0"/>
        </a:xfrm>
      </p:grpSpPr>
      <p:sp>
        <p:nvSpPr>
          <p:cNvPr id="13" name="Text Placeholder 12"/>
          <p:cNvSpPr>
            <a:spLocks noGrp="1"/>
          </p:cNvSpPr>
          <p:nvPr>
            <p:ph type="body" sz="quarter" idx="10" hasCustomPrompt="1"/>
          </p:nvPr>
        </p:nvSpPr>
        <p:spPr>
          <a:xfrm>
            <a:off x="391587" y="151891"/>
            <a:ext cx="11404432" cy="621970"/>
          </a:xfrm>
          <a:prstGeom prst="rect">
            <a:avLst/>
          </a:prstGeom>
        </p:spPr>
        <p:txBody>
          <a:bodyPr vert="horz"/>
          <a:lstStyle>
            <a:lvl1pPr marL="0" indent="0">
              <a:buNone/>
              <a:defRPr sz="1214" b="1" baseline="0"/>
            </a:lvl1pPr>
            <a:lvl2pPr>
              <a:defRPr b="1"/>
            </a:lvl2pPr>
            <a:lvl3pPr>
              <a:defRPr b="1"/>
            </a:lvl3pPr>
            <a:lvl4pPr>
              <a:defRPr b="1"/>
            </a:lvl4pPr>
            <a:lvl5pPr>
              <a:defRPr b="1"/>
            </a:lvl5pPr>
          </a:lstStyle>
          <a:p>
            <a:pPr lvl="0"/>
            <a:r>
              <a:rPr lang="en-US" dirty="0"/>
              <a:t>QI Algorithm 2.0 </a:t>
            </a:r>
          </a:p>
        </p:txBody>
      </p:sp>
      <p:sp>
        <p:nvSpPr>
          <p:cNvPr id="15" name="Text Placeholder 14"/>
          <p:cNvSpPr>
            <a:spLocks noGrp="1"/>
          </p:cNvSpPr>
          <p:nvPr>
            <p:ph type="body" sz="quarter" idx="11"/>
          </p:nvPr>
        </p:nvSpPr>
        <p:spPr>
          <a:xfrm>
            <a:off x="391585" y="1209601"/>
            <a:ext cx="11404435" cy="5011814"/>
          </a:xfrm>
          <a:prstGeom prst="rect">
            <a:avLst/>
          </a:prstGeom>
        </p:spPr>
        <p:txBody>
          <a:bodyPr vert="horz"/>
          <a:lstStyle>
            <a:lvl1pPr marL="115644" indent="-115644">
              <a:buClr>
                <a:schemeClr val="tx1"/>
              </a:buClr>
              <a:buFont typeface="Arial"/>
              <a:buChar char="•"/>
              <a:defRPr sz="729" b="1">
                <a:solidFill>
                  <a:schemeClr val="tx2"/>
                </a:solidFill>
              </a:defRPr>
            </a:lvl1pPr>
            <a:lvl2pPr marL="300676" indent="-115644">
              <a:buClr>
                <a:schemeClr val="tx1"/>
              </a:buClr>
              <a:buFont typeface="Arial"/>
              <a:buChar char="•"/>
              <a:defRPr sz="729">
                <a:solidFill>
                  <a:schemeClr val="tx2"/>
                </a:solidFill>
              </a:defRPr>
            </a:lvl2pPr>
            <a:lvl3pPr marL="462578" indent="-92516">
              <a:buClr>
                <a:schemeClr val="tx1"/>
              </a:buClr>
              <a:buFont typeface="Arial"/>
              <a:buChar char="•"/>
              <a:defRPr sz="729">
                <a:solidFill>
                  <a:schemeClr val="tx2"/>
                </a:solidFill>
              </a:defRPr>
            </a:lvl3pPr>
            <a:lvl4pPr marL="647609" indent="-92516">
              <a:buClr>
                <a:schemeClr val="tx1"/>
              </a:buClr>
              <a:buFont typeface="Arial"/>
              <a:buChar char="•"/>
              <a:defRPr sz="729">
                <a:solidFill>
                  <a:schemeClr val="tx2"/>
                </a:solidFill>
              </a:defRPr>
            </a:lvl4pPr>
            <a:lvl5pPr marL="832640" indent="-92516">
              <a:buClr>
                <a:schemeClr val="tx1"/>
              </a:buClr>
              <a:buFont typeface="Arial"/>
              <a:buChar char="•"/>
              <a:defRPr sz="729">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p:cNvPicPr>
            <a:picLocks noChangeAspect="1"/>
          </p:cNvPicPr>
          <p:nvPr userDrawn="1"/>
        </p:nvPicPr>
        <p:blipFill>
          <a:blip r:embed="rId2"/>
          <a:stretch>
            <a:fillRect/>
          </a:stretch>
        </p:blipFill>
        <p:spPr>
          <a:xfrm>
            <a:off x="213883" y="6221417"/>
            <a:ext cx="2025008" cy="612349"/>
          </a:xfrm>
          <a:prstGeom prst="rect">
            <a:avLst/>
          </a:prstGeom>
        </p:spPr>
      </p:pic>
      <p:pic>
        <p:nvPicPr>
          <p:cNvPr id="2" name="Picture 1">
            <a:extLst>
              <a:ext uri="{FF2B5EF4-FFF2-40B4-BE49-F238E27FC236}">
                <a16:creationId xmlns:a16="http://schemas.microsoft.com/office/drawing/2014/main" id="{DA553862-3C44-4FA4-8759-5C7C740DB966}"/>
              </a:ext>
            </a:extLst>
          </p:cNvPr>
          <p:cNvPicPr>
            <a:picLocks noChangeAspect="1"/>
          </p:cNvPicPr>
          <p:nvPr userDrawn="1"/>
        </p:nvPicPr>
        <p:blipFill>
          <a:blip r:embed="rId3"/>
          <a:stretch>
            <a:fillRect/>
          </a:stretch>
        </p:blipFill>
        <p:spPr>
          <a:xfrm>
            <a:off x="9633239" y="6281391"/>
            <a:ext cx="2344880" cy="505051"/>
          </a:xfrm>
          <a:prstGeom prst="rect">
            <a:avLst/>
          </a:prstGeom>
        </p:spPr>
      </p:pic>
    </p:spTree>
    <p:extLst>
      <p:ext uri="{BB962C8B-B14F-4D97-AF65-F5344CB8AC3E}">
        <p14:creationId xmlns:p14="http://schemas.microsoft.com/office/powerpoint/2010/main" val="30991599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5CA2C-3562-1240-A561-73BB1456FE99}"/>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0B2470-0474-DD47-B3A7-2494608EE7AC}"/>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ACC8D4D-11E4-C54F-B00A-89625711A6A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66FAA2-990C-514F-8720-2F3F9EB193B9}"/>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78E5CFF-805B-2741-A1D9-FE2E1CE53ABB}"/>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649539-9C1D-E14C-83F7-4554D97FBD1F}"/>
              </a:ext>
            </a:extLst>
          </p:cNvPr>
          <p:cNvSpPr>
            <a:spLocks noGrp="1"/>
          </p:cNvSpPr>
          <p:nvPr>
            <p:ph type="dt" sz="half" idx="10"/>
          </p:nvPr>
        </p:nvSpPr>
        <p:spPr/>
        <p:txBody>
          <a:bodyPr/>
          <a:lstStyle/>
          <a:p>
            <a:fld id="{67A6D70A-147A-9944-9C40-ACE907B48258}" type="datetimeFigureOut">
              <a:rPr lang="en-US" smtClean="0"/>
              <a:t>7/26/2022</a:t>
            </a:fld>
            <a:endParaRPr lang="en-US" dirty="0"/>
          </a:p>
        </p:txBody>
      </p:sp>
      <p:sp>
        <p:nvSpPr>
          <p:cNvPr id="8" name="Footer Placeholder 7">
            <a:extLst>
              <a:ext uri="{FF2B5EF4-FFF2-40B4-BE49-F238E27FC236}">
                <a16:creationId xmlns:a16="http://schemas.microsoft.com/office/drawing/2014/main" id="{E7EF2771-AFDC-BC4D-A052-E03F82C7373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8CF49CC-FFFF-0A46-B45B-44137D136A82}"/>
              </a:ext>
            </a:extLst>
          </p:cNvPr>
          <p:cNvSpPr>
            <a:spLocks noGrp="1"/>
          </p:cNvSpPr>
          <p:nvPr>
            <p:ph type="sldNum" sz="quarter" idx="12"/>
          </p:nvPr>
        </p:nvSpPr>
        <p:spPr/>
        <p:txBody>
          <a:bodyPr/>
          <a:lstStyle/>
          <a:p>
            <a:fld id="{52ED1D63-1D6D-4C4D-AFF7-03957ABA2B5B}" type="slidenum">
              <a:rPr lang="en-US" smtClean="0"/>
              <a:t>‹#›</a:t>
            </a:fld>
            <a:endParaRPr lang="en-US" dirty="0"/>
          </a:p>
        </p:txBody>
      </p:sp>
    </p:spTree>
    <p:extLst>
      <p:ext uri="{BB962C8B-B14F-4D97-AF65-F5344CB8AC3E}">
        <p14:creationId xmlns:p14="http://schemas.microsoft.com/office/powerpoint/2010/main" val="416809654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GO_Footer_Full_Color">
  <p:cSld name="GO_Footer_Full_Color">
    <p:spTree>
      <p:nvGrpSpPr>
        <p:cNvPr id="1" name="Shape 100"/>
        <p:cNvGrpSpPr/>
        <p:nvPr/>
      </p:nvGrpSpPr>
      <p:grpSpPr>
        <a:xfrm>
          <a:off x="0" y="0"/>
          <a:ext cx="0" cy="0"/>
          <a:chOff x="0" y="0"/>
          <a:chExt cx="0" cy="0"/>
        </a:xfrm>
      </p:grpSpPr>
    </p:spTree>
    <p:extLst>
      <p:ext uri="{BB962C8B-B14F-4D97-AF65-F5344CB8AC3E}">
        <p14:creationId xmlns:p14="http://schemas.microsoft.com/office/powerpoint/2010/main" val="38383309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2A0D20-B0C8-1A44-B1D7-60365A3CC4D9}"/>
              </a:ext>
            </a:extLst>
          </p:cNvPr>
          <p:cNvSpPr>
            <a:spLocks noGrp="1"/>
          </p:cNvSpPr>
          <p:nvPr>
            <p:ph type="dt" sz="half" idx="10"/>
          </p:nvPr>
        </p:nvSpPr>
        <p:spPr/>
        <p:txBody>
          <a:bodyPr/>
          <a:lstStyle/>
          <a:p>
            <a:fld id="{67A6D70A-147A-9944-9C40-ACE907B48258}" type="datetimeFigureOut">
              <a:rPr lang="en-US" smtClean="0"/>
              <a:t>7/26/2022</a:t>
            </a:fld>
            <a:endParaRPr lang="en-US" dirty="0"/>
          </a:p>
        </p:txBody>
      </p:sp>
      <p:sp>
        <p:nvSpPr>
          <p:cNvPr id="3" name="Footer Placeholder 2">
            <a:extLst>
              <a:ext uri="{FF2B5EF4-FFF2-40B4-BE49-F238E27FC236}">
                <a16:creationId xmlns:a16="http://schemas.microsoft.com/office/drawing/2014/main" id="{B504A4AD-DB16-1343-928E-634F40B4D73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F0302F6-3A99-D14D-A8A1-4F401BCC05A0}"/>
              </a:ext>
            </a:extLst>
          </p:cNvPr>
          <p:cNvSpPr>
            <a:spLocks noGrp="1"/>
          </p:cNvSpPr>
          <p:nvPr>
            <p:ph type="sldNum" sz="quarter" idx="12"/>
          </p:nvPr>
        </p:nvSpPr>
        <p:spPr/>
        <p:txBody>
          <a:bodyPr/>
          <a:lstStyle/>
          <a:p>
            <a:fld id="{52ED1D63-1D6D-4C4D-AFF7-03957ABA2B5B}" type="slidenum">
              <a:rPr lang="en-US" smtClean="0"/>
              <a:t>‹#›</a:t>
            </a:fld>
            <a:endParaRPr lang="en-US" dirty="0"/>
          </a:p>
        </p:txBody>
      </p:sp>
    </p:spTree>
    <p:extLst>
      <p:ext uri="{BB962C8B-B14F-4D97-AF65-F5344CB8AC3E}">
        <p14:creationId xmlns:p14="http://schemas.microsoft.com/office/powerpoint/2010/main" val="3815442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12EB74A-5FC3-4344-8FF7-EF1167397809}"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9" name="Title 1"/>
          <p:cNvSpPr>
            <a:spLocks noGrp="1"/>
          </p:cNvSpPr>
          <p:nvPr>
            <p:ph type="ctrTitle"/>
          </p:nvPr>
        </p:nvSpPr>
        <p:spPr>
          <a:xfrm>
            <a:off x="609600" y="1122363"/>
            <a:ext cx="10363200" cy="2387600"/>
          </a:xfrm>
        </p:spPr>
        <p:txBody>
          <a:bodyPr anchor="b"/>
          <a:lstStyle>
            <a:lvl1pPr algn="l">
              <a:defRPr sz="6000"/>
            </a:lvl1pPr>
          </a:lstStyle>
          <a:p>
            <a:r>
              <a:rPr lang="en-US"/>
              <a:t>Click to edit Master title style</a:t>
            </a:r>
          </a:p>
        </p:txBody>
      </p:sp>
      <p:sp>
        <p:nvSpPr>
          <p:cNvPr id="10" name="Subtitle 2"/>
          <p:cNvSpPr>
            <a:spLocks noGrp="1"/>
          </p:cNvSpPr>
          <p:nvPr>
            <p:ph type="subTitle" idx="1"/>
          </p:nvPr>
        </p:nvSpPr>
        <p:spPr>
          <a:xfrm>
            <a:off x="6096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50409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4" name="Text Placeholder 3">
            <a:extLst>
              <a:ext uri="{FF2B5EF4-FFF2-40B4-BE49-F238E27FC236}">
                <a16:creationId xmlns:a16="http://schemas.microsoft.com/office/drawing/2014/main" id="{4D37F3FF-5884-4A1E-8629-AB45FB5A415E}"/>
              </a:ext>
            </a:extLst>
          </p:cNvPr>
          <p:cNvSpPr>
            <a:spLocks noGrp="1"/>
          </p:cNvSpPr>
          <p:nvPr>
            <p:ph type="body" sz="quarter" idx="10" hasCustomPrompt="1"/>
          </p:nvPr>
        </p:nvSpPr>
        <p:spPr>
          <a:xfrm>
            <a:off x="549275" y="877888"/>
            <a:ext cx="10972800" cy="5132387"/>
          </a:xfrm>
        </p:spPr>
        <p:txBody>
          <a:bodyPr>
            <a:normAutofit/>
          </a:bodyPr>
          <a:lstStyle>
            <a:lvl1pPr>
              <a:defRPr sz="2000">
                <a:solidFill>
                  <a:schemeClr val="accent6">
                    <a:lumMod val="75000"/>
                  </a:schemeClr>
                </a:solidFill>
              </a:defRPr>
            </a:lvl1pPr>
          </a:lstStyle>
          <a:p>
            <a:pPr lvl="0"/>
            <a:r>
              <a:rPr lang="en-US"/>
              <a:t>Click to edit Master text styles. </a:t>
            </a:r>
          </a:p>
        </p:txBody>
      </p:sp>
    </p:spTree>
    <p:extLst>
      <p:ext uri="{BB962C8B-B14F-4D97-AF65-F5344CB8AC3E}">
        <p14:creationId xmlns:p14="http://schemas.microsoft.com/office/powerpoint/2010/main" val="92275278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2EB74A-5FC3-4344-8FF7-EF1167397809}"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E41881-8612-0842-B2F9-5029B026B246}" type="slidenum">
              <a:rPr lang="en-US" smtClean="0"/>
              <a:t>‹#›</a:t>
            </a:fld>
            <a:endParaRPr lang="en-US"/>
          </a:p>
        </p:txBody>
      </p:sp>
    </p:spTree>
    <p:extLst>
      <p:ext uri="{BB962C8B-B14F-4D97-AF65-F5344CB8AC3E}">
        <p14:creationId xmlns:p14="http://schemas.microsoft.com/office/powerpoint/2010/main" val="3231078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2EB74A-5FC3-4344-8FF7-EF1167397809}" type="datetimeFigureOut">
              <a:rPr lang="en-US" smtClean="0"/>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E41881-8612-0842-B2F9-5029B026B246}" type="slidenum">
              <a:rPr lang="en-US" smtClean="0"/>
              <a:t>‹#›</a:t>
            </a:fld>
            <a:endParaRPr lang="en-US"/>
          </a:p>
        </p:txBody>
      </p:sp>
    </p:spTree>
    <p:extLst>
      <p:ext uri="{BB962C8B-B14F-4D97-AF65-F5344CB8AC3E}">
        <p14:creationId xmlns:p14="http://schemas.microsoft.com/office/powerpoint/2010/main" val="2096374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609600" y="1122363"/>
            <a:ext cx="10363200" cy="2387600"/>
          </a:xfrm>
        </p:spPr>
        <p:txBody>
          <a:bodyPr anchor="b"/>
          <a:lstStyle>
            <a:lvl1pPr algn="l">
              <a:defRPr sz="6000"/>
            </a:lvl1pPr>
          </a:lstStyle>
          <a:p>
            <a:r>
              <a:rPr lang="en-US"/>
              <a:t>Click to edit Master title style</a:t>
            </a:r>
          </a:p>
        </p:txBody>
      </p:sp>
      <p:sp>
        <p:nvSpPr>
          <p:cNvPr id="8" name="Subtitle 2"/>
          <p:cNvSpPr>
            <a:spLocks noGrp="1"/>
          </p:cNvSpPr>
          <p:nvPr>
            <p:ph type="subTitle" idx="1"/>
          </p:nvPr>
        </p:nvSpPr>
        <p:spPr>
          <a:xfrm>
            <a:off x="609600" y="3602038"/>
            <a:ext cx="91440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6D7A93-6216-4A46-8ABF-EDDB3FC63107}"/>
              </a:ext>
            </a:extLst>
          </p:cNvPr>
          <p:cNvSpPr>
            <a:spLocks noGrp="1"/>
          </p:cNvSpPr>
          <p:nvPr>
            <p:ph type="dt" sz="half" idx="10"/>
          </p:nvPr>
        </p:nvSpPr>
        <p:spPr/>
        <p:txBody>
          <a:bodyPr/>
          <a:lstStyle>
            <a:lvl1pPr>
              <a:defRPr/>
            </a:lvl1pPr>
          </a:lstStyle>
          <a:p>
            <a:pPr>
              <a:defRPr/>
            </a:pPr>
            <a:fld id="{15E6D8AC-20B6-44DF-8607-EBB91221F6A7}" type="datetimeFigureOut">
              <a:rPr lang="en-US"/>
              <a:pPr>
                <a:defRPr/>
              </a:pPr>
              <a:t>7/26/2022</a:t>
            </a:fld>
            <a:endParaRPr lang="en-US"/>
          </a:p>
        </p:txBody>
      </p:sp>
      <p:sp>
        <p:nvSpPr>
          <p:cNvPr id="5" name="Footer Placeholder 4">
            <a:extLst>
              <a:ext uri="{FF2B5EF4-FFF2-40B4-BE49-F238E27FC236}">
                <a16:creationId xmlns:a16="http://schemas.microsoft.com/office/drawing/2014/main" id="{0527A54F-8DBC-4F7E-AEB0-A25772CD3A51}"/>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74310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91E15-28AC-419C-B428-1BB7E19C2D64}"/>
              </a:ext>
            </a:extLst>
          </p:cNvPr>
          <p:cNvSpPr>
            <a:spLocks noGrp="1"/>
          </p:cNvSpPr>
          <p:nvPr>
            <p:ph type="dt" sz="half" idx="10"/>
          </p:nvPr>
        </p:nvSpPr>
        <p:spPr/>
        <p:txBody>
          <a:bodyPr/>
          <a:lstStyle>
            <a:lvl1pPr>
              <a:defRPr/>
            </a:lvl1pPr>
          </a:lstStyle>
          <a:p>
            <a:pPr>
              <a:defRPr/>
            </a:pPr>
            <a:fld id="{5D556BB3-749A-43CD-8816-4733B43921AA}" type="datetimeFigureOut">
              <a:rPr lang="en-US"/>
              <a:pPr>
                <a:defRPr/>
              </a:pPr>
              <a:t>7/26/2022</a:t>
            </a:fld>
            <a:endParaRPr lang="en-US"/>
          </a:p>
        </p:txBody>
      </p:sp>
      <p:sp>
        <p:nvSpPr>
          <p:cNvPr id="5" name="Footer Placeholder 4">
            <a:extLst>
              <a:ext uri="{FF2B5EF4-FFF2-40B4-BE49-F238E27FC236}">
                <a16:creationId xmlns:a16="http://schemas.microsoft.com/office/drawing/2014/main" id="{FAD4647E-5144-45EB-95FC-2C13ACA94497}"/>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34487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237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2378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263F836-E1A1-4AF1-8B98-B0AD93886F62}"/>
              </a:ext>
            </a:extLst>
          </p:cNvPr>
          <p:cNvSpPr>
            <a:spLocks noGrp="1"/>
          </p:cNvSpPr>
          <p:nvPr>
            <p:ph type="dt" sz="half" idx="10"/>
          </p:nvPr>
        </p:nvSpPr>
        <p:spPr/>
        <p:txBody>
          <a:bodyPr/>
          <a:lstStyle>
            <a:lvl1pPr>
              <a:defRPr/>
            </a:lvl1pPr>
          </a:lstStyle>
          <a:p>
            <a:pPr>
              <a:defRPr/>
            </a:pPr>
            <a:fld id="{0A141FF7-C786-4A55-89B1-90B6F8CA0C90}" type="datetimeFigureOut">
              <a:rPr lang="en-US"/>
              <a:pPr>
                <a:defRPr/>
              </a:pPr>
              <a:t>7/26/2022</a:t>
            </a:fld>
            <a:endParaRPr lang="en-US"/>
          </a:p>
        </p:txBody>
      </p:sp>
      <p:sp>
        <p:nvSpPr>
          <p:cNvPr id="6" name="Footer Placeholder 4">
            <a:extLst>
              <a:ext uri="{FF2B5EF4-FFF2-40B4-BE49-F238E27FC236}">
                <a16:creationId xmlns:a16="http://schemas.microsoft.com/office/drawing/2014/main" id="{FADB658D-7003-470E-AC60-66D26050CEFD}"/>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8327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872292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20072793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2456494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a:t>
            </a:r>
          </a:p>
        </p:txBody>
      </p:sp>
      <p:sp>
        <p:nvSpPr>
          <p:cNvPr id="6" name="Slide Number Placeholder 5"/>
          <p:cNvSpPr>
            <a:spLocks noGrp="1"/>
          </p:cNvSpPr>
          <p:nvPr>
            <p:ph type="sldNum" sz="quarter" idx="12"/>
          </p:nvPr>
        </p:nvSpPr>
        <p:spPr/>
        <p:txBody>
          <a:bodyPr/>
          <a:lstStyle>
            <a:lvl1pPr>
              <a:defRPr>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11118366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baseline="0">
                <a:solidFill>
                  <a:srgbClr val="0063A6"/>
                </a:solidFill>
              </a:defRPr>
            </a:lvl1pPr>
          </a:lstStyle>
          <a:p>
            <a:r>
              <a:rPr lang="en-US"/>
              <a:t>Standard Brand Template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1"/>
                </a:solidFill>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a:t>
            </a:r>
          </a:p>
        </p:txBody>
      </p:sp>
    </p:spTree>
    <p:extLst>
      <p:ext uri="{BB962C8B-B14F-4D97-AF65-F5344CB8AC3E}">
        <p14:creationId xmlns:p14="http://schemas.microsoft.com/office/powerpoint/2010/main" val="2424822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558081"/>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0BB73-AAC3-6540-94E8-789940617B22}"/>
              </a:ext>
            </a:extLst>
          </p:cNvPr>
          <p:cNvSpPr>
            <a:spLocks noGrp="1"/>
          </p:cNvSpPr>
          <p:nvPr>
            <p:ph type="ctrTitle"/>
          </p:nvPr>
        </p:nvSpPr>
        <p:spPr>
          <a:xfrm>
            <a:off x="1524001" y="112236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396A5BD-D75F-4246-BC88-7CF269675CB5}"/>
              </a:ext>
            </a:extLst>
          </p:cNvPr>
          <p:cNvSpPr>
            <a:spLocks noGrp="1"/>
          </p:cNvSpPr>
          <p:nvPr>
            <p:ph type="subTitle" idx="1"/>
          </p:nvPr>
        </p:nvSpPr>
        <p:spPr>
          <a:xfrm>
            <a:off x="1524001" y="3602038"/>
            <a:ext cx="9144000" cy="1655763"/>
          </a:xfrm>
        </p:spPr>
        <p:txBody>
          <a:bodyPr/>
          <a:lstStyle>
            <a:lvl1pPr marL="0" indent="0" algn="ctr">
              <a:buNone/>
              <a:defRPr sz="3200"/>
            </a:lvl1pPr>
            <a:lvl2pPr marL="609493" indent="0" algn="ctr">
              <a:buNone/>
              <a:defRPr sz="2700"/>
            </a:lvl2pPr>
            <a:lvl3pPr marL="1218987" indent="0" algn="ctr">
              <a:buNone/>
              <a:defRPr sz="2400"/>
            </a:lvl3pPr>
            <a:lvl4pPr marL="1828480" indent="0" algn="ctr">
              <a:buNone/>
              <a:defRPr sz="2100"/>
            </a:lvl4pPr>
            <a:lvl5pPr marL="2437973" indent="0" algn="ctr">
              <a:buNone/>
              <a:defRPr sz="2100"/>
            </a:lvl5pPr>
            <a:lvl6pPr marL="3047467" indent="0" algn="ctr">
              <a:buNone/>
              <a:defRPr sz="2100"/>
            </a:lvl6pPr>
            <a:lvl7pPr marL="3656960" indent="0" algn="ctr">
              <a:buNone/>
              <a:defRPr sz="2100"/>
            </a:lvl7pPr>
            <a:lvl8pPr marL="4266453" indent="0" algn="ctr">
              <a:buNone/>
              <a:defRPr sz="2100"/>
            </a:lvl8pPr>
            <a:lvl9pPr marL="4875947" indent="0" algn="ctr">
              <a:buNone/>
              <a:defRPr sz="2100"/>
            </a:lvl9pPr>
          </a:lstStyle>
          <a:p>
            <a:r>
              <a:rPr lang="en-US"/>
              <a:t>Click to edit Master subtitle style</a:t>
            </a:r>
          </a:p>
        </p:txBody>
      </p:sp>
      <p:sp>
        <p:nvSpPr>
          <p:cNvPr id="4" name="Date Placeholder 3">
            <a:extLst>
              <a:ext uri="{FF2B5EF4-FFF2-40B4-BE49-F238E27FC236}">
                <a16:creationId xmlns:a16="http://schemas.microsoft.com/office/drawing/2014/main" id="{5B7DF708-A9A1-AF4A-94DE-935054CEB684}"/>
              </a:ext>
            </a:extLst>
          </p:cNvPr>
          <p:cNvSpPr>
            <a:spLocks noGrp="1"/>
          </p:cNvSpPr>
          <p:nvPr>
            <p:ph type="dt" sz="half" idx="10"/>
          </p:nvPr>
        </p:nvSpPr>
        <p:spPr/>
        <p:txBody>
          <a:bodyPr/>
          <a:lstStyle/>
          <a:p>
            <a:fld id="{FD1FBE10-F469-B647-AC01-6A14ADCF8C4E}" type="datetimeFigureOut">
              <a:rPr lang="en-US" smtClean="0"/>
              <a:t>7/26/2022</a:t>
            </a:fld>
            <a:endParaRPr lang="en-US"/>
          </a:p>
        </p:txBody>
      </p:sp>
      <p:sp>
        <p:nvSpPr>
          <p:cNvPr id="5" name="Footer Placeholder 4">
            <a:extLst>
              <a:ext uri="{FF2B5EF4-FFF2-40B4-BE49-F238E27FC236}">
                <a16:creationId xmlns:a16="http://schemas.microsoft.com/office/drawing/2014/main" id="{1A96E093-C30A-664C-9FB5-50E524213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652E3D-7A67-1046-B370-64D623FDD363}"/>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41088897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7822-6366-7B4B-ADC4-17AF7E8457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53684C-F700-E94F-AFFC-AF20FBE8C82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3B26B6-7992-924D-8BF8-19FDABFDE8B5}"/>
              </a:ext>
            </a:extLst>
          </p:cNvPr>
          <p:cNvSpPr>
            <a:spLocks noGrp="1"/>
          </p:cNvSpPr>
          <p:nvPr>
            <p:ph type="dt" sz="half" idx="10"/>
          </p:nvPr>
        </p:nvSpPr>
        <p:spPr/>
        <p:txBody>
          <a:bodyPr/>
          <a:lstStyle/>
          <a:p>
            <a:fld id="{FD1FBE10-F469-B647-AC01-6A14ADCF8C4E}" type="datetimeFigureOut">
              <a:rPr lang="en-US" smtClean="0"/>
              <a:t>7/26/2022</a:t>
            </a:fld>
            <a:endParaRPr lang="en-US"/>
          </a:p>
        </p:txBody>
      </p:sp>
      <p:sp>
        <p:nvSpPr>
          <p:cNvPr id="5" name="Footer Placeholder 4">
            <a:extLst>
              <a:ext uri="{FF2B5EF4-FFF2-40B4-BE49-F238E27FC236}">
                <a16:creationId xmlns:a16="http://schemas.microsoft.com/office/drawing/2014/main" id="{7C9999ED-75F9-4D40-BEAB-4A2D32CAEF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D7C8DF-FA41-8E40-94E9-6F1E631DB3C4}"/>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4173231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9AF5-5498-4D4B-B38D-AB0E0E460958}"/>
              </a:ext>
            </a:extLst>
          </p:cNvPr>
          <p:cNvSpPr>
            <a:spLocks noGrp="1"/>
          </p:cNvSpPr>
          <p:nvPr>
            <p:ph type="title"/>
          </p:nvPr>
        </p:nvSpPr>
        <p:spPr>
          <a:xfrm>
            <a:off x="831851" y="1709741"/>
            <a:ext cx="10515600" cy="285273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77A9D7-4588-E94B-A0A8-8C93CB8090B8}"/>
              </a:ext>
            </a:extLst>
          </p:cNvPr>
          <p:cNvSpPr>
            <a:spLocks noGrp="1"/>
          </p:cNvSpPr>
          <p:nvPr>
            <p:ph type="body" idx="1"/>
          </p:nvPr>
        </p:nvSpPr>
        <p:spPr>
          <a:xfrm>
            <a:off x="831851" y="4589465"/>
            <a:ext cx="10515600" cy="1500187"/>
          </a:xfrm>
        </p:spPr>
        <p:txBody>
          <a:bodyPr/>
          <a:lstStyle>
            <a:lvl1pPr marL="0" indent="0">
              <a:buNone/>
              <a:defRPr sz="3200">
                <a:solidFill>
                  <a:schemeClr val="tx1">
                    <a:tint val="75000"/>
                  </a:schemeClr>
                </a:solidFill>
              </a:defRPr>
            </a:lvl1pPr>
            <a:lvl2pPr marL="609493" indent="0">
              <a:buNone/>
              <a:defRPr sz="2700">
                <a:solidFill>
                  <a:schemeClr val="tx1">
                    <a:tint val="75000"/>
                  </a:schemeClr>
                </a:solidFill>
              </a:defRPr>
            </a:lvl2pPr>
            <a:lvl3pPr marL="1218987" indent="0">
              <a:buNone/>
              <a:defRPr sz="2400">
                <a:solidFill>
                  <a:schemeClr val="tx1">
                    <a:tint val="75000"/>
                  </a:schemeClr>
                </a:solidFill>
              </a:defRPr>
            </a:lvl3pPr>
            <a:lvl4pPr marL="1828480" indent="0">
              <a:buNone/>
              <a:defRPr sz="2100">
                <a:solidFill>
                  <a:schemeClr val="tx1">
                    <a:tint val="75000"/>
                  </a:schemeClr>
                </a:solidFill>
              </a:defRPr>
            </a:lvl4pPr>
            <a:lvl5pPr marL="2437973" indent="0">
              <a:buNone/>
              <a:defRPr sz="2100">
                <a:solidFill>
                  <a:schemeClr val="tx1">
                    <a:tint val="75000"/>
                  </a:schemeClr>
                </a:solidFill>
              </a:defRPr>
            </a:lvl5pPr>
            <a:lvl6pPr marL="3047467" indent="0">
              <a:buNone/>
              <a:defRPr sz="2100">
                <a:solidFill>
                  <a:schemeClr val="tx1">
                    <a:tint val="75000"/>
                  </a:schemeClr>
                </a:solidFill>
              </a:defRPr>
            </a:lvl6pPr>
            <a:lvl7pPr marL="3656960" indent="0">
              <a:buNone/>
              <a:defRPr sz="2100">
                <a:solidFill>
                  <a:schemeClr val="tx1">
                    <a:tint val="75000"/>
                  </a:schemeClr>
                </a:solidFill>
              </a:defRPr>
            </a:lvl7pPr>
            <a:lvl8pPr marL="4266453" indent="0">
              <a:buNone/>
              <a:defRPr sz="2100">
                <a:solidFill>
                  <a:schemeClr val="tx1">
                    <a:tint val="75000"/>
                  </a:schemeClr>
                </a:solidFill>
              </a:defRPr>
            </a:lvl8pPr>
            <a:lvl9pPr marL="4875947" indent="0">
              <a:buNone/>
              <a:defRPr sz="21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C70EA70-4264-3E42-ADE6-5FF2E9A929EE}"/>
              </a:ext>
            </a:extLst>
          </p:cNvPr>
          <p:cNvSpPr>
            <a:spLocks noGrp="1"/>
          </p:cNvSpPr>
          <p:nvPr>
            <p:ph type="dt" sz="half" idx="10"/>
          </p:nvPr>
        </p:nvSpPr>
        <p:spPr/>
        <p:txBody>
          <a:bodyPr/>
          <a:lstStyle/>
          <a:p>
            <a:fld id="{FD1FBE10-F469-B647-AC01-6A14ADCF8C4E}" type="datetimeFigureOut">
              <a:rPr lang="en-US" smtClean="0"/>
              <a:t>7/26/2022</a:t>
            </a:fld>
            <a:endParaRPr lang="en-US"/>
          </a:p>
        </p:txBody>
      </p:sp>
      <p:sp>
        <p:nvSpPr>
          <p:cNvPr id="5" name="Footer Placeholder 4">
            <a:extLst>
              <a:ext uri="{FF2B5EF4-FFF2-40B4-BE49-F238E27FC236}">
                <a16:creationId xmlns:a16="http://schemas.microsoft.com/office/drawing/2014/main" id="{BD4F8476-D949-A24B-B350-868EE6CEC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87D67-75DE-0B43-93DE-5519FAF1CFF4}"/>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3942249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FCBED-4A0D-6242-8398-D22EDCA82C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17F846-44D7-8245-A8C9-EDF4E837835B}"/>
              </a:ext>
            </a:extLst>
          </p:cNvPr>
          <p:cNvSpPr>
            <a:spLocks noGrp="1"/>
          </p:cNvSpPr>
          <p:nvPr>
            <p:ph sz="half" idx="1"/>
          </p:nvPr>
        </p:nvSpPr>
        <p:spPr>
          <a:xfrm>
            <a:off x="838201" y="1825625"/>
            <a:ext cx="515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FC0B0E-1B09-3347-90B6-6BAD9CD911A5}"/>
              </a:ext>
            </a:extLst>
          </p:cNvPr>
          <p:cNvSpPr>
            <a:spLocks noGrp="1"/>
          </p:cNvSpPr>
          <p:nvPr>
            <p:ph sz="half" idx="2"/>
          </p:nvPr>
        </p:nvSpPr>
        <p:spPr>
          <a:xfrm>
            <a:off x="6197600" y="1825625"/>
            <a:ext cx="51562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8B4E79-ECDE-0B42-847E-B3A54CBC2C6F}"/>
              </a:ext>
            </a:extLst>
          </p:cNvPr>
          <p:cNvSpPr>
            <a:spLocks noGrp="1"/>
          </p:cNvSpPr>
          <p:nvPr>
            <p:ph type="dt" sz="half" idx="10"/>
          </p:nvPr>
        </p:nvSpPr>
        <p:spPr/>
        <p:txBody>
          <a:bodyPr/>
          <a:lstStyle/>
          <a:p>
            <a:fld id="{FD1FBE10-F469-B647-AC01-6A14ADCF8C4E}" type="datetimeFigureOut">
              <a:rPr lang="en-US" smtClean="0"/>
              <a:t>7/26/2022</a:t>
            </a:fld>
            <a:endParaRPr lang="en-US"/>
          </a:p>
        </p:txBody>
      </p:sp>
      <p:sp>
        <p:nvSpPr>
          <p:cNvPr id="6" name="Footer Placeholder 5">
            <a:extLst>
              <a:ext uri="{FF2B5EF4-FFF2-40B4-BE49-F238E27FC236}">
                <a16:creationId xmlns:a16="http://schemas.microsoft.com/office/drawing/2014/main" id="{4DDEEC89-56CB-304F-9DF3-62BC67E87A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FB0204-9BB9-CC41-A52B-1B268991DE2F}"/>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3932581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1531-7B0A-8143-8718-12688F470116}"/>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0BD455-C8F5-584F-A5A4-83F41100257F}"/>
              </a:ext>
            </a:extLst>
          </p:cNvPr>
          <p:cNvSpPr>
            <a:spLocks noGrp="1"/>
          </p:cNvSpPr>
          <p:nvPr>
            <p:ph type="body" idx="1"/>
          </p:nvPr>
        </p:nvSpPr>
        <p:spPr>
          <a:xfrm>
            <a:off x="840319" y="1681163"/>
            <a:ext cx="5158316" cy="823912"/>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a:extLst>
              <a:ext uri="{FF2B5EF4-FFF2-40B4-BE49-F238E27FC236}">
                <a16:creationId xmlns:a16="http://schemas.microsoft.com/office/drawing/2014/main" id="{4255F8E5-3C13-F541-83F2-D666C97CFC3D}"/>
              </a:ext>
            </a:extLst>
          </p:cNvPr>
          <p:cNvSpPr>
            <a:spLocks noGrp="1"/>
          </p:cNvSpPr>
          <p:nvPr>
            <p:ph sz="half" idx="2"/>
          </p:nvPr>
        </p:nvSpPr>
        <p:spPr>
          <a:xfrm>
            <a:off x="840319"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56CFFD-6C31-9A45-AE37-F6AA92AF27B7}"/>
              </a:ext>
            </a:extLst>
          </p:cNvPr>
          <p:cNvSpPr>
            <a:spLocks noGrp="1"/>
          </p:cNvSpPr>
          <p:nvPr>
            <p:ph type="body" sz="quarter" idx="3"/>
          </p:nvPr>
        </p:nvSpPr>
        <p:spPr>
          <a:xfrm>
            <a:off x="6172201" y="1681163"/>
            <a:ext cx="5183717" cy="823912"/>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a:extLst>
              <a:ext uri="{FF2B5EF4-FFF2-40B4-BE49-F238E27FC236}">
                <a16:creationId xmlns:a16="http://schemas.microsoft.com/office/drawing/2014/main" id="{C2D18233-80DD-FB4F-946D-B404290344B2}"/>
              </a:ext>
            </a:extLst>
          </p:cNvPr>
          <p:cNvSpPr>
            <a:spLocks noGrp="1"/>
          </p:cNvSpPr>
          <p:nvPr>
            <p:ph sz="quarter" idx="4"/>
          </p:nvPr>
        </p:nvSpPr>
        <p:spPr>
          <a:xfrm>
            <a:off x="6172201"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570496-84C0-1C48-9D82-1CE63F06D5B5}"/>
              </a:ext>
            </a:extLst>
          </p:cNvPr>
          <p:cNvSpPr>
            <a:spLocks noGrp="1"/>
          </p:cNvSpPr>
          <p:nvPr>
            <p:ph type="dt" sz="half" idx="10"/>
          </p:nvPr>
        </p:nvSpPr>
        <p:spPr/>
        <p:txBody>
          <a:bodyPr/>
          <a:lstStyle/>
          <a:p>
            <a:fld id="{FD1FBE10-F469-B647-AC01-6A14ADCF8C4E}" type="datetimeFigureOut">
              <a:rPr lang="en-US" smtClean="0"/>
              <a:t>7/26/2022</a:t>
            </a:fld>
            <a:endParaRPr lang="en-US"/>
          </a:p>
        </p:txBody>
      </p:sp>
      <p:sp>
        <p:nvSpPr>
          <p:cNvPr id="8" name="Footer Placeholder 7">
            <a:extLst>
              <a:ext uri="{FF2B5EF4-FFF2-40B4-BE49-F238E27FC236}">
                <a16:creationId xmlns:a16="http://schemas.microsoft.com/office/drawing/2014/main" id="{8CC27BFE-F100-8841-A1CB-8123B0EC34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D00842-CC6D-CF43-9E35-40B08D5ACDA5}"/>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2716742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9E12-CBDD-5A4A-9D44-BE59B9D7A4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431FC2-3835-C04C-82F7-C24AE80F0FA9}"/>
              </a:ext>
            </a:extLst>
          </p:cNvPr>
          <p:cNvSpPr>
            <a:spLocks noGrp="1"/>
          </p:cNvSpPr>
          <p:nvPr>
            <p:ph type="dt" sz="half" idx="10"/>
          </p:nvPr>
        </p:nvSpPr>
        <p:spPr/>
        <p:txBody>
          <a:bodyPr/>
          <a:lstStyle/>
          <a:p>
            <a:fld id="{FD1FBE10-F469-B647-AC01-6A14ADCF8C4E}" type="datetimeFigureOut">
              <a:rPr lang="en-US" smtClean="0"/>
              <a:t>7/26/2022</a:t>
            </a:fld>
            <a:endParaRPr lang="en-US"/>
          </a:p>
        </p:txBody>
      </p:sp>
      <p:sp>
        <p:nvSpPr>
          <p:cNvPr id="4" name="Footer Placeholder 3">
            <a:extLst>
              <a:ext uri="{FF2B5EF4-FFF2-40B4-BE49-F238E27FC236}">
                <a16:creationId xmlns:a16="http://schemas.microsoft.com/office/drawing/2014/main" id="{4D701006-3204-8749-8C06-F875EA8587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7162A8-172D-424C-8B93-28A7F5E4B4D0}"/>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3179919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7E4B32-90CB-524A-B54A-73EE7EC5C67E}"/>
              </a:ext>
            </a:extLst>
          </p:cNvPr>
          <p:cNvSpPr>
            <a:spLocks noGrp="1"/>
          </p:cNvSpPr>
          <p:nvPr>
            <p:ph type="dt" sz="half" idx="10"/>
          </p:nvPr>
        </p:nvSpPr>
        <p:spPr/>
        <p:txBody>
          <a:bodyPr/>
          <a:lstStyle/>
          <a:p>
            <a:fld id="{FD1FBE10-F469-B647-AC01-6A14ADCF8C4E}" type="datetimeFigureOut">
              <a:rPr lang="en-US" smtClean="0"/>
              <a:t>7/26/2022</a:t>
            </a:fld>
            <a:endParaRPr lang="en-US"/>
          </a:p>
        </p:txBody>
      </p:sp>
      <p:sp>
        <p:nvSpPr>
          <p:cNvPr id="3" name="Footer Placeholder 2">
            <a:extLst>
              <a:ext uri="{FF2B5EF4-FFF2-40B4-BE49-F238E27FC236}">
                <a16:creationId xmlns:a16="http://schemas.microsoft.com/office/drawing/2014/main" id="{55EA9DAF-41EF-C14B-AEFC-D604178D92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6C8B72-446D-F743-BED3-308A86D597F8}"/>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4042716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810E6-34E7-174A-BF21-57D59217E71A}"/>
              </a:ext>
            </a:extLst>
          </p:cNvPr>
          <p:cNvSpPr>
            <a:spLocks noGrp="1"/>
          </p:cNvSpPr>
          <p:nvPr>
            <p:ph type="title"/>
          </p:nvPr>
        </p:nvSpPr>
        <p:spPr>
          <a:xfrm>
            <a:off x="840319" y="457200"/>
            <a:ext cx="3932767" cy="1600200"/>
          </a:xfrm>
        </p:spPr>
        <p:txBody>
          <a:bodyPr anchor="b"/>
          <a:lstStyle>
            <a:lvl1pPr>
              <a:defRPr sz="4300"/>
            </a:lvl1pPr>
          </a:lstStyle>
          <a:p>
            <a:r>
              <a:rPr lang="en-US"/>
              <a:t>Click to edit Master title style</a:t>
            </a:r>
          </a:p>
        </p:txBody>
      </p:sp>
      <p:sp>
        <p:nvSpPr>
          <p:cNvPr id="3" name="Content Placeholder 2">
            <a:extLst>
              <a:ext uri="{FF2B5EF4-FFF2-40B4-BE49-F238E27FC236}">
                <a16:creationId xmlns:a16="http://schemas.microsoft.com/office/drawing/2014/main" id="{AAB59809-411C-0149-9D14-4E64505D3779}"/>
              </a:ext>
            </a:extLst>
          </p:cNvPr>
          <p:cNvSpPr>
            <a:spLocks noGrp="1"/>
          </p:cNvSpPr>
          <p:nvPr>
            <p:ph idx="1"/>
          </p:nvPr>
        </p:nvSpPr>
        <p:spPr>
          <a:xfrm>
            <a:off x="5183718" y="987427"/>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CF4D89-0A75-6D48-9B42-C415CF501AD1}"/>
              </a:ext>
            </a:extLst>
          </p:cNvPr>
          <p:cNvSpPr>
            <a:spLocks noGrp="1"/>
          </p:cNvSpPr>
          <p:nvPr>
            <p:ph type="body" sz="half" idx="2"/>
          </p:nvPr>
        </p:nvSpPr>
        <p:spPr>
          <a:xfrm>
            <a:off x="840319" y="2057401"/>
            <a:ext cx="3932767" cy="3811588"/>
          </a:xfrm>
        </p:spPr>
        <p:txBody>
          <a:bodyPr/>
          <a:lstStyle>
            <a:lvl1pPr marL="0" indent="0">
              <a:buNone/>
              <a:defRPr sz="2100"/>
            </a:lvl1pPr>
            <a:lvl2pPr marL="609493" indent="0">
              <a:buNone/>
              <a:defRPr sz="1900"/>
            </a:lvl2pPr>
            <a:lvl3pPr marL="1218987" indent="0">
              <a:buNone/>
              <a:defRPr sz="1600"/>
            </a:lvl3pPr>
            <a:lvl4pPr marL="1828480" indent="0">
              <a:buNone/>
              <a:defRPr sz="1300"/>
            </a:lvl4pPr>
            <a:lvl5pPr marL="2437973" indent="0">
              <a:buNone/>
              <a:defRPr sz="1300"/>
            </a:lvl5pPr>
            <a:lvl6pPr marL="3047467" indent="0">
              <a:buNone/>
              <a:defRPr sz="1300"/>
            </a:lvl6pPr>
            <a:lvl7pPr marL="3656960" indent="0">
              <a:buNone/>
              <a:defRPr sz="1300"/>
            </a:lvl7pPr>
            <a:lvl8pPr marL="4266453" indent="0">
              <a:buNone/>
              <a:defRPr sz="1300"/>
            </a:lvl8pPr>
            <a:lvl9pPr marL="4875947" indent="0">
              <a:buNone/>
              <a:defRPr sz="1300"/>
            </a:lvl9pPr>
          </a:lstStyle>
          <a:p>
            <a:pPr lvl="0"/>
            <a:r>
              <a:rPr lang="en-US"/>
              <a:t>Edit Master text styles</a:t>
            </a:r>
          </a:p>
        </p:txBody>
      </p:sp>
      <p:sp>
        <p:nvSpPr>
          <p:cNvPr id="5" name="Date Placeholder 4">
            <a:extLst>
              <a:ext uri="{FF2B5EF4-FFF2-40B4-BE49-F238E27FC236}">
                <a16:creationId xmlns:a16="http://schemas.microsoft.com/office/drawing/2014/main" id="{3B0CEB73-3914-E14E-A428-44FC7CC23DC8}"/>
              </a:ext>
            </a:extLst>
          </p:cNvPr>
          <p:cNvSpPr>
            <a:spLocks noGrp="1"/>
          </p:cNvSpPr>
          <p:nvPr>
            <p:ph type="dt" sz="half" idx="10"/>
          </p:nvPr>
        </p:nvSpPr>
        <p:spPr/>
        <p:txBody>
          <a:bodyPr/>
          <a:lstStyle/>
          <a:p>
            <a:fld id="{FD1FBE10-F469-B647-AC01-6A14ADCF8C4E}" type="datetimeFigureOut">
              <a:rPr lang="en-US" smtClean="0"/>
              <a:t>7/26/2022</a:t>
            </a:fld>
            <a:endParaRPr lang="en-US"/>
          </a:p>
        </p:txBody>
      </p:sp>
      <p:sp>
        <p:nvSpPr>
          <p:cNvPr id="6" name="Footer Placeholder 5">
            <a:extLst>
              <a:ext uri="{FF2B5EF4-FFF2-40B4-BE49-F238E27FC236}">
                <a16:creationId xmlns:a16="http://schemas.microsoft.com/office/drawing/2014/main" id="{965896D9-FEEA-BC4E-A603-85AFEF10DB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401DF-3E88-3947-830F-2514372D1600}"/>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30617695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BCFC4-A7B5-BC48-9C49-22BEAB9C51C4}"/>
              </a:ext>
            </a:extLst>
          </p:cNvPr>
          <p:cNvSpPr>
            <a:spLocks noGrp="1"/>
          </p:cNvSpPr>
          <p:nvPr>
            <p:ph type="title"/>
          </p:nvPr>
        </p:nvSpPr>
        <p:spPr>
          <a:xfrm>
            <a:off x="840319" y="457200"/>
            <a:ext cx="3932767" cy="1600200"/>
          </a:xfrm>
        </p:spPr>
        <p:txBody>
          <a:bodyPr anchor="b"/>
          <a:lstStyle>
            <a:lvl1pPr>
              <a:defRPr sz="4300"/>
            </a:lvl1pPr>
          </a:lstStyle>
          <a:p>
            <a:r>
              <a:rPr lang="en-US"/>
              <a:t>Click to edit Master title style</a:t>
            </a:r>
          </a:p>
        </p:txBody>
      </p:sp>
      <p:sp>
        <p:nvSpPr>
          <p:cNvPr id="3" name="Picture Placeholder 2">
            <a:extLst>
              <a:ext uri="{FF2B5EF4-FFF2-40B4-BE49-F238E27FC236}">
                <a16:creationId xmlns:a16="http://schemas.microsoft.com/office/drawing/2014/main" id="{8A35A9CC-CEF5-EF44-A863-0E97D49374A8}"/>
              </a:ext>
            </a:extLst>
          </p:cNvPr>
          <p:cNvSpPr>
            <a:spLocks noGrp="1"/>
          </p:cNvSpPr>
          <p:nvPr>
            <p:ph type="pic" idx="1"/>
          </p:nvPr>
        </p:nvSpPr>
        <p:spPr>
          <a:xfrm>
            <a:off x="5183718" y="987427"/>
            <a:ext cx="6172200" cy="4873625"/>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a:extLst>
              <a:ext uri="{FF2B5EF4-FFF2-40B4-BE49-F238E27FC236}">
                <a16:creationId xmlns:a16="http://schemas.microsoft.com/office/drawing/2014/main" id="{3ED6FC2B-4842-6B47-AA99-5EC82C937C6F}"/>
              </a:ext>
            </a:extLst>
          </p:cNvPr>
          <p:cNvSpPr>
            <a:spLocks noGrp="1"/>
          </p:cNvSpPr>
          <p:nvPr>
            <p:ph type="body" sz="half" idx="2"/>
          </p:nvPr>
        </p:nvSpPr>
        <p:spPr>
          <a:xfrm>
            <a:off x="840319" y="2057401"/>
            <a:ext cx="3932767" cy="3811588"/>
          </a:xfrm>
        </p:spPr>
        <p:txBody>
          <a:bodyPr/>
          <a:lstStyle>
            <a:lvl1pPr marL="0" indent="0">
              <a:buNone/>
              <a:defRPr sz="2100"/>
            </a:lvl1pPr>
            <a:lvl2pPr marL="609493" indent="0">
              <a:buNone/>
              <a:defRPr sz="1900"/>
            </a:lvl2pPr>
            <a:lvl3pPr marL="1218987" indent="0">
              <a:buNone/>
              <a:defRPr sz="1600"/>
            </a:lvl3pPr>
            <a:lvl4pPr marL="1828480" indent="0">
              <a:buNone/>
              <a:defRPr sz="1300"/>
            </a:lvl4pPr>
            <a:lvl5pPr marL="2437973" indent="0">
              <a:buNone/>
              <a:defRPr sz="1300"/>
            </a:lvl5pPr>
            <a:lvl6pPr marL="3047467" indent="0">
              <a:buNone/>
              <a:defRPr sz="1300"/>
            </a:lvl6pPr>
            <a:lvl7pPr marL="3656960" indent="0">
              <a:buNone/>
              <a:defRPr sz="1300"/>
            </a:lvl7pPr>
            <a:lvl8pPr marL="4266453" indent="0">
              <a:buNone/>
              <a:defRPr sz="1300"/>
            </a:lvl8pPr>
            <a:lvl9pPr marL="4875947" indent="0">
              <a:buNone/>
              <a:defRPr sz="1300"/>
            </a:lvl9pPr>
          </a:lstStyle>
          <a:p>
            <a:pPr lvl="0"/>
            <a:r>
              <a:rPr lang="en-US"/>
              <a:t>Edit Master text styles</a:t>
            </a:r>
          </a:p>
        </p:txBody>
      </p:sp>
      <p:sp>
        <p:nvSpPr>
          <p:cNvPr id="5" name="Date Placeholder 4">
            <a:extLst>
              <a:ext uri="{FF2B5EF4-FFF2-40B4-BE49-F238E27FC236}">
                <a16:creationId xmlns:a16="http://schemas.microsoft.com/office/drawing/2014/main" id="{FD968498-682A-D945-A3FA-7540BDDAAFA7}"/>
              </a:ext>
            </a:extLst>
          </p:cNvPr>
          <p:cNvSpPr>
            <a:spLocks noGrp="1"/>
          </p:cNvSpPr>
          <p:nvPr>
            <p:ph type="dt" sz="half" idx="10"/>
          </p:nvPr>
        </p:nvSpPr>
        <p:spPr/>
        <p:txBody>
          <a:bodyPr/>
          <a:lstStyle/>
          <a:p>
            <a:fld id="{FD1FBE10-F469-B647-AC01-6A14ADCF8C4E}" type="datetimeFigureOut">
              <a:rPr lang="en-US" smtClean="0"/>
              <a:t>7/26/2022</a:t>
            </a:fld>
            <a:endParaRPr lang="en-US"/>
          </a:p>
        </p:txBody>
      </p:sp>
      <p:sp>
        <p:nvSpPr>
          <p:cNvPr id="6" name="Footer Placeholder 5">
            <a:extLst>
              <a:ext uri="{FF2B5EF4-FFF2-40B4-BE49-F238E27FC236}">
                <a16:creationId xmlns:a16="http://schemas.microsoft.com/office/drawing/2014/main" id="{672827E9-7D12-3047-96C7-6478ABD55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427D15-0816-B049-987F-6554C3292969}"/>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1497565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F071-ACBD-6644-B3D3-62DD410760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A56ECF-698F-154B-8802-31C00F0B0F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1E0209-2681-D54E-8633-21EF3F8CD33C}"/>
              </a:ext>
            </a:extLst>
          </p:cNvPr>
          <p:cNvSpPr>
            <a:spLocks noGrp="1"/>
          </p:cNvSpPr>
          <p:nvPr>
            <p:ph type="dt" sz="half" idx="10"/>
          </p:nvPr>
        </p:nvSpPr>
        <p:spPr/>
        <p:txBody>
          <a:bodyPr/>
          <a:lstStyle/>
          <a:p>
            <a:fld id="{FD1FBE10-F469-B647-AC01-6A14ADCF8C4E}" type="datetimeFigureOut">
              <a:rPr lang="en-US" smtClean="0"/>
              <a:t>7/26/2022</a:t>
            </a:fld>
            <a:endParaRPr lang="en-US"/>
          </a:p>
        </p:txBody>
      </p:sp>
      <p:sp>
        <p:nvSpPr>
          <p:cNvPr id="5" name="Footer Placeholder 4">
            <a:extLst>
              <a:ext uri="{FF2B5EF4-FFF2-40B4-BE49-F238E27FC236}">
                <a16:creationId xmlns:a16="http://schemas.microsoft.com/office/drawing/2014/main" id="{A7A4AC85-39C3-1D43-A514-98A8A1330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4AFE36-B231-BF47-9BEC-9DB14B1AC82A}"/>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4262446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Bullets, 1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10972166"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1C38F97F-BE0E-489D-A955-BE7D6E06FA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927085854"/>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A74C37-F05A-3144-8E53-426CB5A37ED4}"/>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FA29F9-F701-4A47-B542-15AC91DDA1EE}"/>
              </a:ext>
            </a:extLst>
          </p:cNvPr>
          <p:cNvSpPr>
            <a:spLocks noGrp="1"/>
          </p:cNvSpPr>
          <p:nvPr>
            <p:ph type="body" orient="vert" idx="1"/>
          </p:nvPr>
        </p:nvSpPr>
        <p:spPr>
          <a:xfrm>
            <a:off x="838203" y="365127"/>
            <a:ext cx="76835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4A5A8-17A3-444F-8DC5-5B14F072544F}"/>
              </a:ext>
            </a:extLst>
          </p:cNvPr>
          <p:cNvSpPr>
            <a:spLocks noGrp="1"/>
          </p:cNvSpPr>
          <p:nvPr>
            <p:ph type="dt" sz="half" idx="10"/>
          </p:nvPr>
        </p:nvSpPr>
        <p:spPr/>
        <p:txBody>
          <a:bodyPr/>
          <a:lstStyle/>
          <a:p>
            <a:fld id="{FD1FBE10-F469-B647-AC01-6A14ADCF8C4E}" type="datetimeFigureOut">
              <a:rPr lang="en-US" smtClean="0"/>
              <a:t>7/26/2022</a:t>
            </a:fld>
            <a:endParaRPr lang="en-US"/>
          </a:p>
        </p:txBody>
      </p:sp>
      <p:sp>
        <p:nvSpPr>
          <p:cNvPr id="5" name="Footer Placeholder 4">
            <a:extLst>
              <a:ext uri="{FF2B5EF4-FFF2-40B4-BE49-F238E27FC236}">
                <a16:creationId xmlns:a16="http://schemas.microsoft.com/office/drawing/2014/main" id="{F654B73E-345E-FF4E-85A1-972DCE11E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72CBE-3F25-5945-B8BC-1E27A16CC3CE}"/>
              </a:ext>
            </a:extLst>
          </p:cNvPr>
          <p:cNvSpPr>
            <a:spLocks noGrp="1"/>
          </p:cNvSpPr>
          <p:nvPr>
            <p:ph type="sldNum" sz="quarter" idx="12"/>
          </p:nvPr>
        </p:nvSpPr>
        <p:spPr/>
        <p:txBody>
          <a:bodyPr/>
          <a:lstStyle/>
          <a:p>
            <a:fld id="{E1F70B77-70C6-5440-A263-8C9BA35DDA3E}" type="slidenum">
              <a:rPr lang="en-US" smtClean="0"/>
              <a:t>‹#›</a:t>
            </a:fld>
            <a:endParaRPr lang="en-US"/>
          </a:p>
        </p:txBody>
      </p:sp>
    </p:spTree>
    <p:extLst>
      <p:ext uri="{BB962C8B-B14F-4D97-AF65-F5344CB8AC3E}">
        <p14:creationId xmlns:p14="http://schemas.microsoft.com/office/powerpoint/2010/main" val="4169868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5144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480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57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733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3146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9717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0662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1" y="228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1" y="1524000"/>
            <a:ext cx="10363200" cy="4191000"/>
          </a:xfrm>
        </p:spPr>
        <p:txBody>
          <a:bodyPr/>
          <a:lstStyle/>
          <a:p>
            <a:pPr lvl="0"/>
            <a:r>
              <a:rPr lang="en-US" noProof="0"/>
              <a:t>Click icon to add chart</a:t>
            </a:r>
          </a:p>
        </p:txBody>
      </p:sp>
      <p:sp>
        <p:nvSpPr>
          <p:cNvPr id="4" name="Date Placeholder 3"/>
          <p:cNvSpPr>
            <a:spLocks noGrp="1"/>
          </p:cNvSpPr>
          <p:nvPr>
            <p:ph type="dt" sz="half" idx="10"/>
          </p:nvPr>
        </p:nvSpPr>
        <p:spPr>
          <a:xfrm>
            <a:off x="5892800" y="6400800"/>
            <a:ext cx="1625600" cy="381000"/>
          </a:xfrm>
        </p:spPr>
        <p:txBody>
          <a:bodyPr/>
          <a:lstStyle>
            <a:lvl1pPr>
              <a:defRPr/>
            </a:lvl1pPr>
          </a:lstStyle>
          <a:p>
            <a:pPr>
              <a:defRPr/>
            </a:pPr>
            <a:fld id="{AEB598C0-D912-4670-B51F-8982A6FC1D20}" type="datetimeFigureOut">
              <a:rPr lang="en-GB"/>
              <a:pPr>
                <a:defRPr/>
              </a:pPr>
              <a:t>26/07/2022</a:t>
            </a:fld>
            <a:endParaRPr lang="en-GB"/>
          </a:p>
        </p:txBody>
      </p:sp>
      <p:sp>
        <p:nvSpPr>
          <p:cNvPr id="5" name="Footer Placeholder 4"/>
          <p:cNvSpPr>
            <a:spLocks noGrp="1"/>
          </p:cNvSpPr>
          <p:nvPr>
            <p:ph type="ftr" sz="quarter" idx="11"/>
          </p:nvPr>
        </p:nvSpPr>
        <p:spPr>
          <a:xfrm>
            <a:off x="7518401" y="6400800"/>
            <a:ext cx="2946400" cy="381000"/>
          </a:xfrm>
        </p:spPr>
        <p:txBody>
          <a:bodyPr/>
          <a:lstStyle>
            <a:lvl1pPr>
              <a:defRPr/>
            </a:lvl1pPr>
          </a:lstStyle>
          <a:p>
            <a:pPr>
              <a:defRPr/>
            </a:pPr>
            <a:endParaRPr lang="en-GB"/>
          </a:p>
        </p:txBody>
      </p:sp>
      <p:sp>
        <p:nvSpPr>
          <p:cNvPr id="6" name="Slide Number Placeholder 5"/>
          <p:cNvSpPr>
            <a:spLocks noGrp="1"/>
          </p:cNvSpPr>
          <p:nvPr>
            <p:ph type="sldNum" sz="quarter" idx="12"/>
          </p:nvPr>
        </p:nvSpPr>
        <p:spPr>
          <a:xfrm>
            <a:off x="10464801" y="6400800"/>
            <a:ext cx="1016000" cy="381000"/>
          </a:xfrm>
        </p:spPr>
        <p:txBody>
          <a:bodyPr/>
          <a:lstStyle>
            <a:lvl1pPr>
              <a:defRPr/>
            </a:lvl1pPr>
          </a:lstStyle>
          <a:p>
            <a:pPr>
              <a:defRPr/>
            </a:pPr>
            <a:fld id="{98433D6A-B548-422D-9A95-C07356A4AF1B}" type="slidenum">
              <a:rPr lang="en-GB"/>
              <a:pPr>
                <a:defRPr/>
              </a:pPr>
              <a:t>‹#›</a:t>
            </a:fld>
            <a:endParaRPr lang="en-GB"/>
          </a:p>
        </p:txBody>
      </p:sp>
    </p:spTree>
    <p:extLst>
      <p:ext uri="{BB962C8B-B14F-4D97-AF65-F5344CB8AC3E}">
        <p14:creationId xmlns:p14="http://schemas.microsoft.com/office/powerpoint/2010/main" val="170610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708701-383F-486F-874F-307DE4460D2E}"/>
              </a:ext>
            </a:extLst>
          </p:cNvPr>
          <p:cNvSpPr/>
          <p:nvPr userDrawn="1"/>
        </p:nvSpPr>
        <p:spPr>
          <a:xfrm>
            <a:off x="1612056" y="2258461"/>
            <a:ext cx="1580272" cy="10308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6" name="Title Placeholder 12">
            <a:extLst>
              <a:ext uri="{FF2B5EF4-FFF2-40B4-BE49-F238E27FC236}">
                <a16:creationId xmlns:a16="http://schemas.microsoft.com/office/drawing/2014/main" id="{9EA1BE43-2435-4E2E-AA48-BBAFCEEE31BC}"/>
              </a:ext>
            </a:extLst>
          </p:cNvPr>
          <p:cNvSpPr>
            <a:spLocks noGrp="1"/>
          </p:cNvSpPr>
          <p:nvPr>
            <p:ph type="title" hasCustomPrompt="1"/>
          </p:nvPr>
        </p:nvSpPr>
        <p:spPr>
          <a:xfrm>
            <a:off x="1612055" y="2544843"/>
            <a:ext cx="8967891" cy="1181863"/>
          </a:xfrm>
          <a:prstGeom prst="rect">
            <a:avLst/>
          </a:prstGeom>
        </p:spPr>
        <p:txBody>
          <a:bodyPr vert="horz" wrap="square" lIns="0" tIns="0" rIns="0" bIns="0" rtlCol="0" anchor="t" anchorCtr="0">
            <a:spAutoFit/>
          </a:bodyPr>
          <a:lstStyle>
            <a:lvl1pPr>
              <a:defRPr sz="4267" b="1">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7" name="Text Placeholder 7">
            <a:extLst>
              <a:ext uri="{FF2B5EF4-FFF2-40B4-BE49-F238E27FC236}">
                <a16:creationId xmlns:a16="http://schemas.microsoft.com/office/drawing/2014/main" id="{F377AB72-C902-FD44-8FD0-36E49F6EB1C9}"/>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3988977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Bullets, 2 Columns">
    <p:spTree>
      <p:nvGrpSpPr>
        <p:cNvPr id="1" name=""/>
        <p:cNvGrpSpPr/>
        <p:nvPr/>
      </p:nvGrpSpPr>
      <p:grpSpPr>
        <a:xfrm>
          <a:off x="0" y="0"/>
          <a:ext cx="0" cy="0"/>
          <a:chOff x="0" y="0"/>
          <a:chExt cx="0" cy="0"/>
        </a:xfrm>
      </p:grpSpPr>
      <p:sp>
        <p:nvSpPr>
          <p:cNvPr id="70" name="Title Text"/>
          <p:cNvSpPr txBox="1">
            <a:spLocks noGrp="1"/>
          </p:cNvSpPr>
          <p:nvPr>
            <p:ph type="title" hasCustomPrompt="1"/>
          </p:nvPr>
        </p:nvSpPr>
        <p:spPr>
          <a:xfrm>
            <a:off x="548640" y="228600"/>
            <a:ext cx="10972800" cy="457200"/>
          </a:xfrm>
          <a:prstGeom prst="rect">
            <a:avLst/>
          </a:prstGeom>
        </p:spPr>
        <p:txBody>
          <a:bodyPr/>
          <a:lstStyle>
            <a:lvl1pPr>
              <a:defRPr/>
            </a:lvl1pPr>
          </a:lstStyle>
          <a:p>
            <a:r>
              <a:rPr lang="en-US"/>
              <a:t>Click to Edit Master Title Style</a:t>
            </a:r>
            <a:endParaRPr/>
          </a:p>
        </p:txBody>
      </p:sp>
      <p:sp>
        <p:nvSpPr>
          <p:cNvPr id="3" name="Content Placeholder 2"/>
          <p:cNvSpPr>
            <a:spLocks noGrp="1"/>
          </p:cNvSpPr>
          <p:nvPr>
            <p:ph sz="quarter" idx="10"/>
          </p:nvPr>
        </p:nvSpPr>
        <p:spPr>
          <a:xfrm>
            <a:off x="549274"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quarter" idx="11"/>
          </p:nvPr>
        </p:nvSpPr>
        <p:spPr>
          <a:xfrm>
            <a:off x="6263640" y="914400"/>
            <a:ext cx="5257800" cy="4876800"/>
          </a:xfrm>
        </p:spPr>
        <p:txBody>
          <a:bodyPr>
            <a:noAutofit/>
          </a:bodyPr>
          <a:lstStyle>
            <a:lvl1pPr marL="342900" indent="-342900">
              <a:buClr>
                <a:srgbClr val="52CAE0"/>
              </a:buClr>
              <a:buSzPct val="150000"/>
              <a:buFont typeface="Arial" panose="020B0604020202020204" pitchFamily="34" charset="0"/>
              <a:buChar char="•"/>
              <a:defRPr>
                <a:solidFill>
                  <a:schemeClr val="accent6">
                    <a:lumMod val="75000"/>
                  </a:schemeClr>
                </a:solidFill>
              </a:defRPr>
            </a:lvl1pPr>
            <a:lvl2pPr marL="685799" indent="-342900">
              <a:buClr>
                <a:srgbClr val="52CAE0"/>
              </a:buClr>
              <a:buSzPct val="90000"/>
              <a:buFont typeface="Courier New" panose="02070309020205020404" pitchFamily="49" charset="0"/>
              <a:buChar char="o"/>
              <a:defRPr>
                <a:solidFill>
                  <a:schemeClr val="accent6">
                    <a:lumMod val="75000"/>
                  </a:schemeClr>
                </a:solidFill>
              </a:defRPr>
            </a:lvl2pPr>
            <a:lvl3pPr marL="891538" indent="-205738">
              <a:buClr>
                <a:srgbClr val="52CAE0"/>
              </a:buClr>
              <a:buSzPct val="110000"/>
              <a:buFont typeface="Wingdings" panose="05000000000000000000" pitchFamily="2" charset="2"/>
              <a:buChar char="§"/>
              <a:defRPr>
                <a:solidFill>
                  <a:schemeClr val="accent6">
                    <a:lumMod val="75000"/>
                  </a:schemeClr>
                </a:solidFill>
              </a:defRPr>
            </a:lvl3pPr>
            <a:lvl4pPr marL="1266092" indent="-237392">
              <a:buClr>
                <a:srgbClr val="52CAE0"/>
              </a:buClr>
              <a:buSzPct val="60000"/>
              <a:buFont typeface="Wingdings" panose="05000000000000000000" pitchFamily="2" charset="2"/>
              <a:buChar char="q"/>
              <a:defRPr>
                <a:solidFill>
                  <a:schemeClr val="accent6">
                    <a:lumMod val="75000"/>
                  </a:schemeClr>
                </a:solidFill>
              </a:defRPr>
            </a:lvl4pPr>
            <a:lvl5pPr marL="1608992" indent="-237392">
              <a:buClr>
                <a:srgbClr val="52CAE0"/>
              </a:buClr>
              <a:buSzPct val="80000"/>
              <a:buFont typeface="Wingdings" panose="05000000000000000000" pitchFamily="2" charset="2"/>
              <a:buChar char="Ø"/>
              <a:defRPr>
                <a:solidFill>
                  <a:schemeClr val="accent6">
                    <a:lumMod val="75000"/>
                  </a:schemeClr>
                </a:solidFill>
              </a:defRPr>
            </a:lvl5pPr>
            <a:lvl6pPr marL="1988817" indent="-274317">
              <a:buClr>
                <a:schemeClr val="tx1"/>
              </a:buClr>
              <a:buSzPct val="80000"/>
              <a:buFont typeface="Wingdings" panose="05000000000000000000" pitchFamily="2" charset="2"/>
              <a:buChar char="v"/>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11AA361F-9EAB-B64D-8795-E7A20B30FD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8" name="Picture 7">
            <a:extLst>
              <a:ext uri="{FF2B5EF4-FFF2-40B4-BE49-F238E27FC236}">
                <a16:creationId xmlns:a16="http://schemas.microsoft.com/office/drawing/2014/main" id="{69C8CB91-F673-4733-AD84-53B0F748F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3156669946"/>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Rechteck 38">
            <a:extLst>
              <a:ext uri="{FF2B5EF4-FFF2-40B4-BE49-F238E27FC236}">
                <a16:creationId xmlns:a16="http://schemas.microsoft.com/office/drawing/2014/main" id="{EAE18E4C-BFC0-7949-97D8-DC177349A1DA}"/>
              </a:ext>
            </a:extLst>
          </p:cNvPr>
          <p:cNvSpPr/>
          <p:nvPr userDrawn="1"/>
        </p:nvSpPr>
        <p:spPr>
          <a:xfrm>
            <a:off x="2792526" y="2644571"/>
            <a:ext cx="6606951" cy="1568860"/>
          </a:xfrm>
          <a:prstGeom prst="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5" name="Text Placeholder 7">
            <a:extLst>
              <a:ext uri="{FF2B5EF4-FFF2-40B4-BE49-F238E27FC236}">
                <a16:creationId xmlns:a16="http://schemas.microsoft.com/office/drawing/2014/main" id="{80E9DA35-E004-664C-858D-089BD8AD88D4}"/>
              </a:ext>
            </a:extLst>
          </p:cNvPr>
          <p:cNvSpPr>
            <a:spLocks noGrp="1"/>
          </p:cNvSpPr>
          <p:nvPr>
            <p:ph type="body" sz="quarter" idx="10" hasCustomPrompt="1"/>
          </p:nvPr>
        </p:nvSpPr>
        <p:spPr>
          <a:xfrm>
            <a:off x="2580490" y="3161739"/>
            <a:ext cx="7031023" cy="534524"/>
          </a:xfrm>
          <a:prstGeom prst="rect">
            <a:avLst/>
          </a:prstGeom>
        </p:spPr>
        <p:txBody>
          <a:bodyPr lIns="0" tIns="0" rIns="0" bIns="0"/>
          <a:lstStyle>
            <a:lvl1pPr marL="0" indent="0" algn="ctr">
              <a:buNone/>
              <a:defRPr sz="3733" b="1" i="0">
                <a:solidFill>
                  <a:schemeClr val="tx1"/>
                </a:solidFill>
                <a:latin typeface="Arial" panose="020B0604020202020204" pitchFamily="34" charset="0"/>
                <a:cs typeface="Arial" panose="020B0604020202020204" pitchFamily="34" charset="0"/>
              </a:defRPr>
            </a:lvl1pPr>
            <a:lvl2pPr marL="609585" indent="0">
              <a:buNone/>
              <a:defRPr sz="8000" b="1"/>
            </a:lvl2pPr>
            <a:lvl3pPr marL="1219170" indent="0">
              <a:buNone/>
              <a:defRPr sz="8000" b="1"/>
            </a:lvl3pPr>
            <a:lvl4pPr marL="1828754" indent="0">
              <a:buNone/>
              <a:defRPr sz="8000" b="1"/>
            </a:lvl4pPr>
            <a:lvl5pPr marL="2438339" indent="0">
              <a:buNone/>
              <a:defRPr sz="8000" b="1"/>
            </a:lvl5pPr>
          </a:lstStyle>
          <a:p>
            <a:pPr lvl="0"/>
            <a:r>
              <a:rPr lang="en-US"/>
              <a:t>#01 SECTION TITLE</a:t>
            </a:r>
          </a:p>
        </p:txBody>
      </p:sp>
      <p:sp>
        <p:nvSpPr>
          <p:cNvPr id="6" name="Text Placeholder 7">
            <a:extLst>
              <a:ext uri="{FF2B5EF4-FFF2-40B4-BE49-F238E27FC236}">
                <a16:creationId xmlns:a16="http://schemas.microsoft.com/office/drawing/2014/main" id="{8EC6E158-335B-3E4B-9468-7007D3C58DE6}"/>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17762947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6829358" y="1050581"/>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6691853" y="1307202"/>
            <a:ext cx="5060135" cy="164701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3733"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3733"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endPar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6829357" y="3119220"/>
            <a:ext cx="4216596" cy="287259"/>
          </a:xfrm>
          <a:prstGeom prst="rect">
            <a:avLst/>
          </a:prstGeom>
        </p:spPr>
        <p:txBody>
          <a:bodyPr wrap="square" lIns="0" tIns="0" rIns="0" bIns="0">
            <a:spAutoFit/>
          </a:bodyPr>
          <a:lstStyle>
            <a:lvl1pPr marL="0" indent="0">
              <a:lnSpc>
                <a:spcPct val="100000"/>
              </a:lnSpc>
              <a:spcBef>
                <a:spcPts val="133"/>
              </a:spcBef>
              <a:buNone/>
              <a:defRPr sz="1867">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a:t>Lorem Ipsum Dolor</a:t>
            </a:r>
          </a:p>
        </p:txBody>
      </p:sp>
      <p:sp>
        <p:nvSpPr>
          <p:cNvPr id="9" name="Text Placeholder 7">
            <a:extLst>
              <a:ext uri="{FF2B5EF4-FFF2-40B4-BE49-F238E27FC236}">
                <a16:creationId xmlns:a16="http://schemas.microsoft.com/office/drawing/2014/main" id="{2321476E-22A0-DD49-8A1F-384093DFF442}"/>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18712739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Text Placeholder 18">
            <a:extLst>
              <a:ext uri="{FF2B5EF4-FFF2-40B4-BE49-F238E27FC236}">
                <a16:creationId xmlns:a16="http://schemas.microsoft.com/office/drawing/2014/main" id="{1C0A8FCB-4814-4316-9464-8FA00C75FABB}"/>
              </a:ext>
            </a:extLst>
          </p:cNvPr>
          <p:cNvSpPr>
            <a:spLocks noGrp="1"/>
          </p:cNvSpPr>
          <p:nvPr>
            <p:ph type="body" sz="quarter" idx="12" hasCustomPrompt="1"/>
          </p:nvPr>
        </p:nvSpPr>
        <p:spPr>
          <a:xfrm>
            <a:off x="4490978" y="3429001"/>
            <a:ext cx="6470513" cy="2101175"/>
          </a:xfrm>
          <a:prstGeom prst="rect">
            <a:avLst/>
          </a:prstGeom>
        </p:spPr>
        <p:txBody>
          <a:bodyPr wrap="square" lIns="0" tIns="0" rIns="0" bIns="0" anchor="t" anchorCtr="0">
            <a:spAutoFit/>
          </a:bodyPr>
          <a:lstStyle>
            <a:lvl1pPr marL="0" indent="0">
              <a:lnSpc>
                <a:spcPct val="150000"/>
              </a:lnSpc>
              <a:spcBef>
                <a:spcPts val="0"/>
              </a:spcBef>
              <a:buNone/>
              <a:defRPr sz="1867">
                <a:latin typeface="Arial" panose="020B0604020202020204" pitchFamily="34" charset="0"/>
                <a:cs typeface="Arial" panose="020B0604020202020204" pitchFamily="34" charset="0"/>
              </a:defRPr>
            </a:lvl1pPr>
            <a:lvl2pPr>
              <a:defRPr sz="4667"/>
            </a:lvl2pPr>
            <a:lvl3pPr>
              <a:defRPr sz="4667"/>
            </a:lvl3pPr>
            <a:lvl4pPr>
              <a:defRPr sz="4667"/>
            </a:lvl4pPr>
            <a:lvl5pPr>
              <a:defRPr sz="4667"/>
            </a:lvl5pPr>
          </a:lstStyle>
          <a:p>
            <a:pPr lvl="0"/>
            <a:r>
              <a:rPr lang="en-US"/>
              <a:t>A brief bit of copy would go here to introduce the next section or punctuate a point made in a previous section. Copy is designed to fill this space, however, the synopsis is optional. Use it to give people a key word to remember from this section. </a:t>
            </a:r>
          </a:p>
        </p:txBody>
      </p:sp>
      <p:sp>
        <p:nvSpPr>
          <p:cNvPr id="7" name="Text Placeholder 10">
            <a:extLst>
              <a:ext uri="{FF2B5EF4-FFF2-40B4-BE49-F238E27FC236}">
                <a16:creationId xmlns:a16="http://schemas.microsoft.com/office/drawing/2014/main" id="{48C29581-D59C-4A72-AFA0-3DF1AE159C47}"/>
              </a:ext>
            </a:extLst>
          </p:cNvPr>
          <p:cNvSpPr>
            <a:spLocks noGrp="1"/>
          </p:cNvSpPr>
          <p:nvPr>
            <p:ph type="body" sz="quarter" idx="10" hasCustomPrompt="1"/>
          </p:nvPr>
        </p:nvSpPr>
        <p:spPr>
          <a:xfrm>
            <a:off x="1230508" y="3429000"/>
            <a:ext cx="2875464" cy="2093963"/>
          </a:xfrm>
          <a:prstGeom prst="rect">
            <a:avLst/>
          </a:prstGeom>
        </p:spPr>
        <p:txBody>
          <a:bodyPr lIns="0" tIns="0" rIns="0" bIns="0"/>
          <a:lstStyle>
            <a:lvl1pPr marL="0" indent="0">
              <a:buNone/>
              <a:defRPr sz="3200" b="1">
                <a:latin typeface="Arial" panose="020B0604020202020204" pitchFamily="34" charset="0"/>
                <a:cs typeface="Arial" panose="020B0604020202020204" pitchFamily="34" charset="0"/>
              </a:defRPr>
            </a:lvl1pPr>
            <a:lvl2pPr marL="609585" indent="0">
              <a:buNone/>
              <a:defRPr sz="6667" b="1"/>
            </a:lvl2pPr>
            <a:lvl3pPr marL="1219170" indent="0">
              <a:buNone/>
              <a:defRPr sz="6667" b="1"/>
            </a:lvl3pPr>
            <a:lvl4pPr marL="1828754" indent="0">
              <a:buNone/>
              <a:defRPr sz="6667" b="1"/>
            </a:lvl4pPr>
            <a:lvl5pPr marL="2438339" indent="0">
              <a:buNone/>
              <a:defRPr sz="6667" b="1"/>
            </a:lvl5pPr>
          </a:lstStyle>
          <a:p>
            <a:pPr lvl="0"/>
            <a:r>
              <a:rPr lang="en-US"/>
              <a:t>Synopsis</a:t>
            </a:r>
            <a:br>
              <a:rPr lang="en-US"/>
            </a:br>
            <a:r>
              <a:rPr lang="en-US"/>
              <a:t>Here</a:t>
            </a:r>
          </a:p>
        </p:txBody>
      </p:sp>
      <p:sp>
        <p:nvSpPr>
          <p:cNvPr id="8" name="Title 14">
            <a:extLst>
              <a:ext uri="{FF2B5EF4-FFF2-40B4-BE49-F238E27FC236}">
                <a16:creationId xmlns:a16="http://schemas.microsoft.com/office/drawing/2014/main" id="{47099867-B82F-491E-B04A-8691E74B8933}"/>
              </a:ext>
            </a:extLst>
          </p:cNvPr>
          <p:cNvSpPr>
            <a:spLocks noGrp="1"/>
          </p:cNvSpPr>
          <p:nvPr>
            <p:ph type="title" hasCustomPrompt="1"/>
          </p:nvPr>
        </p:nvSpPr>
        <p:spPr>
          <a:xfrm>
            <a:off x="1230509" y="1977518"/>
            <a:ext cx="9730983" cy="619909"/>
          </a:xfrm>
          <a:prstGeom prst="rect">
            <a:avLst/>
          </a:prstGeom>
        </p:spPr>
        <p:txBody>
          <a:bodyPr/>
          <a:lstStyle>
            <a:lvl1pPr marL="0" marR="0" indent="0" algn="ctr" defTabSz="1219170" rtl="0" eaLnBrk="1" fontAlgn="auto" latinLnBrk="0" hangingPunct="1">
              <a:lnSpc>
                <a:spcPct val="90000"/>
              </a:lnSpc>
              <a:spcBef>
                <a:spcPct val="0"/>
              </a:spcBef>
              <a:spcAft>
                <a:spcPts val="0"/>
              </a:spcAft>
              <a:buClrTx/>
              <a:buSzTx/>
              <a:buFontTx/>
              <a:buNone/>
              <a:tabLst/>
              <a:defRPr lang="de-DE" sz="4267" b="1" dirty="0">
                <a:solidFill>
                  <a:srgbClr val="C00000"/>
                </a:solidFill>
                <a:latin typeface="Arial" panose="020B0604020202020204" pitchFamily="34" charset="0"/>
                <a:cs typeface="Arial" panose="020B0604020202020204" pitchFamily="34" charset="0"/>
              </a:defRPr>
            </a:lvl1pPr>
          </a:lstStyle>
          <a:p>
            <a:r>
              <a:rPr lang="en-US"/>
              <a:t>ALTERNATE SECTION DIVIDER</a:t>
            </a:r>
          </a:p>
        </p:txBody>
      </p:sp>
      <p:sp>
        <p:nvSpPr>
          <p:cNvPr id="10" name="Text Placeholder 7">
            <a:extLst>
              <a:ext uri="{FF2B5EF4-FFF2-40B4-BE49-F238E27FC236}">
                <a16:creationId xmlns:a16="http://schemas.microsoft.com/office/drawing/2014/main" id="{C5DCAF1B-A44E-8A4C-A175-A31889C6BE77}"/>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2168560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A792AC7-3501-470C-9145-8EDDCB809A40}"/>
              </a:ext>
            </a:extLst>
          </p:cNvPr>
          <p:cNvSpPr>
            <a:spLocks noGrp="1"/>
          </p:cNvSpPr>
          <p:nvPr>
            <p:ph type="body" sz="quarter" idx="11" hasCustomPrompt="1"/>
          </p:nvPr>
        </p:nvSpPr>
        <p:spPr>
          <a:xfrm>
            <a:off x="1051149" y="3241265"/>
            <a:ext cx="2875393" cy="861775"/>
          </a:xfrm>
          <a:prstGeom prst="rect">
            <a:avLst/>
          </a:prstGeom>
        </p:spPr>
        <p:txBody>
          <a:bodyPr wrap="square" lIns="0" tIns="0" rIns="0" bIns="0">
            <a:spAutoFit/>
          </a:bodyPr>
          <a:lstStyle>
            <a:lvl1pPr marL="0" indent="0" algn="ctr">
              <a:lnSpc>
                <a:spcPct val="100000"/>
              </a:lnSpc>
              <a:buNone/>
              <a:defRPr lang="de-DE" sz="1867" dirty="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5" name="Text Placeholder 22">
            <a:extLst>
              <a:ext uri="{FF2B5EF4-FFF2-40B4-BE49-F238E27FC236}">
                <a16:creationId xmlns:a16="http://schemas.microsoft.com/office/drawing/2014/main" id="{5B7CFD2D-F6B0-4614-979E-0563A16D017B}"/>
              </a:ext>
            </a:extLst>
          </p:cNvPr>
          <p:cNvSpPr>
            <a:spLocks noGrp="1"/>
          </p:cNvSpPr>
          <p:nvPr>
            <p:ph type="body" sz="quarter" idx="12" hasCustomPrompt="1"/>
          </p:nvPr>
        </p:nvSpPr>
        <p:spPr>
          <a:xfrm>
            <a:off x="1051149" y="1881023"/>
            <a:ext cx="2875393" cy="332399"/>
          </a:xfrm>
          <a:prstGeom prst="rect">
            <a:avLst/>
          </a:prstGeom>
        </p:spPr>
        <p:txBody>
          <a:bodyPr wrap="square" lIns="0" tIns="0" rIns="0" bIns="0">
            <a:spAutoFit/>
          </a:bodyPr>
          <a:lstStyle>
            <a:lvl1pPr marL="0" indent="0" algn="ctr">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6" name="Text Placeholder 2">
            <a:extLst>
              <a:ext uri="{FF2B5EF4-FFF2-40B4-BE49-F238E27FC236}">
                <a16:creationId xmlns:a16="http://schemas.microsoft.com/office/drawing/2014/main" id="{C7225CCF-EACA-4232-B219-764BD8285FBA}"/>
              </a:ext>
            </a:extLst>
          </p:cNvPr>
          <p:cNvSpPr>
            <a:spLocks noGrp="1"/>
          </p:cNvSpPr>
          <p:nvPr>
            <p:ph type="body" sz="quarter" idx="13" hasCustomPrompt="1"/>
          </p:nvPr>
        </p:nvSpPr>
        <p:spPr>
          <a:xfrm>
            <a:off x="1051149" y="4685100"/>
            <a:ext cx="2875393" cy="334537"/>
          </a:xfrm>
          <a:prstGeom prst="rect">
            <a:avLst/>
          </a:prstGeom>
        </p:spPr>
        <p:txBody>
          <a:bodyPr wrap="square" lIns="0" tIns="0" rIns="0" bIns="0">
            <a:spAutoFit/>
          </a:bodyPr>
          <a:lstStyle>
            <a:lvl1pPr marL="0" indent="0" algn="ctr">
              <a:lnSpc>
                <a:spcPct val="130000"/>
              </a:lnSpc>
              <a:buSzPct val="25000"/>
              <a:buNone/>
              <a:defRPr lang="de-DE" sz="1867" b="0" dirty="0">
                <a:latin typeface="Arial" panose="020B0604020202020204" pitchFamily="34" charset="0"/>
                <a:ea typeface="Arial" panose="020B0604020202020204" pitchFamily="34" charset="0"/>
                <a:cs typeface="Arial" panose="020B0604020202020204" pitchFamily="34" charset="0"/>
                <a:sym typeface="Roboto"/>
              </a:defRPr>
            </a:lvl1pPr>
          </a:lstStyle>
          <a:p>
            <a:pPr lvl="0"/>
            <a:r>
              <a:rPr lang="en-US"/>
              <a:t>$3,483 | 27%</a:t>
            </a:r>
          </a:p>
        </p:txBody>
      </p:sp>
      <p:sp>
        <p:nvSpPr>
          <p:cNvPr id="7" name="Text Placeholder 22">
            <a:extLst>
              <a:ext uri="{FF2B5EF4-FFF2-40B4-BE49-F238E27FC236}">
                <a16:creationId xmlns:a16="http://schemas.microsoft.com/office/drawing/2014/main" id="{473B1E44-2B74-4E2D-B345-5225A852DE61}"/>
              </a:ext>
            </a:extLst>
          </p:cNvPr>
          <p:cNvSpPr>
            <a:spLocks noGrp="1"/>
          </p:cNvSpPr>
          <p:nvPr>
            <p:ph type="body" sz="quarter" idx="23" hasCustomPrompt="1"/>
          </p:nvPr>
        </p:nvSpPr>
        <p:spPr>
          <a:xfrm>
            <a:off x="4658305" y="1881023"/>
            <a:ext cx="2875393" cy="332399"/>
          </a:xfrm>
          <a:prstGeom prst="rect">
            <a:avLst/>
          </a:prstGeom>
        </p:spPr>
        <p:txBody>
          <a:bodyPr wrap="square" lIns="0" tIns="0" rIns="0" bIns="0">
            <a:spAutoFit/>
          </a:bodyPr>
          <a:lstStyle>
            <a:lvl1pPr marL="0" indent="0" algn="ctr">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8" name="Text Placeholder 22">
            <a:extLst>
              <a:ext uri="{FF2B5EF4-FFF2-40B4-BE49-F238E27FC236}">
                <a16:creationId xmlns:a16="http://schemas.microsoft.com/office/drawing/2014/main" id="{C26E950C-C0D3-4F5C-B7C0-B16D5D96A925}"/>
              </a:ext>
            </a:extLst>
          </p:cNvPr>
          <p:cNvSpPr>
            <a:spLocks noGrp="1"/>
          </p:cNvSpPr>
          <p:nvPr>
            <p:ph type="body" sz="quarter" idx="24" hasCustomPrompt="1"/>
          </p:nvPr>
        </p:nvSpPr>
        <p:spPr>
          <a:xfrm>
            <a:off x="8302672" y="1881023"/>
            <a:ext cx="2875393" cy="332399"/>
          </a:xfrm>
          <a:prstGeom prst="rect">
            <a:avLst/>
          </a:prstGeom>
        </p:spPr>
        <p:txBody>
          <a:bodyPr wrap="square" lIns="0" tIns="0" rIns="0" bIns="0">
            <a:spAutoFit/>
          </a:bodyPr>
          <a:lstStyle>
            <a:lvl1pPr marL="0" indent="0" algn="ctr">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9" name="Text Placeholder 2">
            <a:extLst>
              <a:ext uri="{FF2B5EF4-FFF2-40B4-BE49-F238E27FC236}">
                <a16:creationId xmlns:a16="http://schemas.microsoft.com/office/drawing/2014/main" id="{5D53A1A8-BB2E-4BA2-9406-0B90A1A11F07}"/>
              </a:ext>
            </a:extLst>
          </p:cNvPr>
          <p:cNvSpPr>
            <a:spLocks noGrp="1"/>
          </p:cNvSpPr>
          <p:nvPr>
            <p:ph type="body" sz="quarter" idx="25" hasCustomPrompt="1"/>
          </p:nvPr>
        </p:nvSpPr>
        <p:spPr>
          <a:xfrm>
            <a:off x="4658305" y="3241265"/>
            <a:ext cx="2875393" cy="861775"/>
          </a:xfrm>
          <a:prstGeom prst="rect">
            <a:avLst/>
          </a:prstGeom>
        </p:spPr>
        <p:txBody>
          <a:bodyPr wrap="square" lIns="0" tIns="0" rIns="0" bIns="0">
            <a:spAutoFit/>
          </a:bodyPr>
          <a:lstStyle>
            <a:lvl1pPr marL="0" indent="0" algn="ctr">
              <a:lnSpc>
                <a:spcPct val="100000"/>
              </a:lnSpc>
              <a:buNone/>
              <a:defRPr lang="de-DE" sz="1867" dirty="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0" name="Text Placeholder 2">
            <a:extLst>
              <a:ext uri="{FF2B5EF4-FFF2-40B4-BE49-F238E27FC236}">
                <a16:creationId xmlns:a16="http://schemas.microsoft.com/office/drawing/2014/main" id="{375D0C56-310F-4043-B754-B658F892B528}"/>
              </a:ext>
            </a:extLst>
          </p:cNvPr>
          <p:cNvSpPr>
            <a:spLocks noGrp="1"/>
          </p:cNvSpPr>
          <p:nvPr>
            <p:ph type="body" sz="quarter" idx="26" hasCustomPrompt="1"/>
          </p:nvPr>
        </p:nvSpPr>
        <p:spPr>
          <a:xfrm>
            <a:off x="8265460" y="3241265"/>
            <a:ext cx="2875393" cy="861775"/>
          </a:xfrm>
          <a:prstGeom prst="rect">
            <a:avLst/>
          </a:prstGeom>
        </p:spPr>
        <p:txBody>
          <a:bodyPr wrap="square" lIns="0" tIns="0" rIns="0" bIns="0">
            <a:spAutoFit/>
          </a:bodyPr>
          <a:lstStyle>
            <a:lvl1pPr marL="0" indent="0" algn="ctr">
              <a:lnSpc>
                <a:spcPct val="100000"/>
              </a:lnSpc>
              <a:buNone/>
              <a:defRPr lang="de-DE" sz="1867" dirty="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1" name="Text Placeholder 2">
            <a:extLst>
              <a:ext uri="{FF2B5EF4-FFF2-40B4-BE49-F238E27FC236}">
                <a16:creationId xmlns:a16="http://schemas.microsoft.com/office/drawing/2014/main" id="{402890B2-940F-4EEB-9952-3C0B9813F61F}"/>
              </a:ext>
            </a:extLst>
          </p:cNvPr>
          <p:cNvSpPr>
            <a:spLocks noGrp="1"/>
          </p:cNvSpPr>
          <p:nvPr>
            <p:ph type="body" sz="quarter" idx="27" hasCustomPrompt="1"/>
          </p:nvPr>
        </p:nvSpPr>
        <p:spPr>
          <a:xfrm>
            <a:off x="4658305" y="4685100"/>
            <a:ext cx="2875393" cy="334537"/>
          </a:xfrm>
          <a:prstGeom prst="rect">
            <a:avLst/>
          </a:prstGeom>
        </p:spPr>
        <p:txBody>
          <a:bodyPr wrap="square" lIns="0" tIns="0" rIns="0" bIns="0">
            <a:spAutoFit/>
          </a:bodyPr>
          <a:lstStyle>
            <a:lvl1pPr marL="0" indent="0" algn="ctr">
              <a:lnSpc>
                <a:spcPct val="130000"/>
              </a:lnSpc>
              <a:buSzPct val="25000"/>
              <a:buNone/>
              <a:defRPr lang="de-DE" sz="1867" b="0" dirty="0">
                <a:latin typeface="Arial" panose="020B0604020202020204" pitchFamily="34" charset="0"/>
                <a:ea typeface="Arial" panose="020B0604020202020204" pitchFamily="34" charset="0"/>
                <a:cs typeface="Arial" panose="020B0604020202020204" pitchFamily="34" charset="0"/>
                <a:sym typeface="Roboto"/>
              </a:defRPr>
            </a:lvl1pPr>
          </a:lstStyle>
          <a:p>
            <a:pPr lvl="0"/>
            <a:r>
              <a:rPr lang="en-US"/>
              <a:t>$3,483 | 27%</a:t>
            </a:r>
          </a:p>
        </p:txBody>
      </p:sp>
      <p:sp>
        <p:nvSpPr>
          <p:cNvPr id="12" name="Text Placeholder 2">
            <a:extLst>
              <a:ext uri="{FF2B5EF4-FFF2-40B4-BE49-F238E27FC236}">
                <a16:creationId xmlns:a16="http://schemas.microsoft.com/office/drawing/2014/main" id="{2C7D53B6-8B7A-4B65-ADC3-C5D0A606DC21}"/>
              </a:ext>
            </a:extLst>
          </p:cNvPr>
          <p:cNvSpPr>
            <a:spLocks noGrp="1"/>
          </p:cNvSpPr>
          <p:nvPr>
            <p:ph type="body" sz="quarter" idx="28" hasCustomPrompt="1"/>
          </p:nvPr>
        </p:nvSpPr>
        <p:spPr>
          <a:xfrm>
            <a:off x="8265458" y="4685100"/>
            <a:ext cx="2875393" cy="334537"/>
          </a:xfrm>
          <a:prstGeom prst="rect">
            <a:avLst/>
          </a:prstGeom>
        </p:spPr>
        <p:txBody>
          <a:bodyPr wrap="square" lIns="0" tIns="0" rIns="0" bIns="0">
            <a:spAutoFit/>
          </a:bodyPr>
          <a:lstStyle>
            <a:lvl1pPr marL="0" indent="0" algn="ctr">
              <a:lnSpc>
                <a:spcPct val="130000"/>
              </a:lnSpc>
              <a:buSzPct val="25000"/>
              <a:buNone/>
              <a:defRPr lang="de-DE" sz="1867" b="0" dirty="0">
                <a:latin typeface="Arial" panose="020B0604020202020204" pitchFamily="34" charset="0"/>
                <a:ea typeface="Arial" panose="020B0604020202020204" pitchFamily="34" charset="0"/>
                <a:cs typeface="Arial" panose="020B0604020202020204" pitchFamily="34" charset="0"/>
                <a:sym typeface="Roboto"/>
              </a:defRPr>
            </a:lvl1pPr>
          </a:lstStyle>
          <a:p>
            <a:pPr lvl="0"/>
            <a:r>
              <a:rPr lang="en-US"/>
              <a:t>$3,483 | 27%</a:t>
            </a:r>
          </a:p>
        </p:txBody>
      </p:sp>
      <p:sp>
        <p:nvSpPr>
          <p:cNvPr id="13" name="Text Placeholder 7">
            <a:extLst>
              <a:ext uri="{FF2B5EF4-FFF2-40B4-BE49-F238E27FC236}">
                <a16:creationId xmlns:a16="http://schemas.microsoft.com/office/drawing/2014/main" id="{77172984-6A06-D349-AB06-489EED7D44A4}"/>
              </a:ext>
            </a:extLst>
          </p:cNvPr>
          <p:cNvSpPr>
            <a:spLocks noGrp="1"/>
          </p:cNvSpPr>
          <p:nvPr>
            <p:ph type="body" sz="quarter" idx="29"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5743757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516914"/>
            <a:ext cx="2875395" cy="3258591"/>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4657959" y="2516914"/>
            <a:ext cx="2875395" cy="3258591"/>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8403668" y="2516914"/>
            <a:ext cx="2875395" cy="3258591"/>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2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2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487280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487280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8625227"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8625227"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5622646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516914"/>
            <a:ext cx="2875395" cy="32585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4657959" y="2516914"/>
            <a:ext cx="2875395" cy="32585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8403668" y="2516914"/>
            <a:ext cx="2875395" cy="32585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2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2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4872800"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4872800"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8625227" y="2859277"/>
            <a:ext cx="2432051"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8625227" y="4146210"/>
            <a:ext cx="2432051"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5796323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376238"/>
            <a:ext cx="3436649" cy="353219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19"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19"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1133920"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4569849" y="2376238"/>
            <a:ext cx="3436649" cy="353219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8227449" y="2376238"/>
            <a:ext cx="3436649" cy="353219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4829227"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4829227"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4829229"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8449120"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8449121"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8449122"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7760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376238"/>
            <a:ext cx="3436649" cy="3532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19"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19"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1133920"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4569849" y="2376238"/>
            <a:ext cx="3436649" cy="3532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8227449" y="2376238"/>
            <a:ext cx="3436649" cy="35321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4829227"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4829227"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4829229"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8449120" y="2778073"/>
            <a:ext cx="2888184" cy="840316"/>
          </a:xfrm>
          <a:prstGeom prst="rect">
            <a:avLst/>
          </a:prstGeom>
        </p:spPr>
        <p:txBody>
          <a:bodyPr/>
          <a:lstStyle>
            <a:lvl1pPr marL="0" indent="0">
              <a:buNone/>
              <a:defRPr sz="2667"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8449121" y="4005534"/>
            <a:ext cx="2888183" cy="840316"/>
          </a:xfrm>
          <a:prstGeom prst="rect">
            <a:avLst/>
          </a:prstGeom>
        </p:spPr>
        <p:txBody>
          <a:bodyPr/>
          <a:lstStyle>
            <a:lvl1pPr marL="0" indent="0">
              <a:buNone/>
              <a:defRPr sz="2133"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8449122" y="2586849"/>
            <a:ext cx="1125767" cy="91617"/>
          </a:xfrm>
          <a:prstGeom prst="rect">
            <a:avLst/>
          </a:prstGeom>
          <a:solidFill>
            <a:schemeClr val="bg1"/>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9691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912249" y="2516914"/>
            <a:ext cx="2875395" cy="32585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4657959" y="2516914"/>
            <a:ext cx="2875395" cy="32585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8403668" y="2516914"/>
            <a:ext cx="2875395" cy="325859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1133920"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1133920"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4872800"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4872800"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8625227" y="2859277"/>
            <a:ext cx="2432051" cy="840316"/>
          </a:xfrm>
          <a:prstGeom prst="rect">
            <a:avLst/>
          </a:prstGeom>
        </p:spPr>
        <p:txBody>
          <a:bodyPr/>
          <a:lstStyle>
            <a:lvl1pPr marL="0" indent="0">
              <a:buNone/>
              <a:defRPr sz="2667"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8625227" y="4146210"/>
            <a:ext cx="2432051" cy="840316"/>
          </a:xfrm>
          <a:prstGeom prst="rect">
            <a:avLst/>
          </a:prstGeom>
        </p:spPr>
        <p:txBody>
          <a:bodyPr/>
          <a:lstStyle>
            <a:lvl1pPr marL="0" indent="0">
              <a:buNone/>
              <a:defRPr sz="2133"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8576131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986069" y="2819909"/>
            <a:ext cx="8769984" cy="3465564"/>
          </a:xfrm>
          <a:prstGeom prst="rect">
            <a:avLst/>
          </a:prstGeom>
        </p:spPr>
        <p:txBody>
          <a:bodyPr wrap="square" lIns="0" tIns="0" rIns="0" bIns="0">
            <a:spAutoFit/>
          </a:bodyPr>
          <a:lstStyle>
            <a:lvl1pPr marL="380990" marR="0" indent="-380990" algn="l" defTabSz="1219170" rtl="0" eaLnBrk="1" fontAlgn="auto" latinLnBrk="0" hangingPunct="1">
              <a:lnSpc>
                <a:spcPct val="100000"/>
              </a:lnSpc>
              <a:spcBef>
                <a:spcPts val="1333"/>
              </a:spcBef>
              <a:spcAft>
                <a:spcPts val="0"/>
              </a:spcAft>
              <a:buClrTx/>
              <a:buSzTx/>
              <a:buFont typeface="Wingdings" pitchFamily="2" charset="2"/>
              <a:buChar char="§"/>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380990" marR="0" lvl="0" indent="-380990" algn="l" defTabSz="1219170" rtl="0" eaLnBrk="1" fontAlgn="auto" latinLnBrk="0" hangingPunct="1">
              <a:lnSpc>
                <a:spcPct val="100000"/>
              </a:lnSpc>
              <a:spcBef>
                <a:spcPts val="1333"/>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lvl="0"/>
            <a:endParaRPr lang="en-US"/>
          </a:p>
        </p:txBody>
      </p:sp>
      <p:sp>
        <p:nvSpPr>
          <p:cNvPr id="6" name="Rectangle 5">
            <a:extLst>
              <a:ext uri="{FF2B5EF4-FFF2-40B4-BE49-F238E27FC236}">
                <a16:creationId xmlns:a16="http://schemas.microsoft.com/office/drawing/2014/main" id="{B5BC48AE-D545-6F4B-8B95-3953B5E7DD09}"/>
              </a:ext>
            </a:extLst>
          </p:cNvPr>
          <p:cNvSpPr/>
          <p:nvPr userDrawn="1"/>
        </p:nvSpPr>
        <p:spPr>
          <a:xfrm>
            <a:off x="807611" y="996394"/>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70106" y="1253016"/>
            <a:ext cx="10085948"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9" name="Text Placeholder 7">
            <a:extLst>
              <a:ext uri="{FF2B5EF4-FFF2-40B4-BE49-F238E27FC236}">
                <a16:creationId xmlns:a16="http://schemas.microsoft.com/office/drawing/2014/main" id="{291ABD86-7985-D749-A3D2-5F78F0E4CDA2}"/>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00261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8B968-E18E-9A4E-A8AF-180759A42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4" name="Title Text"/>
          <p:cNvSpPr txBox="1">
            <a:spLocks noGrp="1"/>
          </p:cNvSpPr>
          <p:nvPr>
            <p:ph type="title"/>
          </p:nvPr>
        </p:nvSpPr>
        <p:spPr>
          <a:xfrm>
            <a:off x="2170841" y="1813515"/>
            <a:ext cx="7850318" cy="1447800"/>
          </a:xfrm>
          <a:prstGeom prst="rect">
            <a:avLst/>
          </a:prstGeom>
        </p:spPr>
        <p:txBody>
          <a:bodyPr anchor="ctr" anchorCtr="0">
            <a:noAutofit/>
          </a:bodyPr>
          <a:lstStyle>
            <a:lvl1pPr algn="ctr">
              <a:defRPr sz="3600" spc="-73">
                <a:solidFill>
                  <a:srgbClr val="3E4E8D"/>
                </a:solidFill>
              </a:defRPr>
            </a:lvl1pPr>
          </a:lstStyle>
          <a:p>
            <a:r>
              <a:rPr lang="en-US"/>
              <a:t>Click to edit Master title style</a:t>
            </a:r>
            <a:endParaRPr/>
          </a:p>
        </p:txBody>
      </p:sp>
      <p:pic>
        <p:nvPicPr>
          <p:cNvPr id="8" name="Picture 7">
            <a:extLst>
              <a:ext uri="{FF2B5EF4-FFF2-40B4-BE49-F238E27FC236}">
                <a16:creationId xmlns:a16="http://schemas.microsoft.com/office/drawing/2014/main" id="{FE88A2AF-DAB1-824D-81D5-0BAF3B1D7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2B002BB2-0BC3-43B9-97BD-63118173D8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E1AD1322-B6BC-40F6-9364-7816FD5F0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4257930694"/>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986070" y="314174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807611" y="996394"/>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70106" y="1253016"/>
            <a:ext cx="10085948"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1986070" y="272337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9" name="Text Placeholder 2">
            <a:extLst>
              <a:ext uri="{FF2B5EF4-FFF2-40B4-BE49-F238E27FC236}">
                <a16:creationId xmlns:a16="http://schemas.microsoft.com/office/drawing/2014/main" id="{9BF151B2-D739-E14B-B8E9-4C4106807930}"/>
              </a:ext>
            </a:extLst>
          </p:cNvPr>
          <p:cNvSpPr>
            <a:spLocks noGrp="1"/>
          </p:cNvSpPr>
          <p:nvPr>
            <p:ph type="body" sz="quarter" idx="13" hasCustomPrompt="1"/>
          </p:nvPr>
        </p:nvSpPr>
        <p:spPr>
          <a:xfrm>
            <a:off x="1986070" y="501118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0" name="Text Placeholder 22">
            <a:extLst>
              <a:ext uri="{FF2B5EF4-FFF2-40B4-BE49-F238E27FC236}">
                <a16:creationId xmlns:a16="http://schemas.microsoft.com/office/drawing/2014/main" id="{38FB52AC-F984-1546-929F-62CC69C8F7EE}"/>
              </a:ext>
            </a:extLst>
          </p:cNvPr>
          <p:cNvSpPr>
            <a:spLocks noGrp="1"/>
          </p:cNvSpPr>
          <p:nvPr>
            <p:ph type="body" sz="quarter" idx="14" hasCustomPrompt="1"/>
          </p:nvPr>
        </p:nvSpPr>
        <p:spPr>
          <a:xfrm>
            <a:off x="1986070" y="459281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1" name="Text Placeholder 2">
            <a:extLst>
              <a:ext uri="{FF2B5EF4-FFF2-40B4-BE49-F238E27FC236}">
                <a16:creationId xmlns:a16="http://schemas.microsoft.com/office/drawing/2014/main" id="{83F6BCA7-0315-5844-B4F1-405FA698F335}"/>
              </a:ext>
            </a:extLst>
          </p:cNvPr>
          <p:cNvSpPr>
            <a:spLocks noGrp="1"/>
          </p:cNvSpPr>
          <p:nvPr>
            <p:ph type="body" sz="quarter" idx="15" hasCustomPrompt="1"/>
          </p:nvPr>
        </p:nvSpPr>
        <p:spPr>
          <a:xfrm>
            <a:off x="7079617" y="314174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2" name="Text Placeholder 22">
            <a:extLst>
              <a:ext uri="{FF2B5EF4-FFF2-40B4-BE49-F238E27FC236}">
                <a16:creationId xmlns:a16="http://schemas.microsoft.com/office/drawing/2014/main" id="{3914B4A2-1F9F-654C-B68D-CE647132A633}"/>
              </a:ext>
            </a:extLst>
          </p:cNvPr>
          <p:cNvSpPr>
            <a:spLocks noGrp="1"/>
          </p:cNvSpPr>
          <p:nvPr>
            <p:ph type="body" sz="quarter" idx="16" hasCustomPrompt="1"/>
          </p:nvPr>
        </p:nvSpPr>
        <p:spPr>
          <a:xfrm>
            <a:off x="7079617" y="272337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3" name="Text Placeholder 2">
            <a:extLst>
              <a:ext uri="{FF2B5EF4-FFF2-40B4-BE49-F238E27FC236}">
                <a16:creationId xmlns:a16="http://schemas.microsoft.com/office/drawing/2014/main" id="{887EF468-DA4C-2B4F-B78B-1726B7A61223}"/>
              </a:ext>
            </a:extLst>
          </p:cNvPr>
          <p:cNvSpPr>
            <a:spLocks noGrp="1"/>
          </p:cNvSpPr>
          <p:nvPr>
            <p:ph type="body" sz="quarter" idx="17" hasCustomPrompt="1"/>
          </p:nvPr>
        </p:nvSpPr>
        <p:spPr>
          <a:xfrm>
            <a:off x="7079617" y="501118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4" name="Text Placeholder 22">
            <a:extLst>
              <a:ext uri="{FF2B5EF4-FFF2-40B4-BE49-F238E27FC236}">
                <a16:creationId xmlns:a16="http://schemas.microsoft.com/office/drawing/2014/main" id="{0925B92E-4A85-E847-9D2E-1A170D069315}"/>
              </a:ext>
            </a:extLst>
          </p:cNvPr>
          <p:cNvSpPr>
            <a:spLocks noGrp="1"/>
          </p:cNvSpPr>
          <p:nvPr>
            <p:ph type="body" sz="quarter" idx="18" hasCustomPrompt="1"/>
          </p:nvPr>
        </p:nvSpPr>
        <p:spPr>
          <a:xfrm>
            <a:off x="7079617" y="459281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pic>
        <p:nvPicPr>
          <p:cNvPr id="15" name="Picture 2">
            <a:extLst>
              <a:ext uri="{FF2B5EF4-FFF2-40B4-BE49-F238E27FC236}">
                <a16:creationId xmlns:a16="http://schemas.microsoft.com/office/drawing/2014/main" id="{DF5C18C9-7C8B-C248-A1B9-0840763CE5D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07611" y="2723375"/>
            <a:ext cx="734319" cy="73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BA22E2F9-EC4E-084D-93E3-E2A337D45BBE}"/>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807611" y="4592815"/>
            <a:ext cx="734319" cy="73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a:extLst>
              <a:ext uri="{FF2B5EF4-FFF2-40B4-BE49-F238E27FC236}">
                <a16:creationId xmlns:a16="http://schemas.microsoft.com/office/drawing/2014/main" id="{99531FE3-FC04-8E4D-ABB7-B20A40092961}"/>
              </a:ext>
            </a:extLst>
          </p:cNvPr>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923371" y="2723375"/>
            <a:ext cx="734319" cy="73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a:extLst>
              <a:ext uri="{FF2B5EF4-FFF2-40B4-BE49-F238E27FC236}">
                <a16:creationId xmlns:a16="http://schemas.microsoft.com/office/drawing/2014/main" id="{094629F9-7738-8B4E-BDE4-0797018B6C84}"/>
              </a:ext>
            </a:extLst>
          </p:cNvPr>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5923371" y="4592814"/>
            <a:ext cx="734319" cy="73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Placeholder 7">
            <a:extLst>
              <a:ext uri="{FF2B5EF4-FFF2-40B4-BE49-F238E27FC236}">
                <a16:creationId xmlns:a16="http://schemas.microsoft.com/office/drawing/2014/main" id="{F0A2594E-E893-2442-B3D5-2979CD6817C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7173209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986070" y="314174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807611" y="996394"/>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70106" y="1253016"/>
            <a:ext cx="10085948"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1986070" y="272337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9" name="Text Placeholder 2">
            <a:extLst>
              <a:ext uri="{FF2B5EF4-FFF2-40B4-BE49-F238E27FC236}">
                <a16:creationId xmlns:a16="http://schemas.microsoft.com/office/drawing/2014/main" id="{9BF151B2-D739-E14B-B8E9-4C4106807930}"/>
              </a:ext>
            </a:extLst>
          </p:cNvPr>
          <p:cNvSpPr>
            <a:spLocks noGrp="1"/>
          </p:cNvSpPr>
          <p:nvPr>
            <p:ph type="body" sz="quarter" idx="13" hasCustomPrompt="1"/>
          </p:nvPr>
        </p:nvSpPr>
        <p:spPr>
          <a:xfrm>
            <a:off x="1986070" y="501118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0" name="Text Placeholder 22">
            <a:extLst>
              <a:ext uri="{FF2B5EF4-FFF2-40B4-BE49-F238E27FC236}">
                <a16:creationId xmlns:a16="http://schemas.microsoft.com/office/drawing/2014/main" id="{38FB52AC-F984-1546-929F-62CC69C8F7EE}"/>
              </a:ext>
            </a:extLst>
          </p:cNvPr>
          <p:cNvSpPr>
            <a:spLocks noGrp="1"/>
          </p:cNvSpPr>
          <p:nvPr>
            <p:ph type="body" sz="quarter" idx="14" hasCustomPrompt="1"/>
          </p:nvPr>
        </p:nvSpPr>
        <p:spPr>
          <a:xfrm>
            <a:off x="1986070" y="459281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1" name="Text Placeholder 2">
            <a:extLst>
              <a:ext uri="{FF2B5EF4-FFF2-40B4-BE49-F238E27FC236}">
                <a16:creationId xmlns:a16="http://schemas.microsoft.com/office/drawing/2014/main" id="{83F6BCA7-0315-5844-B4F1-405FA698F335}"/>
              </a:ext>
            </a:extLst>
          </p:cNvPr>
          <p:cNvSpPr>
            <a:spLocks noGrp="1"/>
          </p:cNvSpPr>
          <p:nvPr>
            <p:ph type="body" sz="quarter" idx="15" hasCustomPrompt="1"/>
          </p:nvPr>
        </p:nvSpPr>
        <p:spPr>
          <a:xfrm>
            <a:off x="7079617" y="314174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2" name="Text Placeholder 22">
            <a:extLst>
              <a:ext uri="{FF2B5EF4-FFF2-40B4-BE49-F238E27FC236}">
                <a16:creationId xmlns:a16="http://schemas.microsoft.com/office/drawing/2014/main" id="{3914B4A2-1F9F-654C-B68D-CE647132A633}"/>
              </a:ext>
            </a:extLst>
          </p:cNvPr>
          <p:cNvSpPr>
            <a:spLocks noGrp="1"/>
          </p:cNvSpPr>
          <p:nvPr>
            <p:ph type="body" sz="quarter" idx="16" hasCustomPrompt="1"/>
          </p:nvPr>
        </p:nvSpPr>
        <p:spPr>
          <a:xfrm>
            <a:off x="7079617" y="272337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3" name="Text Placeholder 2">
            <a:extLst>
              <a:ext uri="{FF2B5EF4-FFF2-40B4-BE49-F238E27FC236}">
                <a16:creationId xmlns:a16="http://schemas.microsoft.com/office/drawing/2014/main" id="{887EF468-DA4C-2B4F-B78B-1726B7A61223}"/>
              </a:ext>
            </a:extLst>
          </p:cNvPr>
          <p:cNvSpPr>
            <a:spLocks noGrp="1"/>
          </p:cNvSpPr>
          <p:nvPr>
            <p:ph type="body" sz="quarter" idx="17" hasCustomPrompt="1"/>
          </p:nvPr>
        </p:nvSpPr>
        <p:spPr>
          <a:xfrm>
            <a:off x="7079617" y="5011182"/>
            <a:ext cx="2875393"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4" name="Text Placeholder 22">
            <a:extLst>
              <a:ext uri="{FF2B5EF4-FFF2-40B4-BE49-F238E27FC236}">
                <a16:creationId xmlns:a16="http://schemas.microsoft.com/office/drawing/2014/main" id="{0925B92E-4A85-E847-9D2E-1A170D069315}"/>
              </a:ext>
            </a:extLst>
          </p:cNvPr>
          <p:cNvSpPr>
            <a:spLocks noGrp="1"/>
          </p:cNvSpPr>
          <p:nvPr>
            <p:ph type="body" sz="quarter" idx="18" hasCustomPrompt="1"/>
          </p:nvPr>
        </p:nvSpPr>
        <p:spPr>
          <a:xfrm>
            <a:off x="7079617" y="4592815"/>
            <a:ext cx="2875393"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9" name="Text Placeholder 7">
            <a:extLst>
              <a:ext uri="{FF2B5EF4-FFF2-40B4-BE49-F238E27FC236}">
                <a16:creationId xmlns:a16="http://schemas.microsoft.com/office/drawing/2014/main" id="{4C7A10A9-557D-0748-8F81-C3DE4B2F9470}"/>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7229306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5163669" y="133898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686202" y="1458553"/>
            <a:ext cx="1036645"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548696" y="1715175"/>
            <a:ext cx="2965471"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Points here</a:t>
            </a:r>
            <a:endPar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5163669" y="920618"/>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9" name="Text Placeholder 2">
            <a:extLst>
              <a:ext uri="{FF2B5EF4-FFF2-40B4-BE49-F238E27FC236}">
                <a16:creationId xmlns:a16="http://schemas.microsoft.com/office/drawing/2014/main" id="{86CFC235-2445-B945-80C2-EDF5231202FF}"/>
              </a:ext>
            </a:extLst>
          </p:cNvPr>
          <p:cNvSpPr>
            <a:spLocks noGrp="1"/>
          </p:cNvSpPr>
          <p:nvPr>
            <p:ph type="body" sz="quarter" idx="15" hasCustomPrompt="1"/>
          </p:nvPr>
        </p:nvSpPr>
        <p:spPr>
          <a:xfrm>
            <a:off x="8677835" y="133898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0" name="Text Placeholder 22">
            <a:extLst>
              <a:ext uri="{FF2B5EF4-FFF2-40B4-BE49-F238E27FC236}">
                <a16:creationId xmlns:a16="http://schemas.microsoft.com/office/drawing/2014/main" id="{21CB281B-16EF-1444-AB73-E6046573EDC5}"/>
              </a:ext>
            </a:extLst>
          </p:cNvPr>
          <p:cNvSpPr>
            <a:spLocks noGrp="1"/>
          </p:cNvSpPr>
          <p:nvPr>
            <p:ph type="body" sz="quarter" idx="16" hasCustomPrompt="1"/>
          </p:nvPr>
        </p:nvSpPr>
        <p:spPr>
          <a:xfrm>
            <a:off x="8677835" y="920618"/>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1" name="Text Placeholder 2">
            <a:extLst>
              <a:ext uri="{FF2B5EF4-FFF2-40B4-BE49-F238E27FC236}">
                <a16:creationId xmlns:a16="http://schemas.microsoft.com/office/drawing/2014/main" id="{64F3F84C-C8D7-B54D-B960-233D66EF5C4C}"/>
              </a:ext>
            </a:extLst>
          </p:cNvPr>
          <p:cNvSpPr>
            <a:spLocks noGrp="1"/>
          </p:cNvSpPr>
          <p:nvPr>
            <p:ph type="body" sz="quarter" idx="17" hasCustomPrompt="1"/>
          </p:nvPr>
        </p:nvSpPr>
        <p:spPr>
          <a:xfrm>
            <a:off x="5163669" y="314985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2" name="Text Placeholder 22">
            <a:extLst>
              <a:ext uri="{FF2B5EF4-FFF2-40B4-BE49-F238E27FC236}">
                <a16:creationId xmlns:a16="http://schemas.microsoft.com/office/drawing/2014/main" id="{F64B5FE6-983E-1047-8420-8AB82B885BE6}"/>
              </a:ext>
            </a:extLst>
          </p:cNvPr>
          <p:cNvSpPr>
            <a:spLocks noGrp="1"/>
          </p:cNvSpPr>
          <p:nvPr>
            <p:ph type="body" sz="quarter" idx="18" hasCustomPrompt="1"/>
          </p:nvPr>
        </p:nvSpPr>
        <p:spPr>
          <a:xfrm>
            <a:off x="5163669" y="273148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3" name="Text Placeholder 2">
            <a:extLst>
              <a:ext uri="{FF2B5EF4-FFF2-40B4-BE49-F238E27FC236}">
                <a16:creationId xmlns:a16="http://schemas.microsoft.com/office/drawing/2014/main" id="{CBF28626-6A23-9B47-AE95-73D67ACF4DCF}"/>
              </a:ext>
            </a:extLst>
          </p:cNvPr>
          <p:cNvSpPr>
            <a:spLocks noGrp="1"/>
          </p:cNvSpPr>
          <p:nvPr>
            <p:ph type="body" sz="quarter" idx="19" hasCustomPrompt="1"/>
          </p:nvPr>
        </p:nvSpPr>
        <p:spPr>
          <a:xfrm>
            <a:off x="5163669" y="4960726"/>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4" name="Text Placeholder 22">
            <a:extLst>
              <a:ext uri="{FF2B5EF4-FFF2-40B4-BE49-F238E27FC236}">
                <a16:creationId xmlns:a16="http://schemas.microsoft.com/office/drawing/2014/main" id="{A19624D4-DCEF-A342-88C6-42DE83459FD1}"/>
              </a:ext>
            </a:extLst>
          </p:cNvPr>
          <p:cNvSpPr>
            <a:spLocks noGrp="1"/>
          </p:cNvSpPr>
          <p:nvPr>
            <p:ph type="body" sz="quarter" idx="20" hasCustomPrompt="1"/>
          </p:nvPr>
        </p:nvSpPr>
        <p:spPr>
          <a:xfrm>
            <a:off x="5163669" y="454235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5" name="Text Placeholder 2">
            <a:extLst>
              <a:ext uri="{FF2B5EF4-FFF2-40B4-BE49-F238E27FC236}">
                <a16:creationId xmlns:a16="http://schemas.microsoft.com/office/drawing/2014/main" id="{D6B579F7-4404-B443-A683-CC5DC541D53F}"/>
              </a:ext>
            </a:extLst>
          </p:cNvPr>
          <p:cNvSpPr>
            <a:spLocks noGrp="1"/>
          </p:cNvSpPr>
          <p:nvPr>
            <p:ph type="body" sz="quarter" idx="21" hasCustomPrompt="1"/>
          </p:nvPr>
        </p:nvSpPr>
        <p:spPr>
          <a:xfrm>
            <a:off x="8659905" y="314985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6" name="Text Placeholder 22">
            <a:extLst>
              <a:ext uri="{FF2B5EF4-FFF2-40B4-BE49-F238E27FC236}">
                <a16:creationId xmlns:a16="http://schemas.microsoft.com/office/drawing/2014/main" id="{96EEA7B3-F518-B34B-A586-0A11AD85AF21}"/>
              </a:ext>
            </a:extLst>
          </p:cNvPr>
          <p:cNvSpPr>
            <a:spLocks noGrp="1"/>
          </p:cNvSpPr>
          <p:nvPr>
            <p:ph type="body" sz="quarter" idx="22" hasCustomPrompt="1"/>
          </p:nvPr>
        </p:nvSpPr>
        <p:spPr>
          <a:xfrm>
            <a:off x="8659905" y="273148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7" name="Text Placeholder 2">
            <a:extLst>
              <a:ext uri="{FF2B5EF4-FFF2-40B4-BE49-F238E27FC236}">
                <a16:creationId xmlns:a16="http://schemas.microsoft.com/office/drawing/2014/main" id="{EBF6D427-3144-704C-A8DC-60358F022A2E}"/>
              </a:ext>
            </a:extLst>
          </p:cNvPr>
          <p:cNvSpPr>
            <a:spLocks noGrp="1"/>
          </p:cNvSpPr>
          <p:nvPr>
            <p:ph type="body" sz="quarter" idx="23" hasCustomPrompt="1"/>
          </p:nvPr>
        </p:nvSpPr>
        <p:spPr>
          <a:xfrm>
            <a:off x="8659905" y="4960726"/>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8" name="Text Placeholder 22">
            <a:extLst>
              <a:ext uri="{FF2B5EF4-FFF2-40B4-BE49-F238E27FC236}">
                <a16:creationId xmlns:a16="http://schemas.microsoft.com/office/drawing/2014/main" id="{D2DD1DB7-CE18-EE4E-A271-DBC62452E806}"/>
              </a:ext>
            </a:extLst>
          </p:cNvPr>
          <p:cNvSpPr>
            <a:spLocks noGrp="1"/>
          </p:cNvSpPr>
          <p:nvPr>
            <p:ph type="body" sz="quarter" idx="24" hasCustomPrompt="1"/>
          </p:nvPr>
        </p:nvSpPr>
        <p:spPr>
          <a:xfrm>
            <a:off x="8659905" y="454235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pic>
        <p:nvPicPr>
          <p:cNvPr id="29" name="Picture 2">
            <a:extLst>
              <a:ext uri="{FF2B5EF4-FFF2-40B4-BE49-F238E27FC236}">
                <a16:creationId xmlns:a16="http://schemas.microsoft.com/office/drawing/2014/main" id="{B27A7935-86A5-804A-9BB7-DD2C96B53B5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479388" y="920617"/>
            <a:ext cx="527859" cy="5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a:extLst>
              <a:ext uri="{FF2B5EF4-FFF2-40B4-BE49-F238E27FC236}">
                <a16:creationId xmlns:a16="http://schemas.microsoft.com/office/drawing/2014/main" id="{3206B3BE-CD42-3F4B-ADFA-44FF93E009E6}"/>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4479388" y="2731488"/>
            <a:ext cx="527859" cy="5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4">
            <a:extLst>
              <a:ext uri="{FF2B5EF4-FFF2-40B4-BE49-F238E27FC236}">
                <a16:creationId xmlns:a16="http://schemas.microsoft.com/office/drawing/2014/main" id="{1121C4AE-FECF-DE44-9854-210222B62CDB}"/>
              </a:ext>
            </a:extLst>
          </p:cNvPr>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4479388" y="4542359"/>
            <a:ext cx="527859" cy="5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5">
            <a:extLst>
              <a:ext uri="{FF2B5EF4-FFF2-40B4-BE49-F238E27FC236}">
                <a16:creationId xmlns:a16="http://schemas.microsoft.com/office/drawing/2014/main" id="{5A96B55D-5AAD-4A4F-987D-BE1355194614}"/>
              </a:ext>
            </a:extLst>
          </p:cNvPr>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8012633" y="920617"/>
            <a:ext cx="527859" cy="5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6">
            <a:extLst>
              <a:ext uri="{FF2B5EF4-FFF2-40B4-BE49-F238E27FC236}">
                <a16:creationId xmlns:a16="http://schemas.microsoft.com/office/drawing/2014/main" id="{38C656FA-40D0-0745-970E-04FF09B5D58B}"/>
              </a:ext>
            </a:extLst>
          </p:cNvPr>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8012633" y="2731488"/>
            <a:ext cx="527859" cy="5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7">
            <a:extLst>
              <a:ext uri="{FF2B5EF4-FFF2-40B4-BE49-F238E27FC236}">
                <a16:creationId xmlns:a16="http://schemas.microsoft.com/office/drawing/2014/main" id="{0A82F045-CE11-404F-B3B4-90B2B912B48F}"/>
              </a:ext>
            </a:extLst>
          </p:cNvPr>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8012633" y="4542359"/>
            <a:ext cx="527859" cy="527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 Placeholder 7">
            <a:extLst>
              <a:ext uri="{FF2B5EF4-FFF2-40B4-BE49-F238E27FC236}">
                <a16:creationId xmlns:a16="http://schemas.microsoft.com/office/drawing/2014/main" id="{882F6FFA-2A16-BF4D-BD00-AAF288459ADF}"/>
              </a:ext>
            </a:extLst>
          </p:cNvPr>
          <p:cNvSpPr>
            <a:spLocks noGrp="1"/>
          </p:cNvSpPr>
          <p:nvPr>
            <p:ph type="body" sz="quarter" idx="25"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29852578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5163669" y="133898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6" name="Rectangle 5">
            <a:extLst>
              <a:ext uri="{FF2B5EF4-FFF2-40B4-BE49-F238E27FC236}">
                <a16:creationId xmlns:a16="http://schemas.microsoft.com/office/drawing/2014/main" id="{B5BC48AE-D545-6F4B-8B95-3953B5E7DD09}"/>
              </a:ext>
            </a:extLst>
          </p:cNvPr>
          <p:cNvSpPr/>
          <p:nvPr userDrawn="1"/>
        </p:nvSpPr>
        <p:spPr>
          <a:xfrm>
            <a:off x="686202" y="1458553"/>
            <a:ext cx="1036645"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548696" y="1715175"/>
            <a:ext cx="2965471" cy="1188595"/>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Points here</a:t>
            </a:r>
            <a:endPar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5163669" y="920618"/>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19" name="Text Placeholder 2">
            <a:extLst>
              <a:ext uri="{FF2B5EF4-FFF2-40B4-BE49-F238E27FC236}">
                <a16:creationId xmlns:a16="http://schemas.microsoft.com/office/drawing/2014/main" id="{86CFC235-2445-B945-80C2-EDF5231202FF}"/>
              </a:ext>
            </a:extLst>
          </p:cNvPr>
          <p:cNvSpPr>
            <a:spLocks noGrp="1"/>
          </p:cNvSpPr>
          <p:nvPr>
            <p:ph type="body" sz="quarter" idx="15" hasCustomPrompt="1"/>
          </p:nvPr>
        </p:nvSpPr>
        <p:spPr>
          <a:xfrm>
            <a:off x="8677835" y="133898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0" name="Text Placeholder 22">
            <a:extLst>
              <a:ext uri="{FF2B5EF4-FFF2-40B4-BE49-F238E27FC236}">
                <a16:creationId xmlns:a16="http://schemas.microsoft.com/office/drawing/2014/main" id="{21CB281B-16EF-1444-AB73-E6046573EDC5}"/>
              </a:ext>
            </a:extLst>
          </p:cNvPr>
          <p:cNvSpPr>
            <a:spLocks noGrp="1"/>
          </p:cNvSpPr>
          <p:nvPr>
            <p:ph type="body" sz="quarter" idx="16" hasCustomPrompt="1"/>
          </p:nvPr>
        </p:nvSpPr>
        <p:spPr>
          <a:xfrm>
            <a:off x="8677835" y="920618"/>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1" name="Text Placeholder 2">
            <a:extLst>
              <a:ext uri="{FF2B5EF4-FFF2-40B4-BE49-F238E27FC236}">
                <a16:creationId xmlns:a16="http://schemas.microsoft.com/office/drawing/2014/main" id="{64F3F84C-C8D7-B54D-B960-233D66EF5C4C}"/>
              </a:ext>
            </a:extLst>
          </p:cNvPr>
          <p:cNvSpPr>
            <a:spLocks noGrp="1"/>
          </p:cNvSpPr>
          <p:nvPr>
            <p:ph type="body" sz="quarter" idx="17" hasCustomPrompt="1"/>
          </p:nvPr>
        </p:nvSpPr>
        <p:spPr>
          <a:xfrm>
            <a:off x="5163669" y="314985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2" name="Text Placeholder 22">
            <a:extLst>
              <a:ext uri="{FF2B5EF4-FFF2-40B4-BE49-F238E27FC236}">
                <a16:creationId xmlns:a16="http://schemas.microsoft.com/office/drawing/2014/main" id="{F64B5FE6-983E-1047-8420-8AB82B885BE6}"/>
              </a:ext>
            </a:extLst>
          </p:cNvPr>
          <p:cNvSpPr>
            <a:spLocks noGrp="1"/>
          </p:cNvSpPr>
          <p:nvPr>
            <p:ph type="body" sz="quarter" idx="18" hasCustomPrompt="1"/>
          </p:nvPr>
        </p:nvSpPr>
        <p:spPr>
          <a:xfrm>
            <a:off x="5163669" y="273148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3" name="Text Placeholder 2">
            <a:extLst>
              <a:ext uri="{FF2B5EF4-FFF2-40B4-BE49-F238E27FC236}">
                <a16:creationId xmlns:a16="http://schemas.microsoft.com/office/drawing/2014/main" id="{CBF28626-6A23-9B47-AE95-73D67ACF4DCF}"/>
              </a:ext>
            </a:extLst>
          </p:cNvPr>
          <p:cNvSpPr>
            <a:spLocks noGrp="1"/>
          </p:cNvSpPr>
          <p:nvPr>
            <p:ph type="body" sz="quarter" idx="19" hasCustomPrompt="1"/>
          </p:nvPr>
        </p:nvSpPr>
        <p:spPr>
          <a:xfrm>
            <a:off x="5163669" y="4960726"/>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4" name="Text Placeholder 22">
            <a:extLst>
              <a:ext uri="{FF2B5EF4-FFF2-40B4-BE49-F238E27FC236}">
                <a16:creationId xmlns:a16="http://schemas.microsoft.com/office/drawing/2014/main" id="{A19624D4-DCEF-A342-88C6-42DE83459FD1}"/>
              </a:ext>
            </a:extLst>
          </p:cNvPr>
          <p:cNvSpPr>
            <a:spLocks noGrp="1"/>
          </p:cNvSpPr>
          <p:nvPr>
            <p:ph type="body" sz="quarter" idx="20" hasCustomPrompt="1"/>
          </p:nvPr>
        </p:nvSpPr>
        <p:spPr>
          <a:xfrm>
            <a:off x="5163669" y="454235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5" name="Text Placeholder 2">
            <a:extLst>
              <a:ext uri="{FF2B5EF4-FFF2-40B4-BE49-F238E27FC236}">
                <a16:creationId xmlns:a16="http://schemas.microsoft.com/office/drawing/2014/main" id="{D6B579F7-4404-B443-A683-CC5DC541D53F}"/>
              </a:ext>
            </a:extLst>
          </p:cNvPr>
          <p:cNvSpPr>
            <a:spLocks noGrp="1"/>
          </p:cNvSpPr>
          <p:nvPr>
            <p:ph type="body" sz="quarter" idx="21" hasCustomPrompt="1"/>
          </p:nvPr>
        </p:nvSpPr>
        <p:spPr>
          <a:xfrm>
            <a:off x="8659905" y="3149855"/>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6" name="Text Placeholder 22">
            <a:extLst>
              <a:ext uri="{FF2B5EF4-FFF2-40B4-BE49-F238E27FC236}">
                <a16:creationId xmlns:a16="http://schemas.microsoft.com/office/drawing/2014/main" id="{96EEA7B3-F518-B34B-A586-0A11AD85AF21}"/>
              </a:ext>
            </a:extLst>
          </p:cNvPr>
          <p:cNvSpPr>
            <a:spLocks noGrp="1"/>
          </p:cNvSpPr>
          <p:nvPr>
            <p:ph type="body" sz="quarter" idx="22" hasCustomPrompt="1"/>
          </p:nvPr>
        </p:nvSpPr>
        <p:spPr>
          <a:xfrm>
            <a:off x="8659905" y="273148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27" name="Text Placeholder 2">
            <a:extLst>
              <a:ext uri="{FF2B5EF4-FFF2-40B4-BE49-F238E27FC236}">
                <a16:creationId xmlns:a16="http://schemas.microsoft.com/office/drawing/2014/main" id="{EBF6D427-3144-704C-A8DC-60358F022A2E}"/>
              </a:ext>
            </a:extLst>
          </p:cNvPr>
          <p:cNvSpPr>
            <a:spLocks noGrp="1"/>
          </p:cNvSpPr>
          <p:nvPr>
            <p:ph type="body" sz="quarter" idx="23" hasCustomPrompt="1"/>
          </p:nvPr>
        </p:nvSpPr>
        <p:spPr>
          <a:xfrm>
            <a:off x="8659905" y="4960726"/>
            <a:ext cx="247835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8" name="Text Placeholder 22">
            <a:extLst>
              <a:ext uri="{FF2B5EF4-FFF2-40B4-BE49-F238E27FC236}">
                <a16:creationId xmlns:a16="http://schemas.microsoft.com/office/drawing/2014/main" id="{D2DD1DB7-CE18-EE4E-A271-DBC62452E806}"/>
              </a:ext>
            </a:extLst>
          </p:cNvPr>
          <p:cNvSpPr>
            <a:spLocks noGrp="1"/>
          </p:cNvSpPr>
          <p:nvPr>
            <p:ph type="body" sz="quarter" idx="24" hasCustomPrompt="1"/>
          </p:nvPr>
        </p:nvSpPr>
        <p:spPr>
          <a:xfrm>
            <a:off x="8659905" y="4542359"/>
            <a:ext cx="2478355" cy="332399"/>
          </a:xfrm>
          <a:prstGeom prst="rect">
            <a:avLst/>
          </a:prstGeom>
        </p:spPr>
        <p:txBody>
          <a:bodyPr wrap="square" lIns="0" tIns="0" rIns="0" bIns="0">
            <a:spAutoFit/>
          </a:bodyPr>
          <a:lstStyle>
            <a:lvl1pPr marL="0" indent="0" algn="l">
              <a:buNone/>
              <a:defRPr sz="2400" b="1" i="0">
                <a:latin typeface="Arial" panose="020B0604020202020204" pitchFamily="34" charset="0"/>
                <a:cs typeface="Arial" panose="020B0604020202020204" pitchFamily="34" charset="0"/>
              </a:defRPr>
            </a:lvl1pPr>
          </a:lstStyle>
          <a:p>
            <a:pPr lvl="0"/>
            <a:r>
              <a:rPr lang="en-US"/>
              <a:t>Lorem ipsum</a:t>
            </a:r>
          </a:p>
        </p:txBody>
      </p:sp>
      <p:sp>
        <p:nvSpPr>
          <p:cNvPr id="35" name="Text Placeholder 7">
            <a:extLst>
              <a:ext uri="{FF2B5EF4-FFF2-40B4-BE49-F238E27FC236}">
                <a16:creationId xmlns:a16="http://schemas.microsoft.com/office/drawing/2014/main" id="{882F6FFA-2A16-BF4D-BD00-AAF288459ADF}"/>
              </a:ext>
            </a:extLst>
          </p:cNvPr>
          <p:cNvSpPr>
            <a:spLocks noGrp="1"/>
          </p:cNvSpPr>
          <p:nvPr>
            <p:ph type="body" sz="quarter" idx="25"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31442068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912251" y="767485"/>
            <a:ext cx="1125767" cy="91617"/>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912250" y="1053866"/>
            <a:ext cx="10366813" cy="1034129"/>
          </a:xfrm>
          <a:prstGeom prst="rect">
            <a:avLst/>
          </a:prstGeom>
        </p:spPr>
        <p:txBody>
          <a:bodyPr vert="horz" wrap="square" lIns="0" tIns="0" rIns="0" bIns="0" rtlCol="0" anchor="t" anchorCtr="0">
            <a:spAutoFit/>
          </a:bodyPr>
          <a:lstStyle>
            <a:lvl1pPr>
              <a:defRPr sz="3733"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
        <p:nvSpPr>
          <p:cNvPr id="36" name="Text Placeholder 2">
            <a:extLst>
              <a:ext uri="{FF2B5EF4-FFF2-40B4-BE49-F238E27FC236}">
                <a16:creationId xmlns:a16="http://schemas.microsoft.com/office/drawing/2014/main" id="{0B521D4B-2740-0743-8A03-0930A43A725A}"/>
              </a:ext>
            </a:extLst>
          </p:cNvPr>
          <p:cNvSpPr>
            <a:spLocks noGrp="1"/>
          </p:cNvSpPr>
          <p:nvPr>
            <p:ph type="body" sz="quarter" idx="11" hasCustomPrompt="1"/>
          </p:nvPr>
        </p:nvSpPr>
        <p:spPr>
          <a:xfrm>
            <a:off x="912249"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37" name="Text Placeholder 22">
            <a:extLst>
              <a:ext uri="{FF2B5EF4-FFF2-40B4-BE49-F238E27FC236}">
                <a16:creationId xmlns:a16="http://schemas.microsoft.com/office/drawing/2014/main" id="{2F9AAD15-DC15-5743-B2CB-81DAB5BE9354}"/>
              </a:ext>
            </a:extLst>
          </p:cNvPr>
          <p:cNvSpPr>
            <a:spLocks noGrp="1"/>
          </p:cNvSpPr>
          <p:nvPr>
            <p:ph type="body" sz="quarter" idx="12" hasCustomPrompt="1"/>
          </p:nvPr>
        </p:nvSpPr>
        <p:spPr>
          <a:xfrm>
            <a:off x="912249"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40" name="Text Placeholder 2">
            <a:extLst>
              <a:ext uri="{FF2B5EF4-FFF2-40B4-BE49-F238E27FC236}">
                <a16:creationId xmlns:a16="http://schemas.microsoft.com/office/drawing/2014/main" id="{E765D23B-1314-E242-BE32-44AB85C7E63F}"/>
              </a:ext>
            </a:extLst>
          </p:cNvPr>
          <p:cNvSpPr>
            <a:spLocks noGrp="1"/>
          </p:cNvSpPr>
          <p:nvPr>
            <p:ph type="body" sz="quarter" idx="25" hasCustomPrompt="1"/>
          </p:nvPr>
        </p:nvSpPr>
        <p:spPr>
          <a:xfrm>
            <a:off x="912249"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1" name="Text Placeholder 22">
            <a:extLst>
              <a:ext uri="{FF2B5EF4-FFF2-40B4-BE49-F238E27FC236}">
                <a16:creationId xmlns:a16="http://schemas.microsoft.com/office/drawing/2014/main" id="{417AE95B-53EC-024C-B901-A98431615EB9}"/>
              </a:ext>
            </a:extLst>
          </p:cNvPr>
          <p:cNvSpPr>
            <a:spLocks noGrp="1"/>
          </p:cNvSpPr>
          <p:nvPr>
            <p:ph type="body" sz="quarter" idx="26" hasCustomPrompt="1"/>
          </p:nvPr>
        </p:nvSpPr>
        <p:spPr>
          <a:xfrm>
            <a:off x="912249"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42" name="Text Placeholder 2">
            <a:extLst>
              <a:ext uri="{FF2B5EF4-FFF2-40B4-BE49-F238E27FC236}">
                <a16:creationId xmlns:a16="http://schemas.microsoft.com/office/drawing/2014/main" id="{E67B2801-3608-674D-ADD4-1E44ED198498}"/>
              </a:ext>
            </a:extLst>
          </p:cNvPr>
          <p:cNvSpPr>
            <a:spLocks noGrp="1"/>
          </p:cNvSpPr>
          <p:nvPr>
            <p:ph type="body" sz="quarter" idx="27" hasCustomPrompt="1"/>
          </p:nvPr>
        </p:nvSpPr>
        <p:spPr>
          <a:xfrm>
            <a:off x="3610745"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3" name="Text Placeholder 22">
            <a:extLst>
              <a:ext uri="{FF2B5EF4-FFF2-40B4-BE49-F238E27FC236}">
                <a16:creationId xmlns:a16="http://schemas.microsoft.com/office/drawing/2014/main" id="{E215B41E-F15D-C841-82FA-4379FC3557EE}"/>
              </a:ext>
            </a:extLst>
          </p:cNvPr>
          <p:cNvSpPr>
            <a:spLocks noGrp="1"/>
          </p:cNvSpPr>
          <p:nvPr>
            <p:ph type="body" sz="quarter" idx="28" hasCustomPrompt="1"/>
          </p:nvPr>
        </p:nvSpPr>
        <p:spPr>
          <a:xfrm>
            <a:off x="3610745"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44" name="Text Placeholder 2">
            <a:extLst>
              <a:ext uri="{FF2B5EF4-FFF2-40B4-BE49-F238E27FC236}">
                <a16:creationId xmlns:a16="http://schemas.microsoft.com/office/drawing/2014/main" id="{CD10A8B8-91CF-9E48-9318-8BA1ADF3299D}"/>
              </a:ext>
            </a:extLst>
          </p:cNvPr>
          <p:cNvSpPr>
            <a:spLocks noGrp="1"/>
          </p:cNvSpPr>
          <p:nvPr>
            <p:ph type="body" sz="quarter" idx="29" hasCustomPrompt="1"/>
          </p:nvPr>
        </p:nvSpPr>
        <p:spPr>
          <a:xfrm>
            <a:off x="6309241"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5" name="Text Placeholder 22">
            <a:extLst>
              <a:ext uri="{FF2B5EF4-FFF2-40B4-BE49-F238E27FC236}">
                <a16:creationId xmlns:a16="http://schemas.microsoft.com/office/drawing/2014/main" id="{75E94E2D-3D0F-6141-8986-3392B8CAD229}"/>
              </a:ext>
            </a:extLst>
          </p:cNvPr>
          <p:cNvSpPr>
            <a:spLocks noGrp="1"/>
          </p:cNvSpPr>
          <p:nvPr>
            <p:ph type="body" sz="quarter" idx="30" hasCustomPrompt="1"/>
          </p:nvPr>
        </p:nvSpPr>
        <p:spPr>
          <a:xfrm>
            <a:off x="6309241"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46" name="Text Placeholder 2">
            <a:extLst>
              <a:ext uri="{FF2B5EF4-FFF2-40B4-BE49-F238E27FC236}">
                <a16:creationId xmlns:a16="http://schemas.microsoft.com/office/drawing/2014/main" id="{285B87F7-2B16-A041-958A-AA664AA1B105}"/>
              </a:ext>
            </a:extLst>
          </p:cNvPr>
          <p:cNvSpPr>
            <a:spLocks noGrp="1"/>
          </p:cNvSpPr>
          <p:nvPr>
            <p:ph type="body" sz="quarter" idx="31" hasCustomPrompt="1"/>
          </p:nvPr>
        </p:nvSpPr>
        <p:spPr>
          <a:xfrm>
            <a:off x="3610745"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7" name="Text Placeholder 22">
            <a:extLst>
              <a:ext uri="{FF2B5EF4-FFF2-40B4-BE49-F238E27FC236}">
                <a16:creationId xmlns:a16="http://schemas.microsoft.com/office/drawing/2014/main" id="{DBAD1EAA-1FD1-164B-A280-33E00754CEC2}"/>
              </a:ext>
            </a:extLst>
          </p:cNvPr>
          <p:cNvSpPr>
            <a:spLocks noGrp="1"/>
          </p:cNvSpPr>
          <p:nvPr>
            <p:ph type="body" sz="quarter" idx="32" hasCustomPrompt="1"/>
          </p:nvPr>
        </p:nvSpPr>
        <p:spPr>
          <a:xfrm>
            <a:off x="3610745"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48" name="Text Placeholder 2">
            <a:extLst>
              <a:ext uri="{FF2B5EF4-FFF2-40B4-BE49-F238E27FC236}">
                <a16:creationId xmlns:a16="http://schemas.microsoft.com/office/drawing/2014/main" id="{705D251B-C902-2446-B74C-F68CD37D3BD8}"/>
              </a:ext>
            </a:extLst>
          </p:cNvPr>
          <p:cNvSpPr>
            <a:spLocks noGrp="1"/>
          </p:cNvSpPr>
          <p:nvPr>
            <p:ph type="body" sz="quarter" idx="33" hasCustomPrompt="1"/>
          </p:nvPr>
        </p:nvSpPr>
        <p:spPr>
          <a:xfrm>
            <a:off x="6309241"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9" name="Text Placeholder 22">
            <a:extLst>
              <a:ext uri="{FF2B5EF4-FFF2-40B4-BE49-F238E27FC236}">
                <a16:creationId xmlns:a16="http://schemas.microsoft.com/office/drawing/2014/main" id="{8B1D5655-0B6A-A347-9552-204BE998CE27}"/>
              </a:ext>
            </a:extLst>
          </p:cNvPr>
          <p:cNvSpPr>
            <a:spLocks noGrp="1"/>
          </p:cNvSpPr>
          <p:nvPr>
            <p:ph type="body" sz="quarter" idx="34" hasCustomPrompt="1"/>
          </p:nvPr>
        </p:nvSpPr>
        <p:spPr>
          <a:xfrm>
            <a:off x="6309241"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50" name="Text Placeholder 2">
            <a:extLst>
              <a:ext uri="{FF2B5EF4-FFF2-40B4-BE49-F238E27FC236}">
                <a16:creationId xmlns:a16="http://schemas.microsoft.com/office/drawing/2014/main" id="{5614195E-C2C5-3C49-9146-74EC89312BF4}"/>
              </a:ext>
            </a:extLst>
          </p:cNvPr>
          <p:cNvSpPr>
            <a:spLocks noGrp="1"/>
          </p:cNvSpPr>
          <p:nvPr>
            <p:ph type="body" sz="quarter" idx="35" hasCustomPrompt="1"/>
          </p:nvPr>
        </p:nvSpPr>
        <p:spPr>
          <a:xfrm>
            <a:off x="9007737" y="3167699"/>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51" name="Text Placeholder 22">
            <a:extLst>
              <a:ext uri="{FF2B5EF4-FFF2-40B4-BE49-F238E27FC236}">
                <a16:creationId xmlns:a16="http://schemas.microsoft.com/office/drawing/2014/main" id="{ECAC70C6-1136-1B4C-80EB-F6D07E8EFB8E}"/>
              </a:ext>
            </a:extLst>
          </p:cNvPr>
          <p:cNvSpPr>
            <a:spLocks noGrp="1"/>
          </p:cNvSpPr>
          <p:nvPr>
            <p:ph type="body" sz="quarter" idx="36" hasCustomPrompt="1"/>
          </p:nvPr>
        </p:nvSpPr>
        <p:spPr>
          <a:xfrm>
            <a:off x="9007737" y="2749333"/>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
        <p:nvSpPr>
          <p:cNvPr id="58" name="Text Placeholder 2">
            <a:extLst>
              <a:ext uri="{FF2B5EF4-FFF2-40B4-BE49-F238E27FC236}">
                <a16:creationId xmlns:a16="http://schemas.microsoft.com/office/drawing/2014/main" id="{F247382D-4DAC-6644-A8A9-8FBEF8331412}"/>
              </a:ext>
            </a:extLst>
          </p:cNvPr>
          <p:cNvSpPr>
            <a:spLocks noGrp="1"/>
          </p:cNvSpPr>
          <p:nvPr>
            <p:ph type="body" sz="quarter" idx="37" hasCustomPrompt="1"/>
          </p:nvPr>
        </p:nvSpPr>
        <p:spPr>
          <a:xfrm>
            <a:off x="9007737" y="5188373"/>
            <a:ext cx="2478355" cy="738664"/>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6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59" name="Text Placeholder 22">
            <a:extLst>
              <a:ext uri="{FF2B5EF4-FFF2-40B4-BE49-F238E27FC236}">
                <a16:creationId xmlns:a16="http://schemas.microsoft.com/office/drawing/2014/main" id="{1B4B640B-2C4E-0343-9F1E-1232FE2AB5E2}"/>
              </a:ext>
            </a:extLst>
          </p:cNvPr>
          <p:cNvSpPr>
            <a:spLocks noGrp="1"/>
          </p:cNvSpPr>
          <p:nvPr>
            <p:ph type="body" sz="quarter" idx="38" hasCustomPrompt="1"/>
          </p:nvPr>
        </p:nvSpPr>
        <p:spPr>
          <a:xfrm>
            <a:off x="9007737" y="4770008"/>
            <a:ext cx="2478355" cy="295465"/>
          </a:xfrm>
          <a:prstGeom prst="rect">
            <a:avLst/>
          </a:prstGeom>
        </p:spPr>
        <p:txBody>
          <a:bodyPr wrap="square" lIns="0" tIns="0" rIns="0" bIns="0">
            <a:spAutoFit/>
          </a:bodyPr>
          <a:lstStyle>
            <a:lvl1pPr marL="0" indent="0" algn="l">
              <a:buNone/>
              <a:defRPr sz="2133" b="1" i="0">
                <a:latin typeface="Arial" panose="020B0604020202020204" pitchFamily="34" charset="0"/>
                <a:cs typeface="Arial" panose="020B0604020202020204" pitchFamily="34" charset="0"/>
              </a:defRPr>
            </a:lvl1pPr>
          </a:lstStyle>
          <a:p>
            <a:pPr lvl="0"/>
            <a:r>
              <a:rPr lang="en-US"/>
              <a:t>Lorem ipsum</a:t>
            </a:r>
          </a:p>
        </p:txBody>
      </p:sp>
    </p:spTree>
    <p:extLst>
      <p:ext uri="{BB962C8B-B14F-4D97-AF65-F5344CB8AC3E}">
        <p14:creationId xmlns:p14="http://schemas.microsoft.com/office/powerpoint/2010/main" val="21848730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A8422B-B96F-1B4C-880B-6F219A673213}"/>
              </a:ext>
            </a:extLst>
          </p:cNvPr>
          <p:cNvSpPr>
            <a:spLocks noGrp="1"/>
          </p:cNvSpPr>
          <p:nvPr>
            <p:ph type="body" sz="quarter" idx="11" hasCustomPrompt="1"/>
          </p:nvPr>
        </p:nvSpPr>
        <p:spPr>
          <a:xfrm>
            <a:off x="1049412" y="3285371"/>
            <a:ext cx="10370427" cy="287259"/>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Tree>
    <p:extLst>
      <p:ext uri="{BB962C8B-B14F-4D97-AF65-F5344CB8AC3E}">
        <p14:creationId xmlns:p14="http://schemas.microsoft.com/office/powerpoint/2010/main" val="10794601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73EC980-7A2A-5949-A3B6-7FA10A244F83}"/>
              </a:ext>
            </a:extLst>
          </p:cNvPr>
          <p:cNvSpPr>
            <a:spLocks noGrp="1"/>
          </p:cNvSpPr>
          <p:nvPr>
            <p:ph type="body" sz="quarter" idx="10" hasCustomPrompt="1"/>
          </p:nvPr>
        </p:nvSpPr>
        <p:spPr>
          <a:xfrm>
            <a:off x="904953" y="945122"/>
            <a:ext cx="2675921" cy="724797"/>
          </a:xfrm>
          <a:prstGeom prst="rect">
            <a:avLst/>
          </a:prstGeom>
        </p:spPr>
        <p:txBody>
          <a:bodyPr/>
          <a:lstStyle>
            <a:lvl1pPr marL="0" marR="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kumimoji="0" lang="en-US" sz="4267"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en-US" sz="3733"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Bar Chart</a:t>
            </a:r>
          </a:p>
        </p:txBody>
      </p:sp>
      <p:sp>
        <p:nvSpPr>
          <p:cNvPr id="5" name="Rectangle 4">
            <a:extLst>
              <a:ext uri="{FF2B5EF4-FFF2-40B4-BE49-F238E27FC236}">
                <a16:creationId xmlns:a16="http://schemas.microsoft.com/office/drawing/2014/main" id="{EDB7D2D1-F044-7B43-AEC6-E3723D8AC43E}"/>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38115545-9D3C-E94C-A0E2-D6BE9A18FDD6}"/>
              </a:ext>
            </a:extLst>
          </p:cNvPr>
          <p:cNvSpPr>
            <a:spLocks noGrp="1"/>
          </p:cNvSpPr>
          <p:nvPr>
            <p:ph type="body" sz="quarter" idx="11" hasCustomPrompt="1"/>
          </p:nvPr>
        </p:nvSpPr>
        <p:spPr>
          <a:xfrm>
            <a:off x="1049413" y="2005599"/>
            <a:ext cx="2296615" cy="861775"/>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graphicFrame>
        <p:nvGraphicFramePr>
          <p:cNvPr id="7" name="Chart 6">
            <a:extLst>
              <a:ext uri="{FF2B5EF4-FFF2-40B4-BE49-F238E27FC236}">
                <a16:creationId xmlns:a16="http://schemas.microsoft.com/office/drawing/2014/main" id="{D0027CF0-E8FF-B642-ADEA-7B2D19AD28B4}"/>
              </a:ext>
            </a:extLst>
          </p:cNvPr>
          <p:cNvGraphicFramePr/>
          <p:nvPr userDrawn="1">
            <p:extLst>
              <p:ext uri="{D42A27DB-BD31-4B8C-83A1-F6EECF244321}">
                <p14:modId xmlns:p14="http://schemas.microsoft.com/office/powerpoint/2010/main" val="1609594055"/>
              </p:ext>
            </p:extLst>
          </p:nvPr>
        </p:nvGraphicFramePr>
        <p:xfrm>
          <a:off x="4267200" y="957347"/>
          <a:ext cx="7414960" cy="494330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7">
            <a:extLst>
              <a:ext uri="{FF2B5EF4-FFF2-40B4-BE49-F238E27FC236}">
                <a16:creationId xmlns:a16="http://schemas.microsoft.com/office/drawing/2014/main" id="{B51435AC-BED8-7249-969D-7DBE41FA1BC4}"/>
              </a:ext>
            </a:extLst>
          </p:cNvPr>
          <p:cNvSpPr>
            <a:spLocks noGrp="1"/>
          </p:cNvSpPr>
          <p:nvPr>
            <p:ph type="body" sz="quarter" idx="24" hasCustomPrompt="1"/>
          </p:nvPr>
        </p:nvSpPr>
        <p:spPr>
          <a:xfrm>
            <a:off x="182373" y="215576"/>
            <a:ext cx="10054167" cy="258233"/>
          </a:xfrm>
          <a:prstGeom prst="rect">
            <a:avLst/>
          </a:prstGeom>
        </p:spPr>
        <p:txBody>
          <a:bodyPr/>
          <a:lstStyle>
            <a:lvl1pPr marL="0" indent="0">
              <a:buNone/>
              <a:defRPr sz="1867" b="1" i="0" cap="all" baseline="0">
                <a:solidFill>
                  <a:schemeClr val="bg1">
                    <a:lumMod val="50000"/>
                  </a:schemeClr>
                </a:solidFill>
                <a:latin typeface="Arial" panose="020B0604020202020204" pitchFamily="34" charset="0"/>
                <a:cs typeface="Arial" panose="020B0604020202020204" pitchFamily="34" charset="0"/>
              </a:defRPr>
            </a:lvl1pPr>
            <a:lvl5pPr marL="2438339" indent="0">
              <a:buNone/>
              <a:defRPr/>
            </a:lvl5pPr>
          </a:lstStyle>
          <a:p>
            <a:pPr lvl="0"/>
            <a:r>
              <a:rPr lang="en-US"/>
              <a:t>Kicker text HERE</a:t>
            </a:r>
          </a:p>
        </p:txBody>
      </p:sp>
    </p:spTree>
    <p:extLst>
      <p:ext uri="{BB962C8B-B14F-4D97-AF65-F5344CB8AC3E}">
        <p14:creationId xmlns:p14="http://schemas.microsoft.com/office/powerpoint/2010/main" val="16729365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9A075E37-1AF8-9B4B-9DC2-0ED6348DF004}"/>
              </a:ext>
            </a:extLst>
          </p:cNvPr>
          <p:cNvSpPr txBox="1">
            <a:spLocks/>
          </p:cNvSpPr>
          <p:nvPr userDrawn="1"/>
        </p:nvSpPr>
        <p:spPr>
          <a:xfrm>
            <a:off x="904953" y="945122"/>
            <a:ext cx="2675921"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ea typeface="+mj-ea"/>
              </a:rPr>
              <a:t>Bar Chart</a:t>
            </a:r>
          </a:p>
        </p:txBody>
      </p:sp>
      <p:sp>
        <p:nvSpPr>
          <p:cNvPr id="10" name="Rectangle 9">
            <a:extLst>
              <a:ext uri="{FF2B5EF4-FFF2-40B4-BE49-F238E27FC236}">
                <a16:creationId xmlns:a16="http://schemas.microsoft.com/office/drawing/2014/main" id="{6A45A059-EFED-5441-82EE-66CFE87CEF04}"/>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11" name="Chart 10">
            <a:extLst>
              <a:ext uri="{FF2B5EF4-FFF2-40B4-BE49-F238E27FC236}">
                <a16:creationId xmlns:a16="http://schemas.microsoft.com/office/drawing/2014/main" id="{91BD5CD8-B91E-4349-876E-05DDC6670C8B}"/>
              </a:ext>
            </a:extLst>
          </p:cNvPr>
          <p:cNvGraphicFramePr/>
          <p:nvPr userDrawn="1">
            <p:extLst>
              <p:ext uri="{D42A27DB-BD31-4B8C-83A1-F6EECF244321}">
                <p14:modId xmlns:p14="http://schemas.microsoft.com/office/powerpoint/2010/main" val="1160113152"/>
              </p:ext>
            </p:extLst>
          </p:nvPr>
        </p:nvGraphicFramePr>
        <p:xfrm>
          <a:off x="1049413" y="1663767"/>
          <a:ext cx="10405809" cy="3530467"/>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7">
            <a:extLst>
              <a:ext uri="{FF2B5EF4-FFF2-40B4-BE49-F238E27FC236}">
                <a16:creationId xmlns:a16="http://schemas.microsoft.com/office/drawing/2014/main" id="{AA7B4522-C2EC-1E41-ACDF-B6D855A44C40}"/>
              </a:ext>
            </a:extLst>
          </p:cNvPr>
          <p:cNvSpPr txBox="1">
            <a:spLocks/>
          </p:cNvSpPr>
          <p:nvPr userDrawn="1"/>
        </p:nvSpPr>
        <p:spPr>
          <a:xfrm>
            <a:off x="182373" y="215576"/>
            <a:ext cx="10054167" cy="2582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67"/>
              <a:t>Kicker text HERE</a:t>
            </a:r>
          </a:p>
        </p:txBody>
      </p:sp>
      <p:sp>
        <p:nvSpPr>
          <p:cNvPr id="13" name="Text Placeholder 22">
            <a:extLst>
              <a:ext uri="{FF2B5EF4-FFF2-40B4-BE49-F238E27FC236}">
                <a16:creationId xmlns:a16="http://schemas.microsoft.com/office/drawing/2014/main" id="{59203146-734C-474E-BB7A-CFFFB58F6717}"/>
              </a:ext>
            </a:extLst>
          </p:cNvPr>
          <p:cNvSpPr txBox="1">
            <a:spLocks/>
          </p:cNvSpPr>
          <p:nvPr userDrawn="1"/>
        </p:nvSpPr>
        <p:spPr>
          <a:xfrm>
            <a:off x="1049413" y="5481325"/>
            <a:ext cx="2875393" cy="3323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LOREM IPSUM</a:t>
            </a:r>
          </a:p>
        </p:txBody>
      </p:sp>
      <p:sp>
        <p:nvSpPr>
          <p:cNvPr id="14" name="Text Placeholder 2">
            <a:extLst>
              <a:ext uri="{FF2B5EF4-FFF2-40B4-BE49-F238E27FC236}">
                <a16:creationId xmlns:a16="http://schemas.microsoft.com/office/drawing/2014/main" id="{FE72479C-B44B-F846-B4B6-6BFA5CCA1A8F}"/>
              </a:ext>
            </a:extLst>
          </p:cNvPr>
          <p:cNvSpPr txBox="1">
            <a:spLocks/>
          </p:cNvSpPr>
          <p:nvPr userDrawn="1"/>
        </p:nvSpPr>
        <p:spPr>
          <a:xfrm>
            <a:off x="1049413" y="5813724"/>
            <a:ext cx="3380348" cy="57464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67"/>
              <a:t>Lorem ipsum dolor sit amet, consetetur sadipscing.</a:t>
            </a:r>
          </a:p>
        </p:txBody>
      </p:sp>
    </p:spTree>
    <p:extLst>
      <p:ext uri="{BB962C8B-B14F-4D97-AF65-F5344CB8AC3E}">
        <p14:creationId xmlns:p14="http://schemas.microsoft.com/office/powerpoint/2010/main" val="23778686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59792AE6-EF57-294C-9CC7-9ECAD30A28F3}"/>
              </a:ext>
            </a:extLst>
          </p:cNvPr>
          <p:cNvSpPr>
            <a:spLocks noGrp="1"/>
          </p:cNvSpPr>
          <p:nvPr>
            <p:ph type="body" sz="quarter" idx="11" hasCustomPrompt="1"/>
          </p:nvPr>
        </p:nvSpPr>
        <p:spPr>
          <a:xfrm>
            <a:off x="1049413" y="5813723"/>
            <a:ext cx="3380348" cy="574516"/>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Brief commentary (if needed to explain an anomaly).</a:t>
            </a:r>
          </a:p>
        </p:txBody>
      </p:sp>
      <p:graphicFrame>
        <p:nvGraphicFramePr>
          <p:cNvPr id="5" name="Table 4">
            <a:extLst>
              <a:ext uri="{FF2B5EF4-FFF2-40B4-BE49-F238E27FC236}">
                <a16:creationId xmlns:a16="http://schemas.microsoft.com/office/drawing/2014/main" id="{049A787D-6591-6843-ABE5-68AD4D26D75B}"/>
              </a:ext>
            </a:extLst>
          </p:cNvPr>
          <p:cNvGraphicFramePr>
            <a:graphicFrameLocks noGrp="1"/>
          </p:cNvGraphicFramePr>
          <p:nvPr userDrawn="1">
            <p:extLst>
              <p:ext uri="{D42A27DB-BD31-4B8C-83A1-F6EECF244321}">
                <p14:modId xmlns:p14="http://schemas.microsoft.com/office/powerpoint/2010/main" val="1841672722"/>
              </p:ext>
            </p:extLst>
          </p:nvPr>
        </p:nvGraphicFramePr>
        <p:xfrm>
          <a:off x="1049412" y="2037124"/>
          <a:ext cx="10695031" cy="2417093"/>
        </p:xfrm>
        <a:graphic>
          <a:graphicData uri="http://schemas.openxmlformats.org/drawingml/2006/table">
            <a:tbl>
              <a:tblPr firstRow="1" bandRow="1"/>
              <a:tblGrid>
                <a:gridCol w="1157496">
                  <a:extLst>
                    <a:ext uri="{9D8B030D-6E8A-4147-A177-3AD203B41FA5}">
                      <a16:colId xmlns:a16="http://schemas.microsoft.com/office/drawing/2014/main" val="3783739888"/>
                    </a:ext>
                  </a:extLst>
                </a:gridCol>
                <a:gridCol w="1907507">
                  <a:extLst>
                    <a:ext uri="{9D8B030D-6E8A-4147-A177-3AD203B41FA5}">
                      <a16:colId xmlns:a16="http://schemas.microsoft.com/office/drawing/2014/main" val="2802813869"/>
                    </a:ext>
                  </a:extLst>
                </a:gridCol>
                <a:gridCol w="1907507">
                  <a:extLst>
                    <a:ext uri="{9D8B030D-6E8A-4147-A177-3AD203B41FA5}">
                      <a16:colId xmlns:a16="http://schemas.microsoft.com/office/drawing/2014/main" val="936675683"/>
                    </a:ext>
                  </a:extLst>
                </a:gridCol>
                <a:gridCol w="1907507">
                  <a:extLst>
                    <a:ext uri="{9D8B030D-6E8A-4147-A177-3AD203B41FA5}">
                      <a16:colId xmlns:a16="http://schemas.microsoft.com/office/drawing/2014/main" val="2568296159"/>
                    </a:ext>
                  </a:extLst>
                </a:gridCol>
                <a:gridCol w="1907507">
                  <a:extLst>
                    <a:ext uri="{9D8B030D-6E8A-4147-A177-3AD203B41FA5}">
                      <a16:colId xmlns:a16="http://schemas.microsoft.com/office/drawing/2014/main" val="577102865"/>
                    </a:ext>
                  </a:extLst>
                </a:gridCol>
                <a:gridCol w="1907507">
                  <a:extLst>
                    <a:ext uri="{9D8B030D-6E8A-4147-A177-3AD203B41FA5}">
                      <a16:colId xmlns:a16="http://schemas.microsoft.com/office/drawing/2014/main" val="1272076906"/>
                    </a:ext>
                  </a:extLst>
                </a:gridCol>
              </a:tblGrid>
              <a:tr h="690880">
                <a:tc>
                  <a:txBody>
                    <a:bodyPr/>
                    <a:lstStyle/>
                    <a:p>
                      <a:pPr algn="l"/>
                      <a:endParaRPr lang="en-US" sz="1900" b="1"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Actuals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Budget</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Variance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Active Pipeline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Adjusted Variance</a:t>
                      </a:r>
                    </a:p>
                  </a:txBody>
                  <a:tcPr marL="121920" marR="121920" marT="60960" marB="60960"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609600">
                <a:tc>
                  <a:txBody>
                    <a:bodyPr/>
                    <a:lstStyle/>
                    <a:p>
                      <a:r>
                        <a:rPr lang="en-US" sz="1600" b="0" i="0">
                          <a:solidFill>
                            <a:schemeClr val="tx1"/>
                          </a:solidFill>
                          <a:highlight>
                            <a:srgbClr val="00FF00"/>
                          </a:highlight>
                          <a:latin typeface="Arial" panose="020B0604020202020204" pitchFamily="34" charset="0"/>
                          <a:cs typeface="Arial" panose="020B0604020202020204" pitchFamily="34" charset="0"/>
                        </a:rPr>
                        <a:t>Current Month</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(MTD)</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(Full Month)</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(Budget—Actuals)</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(Variance—Active Pipeline)</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609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highlight>
                            <a:srgbClr val="00FF00"/>
                          </a:highlight>
                          <a:latin typeface="Arial" panose="020B0604020202020204" pitchFamily="34" charset="0"/>
                          <a:cs typeface="Arial" panose="020B0604020202020204" pitchFamily="34" charset="0"/>
                        </a:rPr>
                        <a:t>Previous Months</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0849336"/>
                  </a:ext>
                </a:extLst>
              </a:tr>
              <a:tr h="4968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Total</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bl>
          </a:graphicData>
        </a:graphic>
      </p:graphicFrame>
      <p:sp>
        <p:nvSpPr>
          <p:cNvPr id="6" name="Text Placeholder 2">
            <a:extLst>
              <a:ext uri="{FF2B5EF4-FFF2-40B4-BE49-F238E27FC236}">
                <a16:creationId xmlns:a16="http://schemas.microsoft.com/office/drawing/2014/main" id="{76AA6F93-1688-D746-BE24-41F2E15EB27F}"/>
              </a:ext>
            </a:extLst>
          </p:cNvPr>
          <p:cNvSpPr txBox="1">
            <a:spLocks/>
          </p:cNvSpPr>
          <p:nvPr userDrawn="1"/>
        </p:nvSpPr>
        <p:spPr>
          <a:xfrm>
            <a:off x="904952" y="945122"/>
            <a:ext cx="9820921"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ea typeface="+mj-ea"/>
              </a:rPr>
              <a:t>Financial Snapshot—Full Division</a:t>
            </a:r>
          </a:p>
        </p:txBody>
      </p:sp>
      <p:sp>
        <p:nvSpPr>
          <p:cNvPr id="7" name="Rectangle 6">
            <a:extLst>
              <a:ext uri="{FF2B5EF4-FFF2-40B4-BE49-F238E27FC236}">
                <a16:creationId xmlns:a16="http://schemas.microsoft.com/office/drawing/2014/main" id="{D4DE42B4-48E4-B746-9674-1A4860D460E3}"/>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1494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36BB6D83-C399-2946-A299-E9DC0D8F95C7}"/>
              </a:ext>
            </a:extLst>
          </p:cNvPr>
          <p:cNvSpPr>
            <a:spLocks noGrp="1"/>
          </p:cNvSpPr>
          <p:nvPr>
            <p:ph type="body" sz="quarter" idx="11" hasCustomPrompt="1"/>
          </p:nvPr>
        </p:nvSpPr>
        <p:spPr>
          <a:xfrm>
            <a:off x="1049413" y="5813723"/>
            <a:ext cx="3380348" cy="574516"/>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Brief commentary (if needed to explain an anomaly).</a:t>
            </a:r>
          </a:p>
        </p:txBody>
      </p:sp>
      <p:graphicFrame>
        <p:nvGraphicFramePr>
          <p:cNvPr id="9" name="Table 8">
            <a:extLst>
              <a:ext uri="{FF2B5EF4-FFF2-40B4-BE49-F238E27FC236}">
                <a16:creationId xmlns:a16="http://schemas.microsoft.com/office/drawing/2014/main" id="{B6C5FE1F-47A0-9F4C-9796-03C34E3490BC}"/>
              </a:ext>
            </a:extLst>
          </p:cNvPr>
          <p:cNvGraphicFramePr>
            <a:graphicFrameLocks noGrp="1"/>
          </p:cNvGraphicFramePr>
          <p:nvPr userDrawn="1">
            <p:extLst>
              <p:ext uri="{D42A27DB-BD31-4B8C-83A1-F6EECF244321}">
                <p14:modId xmlns:p14="http://schemas.microsoft.com/office/powerpoint/2010/main" val="947499593"/>
              </p:ext>
            </p:extLst>
          </p:nvPr>
        </p:nvGraphicFramePr>
        <p:xfrm>
          <a:off x="1049412" y="1669919"/>
          <a:ext cx="10695031" cy="3880656"/>
        </p:xfrm>
        <a:graphic>
          <a:graphicData uri="http://schemas.openxmlformats.org/drawingml/2006/table">
            <a:tbl>
              <a:tblPr firstRow="1" bandRow="1"/>
              <a:tblGrid>
                <a:gridCol w="1913707">
                  <a:extLst>
                    <a:ext uri="{9D8B030D-6E8A-4147-A177-3AD203B41FA5}">
                      <a16:colId xmlns:a16="http://schemas.microsoft.com/office/drawing/2014/main" val="3783739888"/>
                    </a:ext>
                  </a:extLst>
                </a:gridCol>
                <a:gridCol w="1867383">
                  <a:extLst>
                    <a:ext uri="{9D8B030D-6E8A-4147-A177-3AD203B41FA5}">
                      <a16:colId xmlns:a16="http://schemas.microsoft.com/office/drawing/2014/main" val="2802813869"/>
                    </a:ext>
                  </a:extLst>
                </a:gridCol>
                <a:gridCol w="2500132">
                  <a:extLst>
                    <a:ext uri="{9D8B030D-6E8A-4147-A177-3AD203B41FA5}">
                      <a16:colId xmlns:a16="http://schemas.microsoft.com/office/drawing/2014/main" val="936675683"/>
                    </a:ext>
                  </a:extLst>
                </a:gridCol>
                <a:gridCol w="1265499">
                  <a:extLst>
                    <a:ext uri="{9D8B030D-6E8A-4147-A177-3AD203B41FA5}">
                      <a16:colId xmlns:a16="http://schemas.microsoft.com/office/drawing/2014/main" val="2568296159"/>
                    </a:ext>
                  </a:extLst>
                </a:gridCol>
                <a:gridCol w="1327231">
                  <a:extLst>
                    <a:ext uri="{9D8B030D-6E8A-4147-A177-3AD203B41FA5}">
                      <a16:colId xmlns:a16="http://schemas.microsoft.com/office/drawing/2014/main" val="577102865"/>
                    </a:ext>
                  </a:extLst>
                </a:gridCol>
                <a:gridCol w="1821079">
                  <a:extLst>
                    <a:ext uri="{9D8B030D-6E8A-4147-A177-3AD203B41FA5}">
                      <a16:colId xmlns:a16="http://schemas.microsoft.com/office/drawing/2014/main" val="1272076906"/>
                    </a:ext>
                  </a:extLst>
                </a:gridCol>
              </a:tblGrid>
              <a:tr h="690880">
                <a:tc>
                  <a:txBody>
                    <a:bodyPr/>
                    <a:lstStyle/>
                    <a:p>
                      <a:pPr algn="l"/>
                      <a:endParaRPr lang="en-US" sz="1900" b="1"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Actuals </a:t>
                      </a:r>
                      <a:br>
                        <a:rPr lang="en-US" sz="1900" b="1" i="0">
                          <a:solidFill>
                            <a:schemeClr val="bg1"/>
                          </a:solidFill>
                          <a:latin typeface="Arial" panose="020B0604020202020204" pitchFamily="34" charset="0"/>
                          <a:cs typeface="Arial" panose="020B0604020202020204" pitchFamily="34" charset="0"/>
                        </a:rPr>
                      </a:br>
                      <a:r>
                        <a:rPr lang="en-US" sz="1900" b="1" i="0">
                          <a:solidFill>
                            <a:schemeClr val="bg1"/>
                          </a:solidFill>
                          <a:latin typeface="Arial" panose="020B0604020202020204" pitchFamily="34" charset="0"/>
                          <a:cs typeface="Arial" panose="020B0604020202020204" pitchFamily="34" charset="0"/>
                        </a:rPr>
                        <a:t>(MTD)</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Budget </a:t>
                      </a:r>
                      <a:br>
                        <a:rPr lang="en-US" sz="1900" b="1" i="0">
                          <a:solidFill>
                            <a:schemeClr val="bg1"/>
                          </a:solidFill>
                          <a:latin typeface="Arial" panose="020B0604020202020204" pitchFamily="34" charset="0"/>
                          <a:cs typeface="Arial" panose="020B0604020202020204" pitchFamily="34" charset="0"/>
                        </a:rPr>
                      </a:br>
                      <a:r>
                        <a:rPr lang="en-US" sz="1900" b="1" i="0">
                          <a:solidFill>
                            <a:schemeClr val="bg1"/>
                          </a:solidFill>
                          <a:latin typeface="Arial" panose="020B0604020202020204" pitchFamily="34" charset="0"/>
                          <a:cs typeface="Arial" panose="020B0604020202020204" pitchFamily="34" charset="0"/>
                        </a:rPr>
                        <a:t>(Full Month)</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Variance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Active Pipeline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Adjusted Variance</a:t>
                      </a:r>
                    </a:p>
                  </a:txBody>
                  <a:tcPr marL="121920" marR="121920" marT="60960" marB="60960"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365760">
                <a:tc>
                  <a:txBody>
                    <a:bodyPr/>
                    <a:lstStyle/>
                    <a:p>
                      <a:r>
                        <a:rPr lang="en-US" sz="1600" b="0" i="0">
                          <a:solidFill>
                            <a:schemeClr val="tx1"/>
                          </a:solidFill>
                          <a:highlight>
                            <a:srgbClr val="00FF00"/>
                          </a:highlight>
                          <a:latin typeface="Arial" panose="020B0604020202020204" pitchFamily="34" charset="0"/>
                          <a:cs typeface="Arial" panose="020B0604020202020204" pitchFamily="34" charset="0"/>
                        </a:rPr>
                        <a:t>Reporting Area #1</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365760">
                <a:tc>
                  <a:txBody>
                    <a:bodyPr/>
                    <a:lstStyle/>
                    <a:p>
                      <a:r>
                        <a:rPr lang="en-US" sz="1600" b="0" i="0">
                          <a:solidFill>
                            <a:schemeClr val="tx1"/>
                          </a:solidFill>
                          <a:highlight>
                            <a:srgbClr val="00FF00"/>
                          </a:highlight>
                          <a:latin typeface="Arial" panose="020B0604020202020204" pitchFamily="34" charset="0"/>
                          <a:cs typeface="Arial" panose="020B0604020202020204" pitchFamily="34" charset="0"/>
                        </a:rPr>
                        <a:t>Reporting Area #2</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0849336"/>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highlight>
                            <a:srgbClr val="00FF00"/>
                          </a:highlight>
                          <a:latin typeface="Arial" panose="020B0604020202020204" pitchFamily="34" charset="0"/>
                          <a:cs typeface="Arial" panose="020B0604020202020204" pitchFamily="34" charset="0"/>
                        </a:rPr>
                        <a:t>Reporting Area #3</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8900574"/>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highlight>
                            <a:srgbClr val="00FF00"/>
                          </a:highlight>
                          <a:latin typeface="Arial" panose="020B0604020202020204" pitchFamily="34" charset="0"/>
                          <a:cs typeface="Arial" panose="020B0604020202020204" pitchFamily="34" charset="0"/>
                        </a:rPr>
                        <a:t>Reporting Area #4</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0601612"/>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highlight>
                            <a:srgbClr val="00FF00"/>
                          </a:highlight>
                          <a:latin typeface="Arial" panose="020B0604020202020204" pitchFamily="34" charset="0"/>
                          <a:cs typeface="Arial" panose="020B0604020202020204" pitchFamily="34" charset="0"/>
                        </a:rPr>
                        <a:t>Reporting Area #5</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6508920"/>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highlight>
                            <a:srgbClr val="00FF00"/>
                          </a:highlight>
                          <a:latin typeface="Arial" panose="020B0604020202020204" pitchFamily="34" charset="0"/>
                          <a:cs typeface="Arial" panose="020B0604020202020204" pitchFamily="34" charset="0"/>
                        </a:rPr>
                        <a:t>Reporting Area #6</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1220937"/>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highlight>
                            <a:srgbClr val="00FF00"/>
                          </a:highlight>
                          <a:latin typeface="Arial" panose="020B0604020202020204" pitchFamily="34" charset="0"/>
                          <a:cs typeface="Arial" panose="020B0604020202020204" pitchFamily="34" charset="0"/>
                        </a:rPr>
                        <a:t>Reporting Area #7</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81855684"/>
                  </a:ext>
                </a:extLst>
              </a:tr>
              <a:tr h="619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Total</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bl>
          </a:graphicData>
        </a:graphic>
      </p:graphicFrame>
      <p:sp>
        <p:nvSpPr>
          <p:cNvPr id="10" name="Text Placeholder 2">
            <a:extLst>
              <a:ext uri="{FF2B5EF4-FFF2-40B4-BE49-F238E27FC236}">
                <a16:creationId xmlns:a16="http://schemas.microsoft.com/office/drawing/2014/main" id="{7D43A5E4-6B70-334D-AEF3-2F889D55161B}"/>
              </a:ext>
            </a:extLst>
          </p:cNvPr>
          <p:cNvSpPr txBox="1">
            <a:spLocks/>
          </p:cNvSpPr>
          <p:nvPr userDrawn="1"/>
        </p:nvSpPr>
        <p:spPr>
          <a:xfrm>
            <a:off x="904952" y="945122"/>
            <a:ext cx="9820921"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highlight>
                  <a:srgbClr val="00FF00"/>
                </a:highlight>
                <a:ea typeface="+mj-ea"/>
              </a:rPr>
              <a:t>Month</a:t>
            </a:r>
            <a:r>
              <a:rPr lang="en-US" sz="3733">
                <a:ea typeface="+mj-ea"/>
              </a:rPr>
              <a:t> Financial Details</a:t>
            </a:r>
          </a:p>
        </p:txBody>
      </p:sp>
      <p:sp>
        <p:nvSpPr>
          <p:cNvPr id="11" name="Rectangle 10">
            <a:extLst>
              <a:ext uri="{FF2B5EF4-FFF2-40B4-BE49-F238E27FC236}">
                <a16:creationId xmlns:a16="http://schemas.microsoft.com/office/drawing/2014/main" id="{68B88EE4-22F6-454A-AFE3-5539148F7C13}"/>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46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5" name="Title Text"/>
          <p:cNvSpPr txBox="1">
            <a:spLocks noGrp="1"/>
          </p:cNvSpPr>
          <p:nvPr>
            <p:ph type="title" hasCustomPrompt="1"/>
          </p:nvPr>
        </p:nvSpPr>
        <p:spPr>
          <a:xfrm>
            <a:off x="548640" y="228600"/>
            <a:ext cx="10972800" cy="457200"/>
          </a:xfrm>
          <a:prstGeom prst="rect">
            <a:avLst/>
          </a:prstGeom>
        </p:spPr>
        <p:txBody>
          <a:bodyPr/>
          <a:lstStyle>
            <a:lvl1pPr>
              <a:defRPr>
                <a:solidFill>
                  <a:schemeClr val="accent3"/>
                </a:solidFill>
              </a:defRPr>
            </a:lvl1pPr>
          </a:lstStyle>
          <a:p>
            <a:r>
              <a:rPr lang="en-US"/>
              <a:t>Click to Edit Master Title Style</a:t>
            </a:r>
            <a:endParaRPr/>
          </a:p>
        </p:txBody>
      </p:sp>
    </p:spTree>
    <p:extLst>
      <p:ext uri="{BB962C8B-B14F-4D97-AF65-F5344CB8AC3E}">
        <p14:creationId xmlns:p14="http://schemas.microsoft.com/office/powerpoint/2010/main" val="4085981932"/>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8484FC2-6870-664E-9865-44D7531F84F1}"/>
              </a:ext>
            </a:extLst>
          </p:cNvPr>
          <p:cNvSpPr>
            <a:spLocks noGrp="1"/>
          </p:cNvSpPr>
          <p:nvPr>
            <p:ph type="body" sz="quarter" idx="11" hasCustomPrompt="1"/>
          </p:nvPr>
        </p:nvSpPr>
        <p:spPr>
          <a:xfrm>
            <a:off x="1049412" y="1634249"/>
            <a:ext cx="10370427" cy="574516"/>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What will you do in the remaining days of this month to achieve (or exceed) your monthly budget? List out the highest value or most critical opportunities and group all others in the final line.</a:t>
            </a:r>
          </a:p>
        </p:txBody>
      </p:sp>
      <p:graphicFrame>
        <p:nvGraphicFramePr>
          <p:cNvPr id="7" name="Table 6">
            <a:extLst>
              <a:ext uri="{FF2B5EF4-FFF2-40B4-BE49-F238E27FC236}">
                <a16:creationId xmlns:a16="http://schemas.microsoft.com/office/drawing/2014/main" id="{E3277298-0869-B44C-8C31-D378B42E7884}"/>
              </a:ext>
            </a:extLst>
          </p:cNvPr>
          <p:cNvGraphicFramePr>
            <a:graphicFrameLocks noGrp="1"/>
          </p:cNvGraphicFramePr>
          <p:nvPr userDrawn="1">
            <p:extLst>
              <p:ext uri="{D42A27DB-BD31-4B8C-83A1-F6EECF244321}">
                <p14:modId xmlns:p14="http://schemas.microsoft.com/office/powerpoint/2010/main" val="3857687632"/>
              </p:ext>
            </p:extLst>
          </p:nvPr>
        </p:nvGraphicFramePr>
        <p:xfrm>
          <a:off x="1049413" y="2548205"/>
          <a:ext cx="10571571" cy="3139440"/>
        </p:xfrm>
        <a:graphic>
          <a:graphicData uri="http://schemas.openxmlformats.org/drawingml/2006/table">
            <a:tbl>
              <a:tblPr firstRow="1" bandRow="1"/>
              <a:tblGrid>
                <a:gridCol w="2642893">
                  <a:extLst>
                    <a:ext uri="{9D8B030D-6E8A-4147-A177-3AD203B41FA5}">
                      <a16:colId xmlns:a16="http://schemas.microsoft.com/office/drawing/2014/main" val="3783739888"/>
                    </a:ext>
                  </a:extLst>
                </a:gridCol>
                <a:gridCol w="3060080">
                  <a:extLst>
                    <a:ext uri="{9D8B030D-6E8A-4147-A177-3AD203B41FA5}">
                      <a16:colId xmlns:a16="http://schemas.microsoft.com/office/drawing/2014/main" val="2802813869"/>
                    </a:ext>
                  </a:extLst>
                </a:gridCol>
                <a:gridCol w="2225705">
                  <a:extLst>
                    <a:ext uri="{9D8B030D-6E8A-4147-A177-3AD203B41FA5}">
                      <a16:colId xmlns:a16="http://schemas.microsoft.com/office/drawing/2014/main" val="936675683"/>
                    </a:ext>
                  </a:extLst>
                </a:gridCol>
                <a:gridCol w="2642893">
                  <a:extLst>
                    <a:ext uri="{9D8B030D-6E8A-4147-A177-3AD203B41FA5}">
                      <a16:colId xmlns:a16="http://schemas.microsoft.com/office/drawing/2014/main" val="2568296159"/>
                    </a:ext>
                  </a:extLst>
                </a:gridCol>
              </a:tblGrid>
              <a:tr h="690880">
                <a:tc>
                  <a:txBody>
                    <a:bodyPr/>
                    <a:lstStyle/>
                    <a:p>
                      <a:pPr algn="l"/>
                      <a:r>
                        <a:rPr lang="en-US" sz="1900" b="1" i="0">
                          <a:solidFill>
                            <a:schemeClr val="bg1"/>
                          </a:solidFill>
                          <a:latin typeface="Arial" panose="020B0604020202020204" pitchFamily="34" charset="0"/>
                          <a:cs typeface="Arial" panose="020B0604020202020204" pitchFamily="34" charset="0"/>
                        </a:rPr>
                        <a:t>Pipeline Item or Reporting Area</a:t>
                      </a:r>
                    </a:p>
                  </a:txBody>
                  <a:tcPr marL="121920" marR="121920" marT="60960" marB="60960"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Value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Expected Book Date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Help/Support Needed to Close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365760">
                <a:tc>
                  <a:txBody>
                    <a:bodyPr/>
                    <a:lstStyle/>
                    <a:p>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9770262"/>
                  </a:ext>
                </a:extLst>
              </a:tr>
              <a:tr h="365760">
                <a:tc>
                  <a:txBody>
                    <a:bodyPr/>
                    <a:lstStyle/>
                    <a:p>
                      <a:endParaRPr lang="en-US" sz="1600" b="1"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Varies</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0663138"/>
                  </a:ext>
                </a:extLst>
              </a:tr>
              <a:tr h="609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latin typeface="Arial" panose="020B0604020202020204" pitchFamily="34" charset="0"/>
                          <a:cs typeface="Arial" panose="020B0604020202020204" pitchFamily="34" charset="0"/>
                        </a:rPr>
                        <a:t>Total</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latin typeface="Arial" panose="020B0604020202020204" pitchFamily="34" charset="0"/>
                          <a:cs typeface="Arial" panose="020B0604020202020204" pitchFamily="34" charset="0"/>
                        </a:rPr>
                        <a:t>(should equal slide 4 Current Month Active Pipeline)</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31837987"/>
                  </a:ext>
                </a:extLst>
              </a:tr>
            </a:tbl>
          </a:graphicData>
        </a:graphic>
      </p:graphicFrame>
      <p:sp>
        <p:nvSpPr>
          <p:cNvPr id="12" name="Text Placeholder 2">
            <a:extLst>
              <a:ext uri="{FF2B5EF4-FFF2-40B4-BE49-F238E27FC236}">
                <a16:creationId xmlns:a16="http://schemas.microsoft.com/office/drawing/2014/main" id="{6B0C7408-B491-C346-BE17-5B4E791F6452}"/>
              </a:ext>
            </a:extLst>
          </p:cNvPr>
          <p:cNvSpPr txBox="1">
            <a:spLocks/>
          </p:cNvSpPr>
          <p:nvPr userDrawn="1"/>
        </p:nvSpPr>
        <p:spPr>
          <a:xfrm>
            <a:off x="904952" y="945122"/>
            <a:ext cx="9898085"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highlight>
                  <a:srgbClr val="00FF00"/>
                </a:highlight>
              </a:rPr>
              <a:t>Month</a:t>
            </a:r>
            <a:r>
              <a:rPr lang="en-US" sz="3733"/>
              <a:t> Pipeline Details</a:t>
            </a:r>
          </a:p>
        </p:txBody>
      </p:sp>
      <p:sp>
        <p:nvSpPr>
          <p:cNvPr id="13" name="Rectangle 12">
            <a:extLst>
              <a:ext uri="{FF2B5EF4-FFF2-40B4-BE49-F238E27FC236}">
                <a16:creationId xmlns:a16="http://schemas.microsoft.com/office/drawing/2014/main" id="{4C15893F-8D46-D042-9182-1AF39B365C5D}"/>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5408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1CF9F1E8-F7FC-B140-B673-72E316C65C66}"/>
              </a:ext>
            </a:extLst>
          </p:cNvPr>
          <p:cNvSpPr>
            <a:spLocks noGrp="1"/>
          </p:cNvSpPr>
          <p:nvPr>
            <p:ph type="body" sz="quarter" idx="11" hasCustomPrompt="1"/>
          </p:nvPr>
        </p:nvSpPr>
        <p:spPr>
          <a:xfrm>
            <a:off x="1049412" y="1634249"/>
            <a:ext cx="10370427" cy="574516"/>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r>
              <a:rPr lang="en-US">
                <a:latin typeface="Helvetica Neue" panose="02000503000000020004" pitchFamily="2" charset="0"/>
                <a:ea typeface="Helvetica Neue" panose="02000503000000020004" pitchFamily="2" charset="0"/>
                <a:cs typeface="Helvetica Neue" panose="02000503000000020004" pitchFamily="2" charset="0"/>
              </a:rPr>
              <a:t>If your Actuals + Pipeline do not achieve your budget for this month, how are you working to address the remaining gap?</a:t>
            </a:r>
            <a:endParaRPr lang="en-US">
              <a:highlight>
                <a:srgbClr val="00FF00"/>
              </a:highlight>
              <a:latin typeface="Helvetica Neue" panose="02000503000000020004" pitchFamily="2" charset="0"/>
              <a:ea typeface="Helvetica Neue" panose="02000503000000020004" pitchFamily="2" charset="0"/>
              <a:cs typeface="Helvetica Neue" panose="02000503000000020004" pitchFamily="2" charset="0"/>
            </a:endParaRPr>
          </a:p>
        </p:txBody>
      </p:sp>
      <p:graphicFrame>
        <p:nvGraphicFramePr>
          <p:cNvPr id="9" name="Table 8">
            <a:extLst>
              <a:ext uri="{FF2B5EF4-FFF2-40B4-BE49-F238E27FC236}">
                <a16:creationId xmlns:a16="http://schemas.microsoft.com/office/drawing/2014/main" id="{1242C673-97A6-8B49-95C1-B2A579EFFF86}"/>
              </a:ext>
            </a:extLst>
          </p:cNvPr>
          <p:cNvGraphicFramePr>
            <a:graphicFrameLocks noGrp="1"/>
          </p:cNvGraphicFramePr>
          <p:nvPr userDrawn="1">
            <p:extLst>
              <p:ext uri="{D42A27DB-BD31-4B8C-83A1-F6EECF244321}">
                <p14:modId xmlns:p14="http://schemas.microsoft.com/office/powerpoint/2010/main" val="662305520"/>
              </p:ext>
            </p:extLst>
          </p:nvPr>
        </p:nvGraphicFramePr>
        <p:xfrm>
          <a:off x="1049413" y="2548206"/>
          <a:ext cx="10571571" cy="3046913"/>
        </p:xfrm>
        <a:graphic>
          <a:graphicData uri="http://schemas.openxmlformats.org/drawingml/2006/table">
            <a:tbl>
              <a:tblPr firstRow="1" bandRow="1"/>
              <a:tblGrid>
                <a:gridCol w="2642893">
                  <a:extLst>
                    <a:ext uri="{9D8B030D-6E8A-4147-A177-3AD203B41FA5}">
                      <a16:colId xmlns:a16="http://schemas.microsoft.com/office/drawing/2014/main" val="3783739888"/>
                    </a:ext>
                  </a:extLst>
                </a:gridCol>
                <a:gridCol w="3060080">
                  <a:extLst>
                    <a:ext uri="{9D8B030D-6E8A-4147-A177-3AD203B41FA5}">
                      <a16:colId xmlns:a16="http://schemas.microsoft.com/office/drawing/2014/main" val="2802813869"/>
                    </a:ext>
                  </a:extLst>
                </a:gridCol>
                <a:gridCol w="2225705">
                  <a:extLst>
                    <a:ext uri="{9D8B030D-6E8A-4147-A177-3AD203B41FA5}">
                      <a16:colId xmlns:a16="http://schemas.microsoft.com/office/drawing/2014/main" val="936675683"/>
                    </a:ext>
                  </a:extLst>
                </a:gridCol>
                <a:gridCol w="2642893">
                  <a:extLst>
                    <a:ext uri="{9D8B030D-6E8A-4147-A177-3AD203B41FA5}">
                      <a16:colId xmlns:a16="http://schemas.microsoft.com/office/drawing/2014/main" val="2568296159"/>
                    </a:ext>
                  </a:extLst>
                </a:gridCol>
              </a:tblGrid>
              <a:tr h="690880">
                <a:tc>
                  <a:txBody>
                    <a:bodyPr/>
                    <a:lstStyle/>
                    <a:p>
                      <a:pPr algn="l"/>
                      <a:r>
                        <a:rPr lang="en-US" sz="1900" b="1" i="0">
                          <a:solidFill>
                            <a:schemeClr val="bg1"/>
                          </a:solidFill>
                          <a:latin typeface="Arial" panose="020B0604020202020204" pitchFamily="34" charset="0"/>
                          <a:cs typeface="Arial" panose="020B0604020202020204" pitchFamily="34" charset="0"/>
                        </a:rPr>
                        <a:t>Plans/Tactics</a:t>
                      </a:r>
                    </a:p>
                  </a:txBody>
                  <a:tcPr marL="121920" marR="121920" marT="60960" marB="60960"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Value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Expected Book Date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Help/Support Needed</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365760">
                <a:tc>
                  <a:txBody>
                    <a:bodyPr/>
                    <a:lstStyle/>
                    <a:p>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9770262"/>
                  </a:ext>
                </a:extLst>
              </a:tr>
              <a:tr h="365760">
                <a:tc>
                  <a:txBody>
                    <a:bodyPr/>
                    <a:lstStyle/>
                    <a:p>
                      <a:endParaRPr lang="en-US" sz="1600" b="1"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0663138"/>
                  </a:ext>
                </a:extLst>
              </a:tr>
              <a:tr h="517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latin typeface="Arial" panose="020B0604020202020204" pitchFamily="34" charset="0"/>
                          <a:cs typeface="Arial" panose="020B0604020202020204" pitchFamily="34" charset="0"/>
                        </a:rPr>
                        <a:t>Total</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0">
                        <a:solidFill>
                          <a:schemeClr val="tx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31837987"/>
                  </a:ext>
                </a:extLst>
              </a:tr>
            </a:tbl>
          </a:graphicData>
        </a:graphic>
      </p:graphicFrame>
      <p:sp>
        <p:nvSpPr>
          <p:cNvPr id="10" name="Text Placeholder 2">
            <a:extLst>
              <a:ext uri="{FF2B5EF4-FFF2-40B4-BE49-F238E27FC236}">
                <a16:creationId xmlns:a16="http://schemas.microsoft.com/office/drawing/2014/main" id="{50E418A5-B80D-BC4A-909E-1B94BC8CCB3C}"/>
              </a:ext>
            </a:extLst>
          </p:cNvPr>
          <p:cNvSpPr txBox="1">
            <a:spLocks/>
          </p:cNvSpPr>
          <p:nvPr userDrawn="1"/>
        </p:nvSpPr>
        <p:spPr>
          <a:xfrm>
            <a:off x="904952" y="945122"/>
            <a:ext cx="9898085"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t>Addressing Gaps—</a:t>
            </a:r>
            <a:r>
              <a:rPr lang="en-US" sz="3733">
                <a:highlight>
                  <a:srgbClr val="00FF00"/>
                </a:highlight>
              </a:rPr>
              <a:t>Month</a:t>
            </a:r>
            <a:endParaRPr lang="en-US" sz="3733"/>
          </a:p>
        </p:txBody>
      </p:sp>
      <p:sp>
        <p:nvSpPr>
          <p:cNvPr id="11" name="Rectangle 10">
            <a:extLst>
              <a:ext uri="{FF2B5EF4-FFF2-40B4-BE49-F238E27FC236}">
                <a16:creationId xmlns:a16="http://schemas.microsoft.com/office/drawing/2014/main" id="{9F5879FE-CAE6-9741-AFA3-DDF01C2E0465}"/>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8397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E00B012-D31C-F441-A3D0-B4CAD2AACC6A}"/>
              </a:ext>
            </a:extLst>
          </p:cNvPr>
          <p:cNvSpPr>
            <a:spLocks noGrp="1"/>
          </p:cNvSpPr>
          <p:nvPr>
            <p:ph type="body" sz="quarter" idx="11" hasCustomPrompt="1"/>
          </p:nvPr>
        </p:nvSpPr>
        <p:spPr>
          <a:xfrm>
            <a:off x="1049413" y="5813723"/>
            <a:ext cx="3380348" cy="574516"/>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7" name="Text Placeholder 22">
            <a:extLst>
              <a:ext uri="{FF2B5EF4-FFF2-40B4-BE49-F238E27FC236}">
                <a16:creationId xmlns:a16="http://schemas.microsoft.com/office/drawing/2014/main" id="{F373DBF5-0D64-9340-AF57-E767FACA0218}"/>
              </a:ext>
            </a:extLst>
          </p:cNvPr>
          <p:cNvSpPr txBox="1">
            <a:spLocks/>
          </p:cNvSpPr>
          <p:nvPr userDrawn="1"/>
        </p:nvSpPr>
        <p:spPr>
          <a:xfrm>
            <a:off x="1049413" y="5481325"/>
            <a:ext cx="2875393" cy="332399"/>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t>LOREM IPSUM</a:t>
            </a:r>
          </a:p>
        </p:txBody>
      </p:sp>
      <p:graphicFrame>
        <p:nvGraphicFramePr>
          <p:cNvPr id="12" name="Table 11">
            <a:extLst>
              <a:ext uri="{FF2B5EF4-FFF2-40B4-BE49-F238E27FC236}">
                <a16:creationId xmlns:a16="http://schemas.microsoft.com/office/drawing/2014/main" id="{661E82EF-8167-C448-BB97-BAA550D68310}"/>
              </a:ext>
            </a:extLst>
          </p:cNvPr>
          <p:cNvGraphicFramePr>
            <a:graphicFrameLocks noGrp="1"/>
          </p:cNvGraphicFramePr>
          <p:nvPr userDrawn="1"/>
        </p:nvGraphicFramePr>
        <p:xfrm>
          <a:off x="1049412" y="1841286"/>
          <a:ext cx="10546535" cy="3316394"/>
        </p:xfrm>
        <a:graphic>
          <a:graphicData uri="http://schemas.openxmlformats.org/drawingml/2006/table">
            <a:tbl>
              <a:tblPr firstRow="1" bandRow="1"/>
              <a:tblGrid>
                <a:gridCol w="2109307">
                  <a:extLst>
                    <a:ext uri="{9D8B030D-6E8A-4147-A177-3AD203B41FA5}">
                      <a16:colId xmlns:a16="http://schemas.microsoft.com/office/drawing/2014/main" val="3783739888"/>
                    </a:ext>
                  </a:extLst>
                </a:gridCol>
                <a:gridCol w="2109307">
                  <a:extLst>
                    <a:ext uri="{9D8B030D-6E8A-4147-A177-3AD203B41FA5}">
                      <a16:colId xmlns:a16="http://schemas.microsoft.com/office/drawing/2014/main" val="2802813869"/>
                    </a:ext>
                  </a:extLst>
                </a:gridCol>
                <a:gridCol w="2109307">
                  <a:extLst>
                    <a:ext uri="{9D8B030D-6E8A-4147-A177-3AD203B41FA5}">
                      <a16:colId xmlns:a16="http://schemas.microsoft.com/office/drawing/2014/main" val="936675683"/>
                    </a:ext>
                  </a:extLst>
                </a:gridCol>
                <a:gridCol w="2109307">
                  <a:extLst>
                    <a:ext uri="{9D8B030D-6E8A-4147-A177-3AD203B41FA5}">
                      <a16:colId xmlns:a16="http://schemas.microsoft.com/office/drawing/2014/main" val="2568296159"/>
                    </a:ext>
                  </a:extLst>
                </a:gridCol>
                <a:gridCol w="2109307">
                  <a:extLst>
                    <a:ext uri="{9D8B030D-6E8A-4147-A177-3AD203B41FA5}">
                      <a16:colId xmlns:a16="http://schemas.microsoft.com/office/drawing/2014/main" val="577102865"/>
                    </a:ext>
                  </a:extLst>
                </a:gridCol>
              </a:tblGrid>
              <a:tr h="606635">
                <a:tc>
                  <a:txBody>
                    <a:bodyPr/>
                    <a:lstStyle/>
                    <a:p>
                      <a:pPr algn="l"/>
                      <a:r>
                        <a:rPr lang="en-US" sz="1900" b="1" i="0">
                          <a:solidFill>
                            <a:schemeClr val="bg1"/>
                          </a:solidFill>
                          <a:latin typeface="Arial" panose="020B0604020202020204" pitchFamily="34" charset="0"/>
                          <a:cs typeface="Arial" panose="020B0604020202020204" pitchFamily="34" charset="0"/>
                        </a:rPr>
                        <a:t>Name</a:t>
                      </a:r>
                    </a:p>
                  </a:txBody>
                  <a:tcPr marL="121920" marR="121920" marT="60960" marB="60960"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i="0">
                          <a:solidFill>
                            <a:schemeClr val="bg1"/>
                          </a:solidFill>
                          <a:latin typeface="Arial" panose="020B0604020202020204" pitchFamily="34" charset="0"/>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609600">
                <a:tc>
                  <a:txBody>
                    <a:bodyPr/>
                    <a:lstStyle/>
                    <a:p>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609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p>
                      <a:endParaRPr lang="en-US" sz="1600" b="0" i="0">
                        <a:solidFill>
                          <a:schemeClr val="bg1"/>
                        </a:solidFill>
                        <a:latin typeface="Arial" panose="020B0604020202020204" pitchFamily="34" charset="0"/>
                        <a:cs typeface="Arial" panose="020B0604020202020204" pitchFamily="34" charset="0"/>
                      </a:endParaRP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0849336"/>
                  </a:ext>
                </a:extLst>
              </a:tr>
              <a:tr h="4968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703909"/>
                  </a:ext>
                </a:extLst>
              </a:tr>
              <a:tr h="4968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4968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bl>
          </a:graphicData>
        </a:graphic>
      </p:graphicFrame>
      <p:sp>
        <p:nvSpPr>
          <p:cNvPr id="13" name="Text Placeholder 2">
            <a:extLst>
              <a:ext uri="{FF2B5EF4-FFF2-40B4-BE49-F238E27FC236}">
                <a16:creationId xmlns:a16="http://schemas.microsoft.com/office/drawing/2014/main" id="{4D35CBEC-7A9A-094A-8E82-374541AE808F}"/>
              </a:ext>
            </a:extLst>
          </p:cNvPr>
          <p:cNvSpPr txBox="1">
            <a:spLocks/>
          </p:cNvSpPr>
          <p:nvPr userDrawn="1"/>
        </p:nvSpPr>
        <p:spPr>
          <a:xfrm>
            <a:off x="904952" y="945122"/>
            <a:ext cx="3226781"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ea typeface="+mj-ea"/>
              </a:rPr>
              <a:t>Table 1</a:t>
            </a:r>
          </a:p>
        </p:txBody>
      </p:sp>
      <p:sp>
        <p:nvSpPr>
          <p:cNvPr id="14" name="Rectangle 13">
            <a:extLst>
              <a:ext uri="{FF2B5EF4-FFF2-40B4-BE49-F238E27FC236}">
                <a16:creationId xmlns:a16="http://schemas.microsoft.com/office/drawing/2014/main" id="{A85039D8-8279-9E4B-9D4A-A73C3CC08B85}"/>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5" name="Text Placeholder 7">
            <a:extLst>
              <a:ext uri="{FF2B5EF4-FFF2-40B4-BE49-F238E27FC236}">
                <a16:creationId xmlns:a16="http://schemas.microsoft.com/office/drawing/2014/main" id="{AF38D356-9884-8341-9471-A636E2485436}"/>
              </a:ext>
            </a:extLst>
          </p:cNvPr>
          <p:cNvSpPr txBox="1">
            <a:spLocks/>
          </p:cNvSpPr>
          <p:nvPr userDrawn="1"/>
        </p:nvSpPr>
        <p:spPr>
          <a:xfrm>
            <a:off x="182373" y="215576"/>
            <a:ext cx="10054167" cy="2582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67"/>
              <a:t>Kicker text HERE</a:t>
            </a:r>
          </a:p>
        </p:txBody>
      </p:sp>
    </p:spTree>
    <p:extLst>
      <p:ext uri="{BB962C8B-B14F-4D97-AF65-F5344CB8AC3E}">
        <p14:creationId xmlns:p14="http://schemas.microsoft.com/office/powerpoint/2010/main" val="16822120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CD0D57AC-DF83-FD41-A92A-BFD61BFC7F00}"/>
              </a:ext>
            </a:extLst>
          </p:cNvPr>
          <p:cNvSpPr>
            <a:spLocks noGrp="1"/>
          </p:cNvSpPr>
          <p:nvPr>
            <p:ph type="body" sz="quarter" idx="11" hasCustomPrompt="1"/>
          </p:nvPr>
        </p:nvSpPr>
        <p:spPr>
          <a:xfrm>
            <a:off x="1049412" y="1634248"/>
            <a:ext cx="10370427" cy="287259"/>
          </a:xfrm>
          <a:prstGeom prst="rect">
            <a:avLst/>
          </a:prstGeom>
        </p:spPr>
        <p:txBody>
          <a:bodyPr wrap="square" lIns="0" tIns="0" rIns="0" bIns="0">
            <a:spAutoFit/>
          </a:bodyPr>
          <a:lstStyle>
            <a:lvl1pPr marL="0" marR="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lang="de-DE" sz="1867">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graphicFrame>
        <p:nvGraphicFramePr>
          <p:cNvPr id="9" name="Table 8">
            <a:extLst>
              <a:ext uri="{FF2B5EF4-FFF2-40B4-BE49-F238E27FC236}">
                <a16:creationId xmlns:a16="http://schemas.microsoft.com/office/drawing/2014/main" id="{32FF6481-CF50-9F49-A553-5A83115CF10F}"/>
              </a:ext>
            </a:extLst>
          </p:cNvPr>
          <p:cNvGraphicFramePr>
            <a:graphicFrameLocks noGrp="1"/>
          </p:cNvGraphicFramePr>
          <p:nvPr userDrawn="1">
            <p:extLst>
              <p:ext uri="{D42A27DB-BD31-4B8C-83A1-F6EECF244321}">
                <p14:modId xmlns:p14="http://schemas.microsoft.com/office/powerpoint/2010/main" val="3756878119"/>
              </p:ext>
            </p:extLst>
          </p:nvPr>
        </p:nvGraphicFramePr>
        <p:xfrm>
          <a:off x="1049412" y="2239549"/>
          <a:ext cx="10370425" cy="3619511"/>
        </p:xfrm>
        <a:graphic>
          <a:graphicData uri="http://schemas.openxmlformats.org/drawingml/2006/table">
            <a:tbl>
              <a:tblPr firstRow="1" bandRow="1"/>
              <a:tblGrid>
                <a:gridCol w="2074085">
                  <a:extLst>
                    <a:ext uri="{9D8B030D-6E8A-4147-A177-3AD203B41FA5}">
                      <a16:colId xmlns:a16="http://schemas.microsoft.com/office/drawing/2014/main" val="3783739888"/>
                    </a:ext>
                  </a:extLst>
                </a:gridCol>
                <a:gridCol w="2074085">
                  <a:extLst>
                    <a:ext uri="{9D8B030D-6E8A-4147-A177-3AD203B41FA5}">
                      <a16:colId xmlns:a16="http://schemas.microsoft.com/office/drawing/2014/main" val="2802813869"/>
                    </a:ext>
                  </a:extLst>
                </a:gridCol>
                <a:gridCol w="2074085">
                  <a:extLst>
                    <a:ext uri="{9D8B030D-6E8A-4147-A177-3AD203B41FA5}">
                      <a16:colId xmlns:a16="http://schemas.microsoft.com/office/drawing/2014/main" val="936675683"/>
                    </a:ext>
                  </a:extLst>
                </a:gridCol>
                <a:gridCol w="2074085">
                  <a:extLst>
                    <a:ext uri="{9D8B030D-6E8A-4147-A177-3AD203B41FA5}">
                      <a16:colId xmlns:a16="http://schemas.microsoft.com/office/drawing/2014/main" val="2568296159"/>
                    </a:ext>
                  </a:extLst>
                </a:gridCol>
                <a:gridCol w="2074085">
                  <a:extLst>
                    <a:ext uri="{9D8B030D-6E8A-4147-A177-3AD203B41FA5}">
                      <a16:colId xmlns:a16="http://schemas.microsoft.com/office/drawing/2014/main" val="577102865"/>
                    </a:ext>
                  </a:extLst>
                </a:gridCol>
              </a:tblGrid>
              <a:tr h="517073">
                <a:tc>
                  <a:txBody>
                    <a:bodyPr/>
                    <a:lstStyle/>
                    <a:p>
                      <a:pPr algn="l"/>
                      <a:r>
                        <a:rPr lang="en-US" sz="1900" b="1" i="0">
                          <a:solidFill>
                            <a:schemeClr val="bg1"/>
                          </a:solidFill>
                          <a:latin typeface="Arial" panose="020B0604020202020204" pitchFamily="34" charset="0"/>
                          <a:cs typeface="Arial" panose="020B0604020202020204" pitchFamily="34" charset="0"/>
                        </a:rPr>
                        <a:t>Name</a:t>
                      </a:r>
                    </a:p>
                  </a:txBody>
                  <a:tcPr marL="121920" marR="121920" marT="60960" marB="60960" anchor="ctr">
                    <a:lnL w="31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Name</a:t>
                      </a:r>
                    </a:p>
                  </a:txBody>
                  <a:tcPr marL="121920" marR="121920" marT="60960" marB="60960" anchor="ctr">
                    <a:lnL w="127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6192E"/>
                    </a:solidFill>
                  </a:tcPr>
                </a:tc>
                <a:extLst>
                  <a:ext uri="{0D108BD9-81ED-4DB2-BD59-A6C34878D82A}">
                    <a16:rowId xmlns:a16="http://schemas.microsoft.com/office/drawing/2014/main" val="1964484447"/>
                  </a:ext>
                </a:extLst>
              </a:tr>
              <a:tr h="517073">
                <a:tc>
                  <a:txBody>
                    <a:bodyPr/>
                    <a:lstStyle/>
                    <a:p>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5227178"/>
                  </a:ext>
                </a:extLst>
              </a:tr>
              <a:tr h="517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570366"/>
                  </a:ext>
                </a:extLst>
              </a:tr>
              <a:tr h="517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3855988"/>
                  </a:ext>
                </a:extLst>
              </a:tr>
              <a:tr h="517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9770262"/>
                  </a:ext>
                </a:extLst>
              </a:tr>
              <a:tr h="517073">
                <a:tc>
                  <a:txBody>
                    <a:bodyPr/>
                    <a:lstStyle/>
                    <a:p>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0663138"/>
                  </a:ext>
                </a:extLst>
              </a:tr>
              <a:tr h="5170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a:solidFill>
                            <a:schemeClr val="tx1"/>
                          </a:solidFill>
                          <a:latin typeface="Arial" panose="020B0604020202020204" pitchFamily="34" charset="0"/>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XXX</a:t>
                      </a:r>
                    </a:p>
                  </a:txBody>
                  <a:tcPr marL="121920" marR="121920" marT="60960" marB="6096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905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31837987"/>
                  </a:ext>
                </a:extLst>
              </a:tr>
            </a:tbl>
          </a:graphicData>
        </a:graphic>
      </p:graphicFrame>
      <p:sp>
        <p:nvSpPr>
          <p:cNvPr id="10" name="Text Placeholder 2">
            <a:extLst>
              <a:ext uri="{FF2B5EF4-FFF2-40B4-BE49-F238E27FC236}">
                <a16:creationId xmlns:a16="http://schemas.microsoft.com/office/drawing/2014/main" id="{821EC2D7-C808-4F49-9D1D-5EA4CABDE1FA}"/>
              </a:ext>
            </a:extLst>
          </p:cNvPr>
          <p:cNvSpPr txBox="1">
            <a:spLocks/>
          </p:cNvSpPr>
          <p:nvPr userDrawn="1"/>
        </p:nvSpPr>
        <p:spPr>
          <a:xfrm>
            <a:off x="904952" y="945122"/>
            <a:ext cx="3118408" cy="72479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3733">
                <a:ea typeface="+mj-ea"/>
              </a:rPr>
              <a:t>Table 2</a:t>
            </a:r>
          </a:p>
        </p:txBody>
      </p:sp>
      <p:sp>
        <p:nvSpPr>
          <p:cNvPr id="11" name="Rectangle 10">
            <a:extLst>
              <a:ext uri="{FF2B5EF4-FFF2-40B4-BE49-F238E27FC236}">
                <a16:creationId xmlns:a16="http://schemas.microsoft.com/office/drawing/2014/main" id="{F9722EA7-E1B3-9446-890B-7D7CEF1DF16C}"/>
              </a:ext>
            </a:extLst>
          </p:cNvPr>
          <p:cNvSpPr/>
          <p:nvPr userDrawn="1"/>
        </p:nvSpPr>
        <p:spPr>
          <a:xfrm>
            <a:off x="1049413" y="682137"/>
            <a:ext cx="1125767" cy="91617"/>
          </a:xfrm>
          <a:prstGeom prst="rect">
            <a:avLst/>
          </a:prstGeom>
          <a:solidFill>
            <a:srgbClr val="AA182C"/>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 name="Text Placeholder 7">
            <a:extLst>
              <a:ext uri="{FF2B5EF4-FFF2-40B4-BE49-F238E27FC236}">
                <a16:creationId xmlns:a16="http://schemas.microsoft.com/office/drawing/2014/main" id="{CACAF07E-2CB0-C948-86A2-ED310C49AFAA}"/>
              </a:ext>
            </a:extLst>
          </p:cNvPr>
          <p:cNvSpPr txBox="1">
            <a:spLocks/>
          </p:cNvSpPr>
          <p:nvPr userDrawn="1"/>
        </p:nvSpPr>
        <p:spPr>
          <a:xfrm>
            <a:off x="182373" y="215576"/>
            <a:ext cx="10054167" cy="2582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400" b="1" i="0" kern="1200" cap="all" baseline="0">
                <a:solidFill>
                  <a:schemeClr val="bg1">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67"/>
              <a:t>Kicker text HERE</a:t>
            </a:r>
          </a:p>
        </p:txBody>
      </p:sp>
    </p:spTree>
    <p:extLst>
      <p:ext uri="{BB962C8B-B14F-4D97-AF65-F5344CB8AC3E}">
        <p14:creationId xmlns:p14="http://schemas.microsoft.com/office/powerpoint/2010/main" val="17529854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B706AC-D584-0C49-BA5C-CDBC05DED287}"/>
              </a:ext>
            </a:extLst>
          </p:cNvPr>
          <p:cNvSpPr/>
          <p:nvPr userDrawn="1"/>
        </p:nvSpPr>
        <p:spPr>
          <a:xfrm>
            <a:off x="2034211" y="725646"/>
            <a:ext cx="1579516" cy="80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Rectangle 5">
            <a:extLst>
              <a:ext uri="{FF2B5EF4-FFF2-40B4-BE49-F238E27FC236}">
                <a16:creationId xmlns:a16="http://schemas.microsoft.com/office/drawing/2014/main" id="{F9EFE79F-7766-2342-AA97-4B1F2CD3D95E}"/>
              </a:ext>
            </a:extLst>
          </p:cNvPr>
          <p:cNvSpPr/>
          <p:nvPr userDrawn="1"/>
        </p:nvSpPr>
        <p:spPr>
          <a:xfrm flipV="1">
            <a:off x="1" y="6531554"/>
            <a:ext cx="2067409" cy="228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7" name="Picture 2" descr="C:\ADA\Brand\ADA-sm.png">
            <a:extLst>
              <a:ext uri="{FF2B5EF4-FFF2-40B4-BE49-F238E27FC236}">
                <a16:creationId xmlns:a16="http://schemas.microsoft.com/office/drawing/2014/main" id="{05C6FAE1-2688-D047-AD2E-082A745D842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0639891" y="6203659"/>
            <a:ext cx="1245109" cy="34656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0A93BFBC-B6B5-C943-9394-304F58F1F144}"/>
              </a:ext>
            </a:extLst>
          </p:cNvPr>
          <p:cNvSpPr>
            <a:spLocks noGrp="1"/>
          </p:cNvSpPr>
          <p:nvPr>
            <p:ph type="body" sz="quarter" idx="10" hasCustomPrompt="1"/>
          </p:nvPr>
        </p:nvSpPr>
        <p:spPr>
          <a:xfrm>
            <a:off x="2017689" y="963077"/>
            <a:ext cx="8899339" cy="1107996"/>
          </a:xfrm>
          <a:prstGeom prst="rect">
            <a:avLst/>
          </a:prstGeom>
        </p:spPr>
        <p:txBody>
          <a:bodyPr lIns="0" tIns="0" rIns="0" bIns="0">
            <a:spAutoFit/>
          </a:bodyPr>
          <a:lstStyle>
            <a:lvl1pPr marL="0" indent="0">
              <a:buNone/>
              <a:defRPr lang="de-DE" sz="4000" b="1" dirty="0"/>
            </a:lvl1pPr>
          </a:lstStyle>
          <a:p>
            <a:r>
              <a:rPr lang="de-DE" sz="4000" b="1"/>
              <a:t>Slide title </a:t>
            </a:r>
            <a:r>
              <a:rPr lang="de-DE" sz="4000" b="1" err="1"/>
              <a:t>goes</a:t>
            </a:r>
            <a:r>
              <a:rPr lang="de-DE" sz="4000" b="1"/>
              <a:t> </a:t>
            </a:r>
            <a:r>
              <a:rPr lang="de-DE" sz="4000" b="1" err="1"/>
              <a:t>here</a:t>
            </a:r>
            <a:r>
              <a:rPr lang="de-DE" sz="4000" b="1"/>
              <a:t> </a:t>
            </a:r>
            <a:r>
              <a:rPr lang="de-DE" sz="4000" b="1" err="1"/>
              <a:t>and</a:t>
            </a:r>
            <a:r>
              <a:rPr lang="de-DE" sz="4000" b="1"/>
              <a:t> </a:t>
            </a:r>
            <a:r>
              <a:rPr lang="de-DE" sz="4000" b="1" err="1"/>
              <a:t>can</a:t>
            </a:r>
            <a:r>
              <a:rPr lang="de-DE" sz="4000" b="1"/>
              <a:t> </a:t>
            </a:r>
            <a:r>
              <a:rPr lang="de-DE" sz="4000" b="1" err="1"/>
              <a:t>be</a:t>
            </a:r>
            <a:r>
              <a:rPr lang="de-DE" sz="4000" b="1"/>
              <a:t> </a:t>
            </a:r>
            <a:r>
              <a:rPr lang="de-DE" sz="4000" b="1" err="1"/>
              <a:t>two</a:t>
            </a:r>
            <a:r>
              <a:rPr lang="de-DE" sz="4000" b="1"/>
              <a:t> </a:t>
            </a:r>
            <a:r>
              <a:rPr lang="de-DE" sz="4000" b="1" err="1"/>
              <a:t>lines</a:t>
            </a:r>
            <a:r>
              <a:rPr lang="de-DE" sz="4000" b="1"/>
              <a:t>, but not </a:t>
            </a:r>
            <a:r>
              <a:rPr lang="de-DE" sz="4000" b="1" err="1"/>
              <a:t>three</a:t>
            </a:r>
            <a:endParaRPr lang="de-DE" sz="4000" b="1"/>
          </a:p>
        </p:txBody>
      </p:sp>
      <p:sp>
        <p:nvSpPr>
          <p:cNvPr id="11" name="Text Placeholder 10">
            <a:extLst>
              <a:ext uri="{FF2B5EF4-FFF2-40B4-BE49-F238E27FC236}">
                <a16:creationId xmlns:a16="http://schemas.microsoft.com/office/drawing/2014/main" id="{EFBF5F23-DE9A-C443-882E-A8CD65F958AC}"/>
              </a:ext>
            </a:extLst>
          </p:cNvPr>
          <p:cNvSpPr>
            <a:spLocks noGrp="1"/>
          </p:cNvSpPr>
          <p:nvPr>
            <p:ph type="body" sz="quarter" idx="11" hasCustomPrompt="1"/>
          </p:nvPr>
        </p:nvSpPr>
        <p:spPr>
          <a:xfrm>
            <a:off x="3613727" y="2525485"/>
            <a:ext cx="7303301" cy="2975857"/>
          </a:xfrm>
          <a:prstGeom prst="rect">
            <a:avLst/>
          </a:prstGeom>
        </p:spPr>
        <p:txBody>
          <a:bodyPr wrap="square" lIns="0" tIns="0" rIns="0" bIns="0">
            <a:spAutoFit/>
          </a:bodyPr>
          <a:lstStyle>
            <a:lvl1pPr marL="228594" indent="-228594">
              <a:lnSpc>
                <a:spcPct val="100000"/>
              </a:lnSpc>
              <a:spcBef>
                <a:spcPts val="500"/>
              </a:spcBef>
              <a:spcAft>
                <a:spcPts val="500"/>
              </a:spcAft>
              <a:buFont typeface="Arial" panose="020B0604020202020204" pitchFamily="34" charset="0"/>
              <a:buChar char="•"/>
              <a:defRPr sz="1751"/>
            </a:lvl1pPr>
          </a:lstStyle>
          <a:p>
            <a:pPr lvl="0"/>
            <a:r>
              <a:rPr lang="en-US"/>
              <a:t>This slide is great for bullets or text</a:t>
            </a:r>
          </a:p>
          <a:p>
            <a:pPr lvl="0"/>
            <a:r>
              <a:rPr lang="en-US"/>
              <a:t>And more bullets</a:t>
            </a:r>
          </a:p>
          <a:p>
            <a:pPr lvl="0"/>
            <a:r>
              <a:rPr lang="en-US"/>
              <a:t>And more bullets</a:t>
            </a:r>
          </a:p>
          <a:p>
            <a:pPr lvl="0"/>
            <a:r>
              <a:rPr lang="en-US"/>
              <a:t>And more bullets </a:t>
            </a:r>
          </a:p>
          <a:p>
            <a:pPr lvl="0"/>
            <a:r>
              <a:rPr lang="en-US"/>
              <a:t>And more bullets</a:t>
            </a:r>
          </a:p>
          <a:p>
            <a:pPr lvl="0"/>
            <a:r>
              <a:rPr lang="en-US"/>
              <a:t>And more bullets</a:t>
            </a:r>
          </a:p>
          <a:p>
            <a:pPr lvl="0"/>
            <a:r>
              <a:rPr lang="en-US"/>
              <a:t>And more bullets that can also extend to fill multiple lines, as this one is demonstrating.</a:t>
            </a:r>
          </a:p>
        </p:txBody>
      </p:sp>
    </p:spTree>
    <p:extLst>
      <p:ext uri="{BB962C8B-B14F-4D97-AF65-F5344CB8AC3E}">
        <p14:creationId xmlns:p14="http://schemas.microsoft.com/office/powerpoint/2010/main" val="32474785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612055" y="2544843"/>
            <a:ext cx="8967891" cy="1181863"/>
          </a:xfrm>
          <a:prstGeom prst="rect">
            <a:avLst/>
          </a:prstGeom>
        </p:spPr>
        <p:txBody>
          <a:bodyPr vert="horz" wrap="square" lIns="0" tIns="0" rIns="0" bIns="0" rtlCol="0" anchor="t" anchorCtr="0">
            <a:spAutoFit/>
          </a:bodyPr>
          <a:lstStyle>
            <a:lvl1pPr>
              <a:defRPr sz="4267" b="1">
                <a:solidFill>
                  <a:schemeClr val="bg1"/>
                </a:solidFill>
                <a:latin typeface="Arial" panose="020B0604020202020204" pitchFamily="34" charset="0"/>
                <a:cs typeface="Arial" panose="020B0604020202020204" pitchFamily="34" charset="0"/>
              </a:defRPr>
            </a:lvl1pPr>
          </a:lstStyle>
          <a:p>
            <a:pPr lvl="0"/>
            <a:r>
              <a:rPr lang="en-US"/>
              <a:t>Presentation Title</a:t>
            </a:r>
            <a:br>
              <a:rPr lang="en-US"/>
            </a:br>
            <a:r>
              <a:rPr lang="en-US"/>
              <a:t>Goes Here</a:t>
            </a:r>
          </a:p>
        </p:txBody>
      </p:sp>
      <p:sp>
        <p:nvSpPr>
          <p:cNvPr id="6" name="Rectangle 5">
            <a:extLst>
              <a:ext uri="{FF2B5EF4-FFF2-40B4-BE49-F238E27FC236}">
                <a16:creationId xmlns:a16="http://schemas.microsoft.com/office/drawing/2014/main" id="{4521D40D-B424-4170-9289-857DF1B3FA5A}"/>
              </a:ext>
            </a:extLst>
          </p:cNvPr>
          <p:cNvSpPr/>
          <p:nvPr userDrawn="1"/>
        </p:nvSpPr>
        <p:spPr>
          <a:xfrm>
            <a:off x="1612056" y="2291644"/>
            <a:ext cx="1661723" cy="77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 Placeholder 2">
            <a:extLst>
              <a:ext uri="{FF2B5EF4-FFF2-40B4-BE49-F238E27FC236}">
                <a16:creationId xmlns:a16="http://schemas.microsoft.com/office/drawing/2014/main" id="{8E3722CD-781D-CC40-8C0C-5BF4C1E29011}"/>
              </a:ext>
            </a:extLst>
          </p:cNvPr>
          <p:cNvSpPr>
            <a:spLocks noGrp="1"/>
          </p:cNvSpPr>
          <p:nvPr>
            <p:ph type="body" sz="quarter" idx="22" hasCustomPrompt="1"/>
          </p:nvPr>
        </p:nvSpPr>
        <p:spPr>
          <a:xfrm>
            <a:off x="1612055" y="4007981"/>
            <a:ext cx="4216596" cy="534163"/>
          </a:xfrm>
          <a:prstGeom prst="rect">
            <a:avLst/>
          </a:prstGeom>
        </p:spPr>
        <p:txBody>
          <a:bodyPr wrap="square" lIns="0" tIns="0" rIns="0" bIns="0">
            <a:spAutoFit/>
          </a:bodyPr>
          <a:lstStyle>
            <a:lvl1pPr marL="0" indent="0">
              <a:spcBef>
                <a:spcPts val="133"/>
              </a:spcBef>
              <a:buNone/>
              <a:defRPr sz="1867">
                <a:solidFill>
                  <a:schemeClr val="bg1"/>
                </a:solidFill>
                <a:latin typeface="Arial" panose="020B0604020202020204" pitchFamily="34" charset="0"/>
                <a:cs typeface="Arial" panose="020B0604020202020204" pitchFamily="34" charset="0"/>
              </a:defRPr>
            </a:lvl1pPr>
            <a:lvl2pPr marL="609585" indent="0">
              <a:buNone/>
              <a:defRPr sz="4667"/>
            </a:lvl2pPr>
            <a:lvl3pPr marL="1219170" indent="0">
              <a:buNone/>
              <a:defRPr sz="4667"/>
            </a:lvl3pPr>
            <a:lvl4pPr marL="1828754" indent="0">
              <a:buNone/>
              <a:defRPr sz="4667"/>
            </a:lvl4pPr>
            <a:lvl5pPr marL="2438339" indent="0">
              <a:buNone/>
              <a:defRPr sz="4667"/>
            </a:lvl5pPr>
          </a:lstStyle>
          <a:p>
            <a:pPr lvl="0"/>
            <a:r>
              <a:rPr lang="en-US"/>
              <a:t>July 3, 2019</a:t>
            </a:r>
          </a:p>
          <a:p>
            <a:pPr lvl="0"/>
            <a:r>
              <a:rPr lang="en-US"/>
              <a:t>Presenter Name</a:t>
            </a:r>
          </a:p>
        </p:txBody>
      </p:sp>
    </p:spTree>
    <p:extLst>
      <p:ext uri="{BB962C8B-B14F-4D97-AF65-F5344CB8AC3E}">
        <p14:creationId xmlns:p14="http://schemas.microsoft.com/office/powerpoint/2010/main" val="20831249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 Simple White">
    <p:spTree>
      <p:nvGrpSpPr>
        <p:cNvPr id="1" name=""/>
        <p:cNvGrpSpPr/>
        <p:nvPr/>
      </p:nvGrpSpPr>
      <p:grpSpPr>
        <a:xfrm>
          <a:off x="0" y="0"/>
          <a:ext cx="0" cy="0"/>
          <a:chOff x="0" y="0"/>
          <a:chExt cx="0" cy="0"/>
        </a:xfrm>
      </p:grpSpPr>
      <p:pic>
        <p:nvPicPr>
          <p:cNvPr id="30" name="Picture Placeholder 6">
            <a:extLst>
              <a:ext uri="{FF2B5EF4-FFF2-40B4-BE49-F238E27FC236}">
                <a16:creationId xmlns:a16="http://schemas.microsoft.com/office/drawing/2014/main" id="{A37730F0-75B3-1A41-A0FA-DA73A5AC322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6888" y="-29962"/>
            <a:ext cx="12175112" cy="6887963"/>
          </a:xfrm>
          <a:prstGeom prst="rect">
            <a:avLst/>
          </a:prstGeom>
        </p:spPr>
      </p:pic>
      <p:sp>
        <p:nvSpPr>
          <p:cNvPr id="2" name="Title 1"/>
          <p:cNvSpPr>
            <a:spLocks noGrp="1"/>
          </p:cNvSpPr>
          <p:nvPr>
            <p:ph type="ctrTitle" hasCustomPrompt="1"/>
          </p:nvPr>
        </p:nvSpPr>
        <p:spPr>
          <a:xfrm>
            <a:off x="581191" y="379481"/>
            <a:ext cx="10993549" cy="1475013"/>
          </a:xfrm>
          <a:effectLst/>
        </p:spPr>
        <p:txBody>
          <a:bodyPr anchor="ctr">
            <a:normAutofit/>
          </a:bodyPr>
          <a:lstStyle>
            <a:lvl1pPr>
              <a:defRPr sz="4000">
                <a:solidFill>
                  <a:schemeClr val="tx1"/>
                </a:solidFill>
              </a:defRPr>
            </a:lvl1pPr>
          </a:lstStyle>
          <a:p>
            <a:r>
              <a:rPr lang="en-US"/>
              <a:t>Click to edit title</a:t>
            </a:r>
          </a:p>
        </p:txBody>
      </p:sp>
      <p:sp>
        <p:nvSpPr>
          <p:cNvPr id="13" name="Division Name">
            <a:extLst>
              <a:ext uri="{FF2B5EF4-FFF2-40B4-BE49-F238E27FC236}">
                <a16:creationId xmlns:a16="http://schemas.microsoft.com/office/drawing/2014/main" id="{3A8C654A-AB07-430D-BF15-653C5752C541}"/>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tx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5" name="TextBox 14">
            <a:extLst>
              <a:ext uri="{FF2B5EF4-FFF2-40B4-BE49-F238E27FC236}">
                <a16:creationId xmlns:a16="http://schemas.microsoft.com/office/drawing/2014/main" id="{43E9CC61-5629-4CAB-9C3F-67EB4092BB0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tx1"/>
                </a:solidFill>
              </a:rPr>
              <a:t>Centers for Disease Control and Prevention</a:t>
            </a:r>
            <a:endParaRPr lang="en-US" sz="1100" b="1">
              <a:solidFill>
                <a:schemeClr val="tx1"/>
              </a:solidFill>
            </a:endParaRPr>
          </a:p>
          <a:p>
            <a:pPr lvl="0">
              <a:lnSpc>
                <a:spcPct val="150000"/>
              </a:lnSpc>
            </a:pPr>
            <a:r>
              <a:rPr lang="en-US" sz="1100" b="1">
                <a:solidFill>
                  <a:schemeClr val="tx1"/>
                </a:solidFill>
              </a:rPr>
              <a:t>National Center for Chronic Disease Prevention and Health Promotion</a:t>
            </a:r>
          </a:p>
        </p:txBody>
      </p:sp>
      <p:sp>
        <p:nvSpPr>
          <p:cNvPr id="23" name="Rectangle 22">
            <a:extLst>
              <a:ext uri="{FF2B5EF4-FFF2-40B4-BE49-F238E27FC236}">
                <a16:creationId xmlns:a16="http://schemas.microsoft.com/office/drawing/2014/main" id="{E9C8E673-1506-784A-B626-C93AEE073313}"/>
              </a:ext>
            </a:extLst>
          </p:cNvPr>
          <p:cNvSpPr/>
          <p:nvPr userDrawn="1"/>
        </p:nvSpPr>
        <p:spPr>
          <a:xfrm>
            <a:off x="0" y="1997722"/>
            <a:ext cx="5353915" cy="325233"/>
          </a:xfrm>
          <a:prstGeom prst="rect">
            <a:avLst/>
          </a:prstGeom>
          <a:solidFill>
            <a:srgbClr val="0F8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0CBA94F4-7CE5-7A40-AC0E-0F810F92F70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29" name="Picture 28" descr="logo: USDHHS (United States Department of Health and Human Services), CDC (Centers for Disease Control and Prevention)">
            <a:extLst>
              <a:ext uri="{FF2B5EF4-FFF2-40B4-BE49-F238E27FC236}">
                <a16:creationId xmlns:a16="http://schemas.microsoft.com/office/drawing/2014/main" id="{04963B2B-0952-E94D-B7ED-97B856C6F2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10" name="Subtitle 1">
            <a:extLst>
              <a:ext uri="{FF2B5EF4-FFF2-40B4-BE49-F238E27FC236}">
                <a16:creationId xmlns:a16="http://schemas.microsoft.com/office/drawing/2014/main" id="{7D596858-399F-A347-B1AB-46BAFCF2ADAF}"/>
              </a:ext>
            </a:extLst>
          </p:cNvPr>
          <p:cNvSpPr>
            <a:spLocks noGrp="1"/>
          </p:cNvSpPr>
          <p:nvPr>
            <p:ph type="subTitle" idx="1"/>
          </p:nvPr>
        </p:nvSpPr>
        <p:spPr>
          <a:xfrm>
            <a:off x="581191" y="1956793"/>
            <a:ext cx="10993546" cy="590321"/>
          </a:xfrm>
        </p:spPr>
        <p:txBody>
          <a:bodyPr/>
          <a:lstStyle>
            <a:lvl1pPr marL="0" indent="0">
              <a:buNone/>
              <a:defRPr>
                <a:solidFill>
                  <a:schemeClr val="bg1"/>
                </a:solidFill>
              </a:defRPr>
            </a:lvl1pPr>
          </a:lstStyle>
          <a:p>
            <a:r>
              <a:rPr lang="en-US"/>
              <a:t>Click to Edit Subtitle</a:t>
            </a:r>
          </a:p>
        </p:txBody>
      </p:sp>
    </p:spTree>
    <p:extLst>
      <p:ext uri="{BB962C8B-B14F-4D97-AF65-F5344CB8AC3E}">
        <p14:creationId xmlns:p14="http://schemas.microsoft.com/office/powerpoint/2010/main" val="41915786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 Dynamic Dark">
    <p:spTree>
      <p:nvGrpSpPr>
        <p:cNvPr id="1" name=""/>
        <p:cNvGrpSpPr/>
        <p:nvPr/>
      </p:nvGrpSpPr>
      <p:grpSpPr>
        <a:xfrm>
          <a:off x="0" y="0"/>
          <a:ext cx="0" cy="0"/>
          <a:chOff x="0" y="0"/>
          <a:chExt cx="0" cy="0"/>
        </a:xfrm>
      </p:grpSpPr>
      <p:pic>
        <p:nvPicPr>
          <p:cNvPr id="30" name="Picture Placeholder 6">
            <a:extLst>
              <a:ext uri="{FF2B5EF4-FFF2-40B4-BE49-F238E27FC236}">
                <a16:creationId xmlns:a16="http://schemas.microsoft.com/office/drawing/2014/main" id="{A37730F0-75B3-1A41-A0FA-DA73A5AC322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8"/>
            <a:ext cx="12192000" cy="6897518"/>
          </a:xfrm>
          <a:prstGeom prst="rect">
            <a:avLst/>
          </a:prstGeom>
        </p:spPr>
      </p:pic>
      <p:sp>
        <p:nvSpPr>
          <p:cNvPr id="2" name="Title 1"/>
          <p:cNvSpPr>
            <a:spLocks noGrp="1"/>
          </p:cNvSpPr>
          <p:nvPr>
            <p:ph type="ctrTitle" hasCustomPrompt="1"/>
          </p:nvPr>
        </p:nvSpPr>
        <p:spPr>
          <a:xfrm>
            <a:off x="581191" y="379481"/>
            <a:ext cx="10993549" cy="1475013"/>
          </a:xfrm>
          <a:effectLst/>
        </p:spPr>
        <p:txBody>
          <a:bodyPr anchor="ctr">
            <a:normAutofit/>
          </a:bodyPr>
          <a:lstStyle>
            <a:lvl1pPr>
              <a:defRPr sz="4000">
                <a:solidFill>
                  <a:schemeClr val="bg1"/>
                </a:solidFill>
              </a:defRPr>
            </a:lvl1pPr>
          </a:lstStyle>
          <a:p>
            <a:r>
              <a:rPr lang="en-US"/>
              <a:t>Click to edit title</a:t>
            </a:r>
          </a:p>
        </p:txBody>
      </p:sp>
      <p:sp>
        <p:nvSpPr>
          <p:cNvPr id="13" name="Division Name">
            <a:extLst>
              <a:ext uri="{FF2B5EF4-FFF2-40B4-BE49-F238E27FC236}">
                <a16:creationId xmlns:a16="http://schemas.microsoft.com/office/drawing/2014/main" id="{3A8C654A-AB07-430D-BF15-653C5752C541}"/>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5" name="TextBox 14">
            <a:extLst>
              <a:ext uri="{FF2B5EF4-FFF2-40B4-BE49-F238E27FC236}">
                <a16:creationId xmlns:a16="http://schemas.microsoft.com/office/drawing/2014/main" id="{43E9CC61-5629-4CAB-9C3F-67EB4092BB0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rPr>
              <a:t>Centers for Disease Control and Prevention</a:t>
            </a:r>
            <a:endParaRPr lang="en-US" sz="1100" b="1">
              <a:solidFill>
                <a:schemeClr val="bg1"/>
              </a:solidFill>
            </a:endParaRPr>
          </a:p>
          <a:p>
            <a:pPr lvl="0">
              <a:lnSpc>
                <a:spcPct val="150000"/>
              </a:lnSpc>
            </a:pPr>
            <a:r>
              <a:rPr lang="en-US" sz="1100" b="1">
                <a:solidFill>
                  <a:schemeClr val="bg1"/>
                </a:solidFill>
              </a:rPr>
              <a:t>National Center for Chronic Disease Prevention and Health Promotion</a:t>
            </a:r>
          </a:p>
        </p:txBody>
      </p:sp>
      <p:sp>
        <p:nvSpPr>
          <p:cNvPr id="23" name="Rectangle 22">
            <a:extLst>
              <a:ext uri="{FF2B5EF4-FFF2-40B4-BE49-F238E27FC236}">
                <a16:creationId xmlns:a16="http://schemas.microsoft.com/office/drawing/2014/main" id="{E9C8E673-1506-784A-B626-C93AEE073313}"/>
              </a:ext>
            </a:extLst>
          </p:cNvPr>
          <p:cNvSpPr/>
          <p:nvPr userDrawn="1"/>
        </p:nvSpPr>
        <p:spPr>
          <a:xfrm>
            <a:off x="0" y="1997722"/>
            <a:ext cx="5353915" cy="325233"/>
          </a:xfrm>
          <a:prstGeom prst="rect">
            <a:avLst/>
          </a:prstGeom>
          <a:solidFill>
            <a:srgbClr val="0F8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0CBA94F4-7CE5-7A40-AC0E-0F810F92F70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29" name="Picture 28" descr="logo: USDHHS (United States Department of Health and Human Services), CDC (Centers for Disease Control and Prevention)">
            <a:extLst>
              <a:ext uri="{FF2B5EF4-FFF2-40B4-BE49-F238E27FC236}">
                <a16:creationId xmlns:a16="http://schemas.microsoft.com/office/drawing/2014/main" id="{04963B2B-0952-E94D-B7ED-97B856C6F2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10" name="Subtitle 1">
            <a:extLst>
              <a:ext uri="{FF2B5EF4-FFF2-40B4-BE49-F238E27FC236}">
                <a16:creationId xmlns:a16="http://schemas.microsoft.com/office/drawing/2014/main" id="{9E513CD6-B8A7-864F-A41A-DC04FA61F55A}"/>
              </a:ext>
            </a:extLst>
          </p:cNvPr>
          <p:cNvSpPr>
            <a:spLocks noGrp="1"/>
          </p:cNvSpPr>
          <p:nvPr>
            <p:ph type="subTitle" idx="1"/>
          </p:nvPr>
        </p:nvSpPr>
        <p:spPr>
          <a:xfrm>
            <a:off x="581191" y="1956793"/>
            <a:ext cx="10993546" cy="590321"/>
          </a:xfrm>
        </p:spPr>
        <p:txBody>
          <a:bodyPr/>
          <a:lstStyle>
            <a:lvl1pPr marL="0" indent="0">
              <a:buNone/>
              <a:defRPr>
                <a:solidFill>
                  <a:schemeClr val="bg1"/>
                </a:solidFill>
              </a:defRPr>
            </a:lvl1pPr>
          </a:lstStyle>
          <a:p>
            <a:r>
              <a:rPr lang="en-US"/>
              <a:t>Click to Edit Subtitle</a:t>
            </a:r>
          </a:p>
        </p:txBody>
      </p:sp>
    </p:spTree>
    <p:extLst>
      <p:ext uri="{BB962C8B-B14F-4D97-AF65-F5344CB8AC3E}">
        <p14:creationId xmlns:p14="http://schemas.microsoft.com/office/powerpoint/2010/main" val="35666210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 Dark">
    <p:spTree>
      <p:nvGrpSpPr>
        <p:cNvPr id="1" name=""/>
        <p:cNvGrpSpPr/>
        <p:nvPr/>
      </p:nvGrpSpPr>
      <p:grpSpPr>
        <a:xfrm>
          <a:off x="0" y="0"/>
          <a:ext cx="0" cy="0"/>
          <a:chOff x="0" y="0"/>
          <a:chExt cx="0" cy="0"/>
        </a:xfrm>
      </p:grpSpPr>
      <p:pic>
        <p:nvPicPr>
          <p:cNvPr id="30" name="Picture Placeholder 6">
            <a:extLst>
              <a:ext uri="{FF2B5EF4-FFF2-40B4-BE49-F238E27FC236}">
                <a16:creationId xmlns:a16="http://schemas.microsoft.com/office/drawing/2014/main" id="{A37730F0-75B3-1A41-A0FA-DA73A5AC322D}"/>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9"/>
            <a:ext cx="12192000" cy="6897517"/>
          </a:xfrm>
          <a:prstGeom prst="rect">
            <a:avLst/>
          </a:prstGeom>
        </p:spPr>
      </p:pic>
      <p:sp>
        <p:nvSpPr>
          <p:cNvPr id="2" name="Title 1"/>
          <p:cNvSpPr>
            <a:spLocks noGrp="1"/>
          </p:cNvSpPr>
          <p:nvPr>
            <p:ph type="ctrTitle" hasCustomPrompt="1"/>
          </p:nvPr>
        </p:nvSpPr>
        <p:spPr>
          <a:xfrm>
            <a:off x="581191" y="379481"/>
            <a:ext cx="10993549" cy="1475013"/>
          </a:xfrm>
          <a:effectLst/>
        </p:spPr>
        <p:txBody>
          <a:bodyPr anchor="ctr">
            <a:normAutofit/>
          </a:bodyPr>
          <a:lstStyle>
            <a:lvl1pPr>
              <a:defRPr sz="4000">
                <a:solidFill>
                  <a:schemeClr val="bg1"/>
                </a:solidFill>
              </a:defRPr>
            </a:lvl1pPr>
          </a:lstStyle>
          <a:p>
            <a:r>
              <a:rPr lang="en-US"/>
              <a:t>Click to edit title</a:t>
            </a:r>
          </a:p>
        </p:txBody>
      </p:sp>
      <p:sp>
        <p:nvSpPr>
          <p:cNvPr id="13" name="Division Name">
            <a:extLst>
              <a:ext uri="{FF2B5EF4-FFF2-40B4-BE49-F238E27FC236}">
                <a16:creationId xmlns:a16="http://schemas.microsoft.com/office/drawing/2014/main" id="{3A8C654A-AB07-430D-BF15-653C5752C541}"/>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15" name="TextBox 14">
            <a:extLst>
              <a:ext uri="{FF2B5EF4-FFF2-40B4-BE49-F238E27FC236}">
                <a16:creationId xmlns:a16="http://schemas.microsoft.com/office/drawing/2014/main" id="{43E9CC61-5629-4CAB-9C3F-67EB4092BB0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rPr>
              <a:t>Centers for Disease Control and Prevention</a:t>
            </a:r>
            <a:endParaRPr lang="en-US" sz="1100" b="1">
              <a:solidFill>
                <a:schemeClr val="bg1"/>
              </a:solidFill>
            </a:endParaRPr>
          </a:p>
          <a:p>
            <a:pPr lvl="0">
              <a:lnSpc>
                <a:spcPct val="150000"/>
              </a:lnSpc>
            </a:pPr>
            <a:r>
              <a:rPr lang="en-US" sz="1100" b="1">
                <a:solidFill>
                  <a:schemeClr val="bg1"/>
                </a:solidFill>
              </a:rPr>
              <a:t>National Center for Chronic Disease Prevention and Health Promotion</a:t>
            </a:r>
          </a:p>
        </p:txBody>
      </p:sp>
      <p:sp>
        <p:nvSpPr>
          <p:cNvPr id="23" name="Rectangle 22">
            <a:extLst>
              <a:ext uri="{FF2B5EF4-FFF2-40B4-BE49-F238E27FC236}">
                <a16:creationId xmlns:a16="http://schemas.microsoft.com/office/drawing/2014/main" id="{E9C8E673-1506-784A-B626-C93AEE073313}"/>
              </a:ext>
            </a:extLst>
          </p:cNvPr>
          <p:cNvSpPr/>
          <p:nvPr userDrawn="1"/>
        </p:nvSpPr>
        <p:spPr>
          <a:xfrm>
            <a:off x="0" y="1997722"/>
            <a:ext cx="5353915" cy="325233"/>
          </a:xfrm>
          <a:prstGeom prst="rect">
            <a:avLst/>
          </a:prstGeom>
          <a:solidFill>
            <a:srgbClr val="0F8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0CBA94F4-7CE5-7A40-AC0E-0F810F92F70F}"/>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29" name="Picture 28" descr="logo: USDHHS (United States Department of Health and Human Services), CDC (Centers for Disease Control and Prevention)">
            <a:extLst>
              <a:ext uri="{FF2B5EF4-FFF2-40B4-BE49-F238E27FC236}">
                <a16:creationId xmlns:a16="http://schemas.microsoft.com/office/drawing/2014/main" id="{04963B2B-0952-E94D-B7ED-97B856C6F2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10" name="Subtitle 1">
            <a:extLst>
              <a:ext uri="{FF2B5EF4-FFF2-40B4-BE49-F238E27FC236}">
                <a16:creationId xmlns:a16="http://schemas.microsoft.com/office/drawing/2014/main" id="{CA3D17E6-BA38-AA40-8AB5-19AC12ED1209}"/>
              </a:ext>
            </a:extLst>
          </p:cNvPr>
          <p:cNvSpPr>
            <a:spLocks noGrp="1"/>
          </p:cNvSpPr>
          <p:nvPr>
            <p:ph type="subTitle" idx="1"/>
          </p:nvPr>
        </p:nvSpPr>
        <p:spPr>
          <a:xfrm>
            <a:off x="581191" y="1956793"/>
            <a:ext cx="10993546" cy="590321"/>
          </a:xfrm>
        </p:spPr>
        <p:txBody>
          <a:bodyPr/>
          <a:lstStyle>
            <a:lvl1pPr marL="0" indent="0">
              <a:buNone/>
              <a:defRPr>
                <a:solidFill>
                  <a:schemeClr val="bg1"/>
                </a:solidFill>
              </a:defRPr>
            </a:lvl1pPr>
          </a:lstStyle>
          <a:p>
            <a:r>
              <a:rPr lang="en-US"/>
              <a:t>Click to Edit Subtitle</a:t>
            </a:r>
          </a:p>
        </p:txBody>
      </p:sp>
    </p:spTree>
    <p:extLst>
      <p:ext uri="{BB962C8B-B14F-4D97-AF65-F5344CB8AC3E}">
        <p14:creationId xmlns:p14="http://schemas.microsoft.com/office/powerpoint/2010/main" val="12235464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NCCDPHP Generic">
    <p:spTree>
      <p:nvGrpSpPr>
        <p:cNvPr id="1" name=""/>
        <p:cNvGrpSpPr/>
        <p:nvPr/>
      </p:nvGrpSpPr>
      <p:grpSpPr>
        <a:xfrm>
          <a:off x="0" y="0"/>
          <a:ext cx="0" cy="0"/>
          <a:chOff x="0" y="0"/>
          <a:chExt cx="0" cy="0"/>
        </a:xfrm>
      </p:grpSpPr>
      <p:pic>
        <p:nvPicPr>
          <p:cNvPr id="20" name="Picture Placeholder 6">
            <a:extLst>
              <a:ext uri="{FF2B5EF4-FFF2-40B4-BE49-F238E27FC236}">
                <a16:creationId xmlns:a16="http://schemas.microsoft.com/office/drawing/2014/main" id="{B882EF8D-49EE-B34C-BE14-B912AF49A9C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1999" cy="6858001"/>
          </a:xfrm>
          <a:prstGeom prst="rect">
            <a:avLst/>
          </a:prstGeom>
        </p:spPr>
      </p:pic>
      <p:sp>
        <p:nvSpPr>
          <p:cNvPr id="23" name="Rectangle 22">
            <a:extLst>
              <a:ext uri="{FF2B5EF4-FFF2-40B4-BE49-F238E27FC236}">
                <a16:creationId xmlns:a16="http://schemas.microsoft.com/office/drawing/2014/main" id="{81990D4E-8528-0449-8414-83C73C90CD9C}"/>
              </a:ext>
              <a:ext uri="{C183D7F6-B498-43B3-948B-1728B52AA6E4}">
                <adec:decorative xmlns:adec="http://schemas.microsoft.com/office/drawing/2017/decorative" val="1"/>
              </a:ext>
            </a:extLst>
          </p:cNvPr>
          <p:cNvSpPr/>
          <p:nvPr userDrawn="1"/>
        </p:nvSpPr>
        <p:spPr>
          <a:xfrm>
            <a:off x="-1" y="0"/>
            <a:ext cx="12192001" cy="6858000"/>
          </a:xfrm>
          <a:prstGeom prst="rect">
            <a:avLst/>
          </a:prstGeom>
          <a:gradFill>
            <a:gsLst>
              <a:gs pos="99000">
                <a:schemeClr val="bg1">
                  <a:alpha val="0"/>
                </a:schemeClr>
              </a:gs>
              <a:gs pos="68000">
                <a:schemeClr val="tx1">
                  <a:alpha val="44000"/>
                </a:schemeClr>
              </a:gs>
              <a:gs pos="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6" name="Title 1">
            <a:extLst>
              <a:ext uri="{FF2B5EF4-FFF2-40B4-BE49-F238E27FC236}">
                <a16:creationId xmlns:a16="http://schemas.microsoft.com/office/drawing/2014/main" id="{5897B961-385F-9449-962C-D36861EEA017}"/>
              </a:ext>
            </a:extLst>
          </p:cNvPr>
          <p:cNvSpPr>
            <a:spLocks noGrp="1"/>
          </p:cNvSpPr>
          <p:nvPr>
            <p:ph type="ctrTitle" hasCustomPrompt="1"/>
          </p:nvPr>
        </p:nvSpPr>
        <p:spPr>
          <a:xfrm>
            <a:off x="581191" y="379481"/>
            <a:ext cx="10993549" cy="1475013"/>
          </a:xfrm>
          <a:effectLst/>
        </p:spPr>
        <p:txBody>
          <a:bodyPr anchor="ctr">
            <a:normAutofit/>
          </a:bodyPr>
          <a:lstStyle>
            <a:lvl1pPr>
              <a:defRPr sz="4000">
                <a:solidFill>
                  <a:schemeClr val="bg1"/>
                </a:solidFill>
              </a:defRPr>
            </a:lvl1pPr>
          </a:lstStyle>
          <a:p>
            <a:r>
              <a:rPr lang="en-US"/>
              <a:t>Click to edit title</a:t>
            </a:r>
          </a:p>
        </p:txBody>
      </p:sp>
      <p:sp>
        <p:nvSpPr>
          <p:cNvPr id="28" name="Division Name">
            <a:extLst>
              <a:ext uri="{FF2B5EF4-FFF2-40B4-BE49-F238E27FC236}">
                <a16:creationId xmlns:a16="http://schemas.microsoft.com/office/drawing/2014/main" id="{1C05C024-2448-084E-B53D-9CCD3F04AFAC}"/>
              </a:ext>
            </a:extLst>
          </p:cNvPr>
          <p:cNvSpPr>
            <a:spLocks noGrp="1"/>
          </p:cNvSpPr>
          <p:nvPr>
            <p:ph type="body" sz="quarter" idx="13" hasCustomPrompt="1"/>
          </p:nvPr>
        </p:nvSpPr>
        <p:spPr>
          <a:xfrm>
            <a:off x="536343" y="6200892"/>
            <a:ext cx="5154215" cy="296863"/>
          </a:xfrm>
          <a:prstGeom prst="rect">
            <a:avLst/>
          </a:prstGeom>
        </p:spPr>
        <p:txBody>
          <a:bodyPr>
            <a:noAutofit/>
          </a:bodyPr>
          <a:lstStyle>
            <a:lvl1pPr marL="0" indent="0">
              <a:buNone/>
              <a:defRPr sz="1000">
                <a:solidFill>
                  <a:schemeClr val="bg1"/>
                </a:solidFill>
              </a:defRPr>
            </a:lvl1pPr>
            <a:lvl2pPr marL="324000" indent="0">
              <a:buNone/>
              <a:defRPr/>
            </a:lvl2pPr>
            <a:lvl3pPr marL="630000" indent="0">
              <a:buNone/>
              <a:defRPr/>
            </a:lvl3pPr>
            <a:lvl4pPr marL="1008000" indent="0">
              <a:buNone/>
              <a:defRPr/>
            </a:lvl4pPr>
            <a:lvl5pPr marL="1368000" indent="0">
              <a:buNone/>
              <a:defRPr/>
            </a:lvl5pPr>
          </a:lstStyle>
          <a:p>
            <a:pPr lvl="0"/>
            <a:r>
              <a:rPr lang="en-US"/>
              <a:t>Click to enter your Division Name here</a:t>
            </a:r>
          </a:p>
        </p:txBody>
      </p:sp>
      <p:sp>
        <p:nvSpPr>
          <p:cNvPr id="29" name="TextBox 28">
            <a:extLst>
              <a:ext uri="{FF2B5EF4-FFF2-40B4-BE49-F238E27FC236}">
                <a16:creationId xmlns:a16="http://schemas.microsoft.com/office/drawing/2014/main" id="{6E9979E6-A41A-144A-ABE6-D37BDC279573}"/>
              </a:ext>
            </a:extLst>
          </p:cNvPr>
          <p:cNvSpPr txBox="1"/>
          <p:nvPr userDrawn="1"/>
        </p:nvSpPr>
        <p:spPr>
          <a:xfrm>
            <a:off x="536343" y="5605583"/>
            <a:ext cx="5814874" cy="5303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a:solidFill>
                  <a:schemeClr val="bg1"/>
                </a:solidFill>
              </a:rPr>
              <a:t>Centers for Disease Control and Prevention</a:t>
            </a:r>
            <a:endParaRPr lang="en-US" sz="1100" b="1">
              <a:solidFill>
                <a:schemeClr val="bg1"/>
              </a:solidFill>
            </a:endParaRPr>
          </a:p>
          <a:p>
            <a:pPr lvl="0">
              <a:lnSpc>
                <a:spcPct val="150000"/>
              </a:lnSpc>
            </a:pPr>
            <a:r>
              <a:rPr lang="en-US" sz="1100" b="1">
                <a:solidFill>
                  <a:schemeClr val="bg1"/>
                </a:solidFill>
              </a:rPr>
              <a:t>National Center for Chronic Disease Prevention and Health Promotion</a:t>
            </a:r>
          </a:p>
        </p:txBody>
      </p:sp>
      <p:sp>
        <p:nvSpPr>
          <p:cNvPr id="30" name="Rectangle 29">
            <a:extLst>
              <a:ext uri="{FF2B5EF4-FFF2-40B4-BE49-F238E27FC236}">
                <a16:creationId xmlns:a16="http://schemas.microsoft.com/office/drawing/2014/main" id="{4A090540-D170-2F46-8F5A-6AD481C31C72}"/>
              </a:ext>
            </a:extLst>
          </p:cNvPr>
          <p:cNvSpPr/>
          <p:nvPr userDrawn="1"/>
        </p:nvSpPr>
        <p:spPr>
          <a:xfrm>
            <a:off x="0" y="1997722"/>
            <a:ext cx="5353915" cy="325233"/>
          </a:xfrm>
          <a:prstGeom prst="rect">
            <a:avLst/>
          </a:prstGeom>
          <a:solidFill>
            <a:srgbClr val="0F8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31" name="Picture 30">
            <a:extLst>
              <a:ext uri="{FF2B5EF4-FFF2-40B4-BE49-F238E27FC236}">
                <a16:creationId xmlns:a16="http://schemas.microsoft.com/office/drawing/2014/main" id="{FE26990E-92CC-084A-93B4-F8192307C1B0}"/>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9367" y="6547945"/>
            <a:ext cx="902633" cy="70795"/>
          </a:xfrm>
          <a:prstGeom prst="rect">
            <a:avLst/>
          </a:prstGeom>
        </p:spPr>
      </p:pic>
      <p:pic>
        <p:nvPicPr>
          <p:cNvPr id="32" name="Picture 31" descr="logo: USDHHS (United States Department of Health and Human Services), CDC (Centers for Disease Control and Prevention)">
            <a:extLst>
              <a:ext uri="{FF2B5EF4-FFF2-40B4-BE49-F238E27FC236}">
                <a16:creationId xmlns:a16="http://schemas.microsoft.com/office/drawing/2014/main" id="{DD9FC9F1-872A-A844-BA3F-B9F5F423F7B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520854" y="5512687"/>
            <a:ext cx="1524001" cy="873325"/>
          </a:xfrm>
          <a:prstGeom prst="rect">
            <a:avLst/>
          </a:prstGeom>
        </p:spPr>
      </p:pic>
      <p:sp>
        <p:nvSpPr>
          <p:cNvPr id="11" name="Subtitle 1">
            <a:extLst>
              <a:ext uri="{FF2B5EF4-FFF2-40B4-BE49-F238E27FC236}">
                <a16:creationId xmlns:a16="http://schemas.microsoft.com/office/drawing/2014/main" id="{6BECE79D-EC17-E044-8C77-5E75A4EA68D4}"/>
              </a:ext>
            </a:extLst>
          </p:cNvPr>
          <p:cNvSpPr>
            <a:spLocks noGrp="1"/>
          </p:cNvSpPr>
          <p:nvPr>
            <p:ph type="subTitle" idx="1"/>
          </p:nvPr>
        </p:nvSpPr>
        <p:spPr>
          <a:xfrm>
            <a:off x="581191" y="1956793"/>
            <a:ext cx="10993546" cy="590321"/>
          </a:xfrm>
        </p:spPr>
        <p:txBody>
          <a:bodyPr/>
          <a:lstStyle>
            <a:lvl1pPr marL="0" indent="0">
              <a:buNone/>
              <a:defRPr>
                <a:solidFill>
                  <a:schemeClr val="bg1"/>
                </a:solidFill>
              </a:defRPr>
            </a:lvl1pPr>
          </a:lstStyle>
          <a:p>
            <a:r>
              <a:rPr lang="en-US"/>
              <a:t>Click to Edit Subtitle</a:t>
            </a:r>
          </a:p>
        </p:txBody>
      </p:sp>
    </p:spTree>
    <p:extLst>
      <p:ext uri="{BB962C8B-B14F-4D97-AF65-F5344CB8AC3E}">
        <p14:creationId xmlns:p14="http://schemas.microsoft.com/office/powerpoint/2010/main" val="2974634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D6C47-AA2E-45BB-817F-A7F9539C07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E22BAB-7C34-4005-A78E-21AE754689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A5821E-DE8F-4B4E-A894-62FE357524FA}"/>
              </a:ext>
            </a:extLst>
          </p:cNvPr>
          <p:cNvSpPr>
            <a:spLocks noGrp="1"/>
          </p:cNvSpPr>
          <p:nvPr>
            <p:ph type="dt" sz="half" idx="10"/>
          </p:nvPr>
        </p:nvSpPr>
        <p:spPr/>
        <p:txBody>
          <a:bodyPr/>
          <a:lstStyle/>
          <a:p>
            <a:fld id="{D6A7543F-E151-4F79-BC7F-E095B40F3F6A}" type="datetimeFigureOut">
              <a:rPr lang="en-US" smtClean="0"/>
              <a:t>7/26/2022</a:t>
            </a:fld>
            <a:endParaRPr lang="en-US"/>
          </a:p>
        </p:txBody>
      </p:sp>
      <p:sp>
        <p:nvSpPr>
          <p:cNvPr id="5" name="Footer Placeholder 4">
            <a:extLst>
              <a:ext uri="{FF2B5EF4-FFF2-40B4-BE49-F238E27FC236}">
                <a16:creationId xmlns:a16="http://schemas.microsoft.com/office/drawing/2014/main" id="{F478DD86-42A9-4EAF-A768-B21376CB4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65696-D750-40AE-89F8-BAEA27811F5E}"/>
              </a:ext>
            </a:extLst>
          </p:cNvPr>
          <p:cNvSpPr>
            <a:spLocks noGrp="1"/>
          </p:cNvSpPr>
          <p:nvPr>
            <p:ph type="sldNum" sz="quarter" idx="12"/>
          </p:nvPr>
        </p:nvSpPr>
        <p:spPr/>
        <p:txBody>
          <a:bodyPr/>
          <a:lstStyle/>
          <a:p>
            <a:fld id="{CB07B610-E20E-490B-8AEA-0526D53F8FCA}" type="slidenum">
              <a:rPr lang="en-US" smtClean="0"/>
              <a:t>‹#›</a:t>
            </a:fld>
            <a:endParaRPr lang="en-US"/>
          </a:p>
        </p:txBody>
      </p:sp>
    </p:spTree>
    <p:extLst>
      <p:ext uri="{BB962C8B-B14F-4D97-AF65-F5344CB8AC3E}">
        <p14:creationId xmlns:p14="http://schemas.microsoft.com/office/powerpoint/2010/main" val="24149125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 Ligh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81192" y="1983704"/>
            <a:ext cx="11029615" cy="3678303"/>
          </a:xfrm>
        </p:spPr>
        <p:txBody>
          <a:bodyPr/>
          <a:lstStyle>
            <a:lvl1pPr>
              <a:buClr>
                <a:schemeClr val="accent2"/>
              </a:buClr>
              <a:defRPr/>
            </a:lvl1pPr>
            <a:lvl2pPr>
              <a:buClr>
                <a:schemeClr val="accent2"/>
              </a:buClr>
              <a:defRPr/>
            </a:lvl2pPr>
          </a:lstStyle>
          <a:p>
            <a:pPr lvl="0"/>
            <a:r>
              <a:rPr lang="en-US"/>
              <a:t>Edit text (Click icon below if you want to add an object and alt text)</a:t>
            </a:r>
          </a:p>
          <a:p>
            <a:pPr lvl="1"/>
            <a:r>
              <a:rPr lang="en-US"/>
              <a:t>Second level</a:t>
            </a:r>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12" name="Title Placeholder 1">
            <a:extLst>
              <a:ext uri="{FF2B5EF4-FFF2-40B4-BE49-F238E27FC236}">
                <a16:creationId xmlns:a16="http://schemas.microsoft.com/office/drawing/2014/main" id="{C182B34E-3313-2C43-86BF-3691D3D4D569}"/>
              </a:ext>
            </a:extLst>
          </p:cNvPr>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8136354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 White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A94291-0D7B-DF48-96B6-72787D42DC2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grpSp>
        <p:nvGrpSpPr>
          <p:cNvPr id="8" name="Group 7">
            <a:extLst>
              <a:ext uri="{FF2B5EF4-FFF2-40B4-BE49-F238E27FC236}">
                <a16:creationId xmlns:a16="http://schemas.microsoft.com/office/drawing/2014/main" id="{E45A100A-AF11-1440-B501-CB828C32CFBF}"/>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1" name="Rectangle 10">
              <a:extLst>
                <a:ext uri="{FF2B5EF4-FFF2-40B4-BE49-F238E27FC236}">
                  <a16:creationId xmlns:a16="http://schemas.microsoft.com/office/drawing/2014/main" id="{A97ADA09-7AA8-9946-8964-3BAE3DAFE8A7}"/>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C53E8B6E-5452-1945-A23E-E23F194A7720}"/>
                </a:ext>
              </a:extLst>
            </p:cNvPr>
            <p:cNvGrpSpPr/>
            <p:nvPr userDrawn="1"/>
          </p:nvGrpSpPr>
          <p:grpSpPr>
            <a:xfrm>
              <a:off x="7591778" y="6478439"/>
              <a:ext cx="4147930" cy="97339"/>
              <a:chOff x="6119314" y="6478440"/>
              <a:chExt cx="5676839" cy="93810"/>
            </a:xfrm>
          </p:grpSpPr>
          <p:sp>
            <p:nvSpPr>
              <p:cNvPr id="13" name="Rectangle 12">
                <a:extLst>
                  <a:ext uri="{FF2B5EF4-FFF2-40B4-BE49-F238E27FC236}">
                    <a16:creationId xmlns:a16="http://schemas.microsoft.com/office/drawing/2014/main" id="{46B4ABAA-DE76-B845-9545-0E22FAC4168D}"/>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721FFA3-4CD2-D34C-8AC8-1FBC9CA88749}"/>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3DC3CF9-B3CD-F84B-84C5-050BDA996197}"/>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1E3EAF89-8BF5-E54B-8E64-206C23A19461}"/>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080112BF-6169-0443-BAFE-839589130E31}"/>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092F185-164F-D14B-975A-D3FC195C497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B10014D2-0B93-5D4D-9B80-7D172B8C5F11}"/>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0" name="Content Placeholder 2">
            <a:extLst>
              <a:ext uri="{FF2B5EF4-FFF2-40B4-BE49-F238E27FC236}">
                <a16:creationId xmlns:a16="http://schemas.microsoft.com/office/drawing/2014/main" id="{8B8C6E31-1339-4340-8E59-29B23D94A29D}"/>
              </a:ext>
            </a:extLst>
          </p:cNvPr>
          <p:cNvSpPr>
            <a:spLocks noGrp="1"/>
          </p:cNvSpPr>
          <p:nvPr>
            <p:ph idx="1" hasCustomPrompt="1"/>
          </p:nvPr>
        </p:nvSpPr>
        <p:spPr>
          <a:xfrm>
            <a:off x="581192" y="1983704"/>
            <a:ext cx="11029615" cy="3678303"/>
          </a:xfrm>
        </p:spPr>
        <p:txBody>
          <a:bodyPr/>
          <a:lstStyle>
            <a:lvl1pPr>
              <a:buClr>
                <a:schemeClr val="accent2"/>
              </a:buClr>
              <a:defRPr/>
            </a:lvl1pPr>
            <a:lvl2pPr>
              <a:buClr>
                <a:schemeClr val="accent2"/>
              </a:buClr>
              <a:defRPr/>
            </a:lvl2pPr>
          </a:lstStyle>
          <a:p>
            <a:pPr lvl="0"/>
            <a:r>
              <a:rPr lang="en-US"/>
              <a:t>Edit text (Click icon below if you want to add an object and alt text)</a:t>
            </a:r>
          </a:p>
          <a:p>
            <a:pPr lvl="1"/>
            <a:r>
              <a:rPr lang="en-US"/>
              <a:t>Second level</a:t>
            </a:r>
          </a:p>
        </p:txBody>
      </p:sp>
      <p:sp>
        <p:nvSpPr>
          <p:cNvPr id="21" name="Title Placeholder 1">
            <a:extLst>
              <a:ext uri="{FF2B5EF4-FFF2-40B4-BE49-F238E27FC236}">
                <a16:creationId xmlns:a16="http://schemas.microsoft.com/office/drawing/2014/main" id="{4BB03F69-996C-7949-A380-220A33315C8B}"/>
              </a:ext>
            </a:extLst>
          </p:cNvPr>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459989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 | White Background">
    <p:spTree>
      <p:nvGrpSpPr>
        <p:cNvPr id="1" name=""/>
        <p:cNvGrpSpPr/>
        <p:nvPr/>
      </p:nvGrpSpPr>
      <p:grpSpPr>
        <a:xfrm>
          <a:off x="0" y="0"/>
          <a:ext cx="0" cy="0"/>
          <a:chOff x="0" y="0"/>
          <a:chExt cx="0" cy="0"/>
        </a:xfrm>
      </p:grpSpPr>
      <p:pic>
        <p:nvPicPr>
          <p:cNvPr id="22" name="Picture Placeholder 6">
            <a:extLst>
              <a:ext uri="{FF2B5EF4-FFF2-40B4-BE49-F238E27FC236}">
                <a16:creationId xmlns:a16="http://schemas.microsoft.com/office/drawing/2014/main" id="{C0690D05-77F5-874C-90A5-A3879851326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9"/>
            <a:ext cx="12192000" cy="6897517"/>
          </a:xfrm>
          <a:prstGeom prst="rect">
            <a:avLst/>
          </a:prstGeom>
        </p:spPr>
      </p:pic>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rgbClr val="61A5D6"/>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rgbClr val="61A5D6"/>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rgbClr val="61A5D6"/>
                </a:solidFill>
              </a:defRPr>
            </a:lvl1pPr>
          </a:lstStyle>
          <a:p>
            <a:fld id="{D57F1E4F-1CFF-5643-939E-217C01CDF565}" type="slidenum">
              <a:rPr lang="en-US" smtClean="0"/>
              <a:pPr/>
              <a:t>‹#›</a:t>
            </a:fld>
            <a:endParaRPr lang="en-US"/>
          </a:p>
        </p:txBody>
      </p:sp>
      <p:grpSp>
        <p:nvGrpSpPr>
          <p:cNvPr id="8" name="Group 7">
            <a:extLst>
              <a:ext uri="{FF2B5EF4-FFF2-40B4-BE49-F238E27FC236}">
                <a16:creationId xmlns:a16="http://schemas.microsoft.com/office/drawing/2014/main" id="{E45A100A-AF11-1440-B501-CB828C32CFBF}"/>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1" name="Rectangle 10">
              <a:extLst>
                <a:ext uri="{FF2B5EF4-FFF2-40B4-BE49-F238E27FC236}">
                  <a16:creationId xmlns:a16="http://schemas.microsoft.com/office/drawing/2014/main" id="{A97ADA09-7AA8-9946-8964-3BAE3DAFE8A7}"/>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C53E8B6E-5452-1945-A23E-E23F194A7720}"/>
                </a:ext>
              </a:extLst>
            </p:cNvPr>
            <p:cNvGrpSpPr/>
            <p:nvPr userDrawn="1"/>
          </p:nvGrpSpPr>
          <p:grpSpPr>
            <a:xfrm>
              <a:off x="7591778" y="6478439"/>
              <a:ext cx="4147930" cy="97339"/>
              <a:chOff x="6119314" y="6478440"/>
              <a:chExt cx="5676839" cy="93810"/>
            </a:xfrm>
          </p:grpSpPr>
          <p:sp>
            <p:nvSpPr>
              <p:cNvPr id="13" name="Rectangle 12">
                <a:extLst>
                  <a:ext uri="{FF2B5EF4-FFF2-40B4-BE49-F238E27FC236}">
                    <a16:creationId xmlns:a16="http://schemas.microsoft.com/office/drawing/2014/main" id="{46B4ABAA-DE76-B845-9545-0E22FAC4168D}"/>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C721FFA3-4CD2-D34C-8AC8-1FBC9CA88749}"/>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3DC3CF9-B3CD-F84B-84C5-050BDA996197}"/>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1E3EAF89-8BF5-E54B-8E64-206C23A19461}"/>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080112BF-6169-0443-BAFE-839589130E31}"/>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5092F185-164F-D14B-975A-D3FC195C497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B10014D2-0B93-5D4D-9B80-7D172B8C5F11}"/>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0" name="Content Placeholder 2">
            <a:extLst>
              <a:ext uri="{FF2B5EF4-FFF2-40B4-BE49-F238E27FC236}">
                <a16:creationId xmlns:a16="http://schemas.microsoft.com/office/drawing/2014/main" id="{8B8C6E31-1339-4340-8E59-29B23D94A29D}"/>
              </a:ext>
            </a:extLst>
          </p:cNvPr>
          <p:cNvSpPr>
            <a:spLocks noGrp="1"/>
          </p:cNvSpPr>
          <p:nvPr>
            <p:ph idx="1" hasCustomPrompt="1"/>
          </p:nvPr>
        </p:nvSpPr>
        <p:spPr>
          <a:xfrm>
            <a:off x="581192" y="1983704"/>
            <a:ext cx="11029615" cy="3678303"/>
          </a:xfrm>
        </p:spPr>
        <p:txBody>
          <a:bodyPr/>
          <a:lstStyle>
            <a:lvl1pPr>
              <a:buClr>
                <a:srgbClr val="569FD3"/>
              </a:buClr>
              <a:defRPr>
                <a:solidFill>
                  <a:schemeClr val="bg1"/>
                </a:solidFill>
              </a:defRPr>
            </a:lvl1pPr>
            <a:lvl2pPr>
              <a:buClr>
                <a:srgbClr val="569FD3"/>
              </a:buClr>
              <a:defRPr>
                <a:solidFill>
                  <a:schemeClr val="bg1"/>
                </a:solidFill>
              </a:defRPr>
            </a:lvl2pPr>
          </a:lstStyle>
          <a:p>
            <a:pPr lvl="0"/>
            <a:r>
              <a:rPr lang="en-US"/>
              <a:t>Edit text (Click icon below if you want to add an object and alt text)</a:t>
            </a:r>
          </a:p>
          <a:p>
            <a:pPr lvl="1"/>
            <a:r>
              <a:rPr lang="en-US"/>
              <a:t>Second level</a:t>
            </a:r>
          </a:p>
        </p:txBody>
      </p:sp>
      <p:sp>
        <p:nvSpPr>
          <p:cNvPr id="21" name="Title Placeholder 1">
            <a:extLst>
              <a:ext uri="{FF2B5EF4-FFF2-40B4-BE49-F238E27FC236}">
                <a16:creationId xmlns:a16="http://schemas.microsoft.com/office/drawing/2014/main" id="{4BB03F69-996C-7949-A380-220A33315C8B}"/>
              </a:ext>
            </a:extLst>
          </p:cNvPr>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1757510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Monito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57362C-F154-7D42-A27E-269034EA1A17}"/>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grpSp>
        <p:nvGrpSpPr>
          <p:cNvPr id="11" name="Group 10" descr="a computer monitor showing a blank screen">
            <a:extLst>
              <a:ext uri="{FF2B5EF4-FFF2-40B4-BE49-F238E27FC236}">
                <a16:creationId xmlns:a16="http://schemas.microsoft.com/office/drawing/2014/main" id="{3E129725-2537-AD44-8285-ACDFB4CDB669}"/>
              </a:ext>
              <a:ext uri="{C183D7F6-B498-43B3-948B-1728B52AA6E4}">
                <adec:decorative xmlns:adec="http://schemas.microsoft.com/office/drawing/2017/decorative" val="0"/>
              </a:ext>
            </a:extLst>
          </p:cNvPr>
          <p:cNvGrpSpPr/>
          <p:nvPr userDrawn="1"/>
        </p:nvGrpSpPr>
        <p:grpSpPr>
          <a:xfrm>
            <a:off x="3775094" y="-157655"/>
            <a:ext cx="8758717" cy="7377760"/>
            <a:chOff x="5579652" y="1229787"/>
            <a:chExt cx="6151483" cy="5181600"/>
          </a:xfrm>
        </p:grpSpPr>
        <p:pic>
          <p:nvPicPr>
            <p:cNvPr id="12" name="Picture 11">
              <a:extLst>
                <a:ext uri="{FF2B5EF4-FFF2-40B4-BE49-F238E27FC236}">
                  <a16:creationId xmlns:a16="http://schemas.microsoft.com/office/drawing/2014/main" id="{E23C55B2-DB9A-2F42-BDCB-89B3EB22C2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9652" y="1229787"/>
              <a:ext cx="6151483" cy="5181600"/>
            </a:xfrm>
            <a:prstGeom prst="rect">
              <a:avLst/>
            </a:prstGeom>
          </p:spPr>
        </p:pic>
        <p:sp>
          <p:nvSpPr>
            <p:cNvPr id="13" name="Rectangle 12">
              <a:extLst>
                <a:ext uri="{FF2B5EF4-FFF2-40B4-BE49-F238E27FC236}">
                  <a16:creationId xmlns:a16="http://schemas.microsoft.com/office/drawing/2014/main" id="{B686BA26-D746-2A4A-A333-467EBEC10956}"/>
                </a:ext>
              </a:extLst>
            </p:cNvPr>
            <p:cNvSpPr/>
            <p:nvPr/>
          </p:nvSpPr>
          <p:spPr>
            <a:xfrm>
              <a:off x="6095999" y="1614488"/>
              <a:ext cx="5262564" cy="3243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grpSp>
      <p:sp>
        <p:nvSpPr>
          <p:cNvPr id="3" name="Content Placeholder 2"/>
          <p:cNvSpPr>
            <a:spLocks noGrp="1"/>
          </p:cNvSpPr>
          <p:nvPr>
            <p:ph idx="1" hasCustomPrompt="1"/>
          </p:nvPr>
        </p:nvSpPr>
        <p:spPr>
          <a:xfrm>
            <a:off x="581192" y="2727025"/>
            <a:ext cx="3193902" cy="2849554"/>
          </a:xfrm>
        </p:spPr>
        <p:txBody>
          <a:bodyPr/>
          <a:lstStyle>
            <a:lvl1pPr marL="0" indent="0">
              <a:buNone/>
              <a:defRPr/>
            </a:lvl1pPr>
            <a:lvl2pPr marL="324000" indent="0">
              <a:buNone/>
              <a:defRPr/>
            </a:lvl2pPr>
          </a:lstStyle>
          <a:p>
            <a:pPr lvl="0"/>
            <a:r>
              <a:rPr lang="en-US"/>
              <a:t>Edit text (Click icon below if you want to add an object and alt text)</a:t>
            </a:r>
          </a:p>
        </p:txBody>
      </p:sp>
      <p:sp>
        <p:nvSpPr>
          <p:cNvPr id="2" name="Title 1"/>
          <p:cNvSpPr>
            <a:spLocks noGrp="1"/>
          </p:cNvSpPr>
          <p:nvPr>
            <p:ph type="title"/>
          </p:nvPr>
        </p:nvSpPr>
        <p:spPr>
          <a:xfrm>
            <a:off x="581192" y="702155"/>
            <a:ext cx="3193902" cy="1714473"/>
          </a:xfrm>
        </p:spPr>
        <p:txBody>
          <a:bodyPr/>
          <a:lstStyle/>
          <a:p>
            <a:r>
              <a:rPr lang="en-US"/>
              <a:t>Click to edit Master title style</a:t>
            </a:r>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grpSp>
        <p:nvGrpSpPr>
          <p:cNvPr id="14" name="Group 13">
            <a:extLst>
              <a:ext uri="{FF2B5EF4-FFF2-40B4-BE49-F238E27FC236}">
                <a16:creationId xmlns:a16="http://schemas.microsoft.com/office/drawing/2014/main" id="{235F0ACF-4A9A-4E4F-816B-880B93CF75D7}"/>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5" name="Rectangle 14">
              <a:extLst>
                <a:ext uri="{FF2B5EF4-FFF2-40B4-BE49-F238E27FC236}">
                  <a16:creationId xmlns:a16="http://schemas.microsoft.com/office/drawing/2014/main" id="{88A47762-69AF-D245-933F-B3E5D24A8D31}"/>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6" name="Group 15">
              <a:extLst>
                <a:ext uri="{FF2B5EF4-FFF2-40B4-BE49-F238E27FC236}">
                  <a16:creationId xmlns:a16="http://schemas.microsoft.com/office/drawing/2014/main" id="{16F90E8F-326A-5043-B77F-161D9A6E9A8D}"/>
                </a:ext>
              </a:extLst>
            </p:cNvPr>
            <p:cNvGrpSpPr/>
            <p:nvPr userDrawn="1"/>
          </p:nvGrpSpPr>
          <p:grpSpPr>
            <a:xfrm>
              <a:off x="7591778" y="6478439"/>
              <a:ext cx="4147930" cy="97339"/>
              <a:chOff x="6119314" y="6478440"/>
              <a:chExt cx="5676839" cy="93810"/>
            </a:xfrm>
          </p:grpSpPr>
          <p:sp>
            <p:nvSpPr>
              <p:cNvPr id="17" name="Rectangle 16">
                <a:extLst>
                  <a:ext uri="{FF2B5EF4-FFF2-40B4-BE49-F238E27FC236}">
                    <a16:creationId xmlns:a16="http://schemas.microsoft.com/office/drawing/2014/main" id="{957E1F57-BD3F-C84E-B83A-5411F1EF31F8}"/>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F877B155-07AD-D44A-915B-AAD5C5996AA2}"/>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F31F4708-7193-2B49-A3A3-B2643AABEACC}"/>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A779FB51-4A11-4344-A831-A0DD1A6D3ED8}"/>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D784CACD-1E2A-9745-A70E-305356DEED79}"/>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7D1DC963-1D73-E84D-8AC4-38F48E327F76}"/>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D1B50029-2B45-6142-AA12-1A0515E3F55E}"/>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27850938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and Photo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EE80-8067-D748-858F-5D3F727CE848}"/>
              </a:ext>
            </a:extLst>
          </p:cNvPr>
          <p:cNvSpPr>
            <a:spLocks noGrp="1"/>
          </p:cNvSpPr>
          <p:nvPr>
            <p:ph type="title" hasCustomPrompt="1"/>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p>
            <a:endParaRPr lang="en-US"/>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lvl1pPr>
            <a:lvl2pPr>
              <a:buClr>
                <a:schemeClr val="accent2"/>
              </a:buClr>
              <a:defRPr/>
            </a:lvl2pPr>
          </a:lstStyle>
          <a:p>
            <a:pPr lvl="0"/>
            <a:r>
              <a:rPr lang="en-US"/>
              <a:t>Click to edit Master text styles</a:t>
            </a:r>
          </a:p>
          <a:p>
            <a:pPr lvl="1"/>
            <a:r>
              <a:rPr lang="en-US"/>
              <a:t>Second level</a:t>
            </a:r>
          </a:p>
        </p:txBody>
      </p:sp>
      <p:sp>
        <p:nvSpPr>
          <p:cNvPr id="9" name="Picture Placeholder 8">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lvl1pPr>
          </a:lstStyle>
          <a:p>
            <a:endParaRPr lang="en-US"/>
          </a:p>
        </p:txBody>
      </p:sp>
    </p:spTree>
    <p:extLst>
      <p:ext uri="{BB962C8B-B14F-4D97-AF65-F5344CB8AC3E}">
        <p14:creationId xmlns:p14="http://schemas.microsoft.com/office/powerpoint/2010/main" val="29288820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and Photo | No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A8AA52-BE70-2A49-B825-CC6D958E3963}"/>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7257742-4C72-6046-868E-389F0B4EBEC6}"/>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1" name="Rectangle 10">
              <a:extLst>
                <a:ext uri="{FF2B5EF4-FFF2-40B4-BE49-F238E27FC236}">
                  <a16:creationId xmlns:a16="http://schemas.microsoft.com/office/drawing/2014/main" id="{0A1A1C36-0D4A-6E4D-8A7B-847AC46C40F0}"/>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F1A97328-671B-904B-BCAC-E2F21650A7BB}"/>
                </a:ext>
              </a:extLst>
            </p:cNvPr>
            <p:cNvGrpSpPr/>
            <p:nvPr userDrawn="1"/>
          </p:nvGrpSpPr>
          <p:grpSpPr>
            <a:xfrm>
              <a:off x="7591778" y="6478439"/>
              <a:ext cx="4147930" cy="97339"/>
              <a:chOff x="6119314" y="6478440"/>
              <a:chExt cx="5676839" cy="93810"/>
            </a:xfrm>
          </p:grpSpPr>
          <p:sp>
            <p:nvSpPr>
              <p:cNvPr id="13" name="Rectangle 12">
                <a:extLst>
                  <a:ext uri="{FF2B5EF4-FFF2-40B4-BE49-F238E27FC236}">
                    <a16:creationId xmlns:a16="http://schemas.microsoft.com/office/drawing/2014/main" id="{5F4D588F-71F4-3244-B662-F02F5F1A3B3F}"/>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48499B61-02F2-CD48-A014-F29A03E0F778}"/>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12A051B-3BDC-6344-91E4-A9FECF665F43}"/>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B1961133-5347-A440-9ACE-9B6C1C8EBDA9}"/>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92759E1-3160-A44B-A914-7FF6454A6E62}"/>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1C0D229-EE6A-6446-BBC0-DE6E217317C7}"/>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FB12873D-A9DC-1141-8BDB-8A07BA70CA4E}"/>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 name="Title 1">
            <a:extLst>
              <a:ext uri="{FF2B5EF4-FFF2-40B4-BE49-F238E27FC236}">
                <a16:creationId xmlns:a16="http://schemas.microsoft.com/office/drawing/2014/main" id="{D27EEE80-8067-D748-858F-5D3F727CE848}"/>
              </a:ext>
            </a:extLst>
          </p:cNvPr>
          <p:cNvSpPr>
            <a:spLocks noGrp="1"/>
          </p:cNvSpPr>
          <p:nvPr>
            <p:ph type="title" hasCustomPrompt="1"/>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p>
            <a:endParaRPr lang="en-US"/>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lvl1pPr>
            <a:lvl2pPr>
              <a:buClr>
                <a:schemeClr val="accent2"/>
              </a:buClr>
              <a:defRPr/>
            </a:lvl2pPr>
          </a:lstStyle>
          <a:p>
            <a:pPr lvl="0"/>
            <a:r>
              <a:rPr lang="en-US"/>
              <a:t>Click to edit Master text styles</a:t>
            </a:r>
          </a:p>
          <a:p>
            <a:pPr lvl="1"/>
            <a:r>
              <a:rPr lang="en-US"/>
              <a:t>Second level</a:t>
            </a:r>
          </a:p>
        </p:txBody>
      </p:sp>
      <p:sp>
        <p:nvSpPr>
          <p:cNvPr id="9" name="Picture Placeholder 8">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lvl1pPr>
          </a:lstStyle>
          <a:p>
            <a:endParaRPr lang="en-US"/>
          </a:p>
        </p:txBody>
      </p:sp>
    </p:spTree>
    <p:extLst>
      <p:ext uri="{BB962C8B-B14F-4D97-AF65-F5344CB8AC3E}">
        <p14:creationId xmlns:p14="http://schemas.microsoft.com/office/powerpoint/2010/main" val="16318791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and Photo Dark">
    <p:spTree>
      <p:nvGrpSpPr>
        <p:cNvPr id="1" name=""/>
        <p:cNvGrpSpPr/>
        <p:nvPr/>
      </p:nvGrpSpPr>
      <p:grpSpPr>
        <a:xfrm>
          <a:off x="0" y="0"/>
          <a:ext cx="0" cy="0"/>
          <a:chOff x="0" y="0"/>
          <a:chExt cx="0" cy="0"/>
        </a:xfrm>
      </p:grpSpPr>
      <p:pic>
        <p:nvPicPr>
          <p:cNvPr id="23" name="Picture Placeholder 6">
            <a:extLst>
              <a:ext uri="{FF2B5EF4-FFF2-40B4-BE49-F238E27FC236}">
                <a16:creationId xmlns:a16="http://schemas.microsoft.com/office/drawing/2014/main" id="{97021876-7EF9-964E-90D9-1D61EA8C2E2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9"/>
            <a:ext cx="12192000" cy="6897517"/>
          </a:xfrm>
          <a:prstGeom prst="rect">
            <a:avLst/>
          </a:prstGeom>
        </p:spPr>
      </p:pic>
      <p:sp>
        <p:nvSpPr>
          <p:cNvPr id="10" name="Rectangle 9">
            <a:extLst>
              <a:ext uri="{FF2B5EF4-FFF2-40B4-BE49-F238E27FC236}">
                <a16:creationId xmlns:a16="http://schemas.microsoft.com/office/drawing/2014/main" id="{171F6306-09F1-ED47-9BD5-2E35ABF05B06}"/>
              </a:ext>
              <a:ext uri="{C183D7F6-B498-43B3-948B-1728B52AA6E4}">
                <adec:decorative xmlns:adec="http://schemas.microsoft.com/office/drawing/2017/decorative" val="1"/>
              </a:ext>
            </a:extLst>
          </p:cNvPr>
          <p:cNvSpPr>
            <a:spLocks noChangeAspect="1"/>
          </p:cNvSpPr>
          <p:nvPr userDrawn="1"/>
        </p:nvSpPr>
        <p:spPr>
          <a:xfrm>
            <a:off x="0" y="5856288"/>
            <a:ext cx="12191999" cy="1001712"/>
          </a:xfrm>
          <a:prstGeom prst="rect">
            <a:avLst/>
          </a:prstGeom>
          <a:solidFill>
            <a:schemeClr val="accent1">
              <a:alpha val="3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27EEE80-8067-D748-858F-5D3F727CE84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F9F17470-30B7-8B4F-B0F9-922A81AA58AE}"/>
              </a:ext>
            </a:extLst>
          </p:cNvPr>
          <p:cNvSpPr>
            <a:spLocks noGrp="1"/>
          </p:cNvSpPr>
          <p:nvPr>
            <p:ph type="sldNum" sz="quarter" idx="10"/>
          </p:nvPr>
        </p:nvSpPr>
        <p:spPr/>
        <p:txBody>
          <a:bodyPr/>
          <a:lstStyle>
            <a:lvl1pPr>
              <a:defRPr>
                <a:solidFill>
                  <a:schemeClr val="bg1"/>
                </a:solidFill>
              </a:defRPr>
            </a:lvl1pPr>
          </a:lstStyle>
          <a:p>
            <a:fld id="{D57F1E4F-1CFF-5643-939E-217C01CDF565}" type="slidenum">
              <a:rPr lang="en-US" smtClean="0"/>
              <a:pPr/>
              <a:t>‹#›</a:t>
            </a:fld>
            <a:endParaRPr lang="en-US"/>
          </a:p>
        </p:txBody>
      </p:sp>
      <p:sp>
        <p:nvSpPr>
          <p:cNvPr id="4" name="Date Placeholder 3">
            <a:extLst>
              <a:ext uri="{FF2B5EF4-FFF2-40B4-BE49-F238E27FC236}">
                <a16:creationId xmlns:a16="http://schemas.microsoft.com/office/drawing/2014/main" id="{60FC1D3F-16FE-BB4A-942F-7AC53B0B3140}"/>
              </a:ext>
            </a:extLst>
          </p:cNvPr>
          <p:cNvSpPr>
            <a:spLocks noGrp="1"/>
          </p:cNvSpPr>
          <p:nvPr>
            <p:ph type="dt" sz="half" idx="11"/>
          </p:nvPr>
        </p:nvSpPr>
        <p:spPr/>
        <p:txBody>
          <a:bodyPr/>
          <a:lstStyle>
            <a:lvl1pPr>
              <a:defRPr>
                <a:solidFill>
                  <a:schemeClr val="bg1"/>
                </a:solidFill>
              </a:defRPr>
            </a:lvl1pPr>
          </a:lstStyle>
          <a:p>
            <a:endParaRPr lang="en-US"/>
          </a:p>
        </p:txBody>
      </p:sp>
      <p:sp>
        <p:nvSpPr>
          <p:cNvPr id="5" name="Footer Placeholder 4">
            <a:extLst>
              <a:ext uri="{FF2B5EF4-FFF2-40B4-BE49-F238E27FC236}">
                <a16:creationId xmlns:a16="http://schemas.microsoft.com/office/drawing/2014/main" id="{86784224-0BA4-0D46-9A7F-3B46DB51B954}"/>
              </a:ext>
            </a:extLst>
          </p:cNvPr>
          <p:cNvSpPr>
            <a:spLocks noGrp="1"/>
          </p:cNvSpPr>
          <p:nvPr>
            <p:ph type="ftr" sz="quarter" idx="12"/>
          </p:nvPr>
        </p:nvSpPr>
        <p:spPr/>
        <p:txBody>
          <a:bodyPr/>
          <a:lstStyle>
            <a:lvl1pPr>
              <a:defRPr>
                <a:solidFill>
                  <a:schemeClr val="bg1"/>
                </a:solidFill>
              </a:defRPr>
            </a:lvl1pPr>
          </a:lstStyle>
          <a:p>
            <a:endParaRPr lang="en-US"/>
          </a:p>
        </p:txBody>
      </p:sp>
      <p:sp>
        <p:nvSpPr>
          <p:cNvPr id="7" name="Text Placeholder 6">
            <a:extLst>
              <a:ext uri="{FF2B5EF4-FFF2-40B4-BE49-F238E27FC236}">
                <a16:creationId xmlns:a16="http://schemas.microsoft.com/office/drawing/2014/main" id="{E791D177-207F-9C47-AA89-4101F95F6DBA}"/>
              </a:ext>
            </a:extLst>
          </p:cNvPr>
          <p:cNvSpPr>
            <a:spLocks noGrp="1"/>
          </p:cNvSpPr>
          <p:nvPr>
            <p:ph type="body" sz="quarter" idx="13"/>
          </p:nvPr>
        </p:nvSpPr>
        <p:spPr>
          <a:xfrm>
            <a:off x="581025" y="1973263"/>
            <a:ext cx="6917210" cy="3883025"/>
          </a:xfrm>
        </p:spPr>
        <p:txBody>
          <a:bodyPr/>
          <a:lstStyle>
            <a:lvl1pPr>
              <a:buClr>
                <a:schemeClr val="accent2"/>
              </a:buClr>
              <a:defRPr>
                <a:solidFill>
                  <a:schemeClr val="bg1"/>
                </a:solidFill>
              </a:defRPr>
            </a:lvl1pPr>
            <a:lvl2pPr>
              <a:buClr>
                <a:schemeClr val="accent2"/>
              </a:buClr>
              <a:defRPr>
                <a:solidFill>
                  <a:schemeClr val="bg1"/>
                </a:solidFill>
              </a:defRPr>
            </a:lvl2pPr>
          </a:lstStyle>
          <a:p>
            <a:pPr lvl="0"/>
            <a:r>
              <a:rPr lang="en-US"/>
              <a:t>Click to edit Master text styles</a:t>
            </a:r>
          </a:p>
          <a:p>
            <a:pPr lvl="1"/>
            <a:r>
              <a:rPr lang="en-US"/>
              <a:t>Second level</a:t>
            </a:r>
          </a:p>
        </p:txBody>
      </p:sp>
      <p:sp>
        <p:nvSpPr>
          <p:cNvPr id="9" name="Picture Placeholder 8">
            <a:extLst>
              <a:ext uri="{FF2B5EF4-FFF2-40B4-BE49-F238E27FC236}">
                <a16:creationId xmlns:a16="http://schemas.microsoft.com/office/drawing/2014/main" id="{E09B5FA4-80F7-CF48-8417-05759757BA5D}"/>
              </a:ext>
            </a:extLst>
          </p:cNvPr>
          <p:cNvSpPr>
            <a:spLocks noGrp="1"/>
          </p:cNvSpPr>
          <p:nvPr>
            <p:ph type="pic" sz="quarter" idx="14"/>
          </p:nvPr>
        </p:nvSpPr>
        <p:spPr>
          <a:xfrm>
            <a:off x="7605951" y="1973263"/>
            <a:ext cx="4005024" cy="3883025"/>
          </a:xfrm>
        </p:spPr>
        <p:txBody>
          <a:bodyPr/>
          <a:lstStyle>
            <a:lvl1pPr marL="0" indent="0">
              <a:buNone/>
              <a:defRPr>
                <a:solidFill>
                  <a:schemeClr val="bg1"/>
                </a:solidFill>
              </a:defRPr>
            </a:lvl1pPr>
          </a:lstStyle>
          <a:p>
            <a:endParaRPr lang="en-US"/>
          </a:p>
        </p:txBody>
      </p:sp>
      <p:grpSp>
        <p:nvGrpSpPr>
          <p:cNvPr id="11" name="Group 10">
            <a:extLst>
              <a:ext uri="{FF2B5EF4-FFF2-40B4-BE49-F238E27FC236}">
                <a16:creationId xmlns:a16="http://schemas.microsoft.com/office/drawing/2014/main" id="{BECC0B22-A25E-D04E-8EB7-4204DA88A4C4}"/>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2" name="Rectangle 11">
              <a:extLst>
                <a:ext uri="{FF2B5EF4-FFF2-40B4-BE49-F238E27FC236}">
                  <a16:creationId xmlns:a16="http://schemas.microsoft.com/office/drawing/2014/main" id="{E80F2FC8-4AE7-2F48-B252-220C170D80E9}"/>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13" name="Group 12">
              <a:extLst>
                <a:ext uri="{FF2B5EF4-FFF2-40B4-BE49-F238E27FC236}">
                  <a16:creationId xmlns:a16="http://schemas.microsoft.com/office/drawing/2014/main" id="{9F37D483-C84E-1B45-A2EA-43833AD99BE3}"/>
                </a:ext>
              </a:extLst>
            </p:cNvPr>
            <p:cNvGrpSpPr/>
            <p:nvPr userDrawn="1"/>
          </p:nvGrpSpPr>
          <p:grpSpPr>
            <a:xfrm>
              <a:off x="7591778" y="6478439"/>
              <a:ext cx="4147930" cy="97339"/>
              <a:chOff x="6119314" y="6478440"/>
              <a:chExt cx="5676839" cy="93810"/>
            </a:xfrm>
          </p:grpSpPr>
          <p:sp>
            <p:nvSpPr>
              <p:cNvPr id="14" name="Rectangle 13">
                <a:extLst>
                  <a:ext uri="{FF2B5EF4-FFF2-40B4-BE49-F238E27FC236}">
                    <a16:creationId xmlns:a16="http://schemas.microsoft.com/office/drawing/2014/main" id="{6D9E4AC5-DC14-BF44-BBDF-5BCC8EA2F280}"/>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18A6466-37D1-AB49-9451-703D190D1FEB}"/>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6E78E76A-B813-E049-9CF2-F722301FF6EE}"/>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C8A179CC-1480-5641-8E75-CBEFEED854F0}"/>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616927B7-3094-B649-9EBA-68905D3CADAC}"/>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07224AA6-4E24-8641-8E91-0729B2102496}"/>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3DDF838A-1D95-3E42-88BA-E9F25C2BF1A7}"/>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11000731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able of Contents Blank">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11" name="Text Placeholder 4">
            <a:extLst>
              <a:ext uri="{FF2B5EF4-FFF2-40B4-BE49-F238E27FC236}">
                <a16:creationId xmlns:a16="http://schemas.microsoft.com/office/drawing/2014/main" id="{368F0240-0948-B644-9751-5E477B1A36F5}"/>
              </a:ext>
            </a:extLst>
          </p:cNvPr>
          <p:cNvSpPr>
            <a:spLocks noGrp="1"/>
          </p:cNvSpPr>
          <p:nvPr>
            <p:ph type="body" sz="quarter" idx="14" hasCustomPrompt="1"/>
          </p:nvPr>
        </p:nvSpPr>
        <p:spPr>
          <a:xfrm>
            <a:off x="1060877" y="1290835"/>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2 Label Sample</a:t>
            </a:r>
          </a:p>
        </p:txBody>
      </p:sp>
      <p:sp>
        <p:nvSpPr>
          <p:cNvPr id="12" name="Text Placeholder 4">
            <a:extLst>
              <a:ext uri="{FF2B5EF4-FFF2-40B4-BE49-F238E27FC236}">
                <a16:creationId xmlns:a16="http://schemas.microsoft.com/office/drawing/2014/main" id="{E9611DE0-ADB4-FE41-906B-CC44E7759B56}"/>
              </a:ext>
            </a:extLst>
          </p:cNvPr>
          <p:cNvSpPr>
            <a:spLocks noGrp="1"/>
          </p:cNvSpPr>
          <p:nvPr>
            <p:ph type="body" sz="quarter" idx="15" hasCustomPrompt="1"/>
          </p:nvPr>
        </p:nvSpPr>
        <p:spPr>
          <a:xfrm>
            <a:off x="1060877" y="2044932"/>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3 Label Sample</a:t>
            </a:r>
          </a:p>
        </p:txBody>
      </p:sp>
      <p:sp>
        <p:nvSpPr>
          <p:cNvPr id="13" name="Text Placeholder 4">
            <a:extLst>
              <a:ext uri="{FF2B5EF4-FFF2-40B4-BE49-F238E27FC236}">
                <a16:creationId xmlns:a16="http://schemas.microsoft.com/office/drawing/2014/main" id="{3F41E907-508A-7B44-AA9B-7039E0F68A77}"/>
              </a:ext>
            </a:extLst>
          </p:cNvPr>
          <p:cNvSpPr>
            <a:spLocks noGrp="1"/>
          </p:cNvSpPr>
          <p:nvPr>
            <p:ph type="body" sz="quarter" idx="16" hasCustomPrompt="1"/>
          </p:nvPr>
        </p:nvSpPr>
        <p:spPr>
          <a:xfrm>
            <a:off x="1060877" y="2799029"/>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4 Label Sample</a:t>
            </a:r>
          </a:p>
        </p:txBody>
      </p:sp>
      <p:sp>
        <p:nvSpPr>
          <p:cNvPr id="14" name="Text Placeholder 4">
            <a:extLst>
              <a:ext uri="{FF2B5EF4-FFF2-40B4-BE49-F238E27FC236}">
                <a16:creationId xmlns:a16="http://schemas.microsoft.com/office/drawing/2014/main" id="{2EDABD83-1BAF-7643-BACC-BB9FE3E1D953}"/>
              </a:ext>
            </a:extLst>
          </p:cNvPr>
          <p:cNvSpPr>
            <a:spLocks noGrp="1"/>
          </p:cNvSpPr>
          <p:nvPr>
            <p:ph type="body" sz="quarter" idx="17" hasCustomPrompt="1"/>
          </p:nvPr>
        </p:nvSpPr>
        <p:spPr>
          <a:xfrm>
            <a:off x="1060877" y="3553126"/>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5 Label Sample</a:t>
            </a:r>
          </a:p>
        </p:txBody>
      </p:sp>
      <p:sp>
        <p:nvSpPr>
          <p:cNvPr id="15" name="Text Placeholder 4">
            <a:extLst>
              <a:ext uri="{FF2B5EF4-FFF2-40B4-BE49-F238E27FC236}">
                <a16:creationId xmlns:a16="http://schemas.microsoft.com/office/drawing/2014/main" id="{23D01885-6092-704F-9B5C-42D82B59ACA5}"/>
              </a:ext>
            </a:extLst>
          </p:cNvPr>
          <p:cNvSpPr>
            <a:spLocks noGrp="1"/>
          </p:cNvSpPr>
          <p:nvPr>
            <p:ph type="body" sz="quarter" idx="18" hasCustomPrompt="1"/>
          </p:nvPr>
        </p:nvSpPr>
        <p:spPr>
          <a:xfrm>
            <a:off x="1060877" y="4307223"/>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6 Label Sample</a:t>
            </a:r>
          </a:p>
        </p:txBody>
      </p:sp>
      <p:sp>
        <p:nvSpPr>
          <p:cNvPr id="17" name="Text Placeholder 4">
            <a:extLst>
              <a:ext uri="{FF2B5EF4-FFF2-40B4-BE49-F238E27FC236}">
                <a16:creationId xmlns:a16="http://schemas.microsoft.com/office/drawing/2014/main" id="{BBF4FA7B-81B4-CA46-9FF5-2DE06C8CCBD7}"/>
              </a:ext>
            </a:extLst>
          </p:cNvPr>
          <p:cNvSpPr>
            <a:spLocks noGrp="1"/>
          </p:cNvSpPr>
          <p:nvPr>
            <p:ph type="body" sz="quarter" idx="20" hasCustomPrompt="1"/>
          </p:nvPr>
        </p:nvSpPr>
        <p:spPr>
          <a:xfrm>
            <a:off x="1060877" y="5061321"/>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7 Label Sample</a:t>
            </a:r>
          </a:p>
        </p:txBody>
      </p:sp>
      <p:sp>
        <p:nvSpPr>
          <p:cNvPr id="3" name="Title 2">
            <a:extLst>
              <a:ext uri="{FF2B5EF4-FFF2-40B4-BE49-F238E27FC236}">
                <a16:creationId xmlns:a16="http://schemas.microsoft.com/office/drawing/2014/main" id="{4DADCE28-1B4C-493D-943D-595CB56ABF8E}"/>
              </a:ext>
            </a:extLst>
          </p:cNvPr>
          <p:cNvSpPr>
            <a:spLocks noGrp="1"/>
          </p:cNvSpPr>
          <p:nvPr>
            <p:ph type="title" hasCustomPrompt="1"/>
          </p:nvPr>
        </p:nvSpPr>
        <p:spPr>
          <a:xfrm>
            <a:off x="1060877" y="531629"/>
            <a:ext cx="8413750" cy="630936"/>
          </a:xfrm>
        </p:spPr>
        <p:txBody>
          <a:bodyPr vert="horz" lIns="91440" tIns="45720" rIns="91440" bIns="45720" rtlCol="0" anchor="ctr">
            <a:normAutofit/>
          </a:bodyPr>
          <a:lstStyle>
            <a:lvl1pPr>
              <a:defRPr lang="en-US" sz="2000">
                <a:solidFill>
                  <a:srgbClr val="122C41"/>
                </a:solidFill>
                <a:latin typeface="+mn-lt"/>
                <a:ea typeface="+mn-ea"/>
              </a:defRPr>
            </a:lvl1pPr>
          </a:lstStyle>
          <a:p>
            <a:pPr marL="0" lvl="0" indent="0">
              <a:spcBef>
                <a:spcPct val="20000"/>
              </a:spcBef>
              <a:spcAft>
                <a:spcPts val="600"/>
              </a:spcAft>
              <a:buClr>
                <a:schemeClr val="accent2"/>
              </a:buClr>
              <a:buSzPct val="92000"/>
              <a:buFont typeface="Arial"/>
            </a:pPr>
            <a:r>
              <a:rPr lang="en-US"/>
              <a:t>Section 1 Label Sample</a:t>
            </a:r>
          </a:p>
        </p:txBody>
      </p:sp>
    </p:spTree>
    <p:extLst>
      <p:ext uri="{BB962C8B-B14F-4D97-AF65-F5344CB8AC3E}">
        <p14:creationId xmlns:p14="http://schemas.microsoft.com/office/powerpoint/2010/main" val="16784526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ble of Contents Cus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70AAE9-6387-4E7E-B1D8-BE08BA6CCAB8}"/>
              </a:ext>
            </a:extLst>
          </p:cNvPr>
          <p:cNvSpPr>
            <a:spLocks noGrp="1"/>
          </p:cNvSpPr>
          <p:nvPr>
            <p:ph type="title" hasCustomPrompt="1"/>
          </p:nvPr>
        </p:nvSpPr>
        <p:spPr>
          <a:xfrm>
            <a:off x="1062976" y="547812"/>
            <a:ext cx="8411651" cy="630936"/>
          </a:xfrm>
        </p:spPr>
        <p:txBody>
          <a:bodyPr vert="horz" lIns="91440" tIns="45720" rIns="91440" bIns="45720" rtlCol="0" anchor="ctr">
            <a:normAutofit/>
          </a:bodyPr>
          <a:lstStyle>
            <a:lvl1pPr>
              <a:defRPr lang="en-US" sz="2000">
                <a:solidFill>
                  <a:srgbClr val="122C41"/>
                </a:solidFill>
                <a:latin typeface="+mn-lt"/>
                <a:ea typeface="+mn-ea"/>
              </a:defRPr>
            </a:lvl1pPr>
          </a:lstStyle>
          <a:p>
            <a:pPr marL="0" lvl="0" indent="0">
              <a:spcBef>
                <a:spcPct val="20000"/>
              </a:spcBef>
              <a:spcAft>
                <a:spcPts val="600"/>
              </a:spcAft>
              <a:buClr>
                <a:schemeClr val="accent2"/>
              </a:buClr>
              <a:buSzPct val="92000"/>
              <a:buFont typeface="Arial"/>
            </a:pPr>
            <a:r>
              <a:rPr lang="en-US"/>
              <a:t>Section 1 Label Sample Table of Contents</a:t>
            </a:r>
          </a:p>
        </p:txBody>
      </p:sp>
      <p:sp>
        <p:nvSpPr>
          <p:cNvPr id="7" name="Date Placeholder 6">
            <a:extLst>
              <a:ext uri="{FF2B5EF4-FFF2-40B4-BE49-F238E27FC236}">
                <a16:creationId xmlns:a16="http://schemas.microsoft.com/office/drawing/2014/main" id="{5B866B10-3FCA-4840-AD3C-F18AA51F362A}"/>
              </a:ext>
            </a:extLst>
          </p:cNvPr>
          <p:cNvSpPr>
            <a:spLocks noGrp="1"/>
          </p:cNvSpPr>
          <p:nvPr>
            <p:ph type="dt" sz="half" idx="10"/>
          </p:nvPr>
        </p:nvSpPr>
        <p:spPr/>
        <p:txBody>
          <a:bodyPr/>
          <a:lstStyle>
            <a:lvl1pPr>
              <a:defRPr>
                <a:solidFill>
                  <a:schemeClr val="accent2"/>
                </a:solidFill>
              </a:defRPr>
            </a:lvl1pPr>
          </a:lstStyle>
          <a:p>
            <a:endParaRPr lang="en-US"/>
          </a:p>
        </p:txBody>
      </p:sp>
      <p:sp>
        <p:nvSpPr>
          <p:cNvPr id="9" name="Footer Placeholder 8">
            <a:extLst>
              <a:ext uri="{FF2B5EF4-FFF2-40B4-BE49-F238E27FC236}">
                <a16:creationId xmlns:a16="http://schemas.microsoft.com/office/drawing/2014/main" id="{F0E3CB86-093F-1946-BD31-11D22BD0D26B}"/>
              </a:ext>
            </a:extLst>
          </p:cNvPr>
          <p:cNvSpPr>
            <a:spLocks noGrp="1"/>
          </p:cNvSpPr>
          <p:nvPr>
            <p:ph type="ftr" sz="quarter" idx="11"/>
          </p:nvPr>
        </p:nvSpPr>
        <p:spPr/>
        <p:txBody>
          <a:bodyPr/>
          <a:lstStyle>
            <a:lvl1pPr>
              <a:defRPr>
                <a:solidFill>
                  <a:schemeClr val="accent2"/>
                </a:solidFill>
              </a:defRPr>
            </a:lvl1pPr>
          </a:lstStyle>
          <a:p>
            <a:endParaRPr lang="en-US"/>
          </a:p>
        </p:txBody>
      </p:sp>
      <p:sp>
        <p:nvSpPr>
          <p:cNvPr id="10" name="Slide Number Placeholder 9">
            <a:extLst>
              <a:ext uri="{FF2B5EF4-FFF2-40B4-BE49-F238E27FC236}">
                <a16:creationId xmlns:a16="http://schemas.microsoft.com/office/drawing/2014/main" id="{27E033C3-FCDC-8747-BE08-BEF45DA6F530}"/>
              </a:ext>
            </a:extLst>
          </p:cNvPr>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11" name="Text Placeholder 4">
            <a:extLst>
              <a:ext uri="{FF2B5EF4-FFF2-40B4-BE49-F238E27FC236}">
                <a16:creationId xmlns:a16="http://schemas.microsoft.com/office/drawing/2014/main" id="{368F0240-0948-B644-9751-5E477B1A36F5}"/>
              </a:ext>
            </a:extLst>
          </p:cNvPr>
          <p:cNvSpPr>
            <a:spLocks noGrp="1"/>
          </p:cNvSpPr>
          <p:nvPr>
            <p:ph type="body" sz="quarter" idx="14" hasCustomPrompt="1"/>
          </p:nvPr>
        </p:nvSpPr>
        <p:spPr>
          <a:xfrm>
            <a:off x="1060877" y="1290835"/>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2 Label Sample</a:t>
            </a:r>
          </a:p>
        </p:txBody>
      </p:sp>
      <p:sp>
        <p:nvSpPr>
          <p:cNvPr id="12" name="Text Placeholder 4">
            <a:extLst>
              <a:ext uri="{FF2B5EF4-FFF2-40B4-BE49-F238E27FC236}">
                <a16:creationId xmlns:a16="http://schemas.microsoft.com/office/drawing/2014/main" id="{E9611DE0-ADB4-FE41-906B-CC44E7759B56}"/>
              </a:ext>
            </a:extLst>
          </p:cNvPr>
          <p:cNvSpPr>
            <a:spLocks noGrp="1"/>
          </p:cNvSpPr>
          <p:nvPr>
            <p:ph type="body" sz="quarter" idx="15" hasCustomPrompt="1"/>
          </p:nvPr>
        </p:nvSpPr>
        <p:spPr>
          <a:xfrm>
            <a:off x="1060877" y="2044932"/>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3 Label Sample</a:t>
            </a:r>
          </a:p>
        </p:txBody>
      </p:sp>
      <p:sp>
        <p:nvSpPr>
          <p:cNvPr id="13" name="Text Placeholder 4">
            <a:extLst>
              <a:ext uri="{FF2B5EF4-FFF2-40B4-BE49-F238E27FC236}">
                <a16:creationId xmlns:a16="http://schemas.microsoft.com/office/drawing/2014/main" id="{3F41E907-508A-7B44-AA9B-7039E0F68A77}"/>
              </a:ext>
            </a:extLst>
          </p:cNvPr>
          <p:cNvSpPr>
            <a:spLocks noGrp="1"/>
          </p:cNvSpPr>
          <p:nvPr>
            <p:ph type="body" sz="quarter" idx="16" hasCustomPrompt="1"/>
          </p:nvPr>
        </p:nvSpPr>
        <p:spPr>
          <a:xfrm>
            <a:off x="1060877" y="2799029"/>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4 Label Sample</a:t>
            </a:r>
          </a:p>
        </p:txBody>
      </p:sp>
      <p:sp>
        <p:nvSpPr>
          <p:cNvPr id="14" name="Text Placeholder 4">
            <a:extLst>
              <a:ext uri="{FF2B5EF4-FFF2-40B4-BE49-F238E27FC236}">
                <a16:creationId xmlns:a16="http://schemas.microsoft.com/office/drawing/2014/main" id="{2EDABD83-1BAF-7643-BACC-BB9FE3E1D953}"/>
              </a:ext>
            </a:extLst>
          </p:cNvPr>
          <p:cNvSpPr>
            <a:spLocks noGrp="1"/>
          </p:cNvSpPr>
          <p:nvPr>
            <p:ph type="body" sz="quarter" idx="17" hasCustomPrompt="1"/>
          </p:nvPr>
        </p:nvSpPr>
        <p:spPr>
          <a:xfrm>
            <a:off x="1060877" y="3553126"/>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5 Label Sample</a:t>
            </a:r>
          </a:p>
        </p:txBody>
      </p:sp>
      <p:sp>
        <p:nvSpPr>
          <p:cNvPr id="15" name="Text Placeholder 4">
            <a:extLst>
              <a:ext uri="{FF2B5EF4-FFF2-40B4-BE49-F238E27FC236}">
                <a16:creationId xmlns:a16="http://schemas.microsoft.com/office/drawing/2014/main" id="{23D01885-6092-704F-9B5C-42D82B59ACA5}"/>
              </a:ext>
            </a:extLst>
          </p:cNvPr>
          <p:cNvSpPr>
            <a:spLocks noGrp="1"/>
          </p:cNvSpPr>
          <p:nvPr>
            <p:ph type="body" sz="quarter" idx="18" hasCustomPrompt="1"/>
          </p:nvPr>
        </p:nvSpPr>
        <p:spPr>
          <a:xfrm>
            <a:off x="1060877" y="4307223"/>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6 Label Sample</a:t>
            </a:r>
          </a:p>
        </p:txBody>
      </p:sp>
      <p:sp>
        <p:nvSpPr>
          <p:cNvPr id="17" name="Text Placeholder 4">
            <a:extLst>
              <a:ext uri="{FF2B5EF4-FFF2-40B4-BE49-F238E27FC236}">
                <a16:creationId xmlns:a16="http://schemas.microsoft.com/office/drawing/2014/main" id="{BBF4FA7B-81B4-CA46-9FF5-2DE06C8CCBD7}"/>
              </a:ext>
            </a:extLst>
          </p:cNvPr>
          <p:cNvSpPr>
            <a:spLocks noGrp="1"/>
          </p:cNvSpPr>
          <p:nvPr>
            <p:ph type="body" sz="quarter" idx="20" hasCustomPrompt="1"/>
          </p:nvPr>
        </p:nvSpPr>
        <p:spPr>
          <a:xfrm>
            <a:off x="1060877" y="5061321"/>
            <a:ext cx="8413750" cy="628650"/>
          </a:xfrm>
        </p:spPr>
        <p:txBody>
          <a:bodyPr anchor="ctr"/>
          <a:lstStyle>
            <a:lvl1pPr marL="0" indent="0">
              <a:buNone/>
              <a:defRPr/>
            </a:lvl1pPr>
            <a:lvl2pPr marL="324000" indent="0">
              <a:buNone/>
              <a:defRPr/>
            </a:lvl2pPr>
            <a:lvl3pPr marL="630000" indent="0">
              <a:buNone/>
              <a:defRPr/>
            </a:lvl3pPr>
            <a:lvl4pPr marL="1008000" indent="0">
              <a:buNone/>
              <a:defRPr/>
            </a:lvl4pPr>
            <a:lvl5pPr marL="1368000" indent="0">
              <a:buNone/>
              <a:defRPr/>
            </a:lvl5pPr>
          </a:lstStyle>
          <a:p>
            <a:pPr lvl="0"/>
            <a:r>
              <a:rPr lang="en-US"/>
              <a:t>Section 7 Label Sample</a:t>
            </a:r>
          </a:p>
        </p:txBody>
      </p:sp>
    </p:spTree>
    <p:extLst>
      <p:ext uri="{BB962C8B-B14F-4D97-AF65-F5344CB8AC3E}">
        <p14:creationId xmlns:p14="http://schemas.microsoft.com/office/powerpoint/2010/main" val="33371366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Header Slide Light">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0" y="5141974"/>
            <a:ext cx="12192000" cy="1716026"/>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4" name="Date Placeholder 3"/>
          <p:cNvSpPr>
            <a:spLocks noGrp="1"/>
          </p:cNvSpPr>
          <p:nvPr>
            <p:ph type="dt" sz="half" idx="10"/>
          </p:nvPr>
        </p:nvSpPr>
        <p:spPr/>
        <p:txBody>
          <a:bodyPr/>
          <a:lstStyle>
            <a:lvl1pPr>
              <a:defRPr>
                <a:solidFill>
                  <a:schemeClr val="accent2"/>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accent2"/>
                </a:solidFill>
              </a:defRPr>
            </a:lvl1pPr>
          </a:lstStyle>
          <a:p>
            <a:endParaRPr lang="en-US"/>
          </a:p>
        </p:txBody>
      </p:sp>
      <p:sp>
        <p:nvSpPr>
          <p:cNvPr id="3" name="Text Placeholder 2"/>
          <p:cNvSpPr>
            <a:spLocks noGrp="1"/>
          </p:cNvSpPr>
          <p:nvPr>
            <p:ph type="body" idx="1" hasCustomPrompt="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subtitle</a:t>
            </a:r>
          </a:p>
        </p:txBody>
      </p:sp>
      <p:sp>
        <p:nvSpPr>
          <p:cNvPr id="2" name="Title 1"/>
          <p:cNvSpPr>
            <a:spLocks noGrp="1"/>
          </p:cNvSpPr>
          <p:nvPr>
            <p:ph type="title" hasCustomPrompt="1"/>
          </p:nvPr>
        </p:nvSpPr>
        <p:spPr>
          <a:xfrm>
            <a:off x="581193" y="3043910"/>
            <a:ext cx="11029615" cy="1497507"/>
          </a:xfrm>
        </p:spPr>
        <p:txBody>
          <a:bodyPr anchor="b">
            <a:normAutofit/>
          </a:bodyPr>
          <a:lstStyle>
            <a:lvl1pPr algn="l">
              <a:defRPr sz="3600" b="0" cap="all">
                <a:solidFill>
                  <a:srgbClr val="122C41"/>
                </a:solidFill>
              </a:defRPr>
            </a:lvl1pPr>
          </a:lstStyle>
          <a:p>
            <a:r>
              <a:rPr lang="en-US"/>
              <a:t>Click to edit title</a:t>
            </a:r>
          </a:p>
        </p:txBody>
      </p:sp>
      <p:grpSp>
        <p:nvGrpSpPr>
          <p:cNvPr id="19" name="Group 18">
            <a:extLst>
              <a:ext uri="{FF2B5EF4-FFF2-40B4-BE49-F238E27FC236}">
                <a16:creationId xmlns:a16="http://schemas.microsoft.com/office/drawing/2014/main" id="{F648660D-AA2D-8C4F-9DE4-9D6BAA38664C}"/>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20" name="Rectangle 19">
              <a:extLst>
                <a:ext uri="{FF2B5EF4-FFF2-40B4-BE49-F238E27FC236}">
                  <a16:creationId xmlns:a16="http://schemas.microsoft.com/office/drawing/2014/main" id="{EAEBD816-AFF2-624E-BF41-B4183889DD47}"/>
                </a:ext>
              </a:extLst>
            </p:cNvPr>
            <p:cNvSpPr/>
            <p:nvPr userDrawn="1"/>
          </p:nvSpPr>
          <p:spPr>
            <a:xfrm>
              <a:off x="446534" y="6478060"/>
              <a:ext cx="7205216" cy="9771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grpSp>
          <p:nvGrpSpPr>
            <p:cNvPr id="21" name="Group 20">
              <a:extLst>
                <a:ext uri="{FF2B5EF4-FFF2-40B4-BE49-F238E27FC236}">
                  <a16:creationId xmlns:a16="http://schemas.microsoft.com/office/drawing/2014/main" id="{E451D0A6-C019-7F49-84DE-8632ADBE6C46}"/>
                </a:ext>
              </a:extLst>
            </p:cNvPr>
            <p:cNvGrpSpPr/>
            <p:nvPr userDrawn="1"/>
          </p:nvGrpSpPr>
          <p:grpSpPr>
            <a:xfrm>
              <a:off x="7591778" y="6478439"/>
              <a:ext cx="4147930" cy="97339"/>
              <a:chOff x="6119314" y="6478440"/>
              <a:chExt cx="5676839" cy="93810"/>
            </a:xfrm>
          </p:grpSpPr>
          <p:sp>
            <p:nvSpPr>
              <p:cNvPr id="22" name="Rectangle 21">
                <a:extLst>
                  <a:ext uri="{FF2B5EF4-FFF2-40B4-BE49-F238E27FC236}">
                    <a16:creationId xmlns:a16="http://schemas.microsoft.com/office/drawing/2014/main" id="{ADAD7DCF-21D5-F440-806F-1A9A5198EE1E}"/>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1E70B862-A71D-FD40-9D45-B53C9B6E8C83}"/>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8E1FAD9D-CCB1-4949-B5BE-FF26168C583E}"/>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A979192A-C3F0-7945-BE57-7E2E6BB6B945}"/>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D1403439-58AA-214A-A096-16B0755DEB8A}"/>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C4A4F6B9-9570-7A4D-854F-E997EF509690}"/>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45F7CD07-89E6-3C4B-8C70-A1E7C043A1FA}"/>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29" name="Text Placeholder 8">
            <a:extLst>
              <a:ext uri="{FF2B5EF4-FFF2-40B4-BE49-F238E27FC236}">
                <a16:creationId xmlns:a16="http://schemas.microsoft.com/office/drawing/2014/main" id="{39A9BD35-3A0F-BF44-9F46-1BE9DA472C2D}"/>
              </a:ext>
            </a:extLst>
          </p:cNvPr>
          <p:cNvSpPr>
            <a:spLocks noGrp="1"/>
          </p:cNvSpPr>
          <p:nvPr>
            <p:ph type="body" sz="quarter" idx="13"/>
          </p:nvPr>
        </p:nvSpPr>
        <p:spPr>
          <a:xfrm>
            <a:off x="581025" y="5313613"/>
            <a:ext cx="11029782" cy="469900"/>
          </a:xfrm>
        </p:spPr>
        <p:txBody>
          <a:bodyPr>
            <a:noAutofit/>
          </a:bodyPr>
          <a:lstStyle>
            <a:lvl1pPr marL="0" indent="0">
              <a:buNone/>
              <a:defRPr sz="1400" b="1">
                <a:solidFill>
                  <a:schemeClr val="bg1"/>
                </a:solidFill>
              </a:defRPr>
            </a:lvl1pPr>
            <a:lvl2pPr>
              <a:defRPr sz="1400"/>
            </a:lvl2pPr>
            <a:lvl3pPr>
              <a:defRPr sz="1400"/>
            </a:lvl3pPr>
            <a:lvl4pPr>
              <a:defRPr sz="1400"/>
            </a:lvl4pPr>
            <a:lvl5pPr>
              <a:defRPr sz="1400"/>
            </a:lvl5pPr>
          </a:lstStyle>
          <a:p>
            <a:pPr lvl="0"/>
            <a:endParaRPr lang="en-US"/>
          </a:p>
        </p:txBody>
      </p:sp>
    </p:spTree>
    <p:extLst>
      <p:ext uri="{BB962C8B-B14F-4D97-AF65-F5344CB8AC3E}">
        <p14:creationId xmlns:p14="http://schemas.microsoft.com/office/powerpoint/2010/main" val="1269702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p>
            <a:fld id="{D4885BB4-9631-AF4A-8EC1-2E0C1DA66527}" type="slidenum">
              <a:rPr lang="en-US" smtClean="0"/>
              <a:t>‹#›</a:t>
            </a:fld>
            <a:endParaRPr lang="en-US"/>
          </a:p>
        </p:txBody>
      </p:sp>
    </p:spTree>
    <p:extLst>
      <p:ext uri="{BB962C8B-B14F-4D97-AF65-F5344CB8AC3E}">
        <p14:creationId xmlns:p14="http://schemas.microsoft.com/office/powerpoint/2010/main" val="22625877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Header Slide Dark">
    <p:spTree>
      <p:nvGrpSpPr>
        <p:cNvPr id="1" name=""/>
        <p:cNvGrpSpPr/>
        <p:nvPr/>
      </p:nvGrpSpPr>
      <p:grpSpPr>
        <a:xfrm>
          <a:off x="0" y="0"/>
          <a:ext cx="0" cy="0"/>
          <a:chOff x="0" y="0"/>
          <a:chExt cx="0" cy="0"/>
        </a:xfrm>
      </p:grpSpPr>
      <p:pic>
        <p:nvPicPr>
          <p:cNvPr id="33" name="Picture Placeholder 6">
            <a:extLst>
              <a:ext uri="{FF2B5EF4-FFF2-40B4-BE49-F238E27FC236}">
                <a16:creationId xmlns:a16="http://schemas.microsoft.com/office/drawing/2014/main" id="{5E56F3D2-8148-FC42-9EC6-3017257788B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9759"/>
            <a:ext cx="12192000" cy="6897517"/>
          </a:xfrm>
          <a:prstGeom prst="rect">
            <a:avLst/>
          </a:prstGeom>
        </p:spPr>
      </p:pic>
      <p:sp>
        <p:nvSpPr>
          <p:cNvPr id="21" name="Rectangle 20">
            <a:extLst>
              <a:ext uri="{FF2B5EF4-FFF2-40B4-BE49-F238E27FC236}">
                <a16:creationId xmlns:a16="http://schemas.microsoft.com/office/drawing/2014/main" id="{2FF94D12-CE4E-424B-A36F-8DC3F5B3F432}"/>
              </a:ext>
              <a:ext uri="{C183D7F6-B498-43B3-948B-1728B52AA6E4}">
                <adec:decorative xmlns:adec="http://schemas.microsoft.com/office/drawing/2017/decorative" val="1"/>
              </a:ext>
            </a:extLst>
          </p:cNvPr>
          <p:cNvSpPr>
            <a:spLocks noChangeAspect="1"/>
          </p:cNvSpPr>
          <p:nvPr userDrawn="1"/>
        </p:nvSpPr>
        <p:spPr>
          <a:xfrm>
            <a:off x="0" y="5141974"/>
            <a:ext cx="12191999" cy="1716026"/>
          </a:xfrm>
          <a:prstGeom prst="rect">
            <a:avLst/>
          </a:prstGeom>
          <a:solidFill>
            <a:schemeClr val="accent1">
              <a:alpha val="37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lvl1pPr>
              <a:defRPr>
                <a:solidFill>
                  <a:schemeClr val="bg1"/>
                </a:solidFill>
              </a:defRPr>
            </a:lvl1pPr>
          </a:lstStyle>
          <a:p>
            <a:fld id="{D57F1E4F-1CFF-5643-939E-217C01CDF565}" type="slidenum">
              <a:rPr lang="en-US" smtClean="0"/>
              <a:pPr/>
              <a:t>‹#›</a:t>
            </a:fld>
            <a:endParaRPr lang="en-US"/>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3" name="Text Placeholder 2"/>
          <p:cNvSpPr>
            <a:spLocks noGrp="1"/>
          </p:cNvSpPr>
          <p:nvPr>
            <p:ph type="body" idx="1" hasCustomPrompt="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subtitle</a:t>
            </a:r>
          </a:p>
        </p:txBody>
      </p:sp>
      <p:sp>
        <p:nvSpPr>
          <p:cNvPr id="2" name="Title 1"/>
          <p:cNvSpPr>
            <a:spLocks noGrp="1"/>
          </p:cNvSpPr>
          <p:nvPr>
            <p:ph type="title" hasCustomPrompt="1"/>
          </p:nvPr>
        </p:nvSpPr>
        <p:spPr>
          <a:xfrm>
            <a:off x="581193" y="3043910"/>
            <a:ext cx="11029615" cy="1497507"/>
          </a:xfrm>
        </p:spPr>
        <p:txBody>
          <a:bodyPr anchor="b">
            <a:normAutofit/>
          </a:bodyPr>
          <a:lstStyle>
            <a:lvl1pPr algn="l">
              <a:defRPr sz="3600" b="0" cap="all">
                <a:solidFill>
                  <a:schemeClr val="bg1"/>
                </a:solidFill>
              </a:defRPr>
            </a:lvl1pPr>
          </a:lstStyle>
          <a:p>
            <a:r>
              <a:rPr lang="en-US"/>
              <a:t>Click to edit title</a:t>
            </a:r>
          </a:p>
        </p:txBody>
      </p:sp>
      <p:grpSp>
        <p:nvGrpSpPr>
          <p:cNvPr id="22" name="Group 21">
            <a:extLst>
              <a:ext uri="{FF2B5EF4-FFF2-40B4-BE49-F238E27FC236}">
                <a16:creationId xmlns:a16="http://schemas.microsoft.com/office/drawing/2014/main" id="{C17221AF-7CDD-3844-BF45-63CE2B93BF41}"/>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23" name="Rectangle 22">
              <a:extLst>
                <a:ext uri="{FF2B5EF4-FFF2-40B4-BE49-F238E27FC236}">
                  <a16:creationId xmlns:a16="http://schemas.microsoft.com/office/drawing/2014/main" id="{E8C26E6F-74D3-DE45-BB40-EF212AFAF107}"/>
                </a:ext>
              </a:extLst>
            </p:cNvPr>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24" name="Group 23">
              <a:extLst>
                <a:ext uri="{FF2B5EF4-FFF2-40B4-BE49-F238E27FC236}">
                  <a16:creationId xmlns:a16="http://schemas.microsoft.com/office/drawing/2014/main" id="{B0919877-BA56-4C44-AF93-061DC60958DD}"/>
                </a:ext>
              </a:extLst>
            </p:cNvPr>
            <p:cNvGrpSpPr/>
            <p:nvPr userDrawn="1"/>
          </p:nvGrpSpPr>
          <p:grpSpPr>
            <a:xfrm>
              <a:off x="7591778" y="6478439"/>
              <a:ext cx="4147930" cy="97339"/>
              <a:chOff x="6119314" y="6478440"/>
              <a:chExt cx="5676839" cy="93810"/>
            </a:xfrm>
          </p:grpSpPr>
          <p:sp>
            <p:nvSpPr>
              <p:cNvPr id="25" name="Rectangle 24">
                <a:extLst>
                  <a:ext uri="{FF2B5EF4-FFF2-40B4-BE49-F238E27FC236}">
                    <a16:creationId xmlns:a16="http://schemas.microsoft.com/office/drawing/2014/main" id="{17D706F8-84FA-C94C-9ACD-6BF7C5441586}"/>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01EA5F4C-DE3B-184A-98BE-1D1D81D8DCA3}"/>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50AD3837-4338-E845-87AA-11922D5FBEC0}"/>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08ABAF80-5151-2D48-B761-41495E5CD0AD}"/>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897043F0-9664-4A48-9404-48364FBEC7DF}"/>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91098450-41D5-7A4F-BDCC-C90CF94EE6B1}"/>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DF6359A2-4FA6-8B4C-8577-AEBB5CFD8FBF}"/>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32" name="Text Placeholder 8">
            <a:extLst>
              <a:ext uri="{FF2B5EF4-FFF2-40B4-BE49-F238E27FC236}">
                <a16:creationId xmlns:a16="http://schemas.microsoft.com/office/drawing/2014/main" id="{04A3D4CE-A837-D94C-A31D-645888585B16}"/>
              </a:ext>
            </a:extLst>
          </p:cNvPr>
          <p:cNvSpPr>
            <a:spLocks noGrp="1"/>
          </p:cNvSpPr>
          <p:nvPr>
            <p:ph type="body" sz="quarter" idx="13"/>
          </p:nvPr>
        </p:nvSpPr>
        <p:spPr>
          <a:xfrm>
            <a:off x="581024" y="5313613"/>
            <a:ext cx="11029783" cy="469900"/>
          </a:xfrm>
        </p:spPr>
        <p:txBody>
          <a:bodyPr>
            <a:noAutofit/>
          </a:bodyPr>
          <a:lstStyle>
            <a:lvl1pPr marL="0" indent="0">
              <a:buNone/>
              <a:defRPr sz="1400" b="1">
                <a:solidFill>
                  <a:schemeClr val="bg1"/>
                </a:solidFill>
              </a:defRPr>
            </a:lvl1pPr>
            <a:lvl2pPr>
              <a:defRPr sz="1400"/>
            </a:lvl2pPr>
            <a:lvl3pPr>
              <a:defRPr sz="1400"/>
            </a:lvl3pPr>
            <a:lvl4pPr>
              <a:defRPr sz="1400"/>
            </a:lvl4pPr>
            <a:lvl5pPr>
              <a:defRPr sz="1400"/>
            </a:lvl5pPr>
          </a:lstStyle>
          <a:p>
            <a:pPr lvl="0"/>
            <a:endParaRPr lang="en-US"/>
          </a:p>
        </p:txBody>
      </p:sp>
    </p:spTree>
    <p:extLst>
      <p:ext uri="{BB962C8B-B14F-4D97-AF65-F5344CB8AC3E}">
        <p14:creationId xmlns:p14="http://schemas.microsoft.com/office/powerpoint/2010/main" val="7394821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Image">
    <p:spTree>
      <p:nvGrpSpPr>
        <p:cNvPr id="1" name=""/>
        <p:cNvGrpSpPr/>
        <p:nvPr/>
      </p:nvGrpSpPr>
      <p:grpSpPr>
        <a:xfrm>
          <a:off x="0" y="0"/>
          <a:ext cx="0" cy="0"/>
          <a:chOff x="0" y="0"/>
          <a:chExt cx="0" cy="0"/>
        </a:xfrm>
      </p:grpSpPr>
      <p:sp>
        <p:nvSpPr>
          <p:cNvPr id="8" name="Picture Placeholder 7" descr="enter alt text">
            <a:extLst>
              <a:ext uri="{FF2B5EF4-FFF2-40B4-BE49-F238E27FC236}">
                <a16:creationId xmlns:a16="http://schemas.microsoft.com/office/drawing/2014/main" id="{904A2ED6-C1D3-1746-A759-DC4FDE999987}"/>
              </a:ext>
              <a:ext uri="{C183D7F6-B498-43B3-948B-1728B52AA6E4}">
                <adec:decorative xmlns:adec="http://schemas.microsoft.com/office/drawing/2017/decorative" val="0"/>
              </a:ext>
            </a:extLst>
          </p:cNvPr>
          <p:cNvSpPr>
            <a:spLocks noGrp="1"/>
          </p:cNvSpPr>
          <p:nvPr>
            <p:ph type="pic" sz="quarter" idx="13" hasCustomPrompt="1"/>
          </p:nvPr>
        </p:nvSpPr>
        <p:spPr>
          <a:xfrm>
            <a:off x="0" y="0"/>
            <a:ext cx="12192000" cy="6858000"/>
          </a:xfrm>
        </p:spPr>
        <p:txBody>
          <a:bodyPr/>
          <a:lstStyle>
            <a:lvl1pPr marL="0" marR="0" indent="0" algn="ctr" defTabSz="457200" rtl="0" eaLnBrk="1" fontAlgn="auto" latinLnBrk="0" hangingPunct="1">
              <a:lnSpc>
                <a:spcPct val="100000"/>
              </a:lnSpc>
              <a:spcBef>
                <a:spcPct val="20000"/>
              </a:spcBef>
              <a:spcAft>
                <a:spcPts val="600"/>
              </a:spcAft>
              <a:buClr>
                <a:schemeClr val="accent2"/>
              </a:buClr>
              <a:buSzPct val="92000"/>
              <a:buFont typeface="Arial"/>
              <a:buNone/>
              <a:tabLst/>
              <a:defRPr/>
            </a:lvl1pPr>
          </a:lstStyle>
          <a:p>
            <a:r>
              <a:rPr lang="en-US"/>
              <a:t>Click icon below to add Picture and Alt Text</a:t>
            </a:r>
          </a:p>
        </p:txBody>
      </p:sp>
      <p:sp>
        <p:nvSpPr>
          <p:cNvPr id="6" name="Slide Number Placeholder 5"/>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4" name="Date Placeholder 3"/>
          <p:cNvSpPr>
            <a:spLocks noGrp="1"/>
          </p:cNvSpPr>
          <p:nvPr>
            <p:ph type="dt" sz="half" idx="10"/>
          </p:nvPr>
        </p:nvSpPr>
        <p:spPr/>
        <p:txBody>
          <a:bodyPr/>
          <a:lstStyle>
            <a:lvl1pPr>
              <a:defRPr>
                <a:solidFill>
                  <a:schemeClr val="accent2"/>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accent2"/>
                </a:solidFill>
              </a:defRPr>
            </a:lvl1pPr>
          </a:lstStyle>
          <a:p>
            <a:endParaRPr lang="en-US"/>
          </a:p>
        </p:txBody>
      </p:sp>
      <p:sp>
        <p:nvSpPr>
          <p:cNvPr id="3" name="Text Placeholder 2"/>
          <p:cNvSpPr>
            <a:spLocks noGrp="1"/>
          </p:cNvSpPr>
          <p:nvPr>
            <p:ph type="body" idx="1" hasCustomPrompt="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subtitle</a:t>
            </a:r>
          </a:p>
        </p:txBody>
      </p:sp>
      <p:sp>
        <p:nvSpPr>
          <p:cNvPr id="2" name="Title 1"/>
          <p:cNvSpPr>
            <a:spLocks noGrp="1"/>
          </p:cNvSpPr>
          <p:nvPr>
            <p:ph type="title" hasCustomPrompt="1"/>
          </p:nvPr>
        </p:nvSpPr>
        <p:spPr>
          <a:xfrm>
            <a:off x="581193" y="3043910"/>
            <a:ext cx="11029615" cy="1497507"/>
          </a:xfrm>
        </p:spPr>
        <p:txBody>
          <a:bodyPr anchor="b">
            <a:normAutofit/>
          </a:bodyPr>
          <a:lstStyle>
            <a:lvl1pPr algn="l">
              <a:defRPr sz="3600" b="0" cap="all">
                <a:solidFill>
                  <a:schemeClr val="tx1"/>
                </a:solidFill>
              </a:defRPr>
            </a:lvl1pPr>
          </a:lstStyle>
          <a:p>
            <a:r>
              <a:rPr lang="en-US"/>
              <a:t>Click to edit title</a:t>
            </a:r>
          </a:p>
        </p:txBody>
      </p:sp>
      <p:sp>
        <p:nvSpPr>
          <p:cNvPr id="10" name="Text Placeholder 8">
            <a:extLst>
              <a:ext uri="{FF2B5EF4-FFF2-40B4-BE49-F238E27FC236}">
                <a16:creationId xmlns:a16="http://schemas.microsoft.com/office/drawing/2014/main" id="{5AB23BB5-B346-C841-925B-DEA74F5BE63F}"/>
              </a:ext>
            </a:extLst>
          </p:cNvPr>
          <p:cNvSpPr>
            <a:spLocks noGrp="1"/>
          </p:cNvSpPr>
          <p:nvPr>
            <p:ph type="body" sz="quarter" idx="14"/>
          </p:nvPr>
        </p:nvSpPr>
        <p:spPr>
          <a:xfrm>
            <a:off x="581025" y="5313613"/>
            <a:ext cx="11029614" cy="469900"/>
          </a:xfrm>
        </p:spPr>
        <p:txBody>
          <a:bodyPr>
            <a:noAutofit/>
          </a:bodyPr>
          <a:lstStyle>
            <a:lvl1pPr marL="0" indent="0">
              <a:buNone/>
              <a:defRPr sz="1400" b="1">
                <a:solidFill>
                  <a:schemeClr val="bg1"/>
                </a:solidFill>
              </a:defRPr>
            </a:lvl1pPr>
            <a:lvl2pPr>
              <a:defRPr sz="1400"/>
            </a:lvl2pPr>
            <a:lvl3pPr>
              <a:defRPr sz="1400"/>
            </a:lvl3pPr>
            <a:lvl4pPr>
              <a:defRPr sz="1400"/>
            </a:lvl4pPr>
            <a:lvl5pPr>
              <a:defRPr sz="1400"/>
            </a:lvl5pPr>
          </a:lstStyle>
          <a:p>
            <a:pPr lvl="0"/>
            <a:endParaRPr lang="en-US"/>
          </a:p>
        </p:txBody>
      </p:sp>
    </p:spTree>
    <p:extLst>
      <p:ext uri="{BB962C8B-B14F-4D97-AF65-F5344CB8AC3E}">
        <p14:creationId xmlns:p14="http://schemas.microsoft.com/office/powerpoint/2010/main" val="17327822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5" name="Date Placeholder 4"/>
          <p:cNvSpPr>
            <a:spLocks noGrp="1"/>
          </p:cNvSpPr>
          <p:nvPr>
            <p:ph type="dt" sz="half" idx="10"/>
          </p:nvPr>
        </p:nvSpPr>
        <p:spPr/>
        <p:txBody>
          <a:bodyPr/>
          <a:lstStyle>
            <a:lvl1pPr>
              <a:defRPr>
                <a:solidFill>
                  <a:schemeClr val="accent2"/>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accent2"/>
                </a:solidFill>
              </a:defRPr>
            </a:lvl1pPr>
          </a:lstStyle>
          <a:p>
            <a:endParaRPr lang="en-US"/>
          </a:p>
        </p:txBody>
      </p:sp>
      <p:sp>
        <p:nvSpPr>
          <p:cNvPr id="4" name="Content Placeholder 3"/>
          <p:cNvSpPr>
            <a:spLocks noGrp="1"/>
          </p:cNvSpPr>
          <p:nvPr>
            <p:ph sz="half" idx="2" hasCustomPrompt="1"/>
          </p:nvPr>
        </p:nvSpPr>
        <p:spPr>
          <a:xfrm>
            <a:off x="6188417" y="2228003"/>
            <a:ext cx="5422392" cy="3633047"/>
          </a:xfrm>
        </p:spPr>
        <p:txBody>
          <a:bodyPr>
            <a:normAutofit/>
          </a:bodyPr>
          <a:lstStyle>
            <a:lvl1pPr>
              <a:buClr>
                <a:schemeClr val="accent2"/>
              </a:buClr>
              <a:defRPr/>
            </a:lvl1pPr>
            <a:lvl2pPr>
              <a:buClr>
                <a:schemeClr val="accent2"/>
              </a:buClr>
              <a:defRPr/>
            </a:lvl2pPr>
            <a:lvl3pPr>
              <a:buClr>
                <a:schemeClr val="accent2"/>
              </a:buClr>
              <a:defRPr/>
            </a:lvl3pPr>
          </a:lstStyle>
          <a:p>
            <a:pPr lvl="0"/>
            <a:r>
              <a:rPr lang="en-US"/>
              <a:t>Edit text (Click icon below if you want to add an object and alt text)</a:t>
            </a:r>
          </a:p>
          <a:p>
            <a:pPr lvl="1"/>
            <a:r>
              <a:rPr lang="en-US"/>
              <a:t>Second level</a:t>
            </a:r>
          </a:p>
          <a:p>
            <a:pPr lvl="2"/>
            <a:endParaRPr lang="en-US"/>
          </a:p>
        </p:txBody>
      </p:sp>
      <p:sp>
        <p:nvSpPr>
          <p:cNvPr id="3" name="Content Placeholder 2"/>
          <p:cNvSpPr>
            <a:spLocks noGrp="1"/>
          </p:cNvSpPr>
          <p:nvPr>
            <p:ph sz="half" idx="1" hasCustomPrompt="1"/>
          </p:nvPr>
        </p:nvSpPr>
        <p:spPr>
          <a:xfrm>
            <a:off x="581193" y="2228003"/>
            <a:ext cx="5422390" cy="3633047"/>
          </a:xfrm>
        </p:spPr>
        <p:txBody>
          <a:bodyPr>
            <a:normAutofit/>
          </a:bodyPr>
          <a:lstStyle>
            <a:lvl1pPr>
              <a:buClr>
                <a:schemeClr val="accent2"/>
              </a:buClr>
              <a:defRPr/>
            </a:lvl1pPr>
            <a:lvl2pPr>
              <a:buClr>
                <a:schemeClr val="accent2"/>
              </a:buClr>
              <a:defRPr/>
            </a:lvl2pPr>
            <a:lvl3pPr>
              <a:buClr>
                <a:schemeClr val="accent2"/>
              </a:buClr>
              <a:defRPr/>
            </a:lvl3pPr>
          </a:lstStyle>
          <a:p>
            <a:pPr lvl="0"/>
            <a:r>
              <a:rPr lang="en-US"/>
              <a:t>Edit text (Click icon below if you want to add an object and alt text)</a:t>
            </a:r>
          </a:p>
          <a:p>
            <a:pPr lvl="1"/>
            <a:r>
              <a:rPr lang="en-US"/>
              <a:t>Second level</a:t>
            </a:r>
          </a:p>
          <a:p>
            <a:pPr lvl="2"/>
            <a:endParaRPr lang="en-US"/>
          </a:p>
        </p:txBody>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Tree>
    <p:extLst>
      <p:ext uri="{BB962C8B-B14F-4D97-AF65-F5344CB8AC3E}">
        <p14:creationId xmlns:p14="http://schemas.microsoft.com/office/powerpoint/2010/main" val="20953817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7" name="Date Placeholder 6"/>
          <p:cNvSpPr>
            <a:spLocks noGrp="1"/>
          </p:cNvSpPr>
          <p:nvPr>
            <p:ph type="dt" sz="half" idx="10"/>
          </p:nvPr>
        </p:nvSpPr>
        <p:spPr/>
        <p:txBody>
          <a:bodyPr/>
          <a:lstStyle>
            <a:lvl1pPr>
              <a:defRPr>
                <a:solidFill>
                  <a:schemeClr val="accent2"/>
                </a:solidFill>
              </a:defRPr>
            </a:lvl1pPr>
          </a:lstStyle>
          <a:p>
            <a:endParaRPr lang="en-US"/>
          </a:p>
        </p:txBody>
      </p:sp>
      <p:sp>
        <p:nvSpPr>
          <p:cNvPr id="8" name="Footer Placeholder 7"/>
          <p:cNvSpPr>
            <a:spLocks noGrp="1"/>
          </p:cNvSpPr>
          <p:nvPr>
            <p:ph type="ftr" sz="quarter" idx="11"/>
          </p:nvPr>
        </p:nvSpPr>
        <p:spPr/>
        <p:txBody>
          <a:bodyPr/>
          <a:lstStyle>
            <a:lvl1pPr>
              <a:defRPr>
                <a:solidFill>
                  <a:schemeClr val="accent2"/>
                </a:solidFill>
              </a:defRPr>
            </a:lvl1pPr>
          </a:lstStyle>
          <a:p>
            <a:endParaRPr lang="en-US"/>
          </a:p>
        </p:txBody>
      </p:sp>
      <p:sp>
        <p:nvSpPr>
          <p:cNvPr id="6" name="Content Placeholder 5"/>
          <p:cNvSpPr>
            <a:spLocks noGrp="1"/>
          </p:cNvSpPr>
          <p:nvPr>
            <p:ph sz="quarter" idx="4" hasCustomPrompt="1"/>
          </p:nvPr>
        </p:nvSpPr>
        <p:spPr>
          <a:xfrm>
            <a:off x="6217709" y="2672057"/>
            <a:ext cx="5393100" cy="2934999"/>
          </a:xfrm>
        </p:spPr>
        <p:txBody>
          <a:bodyPr anchor="t">
            <a:normAutofit/>
          </a:bodyPr>
          <a:lstStyle>
            <a:lvl1pPr>
              <a:buClr>
                <a:schemeClr val="accent2"/>
              </a:buClr>
              <a:defRPr/>
            </a:lvl1pPr>
            <a:lvl2pPr>
              <a:buClr>
                <a:schemeClr val="accent2"/>
              </a:buClr>
              <a:defRPr/>
            </a:lvl2pPr>
            <a:lvl3pPr>
              <a:buClr>
                <a:schemeClr val="accent2"/>
              </a:buClr>
              <a:defRPr/>
            </a:lvl3pPr>
          </a:lstStyle>
          <a:p>
            <a:pPr lvl="0"/>
            <a:r>
              <a:rPr lang="en-US"/>
              <a:t>Edit text (Click icon below if you want to add an object and alt text)</a:t>
            </a:r>
          </a:p>
          <a:p>
            <a:pPr lvl="1"/>
            <a:r>
              <a:rPr lang="en-US"/>
              <a:t>Second level</a:t>
            </a:r>
          </a:p>
          <a:p>
            <a:pPr lvl="2"/>
            <a:endParaRPr lang="en-US"/>
          </a:p>
        </p:txBody>
      </p:sp>
      <p:sp>
        <p:nvSpPr>
          <p:cNvPr id="5" name="Text Placeholder 4"/>
          <p:cNvSpPr>
            <a:spLocks noGrp="1"/>
          </p:cNvSpPr>
          <p:nvPr>
            <p:ph type="body" sz="quarter" idx="3" hasCustomPrompt="1"/>
          </p:nvPr>
        </p:nvSpPr>
        <p:spPr>
          <a:xfrm>
            <a:off x="6202002" y="1996897"/>
            <a:ext cx="5087073" cy="553373"/>
          </a:xfrm>
        </p:spPr>
        <p:txBody>
          <a:bodyPr anchor="b">
            <a:no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subtitle</a:t>
            </a:r>
          </a:p>
        </p:txBody>
      </p:sp>
      <p:sp>
        <p:nvSpPr>
          <p:cNvPr id="4" name="Content Placeholder 3"/>
          <p:cNvSpPr>
            <a:spLocks noGrp="1"/>
          </p:cNvSpPr>
          <p:nvPr>
            <p:ph sz="half" idx="2" hasCustomPrompt="1"/>
          </p:nvPr>
        </p:nvSpPr>
        <p:spPr>
          <a:xfrm>
            <a:off x="581194" y="2672057"/>
            <a:ext cx="5393100" cy="2934999"/>
          </a:xfrm>
        </p:spPr>
        <p:txBody>
          <a:bodyPr anchor="t">
            <a:normAutofit/>
          </a:bodyPr>
          <a:lstStyle>
            <a:lvl1pPr>
              <a:buClr>
                <a:schemeClr val="accent2"/>
              </a:buClr>
              <a:defRPr/>
            </a:lvl1pPr>
            <a:lvl2pPr>
              <a:buClr>
                <a:schemeClr val="accent2"/>
              </a:buClr>
              <a:defRPr/>
            </a:lvl2pPr>
          </a:lstStyle>
          <a:p>
            <a:pPr lvl="0"/>
            <a:r>
              <a:rPr lang="en-US"/>
              <a:t>Edit text (Click icon below if you want to add an object and alt text)</a:t>
            </a:r>
          </a:p>
          <a:p>
            <a:pPr lvl="1"/>
            <a:r>
              <a:rPr lang="en-US"/>
              <a:t>Second level</a:t>
            </a:r>
          </a:p>
        </p:txBody>
      </p:sp>
      <p:sp>
        <p:nvSpPr>
          <p:cNvPr id="3" name="Text Placeholder 2"/>
          <p:cNvSpPr>
            <a:spLocks noGrp="1"/>
          </p:cNvSpPr>
          <p:nvPr>
            <p:ph type="body" idx="1" hasCustomPrompt="1"/>
          </p:nvPr>
        </p:nvSpPr>
        <p:spPr>
          <a:xfrm>
            <a:off x="582419" y="1996897"/>
            <a:ext cx="5087075" cy="536005"/>
          </a:xfrm>
        </p:spPr>
        <p:txBody>
          <a:bodyPr anchor="b">
            <a:noAutofit/>
          </a:bodyPr>
          <a:lstStyle>
            <a:lvl1pPr marL="0" indent="0">
              <a:buNone/>
              <a:defRPr sz="22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subtitle</a:t>
            </a:r>
          </a:p>
        </p:txBody>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Tree>
    <p:extLst>
      <p:ext uri="{BB962C8B-B14F-4D97-AF65-F5344CB8AC3E}">
        <p14:creationId xmlns:p14="http://schemas.microsoft.com/office/powerpoint/2010/main" val="10926277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3" name="Date Placeholder 2"/>
          <p:cNvSpPr>
            <a:spLocks noGrp="1"/>
          </p:cNvSpPr>
          <p:nvPr>
            <p:ph type="dt" sz="half" idx="10"/>
          </p:nvPr>
        </p:nvSpPr>
        <p:spPr/>
        <p:txBody>
          <a:bodyPr/>
          <a:lstStyle>
            <a:lvl1pPr>
              <a:defRPr>
                <a:solidFill>
                  <a:schemeClr val="accent2"/>
                </a:solidFill>
              </a:defRPr>
            </a:lvl1pPr>
          </a:lstStyle>
          <a:p>
            <a:endParaRPr lang="en-US"/>
          </a:p>
        </p:txBody>
      </p:sp>
      <p:sp>
        <p:nvSpPr>
          <p:cNvPr id="4" name="Footer Placeholder 3"/>
          <p:cNvSpPr>
            <a:spLocks noGrp="1"/>
          </p:cNvSpPr>
          <p:nvPr>
            <p:ph type="ftr" sz="quarter" idx="11"/>
          </p:nvPr>
        </p:nvSpPr>
        <p:spPr/>
        <p:txBody>
          <a:bodyPr/>
          <a:lstStyle>
            <a:lvl1pPr>
              <a:defRPr>
                <a:solidFill>
                  <a:schemeClr val="accent2"/>
                </a:solidFill>
              </a:defRPr>
            </a:lvl1pPr>
          </a:lstStyle>
          <a:p>
            <a:endParaRPr lang="en-US"/>
          </a:p>
        </p:txBody>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extLst>
      <p:ext uri="{BB962C8B-B14F-4D97-AF65-F5344CB8AC3E}">
        <p14:creationId xmlns:p14="http://schemas.microsoft.com/office/powerpoint/2010/main" val="36210651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2" name="Date Placeholder 1"/>
          <p:cNvSpPr>
            <a:spLocks noGrp="1"/>
          </p:cNvSpPr>
          <p:nvPr>
            <p:ph type="dt" sz="half" idx="10"/>
          </p:nvPr>
        </p:nvSpPr>
        <p:spPr/>
        <p:txBody>
          <a:bodyPr/>
          <a:lstStyle>
            <a:lvl1pPr>
              <a:defRPr>
                <a:solidFill>
                  <a:schemeClr val="accent2"/>
                </a:solidFill>
              </a:defRPr>
            </a:lvl1pPr>
          </a:lstStyle>
          <a:p>
            <a:endParaRPr lang="en-US"/>
          </a:p>
        </p:txBody>
      </p:sp>
      <p:sp>
        <p:nvSpPr>
          <p:cNvPr id="3" name="Footer Placeholder 2"/>
          <p:cNvSpPr>
            <a:spLocks noGrp="1"/>
          </p:cNvSpPr>
          <p:nvPr>
            <p:ph type="ftr" sz="quarter" idx="11"/>
          </p:nvPr>
        </p:nvSpPr>
        <p:spPr/>
        <p:txBody>
          <a:bodyPr/>
          <a:lstStyle>
            <a:lvl1pPr>
              <a:defRPr>
                <a:solidFill>
                  <a:schemeClr val="accent2"/>
                </a:solidFill>
              </a:defRPr>
            </a:lvl1pPr>
          </a:lstStyle>
          <a:p>
            <a:endParaRPr lang="en-US"/>
          </a:p>
        </p:txBody>
      </p:sp>
      <p:sp>
        <p:nvSpPr>
          <p:cNvPr id="5" name="Title 4">
            <a:extLst>
              <a:ext uri="{FF2B5EF4-FFF2-40B4-BE49-F238E27FC236}">
                <a16:creationId xmlns:a16="http://schemas.microsoft.com/office/drawing/2014/main" id="{5DB9CE9B-DAED-41FA-9F9A-7E5369768EA4}"/>
              </a:ext>
            </a:extLst>
          </p:cNvPr>
          <p:cNvSpPr>
            <a:spLocks noGrp="1"/>
          </p:cNvSpPr>
          <p:nvPr>
            <p:ph type="title"/>
          </p:nvPr>
        </p:nvSpPr>
        <p:spPr/>
        <p:txBody>
          <a:bodyPr>
            <a:normAutofit/>
          </a:bodyPr>
          <a:lstStyle>
            <a:lvl1pPr algn="ctr">
              <a:defRPr sz="1800"/>
            </a:lvl1pPr>
          </a:lstStyle>
          <a:p>
            <a:r>
              <a:rPr lang="en-US"/>
              <a:t>Click to edit Master title style</a:t>
            </a:r>
          </a:p>
        </p:txBody>
      </p:sp>
    </p:spTree>
    <p:extLst>
      <p:ext uri="{BB962C8B-B14F-4D97-AF65-F5344CB8AC3E}">
        <p14:creationId xmlns:p14="http://schemas.microsoft.com/office/powerpoint/2010/main" val="22936334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7DEDE8-E670-6E4A-9B5B-1EA16269621E}"/>
              </a:ext>
              <a:ext uri="{C183D7F6-B498-43B3-948B-1728B52AA6E4}">
                <adec:decorative xmlns:adec="http://schemas.microsoft.com/office/drawing/2017/decorative" val="1"/>
              </a:ext>
            </a:extLst>
          </p:cNvPr>
          <p:cNvSpPr>
            <a:spLocks noChangeAspect="1"/>
          </p:cNvSpPr>
          <p:nvPr userDrawn="1"/>
        </p:nvSpPr>
        <p:spPr>
          <a:xfrm>
            <a:off x="0" y="5141974"/>
            <a:ext cx="12192000" cy="1716026"/>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5" name="Date Placeholder 4"/>
          <p:cNvSpPr>
            <a:spLocks noGrp="1"/>
          </p:cNvSpPr>
          <p:nvPr>
            <p:ph type="dt" sz="half" idx="10"/>
          </p:nvPr>
        </p:nvSpPr>
        <p:spPr/>
        <p:txBody>
          <a:bodyPr/>
          <a:lstStyle>
            <a:lvl1pPr>
              <a:defRPr>
                <a:solidFill>
                  <a:schemeClr val="accent2"/>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accent2"/>
                </a:solidFill>
              </a:defRPr>
            </a:lvl1pPr>
          </a:lstStyle>
          <a:p>
            <a:endParaRPr lang="en-US"/>
          </a:p>
        </p:txBody>
      </p:sp>
      <p:sp>
        <p:nvSpPr>
          <p:cNvPr id="4" name="Text Placeholder 3"/>
          <p:cNvSpPr>
            <a:spLocks noGrp="1"/>
          </p:cNvSpPr>
          <p:nvPr>
            <p:ph type="body" sz="half" idx="2" hasCustomPrompt="1"/>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text</a:t>
            </a:r>
          </a:p>
        </p:txBody>
      </p:sp>
      <p:sp>
        <p:nvSpPr>
          <p:cNvPr id="2" name="Title 1"/>
          <p:cNvSpPr>
            <a:spLocks noGrp="1"/>
          </p:cNvSpPr>
          <p:nvPr>
            <p:ph type="title" hasCustomPrompt="1"/>
          </p:nvPr>
        </p:nvSpPr>
        <p:spPr>
          <a:xfrm>
            <a:off x="581192" y="5262296"/>
            <a:ext cx="4909445" cy="689514"/>
          </a:xfrm>
        </p:spPr>
        <p:txBody>
          <a:bodyPr anchor="ctr"/>
          <a:lstStyle>
            <a:lvl1pPr algn="l">
              <a:defRPr sz="2000" b="0">
                <a:solidFill>
                  <a:schemeClr val="bg1"/>
                </a:solidFill>
              </a:defRPr>
            </a:lvl1pPr>
          </a:lstStyle>
          <a:p>
            <a:r>
              <a:rPr lang="en-US"/>
              <a:t>Click to edit title</a:t>
            </a:r>
          </a:p>
        </p:txBody>
      </p:sp>
      <p:sp>
        <p:nvSpPr>
          <p:cNvPr id="3" name="Content Placeholder 2"/>
          <p:cNvSpPr>
            <a:spLocks noGrp="1"/>
          </p:cNvSpPr>
          <p:nvPr>
            <p:ph idx="1" hasCustomPrompt="1"/>
          </p:nvPr>
        </p:nvSpPr>
        <p:spPr>
          <a:xfrm>
            <a:off x="447816" y="601200"/>
            <a:ext cx="11292840" cy="4204800"/>
          </a:xfrm>
        </p:spPr>
        <p:txBody>
          <a:bodyPr anchor="ctr">
            <a:normAutofit/>
          </a:bodyPr>
          <a:lstStyle>
            <a:lvl1pPr>
              <a:buClr>
                <a:schemeClr val="accent2"/>
              </a:buClr>
              <a:defRPr sz="2000">
                <a:solidFill>
                  <a:schemeClr val="tx1"/>
                </a:solidFill>
              </a:defRPr>
            </a:lvl1pPr>
            <a:lvl2pPr>
              <a:buClr>
                <a:schemeClr val="accent2"/>
              </a:buClr>
              <a:defRPr sz="1800">
                <a:solidFill>
                  <a:schemeClr val="tx1"/>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text (Click icon below if you want to add an object and alt text)</a:t>
            </a:r>
          </a:p>
          <a:p>
            <a:pPr lvl="1"/>
            <a:r>
              <a:rPr lang="en-US"/>
              <a:t>Second level</a:t>
            </a:r>
          </a:p>
        </p:txBody>
      </p:sp>
      <p:grpSp>
        <p:nvGrpSpPr>
          <p:cNvPr id="21" name="Group 20">
            <a:extLst>
              <a:ext uri="{FF2B5EF4-FFF2-40B4-BE49-F238E27FC236}">
                <a16:creationId xmlns:a16="http://schemas.microsoft.com/office/drawing/2014/main" id="{579AA7BB-974F-E84A-B566-05869773E314}"/>
              </a:ex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22" name="Rectangle 21">
              <a:extLst>
                <a:ext uri="{FF2B5EF4-FFF2-40B4-BE49-F238E27FC236}">
                  <a16:creationId xmlns:a16="http://schemas.microsoft.com/office/drawing/2014/main" id="{356847A6-EA62-864C-8F73-8D4F22CF3C63}"/>
                </a:ext>
              </a:extLst>
            </p:cNvPr>
            <p:cNvSpPr/>
            <p:nvPr userDrawn="1"/>
          </p:nvSpPr>
          <p:spPr>
            <a:xfrm>
              <a:off x="446534" y="6478060"/>
              <a:ext cx="7205216" cy="9771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23" name="Group 22">
              <a:extLst>
                <a:ext uri="{FF2B5EF4-FFF2-40B4-BE49-F238E27FC236}">
                  <a16:creationId xmlns:a16="http://schemas.microsoft.com/office/drawing/2014/main" id="{F7EDF027-5635-9C4D-A299-A4E3F4715C5A}"/>
                </a:ext>
              </a:extLst>
            </p:cNvPr>
            <p:cNvGrpSpPr/>
            <p:nvPr userDrawn="1"/>
          </p:nvGrpSpPr>
          <p:grpSpPr>
            <a:xfrm>
              <a:off x="7591778" y="6478439"/>
              <a:ext cx="4147930" cy="97339"/>
              <a:chOff x="6119314" y="6478440"/>
              <a:chExt cx="5676839" cy="93810"/>
            </a:xfrm>
          </p:grpSpPr>
          <p:sp>
            <p:nvSpPr>
              <p:cNvPr id="24" name="Rectangle 23">
                <a:extLst>
                  <a:ext uri="{FF2B5EF4-FFF2-40B4-BE49-F238E27FC236}">
                    <a16:creationId xmlns:a16="http://schemas.microsoft.com/office/drawing/2014/main" id="{DCD1339F-5D50-D841-AF07-18072EAA1C2F}"/>
                  </a:ext>
                </a:extLst>
              </p:cNvPr>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069AEA2-8ACF-364D-9BA5-16153A5A3366}"/>
                  </a:ext>
                </a:extLst>
              </p:cNvPr>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3D3ED226-CF0C-5F4D-88F8-82C5BE86F9B3}"/>
                  </a:ext>
                </a:extLst>
              </p:cNvPr>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C761B2A3-9A47-354B-840D-75377C2D3A91}"/>
                  </a:ext>
                </a:extLst>
              </p:cNvPr>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CE9C2DBE-9B02-044C-A30C-6E75562E8333}"/>
                  </a:ext>
                </a:extLst>
              </p:cNvPr>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5EBD1FEB-E29D-8C41-B7B9-1BFE020C1D1B}"/>
                  </a:ext>
                </a:extLst>
              </p:cNvPr>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97284B2B-4025-AC47-988F-FEEDE2C99495}"/>
                  </a:ext>
                </a:extLst>
              </p:cNvPr>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Tree>
    <p:extLst>
      <p:ext uri="{BB962C8B-B14F-4D97-AF65-F5344CB8AC3E}">
        <p14:creationId xmlns:p14="http://schemas.microsoft.com/office/powerpoint/2010/main" val="42683502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a:solidFill>
                  <a:schemeClr val="accent2"/>
                </a:solidFill>
              </a:defRPr>
            </a:lvl1pPr>
          </a:lstStyle>
          <a:p>
            <a:fld id="{D57F1E4F-1CFF-5643-939E-217C01CDF565}" type="slidenum">
              <a:rPr lang="en-US" smtClean="0"/>
              <a:pPr/>
              <a:t>‹#›</a:t>
            </a:fld>
            <a:endParaRPr lang="en-US"/>
          </a:p>
        </p:txBody>
      </p:sp>
      <p:sp>
        <p:nvSpPr>
          <p:cNvPr id="5" name="Date Placeholder 4"/>
          <p:cNvSpPr>
            <a:spLocks noGrp="1"/>
          </p:cNvSpPr>
          <p:nvPr>
            <p:ph type="dt" sz="half" idx="10"/>
          </p:nvPr>
        </p:nvSpPr>
        <p:spPr/>
        <p:txBody>
          <a:bodyPr/>
          <a:lstStyle>
            <a:lvl1pPr>
              <a:defRPr>
                <a:solidFill>
                  <a:schemeClr val="accent2"/>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accent2"/>
                </a:solidFill>
              </a:defRPr>
            </a:lvl1pPr>
          </a:lstStyle>
          <a:p>
            <a:endParaRPr lang="en-US"/>
          </a:p>
        </p:txBody>
      </p:sp>
      <p:sp>
        <p:nvSpPr>
          <p:cNvPr id="4" name="Text Placeholder 3"/>
          <p:cNvSpPr>
            <a:spLocks noGrp="1"/>
          </p:cNvSpPr>
          <p:nvPr>
            <p:ph type="body" sz="half" idx="2" hasCustomPrompt="1"/>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text</a:t>
            </a:r>
          </a:p>
        </p:txBody>
      </p:sp>
      <p:sp>
        <p:nvSpPr>
          <p:cNvPr id="2" name="Title 1"/>
          <p:cNvSpPr>
            <a:spLocks noGrp="1"/>
          </p:cNvSpPr>
          <p:nvPr>
            <p:ph type="title" hasCustomPrompt="1"/>
          </p:nvPr>
        </p:nvSpPr>
        <p:spPr>
          <a:xfrm>
            <a:off x="581193" y="4693389"/>
            <a:ext cx="11029616" cy="566738"/>
          </a:xfrm>
        </p:spPr>
        <p:txBody>
          <a:bodyPr anchor="b">
            <a:normAutofit/>
          </a:bodyPr>
          <a:lstStyle>
            <a:lvl1pPr algn="l">
              <a:defRPr sz="2400" b="0">
                <a:solidFill>
                  <a:schemeClr val="accent2"/>
                </a:solidFill>
              </a:defRPr>
            </a:lvl1pPr>
          </a:lstStyle>
          <a:p>
            <a:r>
              <a:rPr lang="en-US"/>
              <a:t>Click to edit title</a:t>
            </a:r>
          </a:p>
        </p:txBody>
      </p:sp>
      <p:sp>
        <p:nvSpPr>
          <p:cNvPr id="3" name="Picture Placeholder 2" descr="enter alt text"/>
          <p:cNvSpPr>
            <a:spLocks noGrp="1" noChangeAspect="1"/>
          </p:cNvSpPr>
          <p:nvPr>
            <p:ph type="pic" idx="1" hasCustomPrompt="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below if you want to add an object and alt text)</a:t>
            </a:r>
          </a:p>
        </p:txBody>
      </p:sp>
    </p:spTree>
    <p:extLst>
      <p:ext uri="{BB962C8B-B14F-4D97-AF65-F5344CB8AC3E}">
        <p14:creationId xmlns:p14="http://schemas.microsoft.com/office/powerpoint/2010/main" val="14691754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a:spLocks noChangeAspect="1"/>
          </p:cNvSpPr>
          <p:nvPr/>
        </p:nvSpPr>
        <p:spPr>
          <a:xfrm>
            <a:off x="440286" y="614407"/>
            <a:ext cx="11309338" cy="1189298"/>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3" name="Vertical Text Placeholder 2"/>
          <p:cNvSpPr>
            <a:spLocks noGrp="1"/>
          </p:cNvSpPr>
          <p:nvPr>
            <p:ph type="body" orient="vert" idx="1" hasCustomPrompt="1"/>
          </p:nvPr>
        </p:nvSpPr>
        <p:spPr/>
        <p:txBody>
          <a:bodyPr vert="horz" anchor="t"/>
          <a:lstStyle>
            <a:lvl1pPr algn="l">
              <a:buClr>
                <a:schemeClr val="accent2"/>
              </a:buClr>
              <a:defRPr/>
            </a:lvl1pPr>
            <a:lvl2pPr algn="l">
              <a:buClr>
                <a:schemeClr val="accent2"/>
              </a:buClr>
              <a:defRPr/>
            </a:lvl2pPr>
            <a:lvl3pPr algn="l">
              <a:defRPr/>
            </a:lvl3pPr>
            <a:lvl4pPr algn="l">
              <a:defRPr/>
            </a:lvl4pPr>
            <a:lvl5pPr algn="l">
              <a:defRPr/>
            </a:lvl5pPr>
          </a:lstStyle>
          <a:p>
            <a:pPr lvl="0"/>
            <a:r>
              <a:rPr lang="en-US"/>
              <a:t>Edit Master text styles</a:t>
            </a:r>
          </a:p>
          <a:p>
            <a:pPr lvl="1"/>
            <a:r>
              <a:rPr lang="en-US"/>
              <a:t>Second level</a:t>
            </a:r>
          </a:p>
        </p:txBody>
      </p:sp>
      <p:sp>
        <p:nvSpPr>
          <p:cNvPr id="9" name="Title 1"/>
          <p:cNvSpPr>
            <a:spLocks noGrp="1"/>
          </p:cNvSpPr>
          <p:nvPr>
            <p:ph type="title"/>
          </p:nvPr>
        </p:nvSpPr>
        <p:spPr>
          <a:xfrm>
            <a:off x="581192" y="702156"/>
            <a:ext cx="11029616" cy="1013800"/>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2855259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a:spLocks noChangeAspect="1"/>
          </p:cNvSpPr>
          <p:nvPr/>
        </p:nvSpPr>
        <p:spPr>
          <a:xfrm>
            <a:off x="8839201" y="599725"/>
            <a:ext cx="2906817" cy="5816950"/>
          </a:xfrm>
          <a:prstGeom prst="rect">
            <a:avLst/>
          </a:prstGeom>
          <a:solidFill>
            <a:srgbClr val="122C4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3" name="Vertical Text Placeholder 2"/>
          <p:cNvSpPr>
            <a:spLocks noGrp="1"/>
          </p:cNvSpPr>
          <p:nvPr>
            <p:ph type="body" orient="vert" idx="1" hasCustomPrompt="1"/>
          </p:nvPr>
        </p:nvSpPr>
        <p:spPr>
          <a:xfrm>
            <a:off x="774923" y="675726"/>
            <a:ext cx="7896279" cy="5183073"/>
          </a:xfrm>
        </p:spPr>
        <p:txBody>
          <a:bodyPr vert="eaVert" anchor="t"/>
          <a:lstStyle>
            <a:lvl1pPr>
              <a:buClr>
                <a:schemeClr val="accent2"/>
              </a:buClr>
              <a:defRPr/>
            </a:lvl1pPr>
            <a:lvl2pPr>
              <a:buClr>
                <a:schemeClr val="accent2"/>
              </a:buClr>
              <a:defRPr/>
            </a:lvl2pPr>
            <a:lvl3pPr marL="630000" indent="0">
              <a:buNone/>
              <a:defRPr/>
            </a:lvl3pPr>
          </a:lstStyle>
          <a:p>
            <a:pPr lvl="0"/>
            <a:r>
              <a:rPr lang="en-US"/>
              <a:t>Edit Master text styles</a:t>
            </a:r>
          </a:p>
          <a:p>
            <a:pPr lvl="1"/>
            <a:r>
              <a:rPr lang="en-US"/>
              <a:t>Second level</a:t>
            </a:r>
          </a:p>
        </p:txBody>
      </p:sp>
      <p:sp>
        <p:nvSpPr>
          <p:cNvPr id="2" name="Vertical Title 1"/>
          <p:cNvSpPr>
            <a:spLocks noGrp="1"/>
          </p:cNvSpPr>
          <p:nvPr>
            <p:ph type="title" orient="vert"/>
          </p:nvPr>
        </p:nvSpPr>
        <p:spPr>
          <a:xfrm>
            <a:off x="8839201" y="675726"/>
            <a:ext cx="2004164" cy="5183073"/>
          </a:xfrm>
        </p:spPr>
        <p:txBody>
          <a:bodyPr vert="eaVert"/>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894824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7.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image" Target="../media/image39.jpeg"/><Relationship Id="rId5" Type="http://schemas.openxmlformats.org/officeDocument/2006/relationships/theme" Target="../theme/theme10.xml"/><Relationship Id="rId4"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theme" Target="../theme/theme11.xml"/><Relationship Id="rId1"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theme" Target="../theme/theme12.xml"/><Relationship Id="rId5" Type="http://schemas.openxmlformats.org/officeDocument/2006/relationships/slideLayout" Target="../slideLayouts/slideLayout114.xml"/><Relationship Id="rId4"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17.xml"/><Relationship Id="rId7" Type="http://schemas.openxmlformats.org/officeDocument/2006/relationships/image" Target="../media/image47.png"/><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theme" Target="../theme/theme13.xml"/><Relationship Id="rId5" Type="http://schemas.openxmlformats.org/officeDocument/2006/relationships/slideLayout" Target="../slideLayouts/slideLayout119.xml"/><Relationship Id="rId4" Type="http://schemas.openxmlformats.org/officeDocument/2006/relationships/slideLayout" Target="../slideLayouts/slideLayout11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image" Target="../media/image51.png"/><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theme" Target="../theme/theme14.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5.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55.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image" Target="../media/image60.jpeg"/><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theme" Target="../theme/theme16.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theme" Target="../theme/theme17.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slideLayout" Target="../slideLayouts/slideLayout18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6" Type="http://schemas.openxmlformats.org/officeDocument/2006/relationships/image" Target="../media/image63.png"/><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5" Type="http://schemas.openxmlformats.org/officeDocument/2006/relationships/image" Target="../media/image62.png"/><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1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1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7.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3.jpe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6.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14.jpe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7.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image" Target="../media/image1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image" Target="../media/image16.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theme" Target="../theme/theme8.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image" Target="../media/image28.png"/><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548640" y="228600"/>
            <a:ext cx="10972800" cy="4572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p>
            <a:r>
              <a:t>Title Text</a:t>
            </a:r>
          </a:p>
        </p:txBody>
      </p:sp>
      <p:sp>
        <p:nvSpPr>
          <p:cNvPr id="7" name="Body Level One…"/>
          <p:cNvSpPr txBox="1">
            <a:spLocks noGrp="1"/>
          </p:cNvSpPr>
          <p:nvPr>
            <p:ph type="body" idx="1"/>
          </p:nvPr>
        </p:nvSpPr>
        <p:spPr>
          <a:xfrm>
            <a:off x="548640" y="1017160"/>
            <a:ext cx="10972800" cy="52578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endParaRPr/>
          </a:p>
        </p:txBody>
      </p:sp>
      <p:pic>
        <p:nvPicPr>
          <p:cNvPr id="4" name="Picture 3">
            <a:extLst>
              <a:ext uri="{FF2B5EF4-FFF2-40B4-BE49-F238E27FC236}">
                <a16:creationId xmlns:a16="http://schemas.microsoft.com/office/drawing/2014/main" id="{946FCCF0-8AC0-ED4C-8D03-7FA5EC43323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pic>
        <p:nvPicPr>
          <p:cNvPr id="5" name="Picture 4">
            <a:extLst>
              <a:ext uri="{FF2B5EF4-FFF2-40B4-BE49-F238E27FC236}">
                <a16:creationId xmlns:a16="http://schemas.microsoft.com/office/drawing/2014/main" id="{488315DD-4F26-4103-BE4B-A385B4DC8FE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26485" y="5878285"/>
            <a:ext cx="1665515" cy="1110343"/>
          </a:xfrm>
          <a:prstGeom prst="rect">
            <a:avLst/>
          </a:prstGeom>
        </p:spPr>
      </p:pic>
    </p:spTree>
    <p:extLst>
      <p:ext uri="{BB962C8B-B14F-4D97-AF65-F5344CB8AC3E}">
        <p14:creationId xmlns:p14="http://schemas.microsoft.com/office/powerpoint/2010/main" val="423308636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90" r:id="rId3"/>
    <p:sldLayoutId id="2147483685" r:id="rId4"/>
    <p:sldLayoutId id="2147483686" r:id="rId5"/>
    <p:sldLayoutId id="2147483687" r:id="rId6"/>
    <p:sldLayoutId id="2147484013" r:id="rId7"/>
    <p:sldLayoutId id="2147484014" r:id="rId8"/>
    <p:sldLayoutId id="2147484068" r:id="rId9"/>
    <p:sldLayoutId id="2147484069" r:id="rId10"/>
    <p:sldLayoutId id="2147484070" r:id="rId11"/>
    <p:sldLayoutId id="2147484091" r:id="rId12"/>
  </p:sldLayoutIdLst>
  <p:transition spd="med"/>
  <p:txStyles>
    <p:titleStyle>
      <a:lvl1pPr marL="0" marR="0" indent="0" algn="l" defTabSz="342900" rtl="0" eaLnBrk="1" latinLnBrk="0" hangingPunct="1">
        <a:lnSpc>
          <a:spcPct val="100000"/>
        </a:lnSpc>
        <a:spcBef>
          <a:spcPts val="0"/>
        </a:spcBef>
        <a:spcAft>
          <a:spcPts val="0"/>
        </a:spcAft>
        <a:buClrTx/>
        <a:buSzTx/>
        <a:buFontTx/>
        <a:buNone/>
        <a:tabLst/>
        <a:defRPr sz="3200" b="1" i="0" u="none" strike="noStrike" cap="none" spc="-45" baseline="0">
          <a:ln>
            <a:noFill/>
          </a:ln>
          <a:solidFill>
            <a:srgbClr val="3E4E8D"/>
          </a:solidFill>
          <a:uFillTx/>
          <a:latin typeface="Montserrat SemiBold" pitchFamily="2" charset="77"/>
          <a:ea typeface="Montserrat SemiBold" pitchFamily="2" charset="77"/>
          <a:cs typeface="Hind Medium" panose="02000000000000000000" pitchFamily="2" charset="77"/>
          <a:sym typeface="Hind Bold"/>
        </a:defRPr>
      </a:lvl1pPr>
      <a:lvl2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2pPr>
      <a:lvl3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3pPr>
      <a:lvl4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4pPr>
      <a:lvl5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5pPr>
      <a:lvl6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6pPr>
      <a:lvl7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7pPr>
      <a:lvl8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8pPr>
      <a:lvl9pPr marL="0" marR="0" indent="0" algn="l" defTabSz="342900" rtl="0" eaLnBrk="1" latinLnBrk="0" hangingPunct="1">
        <a:lnSpc>
          <a:spcPct val="100000"/>
        </a:lnSpc>
        <a:spcBef>
          <a:spcPts val="0"/>
        </a:spcBef>
        <a:spcAft>
          <a:spcPts val="0"/>
        </a:spcAft>
        <a:buClrTx/>
        <a:buSzTx/>
        <a:buFontTx/>
        <a:buNone/>
        <a:tabLst/>
        <a:defRPr sz="2800" b="0" i="0" u="none" strike="noStrike" cap="none" spc="-45" baseline="0">
          <a:ln>
            <a:noFill/>
          </a:ln>
          <a:solidFill>
            <a:srgbClr val="1BA2AC"/>
          </a:solidFill>
          <a:uFillTx/>
          <a:latin typeface="Hind Bold"/>
          <a:ea typeface="Hind Bold"/>
          <a:cs typeface="Hind Bold"/>
          <a:sym typeface="Hind Bold"/>
        </a:defRPr>
      </a:lvl9pPr>
    </p:titleStyle>
    <p:bodyStyle>
      <a:lvl1pPr marL="0" marR="0" indent="0" algn="l" defTabSz="342900" rtl="0" eaLnBrk="1" latinLnBrk="0" hangingPunct="1">
        <a:lnSpc>
          <a:spcPct val="100000"/>
        </a:lnSpc>
        <a:spcBef>
          <a:spcPts val="400"/>
        </a:spcBef>
        <a:spcAft>
          <a:spcPts val="0"/>
        </a:spcAft>
        <a:buClr>
          <a:srgbClr val="52CAE0"/>
        </a:buClr>
        <a:buSzPct val="110000"/>
        <a:buFontTx/>
        <a:buNone/>
        <a:tabLst/>
        <a:defRPr sz="2000" b="0" i="0" u="none" strike="noStrike" cap="none" spc="0" baseline="0">
          <a:ln>
            <a:noFill/>
          </a:ln>
          <a:solidFill>
            <a:schemeClr val="accent6">
              <a:lumMod val="75000"/>
            </a:schemeClr>
          </a:solidFill>
          <a:uFillTx/>
          <a:latin typeface="Montserrat" pitchFamily="2" charset="77"/>
          <a:ea typeface="Montserrat" pitchFamily="2" charset="77"/>
          <a:cs typeface="Hind" panose="02000000000000000000" pitchFamily="2" charset="77"/>
          <a:sym typeface="Hind Regular"/>
        </a:defRPr>
      </a:lvl1pPr>
      <a:lvl2pPr marL="584000" marR="0" indent="-241101" algn="l" defTabSz="342900" rtl="0" eaLnBrk="1" latinLnBrk="0" hangingPunct="1">
        <a:lnSpc>
          <a:spcPct val="100000"/>
        </a:lnSpc>
        <a:spcBef>
          <a:spcPts val="400"/>
        </a:spcBef>
        <a:spcAft>
          <a:spcPts val="0"/>
        </a:spcAft>
        <a:buClr>
          <a:srgbClr val="52CAE0"/>
        </a:buClr>
        <a:buSzPct val="110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2pPr>
      <a:lvl3pPr marL="891538" marR="0" indent="-205738"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3pPr>
      <a:lvl4pPr marL="12660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4pPr>
      <a:lvl5pPr marL="1608992" marR="0" indent="-237392" algn="l" defTabSz="342900" rtl="0" eaLnBrk="1" latinLnBrk="0" hangingPunct="1">
        <a:lnSpc>
          <a:spcPct val="100000"/>
        </a:lnSpc>
        <a:spcBef>
          <a:spcPts val="400"/>
        </a:spcBef>
        <a:spcAft>
          <a:spcPts val="0"/>
        </a:spcAft>
        <a:buClr>
          <a:srgbClr val="52CAE0"/>
        </a:buClr>
        <a:buSzPct val="99000"/>
        <a:buFont typeface="Arial"/>
        <a:buChar char="•"/>
        <a:tabLst/>
        <a:defRPr sz="2000" b="0" i="0" u="none" strike="noStrike" cap="none" spc="0" baseline="0">
          <a:ln>
            <a:noFill/>
          </a:ln>
          <a:solidFill>
            <a:srgbClr val="777777"/>
          </a:solidFill>
          <a:uFillTx/>
          <a:latin typeface="Montserrat" pitchFamily="2" charset="77"/>
          <a:ea typeface="Montserrat" pitchFamily="2" charset="77"/>
          <a:cs typeface="Hind" panose="02000000000000000000" pitchFamily="2" charset="77"/>
          <a:sym typeface="Hind Regular"/>
        </a:defRPr>
      </a:lvl5pPr>
      <a:lvl6pPr marL="19888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eaLnBrk="1" latinLnBrk="0" hangingPunct="1">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p:bodyStyle>
    <p:otherStyle>
      <a:lvl1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1pPr>
      <a:lvl2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2pPr>
      <a:lvl3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3pPr>
      <a:lvl4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4pPr>
      <a:lvl5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5pPr>
      <a:lvl6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6pPr>
      <a:lvl7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7pPr>
      <a:lvl8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8pPr>
      <a:lvl9pPr marL="0" marR="0" indent="0" algn="l" defTabSz="91440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ind Bold"/>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2436" y="78807"/>
            <a:ext cx="11785600" cy="83559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12436" y="996778"/>
            <a:ext cx="11785600" cy="49823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603" y="6062221"/>
            <a:ext cx="3972791" cy="665606"/>
          </a:xfrm>
          <a:prstGeom prst="rect">
            <a:avLst/>
          </a:prstGeom>
        </p:spPr>
      </p:pic>
    </p:spTree>
    <p:extLst>
      <p:ext uri="{BB962C8B-B14F-4D97-AF65-F5344CB8AC3E}">
        <p14:creationId xmlns:p14="http://schemas.microsoft.com/office/powerpoint/2010/main" val="2051505467"/>
      </p:ext>
    </p:extLst>
  </p:cSld>
  <p:clrMap bg1="lt1" tx1="dk1" bg2="lt2" tx2="dk2" accent1="accent1" accent2="accent2" accent3="accent3" accent4="accent4" accent5="accent5" accent6="accent6" hlink="hlink" folHlink="folHlink"/>
  <p:sldLayoutIdLst>
    <p:sldLayoutId id="2147483988" r:id="rId1"/>
    <p:sldLayoutId id="2147484015" r:id="rId2"/>
    <p:sldLayoutId id="2147484016" r:id="rId3"/>
    <p:sldLayoutId id="2147483987" r:id="rId4"/>
  </p:sldLayoutIdLst>
  <p:txStyles>
    <p:titleStyle>
      <a:lvl1pPr algn="ctr" defTabSz="914400" rtl="0" eaLnBrk="1" latinLnBrk="0" hangingPunct="1">
        <a:lnSpc>
          <a:spcPct val="90000"/>
        </a:lnSpc>
        <a:spcBef>
          <a:spcPct val="0"/>
        </a:spcBef>
        <a:buNone/>
        <a:defRPr sz="4400" b="1"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11196" y="6127181"/>
            <a:ext cx="3125835" cy="652647"/>
          </a:xfrm>
          <a:prstGeom prst="rect">
            <a:avLst/>
          </a:prstGeom>
        </p:spPr>
      </p:pic>
      <p:sp>
        <p:nvSpPr>
          <p:cNvPr id="4" name="Text Placeholder 3"/>
          <p:cNvSpPr>
            <a:spLocks noGrp="1"/>
          </p:cNvSpPr>
          <p:nvPr>
            <p:ph type="body" idx="1"/>
          </p:nvPr>
        </p:nvSpPr>
        <p:spPr>
          <a:xfrm>
            <a:off x="612911" y="1868556"/>
            <a:ext cx="10850220" cy="390939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Placeholder 1"/>
          <p:cNvSpPr>
            <a:spLocks noGrp="1"/>
          </p:cNvSpPr>
          <p:nvPr>
            <p:ph type="title"/>
          </p:nvPr>
        </p:nvSpPr>
        <p:spPr>
          <a:xfrm>
            <a:off x="604780" y="425001"/>
            <a:ext cx="10898107" cy="611449"/>
          </a:xfrm>
          <a:prstGeom prst="rect">
            <a:avLst/>
          </a:prstGeom>
        </p:spPr>
        <p:txBody>
          <a:bodyPr vert="horz" wrap="square" lIns="91440" tIns="45720" rIns="91440" bIns="45720" rtlCol="0" anchor="t" anchorCtr="0">
            <a:noAutofit/>
          </a:bodyPr>
          <a:lstStyle/>
          <a:p>
            <a:r>
              <a:rPr lang="en-US"/>
              <a:t>Slide Title Here</a:t>
            </a:r>
          </a:p>
        </p:txBody>
      </p:sp>
      <p:sp>
        <p:nvSpPr>
          <p:cNvPr id="11" name="Footer Placeholder 5"/>
          <p:cNvSpPr>
            <a:spLocks noGrp="1"/>
          </p:cNvSpPr>
          <p:nvPr>
            <p:ph type="ftr" sz="quarter" idx="3"/>
          </p:nvPr>
        </p:nvSpPr>
        <p:spPr>
          <a:xfrm>
            <a:off x="730867" y="6384513"/>
            <a:ext cx="5747876"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r>
              <a:rPr lang="en-US"/>
              <a:t>Presentation Title</a:t>
            </a:r>
          </a:p>
        </p:txBody>
      </p:sp>
      <p:sp>
        <p:nvSpPr>
          <p:cNvPr id="12" name="Slide Number Placeholder 6"/>
          <p:cNvSpPr>
            <a:spLocks noGrp="1"/>
          </p:cNvSpPr>
          <p:nvPr>
            <p:ph type="sldNum" sz="quarter" idx="4"/>
          </p:nvPr>
        </p:nvSpPr>
        <p:spPr>
          <a:xfrm>
            <a:off x="362808" y="6367889"/>
            <a:ext cx="32808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a:p>
        </p:txBody>
      </p:sp>
      <p:cxnSp>
        <p:nvCxnSpPr>
          <p:cNvPr id="9" name="Straight Connector 8"/>
          <p:cNvCxnSpPr/>
          <p:nvPr userDrawn="1"/>
        </p:nvCxnSpPr>
        <p:spPr>
          <a:xfrm>
            <a:off x="370417" y="6024008"/>
            <a:ext cx="11460480" cy="0"/>
          </a:xfrm>
          <a:prstGeom prst="line">
            <a:avLst/>
          </a:prstGeom>
          <a:noFill/>
          <a:ln w="3175" cap="flat">
            <a:solidFill>
              <a:schemeClr val="bg1">
                <a:lumMod val="50000"/>
              </a:schemeClr>
            </a:solidFill>
            <a:prstDash val="solid"/>
            <a:miter lim="800000"/>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1203051825"/>
      </p:ext>
    </p:extLst>
  </p:cSld>
  <p:clrMap bg1="lt1" tx1="dk1" bg2="lt2" tx2="dk2" accent1="accent1" accent2="accent2" accent3="accent3" accent4="accent4" accent5="accent5" accent6="accent6" hlink="hlink" folHlink="folHlink"/>
  <p:sldLayoutIdLst>
    <p:sldLayoutId id="2147483985" r:id="rId1"/>
  </p:sldLayoutIdLst>
  <p:transition>
    <p:fade/>
  </p:transition>
  <p:hf hdr="0"/>
  <p:txStyles>
    <p:titleStyle>
      <a:lvl1pPr algn="l" defTabSz="1219170" rtl="0" eaLnBrk="1" latinLnBrk="0" hangingPunct="1">
        <a:lnSpc>
          <a:spcPct val="85000"/>
        </a:lnSpc>
        <a:spcBef>
          <a:spcPct val="0"/>
        </a:spcBef>
        <a:buNone/>
        <a:defRPr lang="en-US" sz="3700" b="0" kern="1200" cap="none" spc="0" baseline="0" dirty="0" smtClean="0">
          <a:solidFill>
            <a:schemeClr val="tx1"/>
          </a:solidFill>
          <a:latin typeface="+mj-lt"/>
          <a:ea typeface="+mj-ea"/>
          <a:cs typeface="Arial" pitchFamily="34" charset="0"/>
        </a:defRPr>
      </a:lvl1pPr>
    </p:titleStyle>
    <p:bodyStyle>
      <a:lvl1pPr marL="393690" indent="-393690" algn="l" defTabSz="853419" rtl="0" eaLnBrk="1" latinLnBrk="0" hangingPunct="1">
        <a:lnSpc>
          <a:spcPct val="100000"/>
        </a:lnSpc>
        <a:spcBef>
          <a:spcPts val="0"/>
        </a:spcBef>
        <a:spcAft>
          <a:spcPts val="1333"/>
        </a:spcAft>
        <a:buClr>
          <a:schemeClr val="accent1"/>
        </a:buClr>
        <a:buSzPct val="80000"/>
        <a:buFont typeface="Wingdings" charset="2"/>
        <a:buChar char="§"/>
        <a:tabLst/>
        <a:defRPr lang="en-US" sz="2900" b="0" kern="1200" dirty="0" smtClean="0">
          <a:solidFill>
            <a:schemeClr val="tx1"/>
          </a:solidFill>
          <a:latin typeface="+mn-lt"/>
          <a:ea typeface="+mn-ea"/>
          <a:cs typeface="+mn-cs"/>
        </a:defRPr>
      </a:lvl1pPr>
      <a:lvl2pPr marL="772565" indent="-378875" algn="l" defTabSz="853419" rtl="0" eaLnBrk="1" latinLnBrk="0" hangingPunct="1">
        <a:lnSpc>
          <a:spcPct val="100000"/>
        </a:lnSpc>
        <a:spcBef>
          <a:spcPts val="0"/>
        </a:spcBef>
        <a:spcAft>
          <a:spcPts val="1333"/>
        </a:spcAft>
        <a:buClr>
          <a:schemeClr val="accent5">
            <a:lumMod val="50000"/>
          </a:schemeClr>
        </a:buClr>
        <a:buSzPct val="100000"/>
        <a:buFont typeface=".AppleSystemUIFont" charset="0"/>
        <a:buChar char="-"/>
        <a:tabLst/>
        <a:defRPr lang="en-US" sz="2700" b="0" kern="1200" dirty="0" smtClean="0">
          <a:solidFill>
            <a:schemeClr val="tx1"/>
          </a:solidFill>
          <a:latin typeface="+mn-lt"/>
          <a:ea typeface="+mn-ea"/>
          <a:cs typeface="+mn-cs"/>
        </a:defRPr>
      </a:lvl2pPr>
      <a:lvl3pPr marL="1075240" indent="-302676" algn="l" defTabSz="853419" rtl="0" eaLnBrk="1" latinLnBrk="0" hangingPunct="1">
        <a:lnSpc>
          <a:spcPct val="100000"/>
        </a:lnSpc>
        <a:spcBef>
          <a:spcPts val="0"/>
        </a:spcBef>
        <a:spcAft>
          <a:spcPts val="1333"/>
        </a:spcAft>
        <a:buClr>
          <a:schemeClr val="accent1"/>
        </a:buClr>
        <a:buSzPct val="80000"/>
        <a:buFont typeface="Wingdings" charset="2"/>
        <a:buChar char="§"/>
        <a:tabLst/>
        <a:defRPr lang="en-US" sz="2400" b="0" kern="1200" dirty="0" smtClean="0">
          <a:solidFill>
            <a:schemeClr val="tx1"/>
          </a:solidFill>
          <a:latin typeface="+mn-lt"/>
          <a:ea typeface="+mn-ea"/>
          <a:cs typeface="+mn-cs"/>
        </a:defRPr>
      </a:lvl3pPr>
      <a:lvl4pPr marL="1371566" indent="-296326" algn="l" defTabSz="853419" rtl="0" eaLnBrk="1" latinLnBrk="0" hangingPunct="1">
        <a:lnSpc>
          <a:spcPct val="100000"/>
        </a:lnSpc>
        <a:spcBef>
          <a:spcPts val="0"/>
        </a:spcBef>
        <a:spcAft>
          <a:spcPts val="1333"/>
        </a:spcAft>
        <a:buClr>
          <a:schemeClr val="accent5">
            <a:lumMod val="50000"/>
          </a:schemeClr>
        </a:buClr>
        <a:buSzPct val="100000"/>
        <a:buFont typeface=".AppleSystemUIFont" charset="0"/>
        <a:buChar char="-"/>
        <a:tabLst/>
        <a:defRPr lang="en-US" sz="2100" b="0" kern="1200" dirty="0" smtClean="0">
          <a:solidFill>
            <a:schemeClr val="tx1"/>
          </a:solidFill>
          <a:latin typeface="+mn-lt"/>
          <a:ea typeface="+mn-ea"/>
          <a:cs typeface="+mn-cs"/>
        </a:defRPr>
      </a:lvl4pPr>
      <a:lvl5pPr marL="1750440" indent="-302676" algn="l" defTabSz="853419" rtl="0" eaLnBrk="1" latinLnBrk="0" hangingPunct="1">
        <a:lnSpc>
          <a:spcPct val="100000"/>
        </a:lnSpc>
        <a:spcBef>
          <a:spcPts val="0"/>
        </a:spcBef>
        <a:spcAft>
          <a:spcPts val="1333"/>
        </a:spcAft>
        <a:buClr>
          <a:schemeClr val="accent1"/>
        </a:buClr>
        <a:buSzPct val="80000"/>
        <a:buFont typeface="Wingdings" charset="2"/>
        <a:buChar char="§"/>
        <a:defRPr lang="en-US" sz="1900" b="0" kern="1200" dirty="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A4A891-92BD-8240-B8C1-F6C8AB9E427B}"/>
              </a:ext>
            </a:extLst>
          </p:cNvPr>
          <p:cNvSpPr>
            <a:spLocks noGrp="1"/>
          </p:cNvSpPr>
          <p:nvPr>
            <p:ph type="title"/>
          </p:nvPr>
        </p:nvSpPr>
        <p:spPr>
          <a:xfrm>
            <a:off x="1517060" y="456084"/>
            <a:ext cx="9356368" cy="390523"/>
          </a:xfrm>
          <a:prstGeom prst="rect">
            <a:avLst/>
          </a:prstGeom>
        </p:spPr>
        <p:txBody>
          <a:bodyPr vert="horz" lIns="0" tIns="45720" rIns="0" bIns="45720" rtlCol="0" anchor="t" anchorCtr="0">
            <a:noAutofit/>
          </a:bodyPr>
          <a:lstStyle/>
          <a:p>
            <a:endParaRPr lang="en-US"/>
          </a:p>
        </p:txBody>
      </p:sp>
      <p:sp>
        <p:nvSpPr>
          <p:cNvPr id="3" name="Text Placeholder 2">
            <a:extLst>
              <a:ext uri="{FF2B5EF4-FFF2-40B4-BE49-F238E27FC236}">
                <a16:creationId xmlns:a16="http://schemas.microsoft.com/office/drawing/2014/main" id="{F1545E5F-B0CD-8940-8C99-2737B49D59C3}"/>
              </a:ext>
            </a:extLst>
          </p:cNvPr>
          <p:cNvSpPr>
            <a:spLocks noGrp="1"/>
          </p:cNvSpPr>
          <p:nvPr>
            <p:ph type="body" idx="1"/>
          </p:nvPr>
        </p:nvSpPr>
        <p:spPr>
          <a:xfrm>
            <a:off x="1535554" y="1379099"/>
            <a:ext cx="9337874" cy="4866717"/>
          </a:xfrm>
          <a:prstGeom prst="rect">
            <a:avLst/>
          </a:prstGeom>
        </p:spPr>
        <p:txBody>
          <a:bodyPr vert="horz" lIns="0" tIns="0" rIns="91440" bIns="0" rtlCol="0">
            <a:normAutofit/>
          </a:bodyPr>
          <a:lstStyle/>
          <a:p>
            <a:pPr lvl="0"/>
            <a:r>
              <a:rPr lang="en-US"/>
              <a:t>Click to edit master text and other stuff that goes here </a:t>
            </a:r>
          </a:p>
          <a:p>
            <a:pPr lvl="1"/>
            <a:r>
              <a:rPr lang="en-US"/>
              <a:t>Second level and some more stuff that goes on until we reach a second line</a:t>
            </a:r>
          </a:p>
          <a:p>
            <a:pPr lvl="2"/>
            <a:r>
              <a:rPr lang="en-US"/>
              <a:t>Third level and some more stuff that goes on until we reach a second line</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4">
            <a:extLst>
              <a:ext uri="{FF2B5EF4-FFF2-40B4-BE49-F238E27FC236}">
                <a16:creationId xmlns:a16="http://schemas.microsoft.com/office/drawing/2014/main" id="{7C794D1C-9BB7-6947-B0BC-FCC1B9E9A669}"/>
              </a:ext>
            </a:extLst>
          </p:cNvPr>
          <p:cNvSpPr>
            <a:spLocks noGrp="1"/>
          </p:cNvSpPr>
          <p:nvPr>
            <p:ph type="ftr" sz="quarter" idx="3"/>
          </p:nvPr>
        </p:nvSpPr>
        <p:spPr>
          <a:xfrm>
            <a:off x="3517436" y="6356350"/>
            <a:ext cx="5392388" cy="365125"/>
          </a:xfrm>
          <a:prstGeom prst="rect">
            <a:avLst/>
          </a:prstGeom>
        </p:spPr>
        <p:txBody>
          <a:bodyPr vert="horz" lIns="91440" tIns="45720" rIns="91440" bIns="45720" rtlCol="0" anchor="ctr"/>
          <a:lstStyle>
            <a:lvl1pPr algn="l">
              <a:defRPr sz="1100" b="0" i="0">
                <a:solidFill>
                  <a:schemeClr val="tx1">
                    <a:tint val="75000"/>
                  </a:schemeClr>
                </a:solidFill>
                <a:latin typeface="Metropolis" pitchFamily="2" charset="77"/>
              </a:defRPr>
            </a:lvl1pPr>
          </a:lstStyle>
          <a:p>
            <a:endParaRPr lang="en-US"/>
          </a:p>
        </p:txBody>
      </p:sp>
      <p:sp>
        <p:nvSpPr>
          <p:cNvPr id="6" name="Slide Number Placeholder 5">
            <a:extLst>
              <a:ext uri="{FF2B5EF4-FFF2-40B4-BE49-F238E27FC236}">
                <a16:creationId xmlns:a16="http://schemas.microsoft.com/office/drawing/2014/main" id="{13475685-D08C-EF45-9ED7-3B8353EB6AB4}"/>
              </a:ext>
            </a:extLst>
          </p:cNvPr>
          <p:cNvSpPr>
            <a:spLocks noGrp="1"/>
          </p:cNvSpPr>
          <p:nvPr>
            <p:ph type="sldNum" sz="quarter" idx="4"/>
          </p:nvPr>
        </p:nvSpPr>
        <p:spPr>
          <a:xfrm>
            <a:off x="9172862" y="6356350"/>
            <a:ext cx="2743200" cy="365125"/>
          </a:xfrm>
          <a:prstGeom prst="rect">
            <a:avLst/>
          </a:prstGeom>
        </p:spPr>
        <p:txBody>
          <a:bodyPr vert="horz" lIns="91440" tIns="45720" rIns="91440" bIns="45720" rtlCol="0" anchor="ctr"/>
          <a:lstStyle>
            <a:lvl1pPr algn="r">
              <a:defRPr sz="1100" b="0" i="0">
                <a:solidFill>
                  <a:schemeClr val="accent5"/>
                </a:solidFill>
                <a:latin typeface="Metropolis" pitchFamily="2" charset="77"/>
              </a:defRPr>
            </a:lvl1pPr>
          </a:lstStyle>
          <a:p>
            <a:fld id="{96ACBB43-5C7B-084B-877B-5EF90931306D}" type="slidenum">
              <a:rPr lang="en-US" smtClean="0"/>
              <a:pPr/>
              <a:t>‹#›</a:t>
            </a:fld>
            <a:endParaRPr lang="en-US"/>
          </a:p>
        </p:txBody>
      </p:sp>
    </p:spTree>
    <p:extLst>
      <p:ext uri="{BB962C8B-B14F-4D97-AF65-F5344CB8AC3E}">
        <p14:creationId xmlns:p14="http://schemas.microsoft.com/office/powerpoint/2010/main" val="2525622990"/>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Lst>
  <p:hf sldNum="0" hdr="0" ftr="0" dt="0"/>
  <p:txStyles>
    <p:titleStyle>
      <a:lvl1pPr algn="l" defTabSz="914400" rtl="0" eaLnBrk="1" latinLnBrk="0" hangingPunct="1">
        <a:lnSpc>
          <a:spcPct val="90000"/>
        </a:lnSpc>
        <a:spcBef>
          <a:spcPct val="0"/>
        </a:spcBef>
        <a:buNone/>
        <a:defRPr sz="2400" b="0" i="0" kern="1200" spc="200" baseline="0">
          <a:solidFill>
            <a:schemeClr val="tx2">
              <a:lumMod val="60000"/>
              <a:lumOff val="40000"/>
            </a:schemeClr>
          </a:solidFill>
          <a:latin typeface="Metropolis Medium" pitchFamily="2" charset="77"/>
          <a:ea typeface="+mj-ea"/>
          <a:cs typeface="+mj-cs"/>
        </a:defRPr>
      </a:lvl1pPr>
    </p:titleStyle>
    <p:bodyStyle>
      <a:lvl1pPr marL="571500" indent="-571500" algn="l" defTabSz="914400" rtl="0" eaLnBrk="1" fontAlgn="ctr" latinLnBrk="0" hangingPunct="1">
        <a:lnSpc>
          <a:spcPct val="112000"/>
        </a:lnSpc>
        <a:spcBef>
          <a:spcPts val="0"/>
        </a:spcBef>
        <a:spcAft>
          <a:spcPts val="600"/>
        </a:spcAft>
        <a:buClr>
          <a:schemeClr val="accent1"/>
        </a:buClr>
        <a:buSzPct val="120000"/>
        <a:buFont typeface="Arial" panose="020B0604020202020204" pitchFamily="34" charset="0"/>
        <a:buChar char="•"/>
        <a:defRPr sz="3600" b="1" i="0" kern="1200">
          <a:solidFill>
            <a:schemeClr val="tx1">
              <a:lumMod val="90000"/>
              <a:lumOff val="10000"/>
            </a:schemeClr>
          </a:solidFill>
          <a:latin typeface="Metropolis Light" pitchFamily="2" charset="77"/>
          <a:ea typeface="+mn-ea"/>
          <a:cs typeface="+mn-cs"/>
        </a:defRPr>
      </a:lvl1pPr>
      <a:lvl2pPr marL="788670" indent="-514350" algn="l" defTabSz="914400" rtl="0" eaLnBrk="1" latinLnBrk="0" hangingPunct="1">
        <a:lnSpc>
          <a:spcPct val="112000"/>
        </a:lnSpc>
        <a:spcBef>
          <a:spcPts val="500"/>
        </a:spcBef>
        <a:buClr>
          <a:schemeClr val="accent1"/>
        </a:buClr>
        <a:buSzPct val="120000"/>
        <a:buFont typeface="Arial" panose="020B0604020202020204" pitchFamily="34" charset="0"/>
        <a:buChar char="•"/>
        <a:defRPr sz="2700" b="0" i="0" kern="1200">
          <a:solidFill>
            <a:schemeClr val="tx1">
              <a:lumMod val="90000"/>
              <a:lumOff val="10000"/>
            </a:schemeClr>
          </a:solidFill>
          <a:latin typeface="Metropolis Light" pitchFamily="2" charset="77"/>
          <a:ea typeface="+mn-ea"/>
          <a:cs typeface="+mn-cs"/>
        </a:defRPr>
      </a:lvl2pPr>
      <a:lvl3pPr marL="914400" indent="-365760" algn="l" defTabSz="914400" rtl="0" eaLnBrk="1" latinLnBrk="0" hangingPunct="1">
        <a:lnSpc>
          <a:spcPct val="112000"/>
        </a:lnSpc>
        <a:spcBef>
          <a:spcPts val="500"/>
        </a:spcBef>
        <a:buClr>
          <a:schemeClr val="accent1"/>
        </a:buClr>
        <a:buSzPct val="120000"/>
        <a:buFont typeface="Arial" panose="020B0604020202020204" pitchFamily="34" charset="0"/>
        <a:buChar char="•"/>
        <a:defRPr sz="2200" b="0" i="0" kern="1200">
          <a:solidFill>
            <a:schemeClr val="tx1">
              <a:lumMod val="90000"/>
              <a:lumOff val="10000"/>
            </a:schemeClr>
          </a:solidFill>
          <a:latin typeface="Metropolis Light" pitchFamily="2" charset="77"/>
          <a:ea typeface="+mn-ea"/>
          <a:cs typeface="+mn-cs"/>
        </a:defRPr>
      </a:lvl3pPr>
      <a:lvl4pPr marL="1074420" indent="-342900" algn="l" defTabSz="914400" rtl="0" eaLnBrk="1" latinLnBrk="0" hangingPunct="1">
        <a:lnSpc>
          <a:spcPct val="112000"/>
        </a:lnSpc>
        <a:spcBef>
          <a:spcPts val="5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4pPr>
      <a:lvl5pPr marL="1257300" indent="-292608" algn="l" defTabSz="914400" rtl="0" eaLnBrk="1" latinLnBrk="0" hangingPunct="1">
        <a:lnSpc>
          <a:spcPct val="112000"/>
        </a:lnSpc>
        <a:spcBef>
          <a:spcPts val="5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5pPr>
      <a:lvl6pPr marL="1440180" indent="-292608" algn="l" defTabSz="914400" rtl="0" eaLnBrk="1" latinLnBrk="0" hangingPunct="1">
        <a:lnSpc>
          <a:spcPct val="90000"/>
        </a:lnSpc>
        <a:spcBef>
          <a:spcPts val="6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6pPr>
      <a:lvl7pPr marL="1623060" indent="-292608"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7pPr>
      <a:lvl8pPr marL="1897380" indent="-292608"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8pPr>
      <a:lvl9pPr marL="2171700" indent="-292608"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a:solidFill>
            <a:schemeClr val="tx1">
              <a:lumMod val="90000"/>
              <a:lumOff val="10000"/>
            </a:schemeClr>
          </a:solidFill>
          <a:latin typeface="Metropolis Light" pitchFamily="2" charset="77"/>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084058"/>
            <a:ext cx="12192000" cy="7739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018060"/>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88523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320801"/>
            <a:ext cx="10058400" cy="4548294"/>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7280" y="6094449"/>
            <a:ext cx="4509655" cy="755553"/>
          </a:xfrm>
          <a:prstGeom prst="rect">
            <a:avLst/>
          </a:prstGeom>
        </p:spPr>
      </p:pic>
    </p:spTree>
    <p:extLst>
      <p:ext uri="{BB962C8B-B14F-4D97-AF65-F5344CB8AC3E}">
        <p14:creationId xmlns:p14="http://schemas.microsoft.com/office/powerpoint/2010/main" val="1935563338"/>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rgbClr val="384D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28601"/>
            <a:ext cx="12192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073186" y="4921098"/>
            <a:ext cx="2373575" cy="2373575"/>
          </a:xfrm>
          <a:prstGeom prst="rect">
            <a:avLst/>
          </a:prstGeom>
          <a:noFill/>
          <a:ln>
            <a:noFill/>
          </a:ln>
        </p:spPr>
      </p:pic>
    </p:spTree>
    <p:extLst>
      <p:ext uri="{BB962C8B-B14F-4D97-AF65-F5344CB8AC3E}">
        <p14:creationId xmlns:p14="http://schemas.microsoft.com/office/powerpoint/2010/main" val="2269532177"/>
      </p:ext>
    </p:extLst>
  </p:cSld>
  <p:clrMap bg1="dk1" tx1="lt1" bg2="dk2" tx2="lt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Lst>
  <p:txStyles>
    <p:titleStyle>
      <a:lvl1pPr algn="ctr" defTabSz="914377" rtl="0" eaLnBrk="1" latinLnBrk="0" hangingPunct="1">
        <a:lnSpc>
          <a:spcPct val="90000"/>
        </a:lnSpc>
        <a:spcBef>
          <a:spcPct val="0"/>
        </a:spcBef>
        <a:buNone/>
        <a:defRPr sz="5400" kern="1200" cap="none" baseline="0">
          <a:solidFill>
            <a:schemeClr val="tx1"/>
          </a:solidFill>
          <a:latin typeface="Arial" panose="020B0604020202020204" pitchFamily="34" charset="0"/>
          <a:ea typeface="+mj-ea"/>
          <a:cs typeface="Arial" panose="020B0604020202020204" pitchFamily="34" charset="0"/>
        </a:defRPr>
      </a:lvl1pPr>
    </p:titleStyle>
    <p:bodyStyle>
      <a:lvl1pPr marL="349242" indent="-349242" algn="l" defTabSz="914377" rtl="0" eaLnBrk="1" latinLnBrk="0" hangingPunct="1">
        <a:lnSpc>
          <a:spcPct val="90000"/>
        </a:lnSpc>
        <a:spcBef>
          <a:spcPts val="1000"/>
        </a:spcBef>
        <a:buFont typeface="Arial" panose="020B0604020202020204" pitchFamily="34" charset="0"/>
        <a:buChar char="•"/>
        <a:defRPr sz="4400" kern="1200">
          <a:solidFill>
            <a:schemeClr val="tx1"/>
          </a:solidFill>
          <a:latin typeface="Arial" panose="020B0604020202020204" pitchFamily="34" charset="0"/>
          <a:ea typeface="+mn-ea"/>
          <a:cs typeface="Arial" panose="020B0604020202020204" pitchFamily="34" charset="0"/>
        </a:defRPr>
      </a:lvl1pPr>
      <a:lvl2pPr marL="914377" indent="-457189" algn="l" defTabSz="914377" rtl="0" eaLnBrk="1" latinLnBrk="0" hangingPunct="1">
        <a:lnSpc>
          <a:spcPct val="90000"/>
        </a:lnSpc>
        <a:spcBef>
          <a:spcPts val="500"/>
        </a:spcBef>
        <a:buFont typeface="Arial" panose="020B0604020202020204" pitchFamily="34" charset="0"/>
        <a:buChar char="-"/>
        <a:defRPr sz="4000" kern="1200">
          <a:solidFill>
            <a:schemeClr val="tx1"/>
          </a:solidFill>
          <a:latin typeface="Arial" panose="020B0604020202020204" pitchFamily="34" charset="0"/>
          <a:ea typeface="+mn-ea"/>
          <a:cs typeface="Arial" panose="020B0604020202020204" pitchFamily="34" charset="0"/>
        </a:defRPr>
      </a:lvl2pPr>
      <a:lvl3pPr marL="1371566" indent="-457189" algn="l" defTabSz="914377" rtl="0" eaLnBrk="1" latinLnBrk="0" hangingPunct="1">
        <a:lnSpc>
          <a:spcPct val="90000"/>
        </a:lnSpc>
        <a:spcBef>
          <a:spcPts val="5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3pPr>
      <a:lvl4pPr marL="1828754" indent="-457189" algn="l" defTabSz="914377"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285943" indent="-457189" algn="l" defTabSz="914377"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6" descr="CHildrens hand-01"/>
          <p:cNvPicPr>
            <a:picLocks noGrp="1" noChangeAspect="1"/>
          </p:cNvPicPr>
          <p:nvPr isPhoto="1" userDrawn="1"/>
        </p:nvPicPr>
        <p:blipFill rotWithShape="1">
          <a:blip r:embed="rId14" cstate="print">
            <a:lum/>
            <a:extLst>
              <a:ext uri="{28A0092B-C50C-407E-A947-70E740481C1C}">
                <a14:useLocalDpi xmlns:a14="http://schemas.microsoft.com/office/drawing/2010/main" val="0"/>
              </a:ext>
            </a:extLst>
          </a:blip>
          <a:srcRect l="12037" t="20952" r="20482" b="33093"/>
          <a:stretch/>
        </p:blipFill>
        <p:spPr>
          <a:xfrm>
            <a:off x="9982200" y="4910469"/>
            <a:ext cx="2209800" cy="1947531"/>
          </a:xfrm>
          <a:prstGeom prst="rect">
            <a:avLst/>
          </a:prstGeom>
          <a:noFill/>
          <a:ln>
            <a:noFill/>
          </a:ln>
        </p:spPr>
      </p:pic>
      <p:sp>
        <p:nvSpPr>
          <p:cNvPr id="4" name="Rectangle 3"/>
          <p:cNvSpPr/>
          <p:nvPr userDrawn="1"/>
        </p:nvSpPr>
        <p:spPr>
          <a:xfrm>
            <a:off x="9601200" y="4648200"/>
            <a:ext cx="2590800" cy="2209800"/>
          </a:xfrm>
          <a:prstGeom prst="rect">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0" y="228600"/>
            <a:ext cx="12192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5479689"/>
      </p:ext>
    </p:extLst>
  </p:cSld>
  <p:clrMap bg1="dk1" tx1="lt1" bg2="dk2" tx2="lt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Lst>
  <p:txStyles>
    <p:titleStyle>
      <a:lvl1pPr algn="ctr" defTabSz="914400" rtl="0" eaLnBrk="1" latinLnBrk="0" hangingPunct="1">
        <a:lnSpc>
          <a:spcPct val="90000"/>
        </a:lnSpc>
        <a:spcBef>
          <a:spcPct val="0"/>
        </a:spcBef>
        <a:buNone/>
        <a:defRPr sz="5400" kern="1200" cap="none" baseline="0">
          <a:solidFill>
            <a:schemeClr val="bg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400" kern="1200">
          <a:solidFill>
            <a:schemeClr val="bg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4000" kern="1200">
          <a:solidFill>
            <a:schemeClr val="bg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600" kern="1200">
          <a:solidFill>
            <a:schemeClr val="bg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bg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B5514D5-28B9-ADF0-6F17-840811494E6C}"/>
              </a:ext>
            </a:extLst>
          </p:cNvPr>
          <p:cNvSpPr>
            <a:spLocks noGrp="1" noChangeArrowheads="1"/>
          </p:cNvSpPr>
          <p:nvPr>
            <p:ph type="title"/>
          </p:nvPr>
        </p:nvSpPr>
        <p:spPr bwMode="auto">
          <a:xfrm>
            <a:off x="711200" y="457200"/>
            <a:ext cx="10871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2813C30-44E8-3ECF-FF45-B23CB4E76F06}"/>
              </a:ext>
            </a:extLst>
          </p:cNvPr>
          <p:cNvSpPr>
            <a:spLocks noGrp="1" noChangeArrowheads="1"/>
          </p:cNvSpPr>
          <p:nvPr>
            <p:ph type="body" idx="1"/>
          </p:nvPr>
        </p:nvSpPr>
        <p:spPr bwMode="auto">
          <a:xfrm>
            <a:off x="711200" y="1676400"/>
            <a:ext cx="10871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TextBox 8">
            <a:extLst>
              <a:ext uri="{FF2B5EF4-FFF2-40B4-BE49-F238E27FC236}">
                <a16:creationId xmlns:a16="http://schemas.microsoft.com/office/drawing/2014/main" id="{C2288CF3-6238-197E-C05E-87DBC37C0482}"/>
              </a:ext>
            </a:extLst>
          </p:cNvPr>
          <p:cNvSpPr txBox="1">
            <a:spLocks noChangeArrowheads="1"/>
          </p:cNvSpPr>
          <p:nvPr userDrawn="1"/>
        </p:nvSpPr>
        <p:spPr bwMode="auto">
          <a:xfrm>
            <a:off x="6807201" y="6324600"/>
            <a:ext cx="521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Georgia" charset="0"/>
                <a:ea typeface="Osaka" charset="-128"/>
              </a:defRPr>
            </a:lvl1pPr>
            <a:lvl2pPr marL="742950" indent="-285750">
              <a:defRPr sz="2400">
                <a:solidFill>
                  <a:schemeClr val="tx1"/>
                </a:solidFill>
                <a:latin typeface="Georgia" charset="0"/>
                <a:ea typeface="Osaka" charset="-128"/>
              </a:defRPr>
            </a:lvl2pPr>
            <a:lvl3pPr marL="1143000" indent="-228600">
              <a:defRPr sz="2400">
                <a:solidFill>
                  <a:schemeClr val="tx1"/>
                </a:solidFill>
                <a:latin typeface="Georgia" charset="0"/>
                <a:ea typeface="Osaka" charset="-128"/>
              </a:defRPr>
            </a:lvl3pPr>
            <a:lvl4pPr marL="1600200" indent="-228600">
              <a:defRPr sz="2400">
                <a:solidFill>
                  <a:schemeClr val="tx1"/>
                </a:solidFill>
                <a:latin typeface="Georgia" charset="0"/>
                <a:ea typeface="Osaka" charset="-128"/>
              </a:defRPr>
            </a:lvl4pPr>
            <a:lvl5pPr marL="2057400" indent="-228600">
              <a:defRPr sz="2400">
                <a:solidFill>
                  <a:schemeClr val="tx1"/>
                </a:solidFill>
                <a:latin typeface="Georgia" charset="0"/>
                <a:ea typeface="Osaka" charset="-128"/>
              </a:defRPr>
            </a:lvl5pPr>
            <a:lvl6pPr marL="2514600" indent="-228600" eaLnBrk="0" fontAlgn="base" hangingPunct="0">
              <a:spcBef>
                <a:spcPct val="0"/>
              </a:spcBef>
              <a:spcAft>
                <a:spcPct val="0"/>
              </a:spcAft>
              <a:defRPr sz="2400">
                <a:solidFill>
                  <a:schemeClr val="tx1"/>
                </a:solidFill>
                <a:latin typeface="Georgia" charset="0"/>
                <a:ea typeface="Osaka" charset="-128"/>
              </a:defRPr>
            </a:lvl6pPr>
            <a:lvl7pPr marL="2971800" indent="-228600" eaLnBrk="0" fontAlgn="base" hangingPunct="0">
              <a:spcBef>
                <a:spcPct val="0"/>
              </a:spcBef>
              <a:spcAft>
                <a:spcPct val="0"/>
              </a:spcAft>
              <a:defRPr sz="2400">
                <a:solidFill>
                  <a:schemeClr val="tx1"/>
                </a:solidFill>
                <a:latin typeface="Georgia" charset="0"/>
                <a:ea typeface="Osaka" charset="-128"/>
              </a:defRPr>
            </a:lvl7pPr>
            <a:lvl8pPr marL="3429000" indent="-228600" eaLnBrk="0" fontAlgn="base" hangingPunct="0">
              <a:spcBef>
                <a:spcPct val="0"/>
              </a:spcBef>
              <a:spcAft>
                <a:spcPct val="0"/>
              </a:spcAft>
              <a:defRPr sz="2400">
                <a:solidFill>
                  <a:schemeClr val="tx1"/>
                </a:solidFill>
                <a:latin typeface="Georgia" charset="0"/>
                <a:ea typeface="Osaka" charset="-128"/>
              </a:defRPr>
            </a:lvl8pPr>
            <a:lvl9pPr marL="3886200" indent="-228600" eaLnBrk="0" fontAlgn="base" hangingPunct="0">
              <a:spcBef>
                <a:spcPct val="0"/>
              </a:spcBef>
              <a:spcAft>
                <a:spcPct val="0"/>
              </a:spcAft>
              <a:defRPr sz="2400">
                <a:solidFill>
                  <a:schemeClr val="tx1"/>
                </a:solidFill>
                <a:latin typeface="Georgia" charset="0"/>
                <a:ea typeface="Osaka" charset="-128"/>
              </a:defRPr>
            </a:lvl9pPr>
          </a:lstStyle>
          <a:p>
            <a:pPr algn="r">
              <a:defRPr/>
            </a:pPr>
            <a:r>
              <a:rPr lang="en-US" altLang="en-US" sz="1100">
                <a:solidFill>
                  <a:srgbClr val="DCC6A7"/>
                </a:solidFill>
                <a:latin typeface="Verdana" charset="0"/>
              </a:rPr>
              <a:t>Department</a:t>
            </a:r>
          </a:p>
          <a:p>
            <a:pPr algn="r">
              <a:defRPr/>
            </a:pPr>
            <a:r>
              <a:rPr lang="en-US" altLang="en-US" sz="1100">
                <a:solidFill>
                  <a:srgbClr val="DCC6A7"/>
                </a:solidFill>
                <a:latin typeface="Verdana" charset="0"/>
              </a:rPr>
              <a:t>Division</a:t>
            </a:r>
          </a:p>
        </p:txBody>
      </p:sp>
    </p:spTree>
    <p:extLst>
      <p:ext uri="{BB962C8B-B14F-4D97-AF65-F5344CB8AC3E}">
        <p14:creationId xmlns:p14="http://schemas.microsoft.com/office/powerpoint/2010/main" val="920604277"/>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Lst>
  <p:txStyles>
    <p:titleStyle>
      <a:lvl1pPr algn="l" rtl="0" eaLnBrk="0" fontAlgn="base" hangingPunct="0">
        <a:spcBef>
          <a:spcPct val="0"/>
        </a:spcBef>
        <a:spcAft>
          <a:spcPct val="0"/>
        </a:spcAft>
        <a:defRPr sz="3200">
          <a:solidFill>
            <a:schemeClr val="accent1"/>
          </a:solidFill>
          <a:latin typeface="+mj-lt"/>
          <a:ea typeface="+mj-ea"/>
          <a:cs typeface="+mj-cs"/>
        </a:defRPr>
      </a:lvl1pPr>
      <a:lvl2pPr algn="l" rtl="0" eaLnBrk="0" fontAlgn="base" hangingPunct="0">
        <a:spcBef>
          <a:spcPct val="0"/>
        </a:spcBef>
        <a:spcAft>
          <a:spcPct val="0"/>
        </a:spcAft>
        <a:defRPr sz="3200">
          <a:solidFill>
            <a:schemeClr val="accent1"/>
          </a:solidFill>
          <a:latin typeface="Georgia" pitchFamily="-111" charset="0"/>
          <a:ea typeface="Osaka" pitchFamily="-111" charset="-128"/>
          <a:cs typeface="Osaka" pitchFamily="-111" charset="-128"/>
        </a:defRPr>
      </a:lvl2pPr>
      <a:lvl3pPr algn="l" rtl="0" eaLnBrk="0" fontAlgn="base" hangingPunct="0">
        <a:spcBef>
          <a:spcPct val="0"/>
        </a:spcBef>
        <a:spcAft>
          <a:spcPct val="0"/>
        </a:spcAft>
        <a:defRPr sz="3200">
          <a:solidFill>
            <a:schemeClr val="accent1"/>
          </a:solidFill>
          <a:latin typeface="Georgia" pitchFamily="-111" charset="0"/>
          <a:ea typeface="Osaka" pitchFamily="-111" charset="-128"/>
          <a:cs typeface="Osaka" pitchFamily="-111" charset="-128"/>
        </a:defRPr>
      </a:lvl3pPr>
      <a:lvl4pPr algn="l" rtl="0" eaLnBrk="0" fontAlgn="base" hangingPunct="0">
        <a:spcBef>
          <a:spcPct val="0"/>
        </a:spcBef>
        <a:spcAft>
          <a:spcPct val="0"/>
        </a:spcAft>
        <a:defRPr sz="3200">
          <a:solidFill>
            <a:schemeClr val="accent1"/>
          </a:solidFill>
          <a:latin typeface="Georgia" pitchFamily="-111" charset="0"/>
          <a:ea typeface="Osaka" pitchFamily="-111" charset="-128"/>
          <a:cs typeface="Osaka" pitchFamily="-111" charset="-128"/>
        </a:defRPr>
      </a:lvl4pPr>
      <a:lvl5pPr algn="l" rtl="0" eaLnBrk="0" fontAlgn="base" hangingPunct="0">
        <a:spcBef>
          <a:spcPct val="0"/>
        </a:spcBef>
        <a:spcAft>
          <a:spcPct val="0"/>
        </a:spcAft>
        <a:defRPr sz="3200">
          <a:solidFill>
            <a:schemeClr val="accent1"/>
          </a:solidFill>
          <a:latin typeface="Georgia" pitchFamily="-111" charset="0"/>
          <a:ea typeface="Osaka" pitchFamily="-111" charset="-128"/>
          <a:cs typeface="Osaka" pitchFamily="-111" charset="-128"/>
        </a:defRPr>
      </a:lvl5pPr>
      <a:lvl6pPr marL="457200" algn="l" rtl="0" fontAlgn="base">
        <a:spcBef>
          <a:spcPct val="0"/>
        </a:spcBef>
        <a:spcAft>
          <a:spcPct val="0"/>
        </a:spcAft>
        <a:defRPr sz="3200">
          <a:solidFill>
            <a:schemeClr val="accent1"/>
          </a:solidFill>
          <a:latin typeface="Georgia" pitchFamily="-111" charset="0"/>
          <a:ea typeface="Osaka" pitchFamily="-111" charset="-128"/>
          <a:cs typeface="Osaka" pitchFamily="-111" charset="-128"/>
        </a:defRPr>
      </a:lvl6pPr>
      <a:lvl7pPr marL="914400" algn="l" rtl="0" fontAlgn="base">
        <a:spcBef>
          <a:spcPct val="0"/>
        </a:spcBef>
        <a:spcAft>
          <a:spcPct val="0"/>
        </a:spcAft>
        <a:defRPr sz="3200">
          <a:solidFill>
            <a:schemeClr val="accent1"/>
          </a:solidFill>
          <a:latin typeface="Georgia" pitchFamily="-111" charset="0"/>
          <a:ea typeface="Osaka" pitchFamily="-111" charset="-128"/>
          <a:cs typeface="Osaka" pitchFamily="-111" charset="-128"/>
        </a:defRPr>
      </a:lvl7pPr>
      <a:lvl8pPr marL="1371600" algn="l" rtl="0" fontAlgn="base">
        <a:spcBef>
          <a:spcPct val="0"/>
        </a:spcBef>
        <a:spcAft>
          <a:spcPct val="0"/>
        </a:spcAft>
        <a:defRPr sz="3200">
          <a:solidFill>
            <a:schemeClr val="accent1"/>
          </a:solidFill>
          <a:latin typeface="Georgia" pitchFamily="-111" charset="0"/>
          <a:ea typeface="Osaka" pitchFamily="-111" charset="-128"/>
          <a:cs typeface="Osaka" pitchFamily="-111" charset="-128"/>
        </a:defRPr>
      </a:lvl8pPr>
      <a:lvl9pPr marL="1828800" algn="l" rtl="0" fontAlgn="base">
        <a:spcBef>
          <a:spcPct val="0"/>
        </a:spcBef>
        <a:spcAft>
          <a:spcPct val="0"/>
        </a:spcAft>
        <a:defRPr sz="3200">
          <a:solidFill>
            <a:schemeClr val="accent1"/>
          </a:solidFill>
          <a:latin typeface="Georgia"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panose="02020603050405020304" pitchFamily="18" charset="0"/>
        <a:buChar char="•"/>
        <a:defRPr sz="2000">
          <a:solidFill>
            <a:srgbClr val="131313"/>
          </a:solidFill>
          <a:latin typeface="+mn-lt"/>
          <a:ea typeface="+mn-ea"/>
          <a:cs typeface="+mn-cs"/>
        </a:defRPr>
      </a:lvl1pPr>
      <a:lvl2pPr marL="742950" indent="-285750" algn="l" rtl="0" eaLnBrk="0" fontAlgn="base" hangingPunct="0">
        <a:spcBef>
          <a:spcPct val="20000"/>
        </a:spcBef>
        <a:spcAft>
          <a:spcPct val="0"/>
        </a:spcAft>
        <a:buFont typeface="Times" panose="02020603050405020304" pitchFamily="18" charset="0"/>
        <a:buChar char="•"/>
        <a:defRPr sz="1600">
          <a:solidFill>
            <a:srgbClr val="131313"/>
          </a:solidFill>
          <a:latin typeface="+mn-lt"/>
          <a:ea typeface="+mn-ea"/>
          <a:cs typeface="+mn-cs"/>
        </a:defRPr>
      </a:lvl2pPr>
      <a:lvl3pPr marL="1143000" indent="-228600" algn="l" rtl="0" eaLnBrk="0" fontAlgn="base" hangingPunct="0">
        <a:spcBef>
          <a:spcPct val="20000"/>
        </a:spcBef>
        <a:spcAft>
          <a:spcPct val="0"/>
        </a:spcAft>
        <a:buFont typeface="Times" panose="02020603050405020304" pitchFamily="18" charset="0"/>
        <a:buChar char="•"/>
        <a:defRPr sz="1600">
          <a:solidFill>
            <a:srgbClr val="131313"/>
          </a:solidFill>
          <a:latin typeface="+mn-lt"/>
          <a:ea typeface="+mn-ea"/>
          <a:cs typeface="+mn-cs"/>
        </a:defRPr>
      </a:lvl3pPr>
      <a:lvl4pPr marL="1600200" indent="-228600" algn="l" rtl="0" eaLnBrk="0" fontAlgn="base" hangingPunct="0">
        <a:spcBef>
          <a:spcPct val="20000"/>
        </a:spcBef>
        <a:spcAft>
          <a:spcPct val="0"/>
        </a:spcAft>
        <a:buFont typeface="Times" panose="02020603050405020304" pitchFamily="18" charset="0"/>
        <a:buChar char="•"/>
        <a:defRPr sz="1600">
          <a:solidFill>
            <a:srgbClr val="131313"/>
          </a:solidFill>
          <a:latin typeface="+mn-lt"/>
          <a:ea typeface="+mn-ea"/>
          <a:cs typeface="+mn-cs"/>
        </a:defRPr>
      </a:lvl4pPr>
      <a:lvl5pPr marL="2057400" indent="-228600" algn="l" rtl="0" eaLnBrk="0" fontAlgn="base" hangingPunct="0">
        <a:spcBef>
          <a:spcPct val="20000"/>
        </a:spcBef>
        <a:spcAft>
          <a:spcPct val="0"/>
        </a:spcAft>
        <a:buFont typeface="Times" panose="02020603050405020304" pitchFamily="18" charset="0"/>
        <a:buChar char="•"/>
        <a:defRPr sz="1600">
          <a:solidFill>
            <a:srgbClr val="131313"/>
          </a:solidFill>
          <a:latin typeface="+mn-lt"/>
          <a:ea typeface="+mn-ea"/>
          <a:cs typeface="+mn-cs"/>
        </a:defRPr>
      </a:lvl5pPr>
      <a:lvl6pPr marL="2514600" indent="-228600" algn="l" rtl="0" fontAlgn="base">
        <a:spcBef>
          <a:spcPct val="20000"/>
        </a:spcBef>
        <a:spcAft>
          <a:spcPct val="0"/>
        </a:spcAft>
        <a:buFont typeface="Times" pitchFamily="-111" charset="0"/>
        <a:buChar char="•"/>
        <a:defRPr sz="1600">
          <a:solidFill>
            <a:srgbClr val="131313"/>
          </a:solidFill>
          <a:latin typeface="+mn-lt"/>
          <a:ea typeface="+mn-ea"/>
          <a:cs typeface="+mn-cs"/>
        </a:defRPr>
      </a:lvl6pPr>
      <a:lvl7pPr marL="2971800" indent="-228600" algn="l" rtl="0" fontAlgn="base">
        <a:spcBef>
          <a:spcPct val="20000"/>
        </a:spcBef>
        <a:spcAft>
          <a:spcPct val="0"/>
        </a:spcAft>
        <a:buFont typeface="Times" pitchFamily="-111" charset="0"/>
        <a:buChar char="•"/>
        <a:defRPr sz="1600">
          <a:solidFill>
            <a:srgbClr val="131313"/>
          </a:solidFill>
          <a:latin typeface="+mn-lt"/>
          <a:ea typeface="+mn-ea"/>
          <a:cs typeface="+mn-cs"/>
        </a:defRPr>
      </a:lvl7pPr>
      <a:lvl8pPr marL="3429000" indent="-228600" algn="l" rtl="0" fontAlgn="base">
        <a:spcBef>
          <a:spcPct val="20000"/>
        </a:spcBef>
        <a:spcAft>
          <a:spcPct val="0"/>
        </a:spcAft>
        <a:buFont typeface="Times" pitchFamily="-111" charset="0"/>
        <a:buChar char="•"/>
        <a:defRPr sz="1600">
          <a:solidFill>
            <a:srgbClr val="131313"/>
          </a:solidFill>
          <a:latin typeface="+mn-lt"/>
          <a:ea typeface="+mn-ea"/>
          <a:cs typeface="+mn-cs"/>
        </a:defRPr>
      </a:lvl8pPr>
      <a:lvl9pPr marL="3886200" indent="-228600" algn="l" rtl="0" fontAlgn="base">
        <a:spcBef>
          <a:spcPct val="20000"/>
        </a:spcBef>
        <a:spcAft>
          <a:spcPct val="0"/>
        </a:spcAft>
        <a:buFont typeface="Times" pitchFamily="-111" charset="0"/>
        <a:buChar char="•"/>
        <a:defRPr sz="1600">
          <a:solidFill>
            <a:srgbClr val="131313"/>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5D2B18AC-CF73-C140-B060-1998FF0BF5E3}" type="datetimeFigureOut">
              <a:rPr lang="en-US" smtClean="0"/>
              <a:t>7/26/2022</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AE7B3DFC-78FB-BC48-B710-368833A97EB4}"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22130364"/>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 id="2147484111" r:id="rId17"/>
    <p:sldLayoutId id="2147484112" r:id="rId18"/>
    <p:sldLayoutId id="2147484113" r:id="rId19"/>
    <p:sldLayoutId id="2147484114" r:id="rId20"/>
    <p:sldLayoutId id="2147484115" r:id="rId21"/>
    <p:sldLayoutId id="2147484116" r:id="rId22"/>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0" y="5962506"/>
            <a:ext cx="12192000" cy="908194"/>
          </a:xfrm>
          <a:prstGeom prst="rect">
            <a:avLst/>
          </a:prstGeom>
          <a:solidFill>
            <a:srgbClr val="1BA2AC"/>
          </a:solidFill>
          <a:ln w="12700">
            <a:miter lim="400000"/>
          </a:ln>
          <a:effectLst>
            <a:outerShdw blurRad="38100" dist="23000" dir="5400000" rotWithShape="0">
              <a:srgbClr val="000000">
                <a:alpha val="35000"/>
              </a:srgbClr>
            </a:outerShdw>
          </a:effectLst>
        </p:spPr>
        <p:txBody>
          <a:bodyPr lIns="34289" tIns="34289" rIns="34289" bIns="34289" anchor="ctr"/>
          <a:lstStyle/>
          <a:p>
            <a:pPr>
              <a:defRPr sz="1800">
                <a:solidFill>
                  <a:srgbClr val="1BA2AC"/>
                </a:solidFill>
                <a:latin typeface="Avenir Book"/>
                <a:ea typeface="Avenir Book"/>
                <a:cs typeface="Avenir Book"/>
                <a:sym typeface="Avenir Book"/>
              </a:defRPr>
            </a:pPr>
            <a:endParaRPr sz="1350" dirty="0"/>
          </a:p>
        </p:txBody>
      </p:sp>
      <p:pic>
        <p:nvPicPr>
          <p:cNvPr id="3" name="Image" descr="Image"/>
          <p:cNvPicPr>
            <a:picLocks noChangeAspect="1"/>
          </p:cNvPicPr>
          <p:nvPr/>
        </p:nvPicPr>
        <p:blipFill>
          <a:blip r:embed="rId15">
            <a:alphaModFix amt="10000"/>
          </a:blip>
          <a:stretch>
            <a:fillRect/>
          </a:stretch>
        </p:blipFill>
        <p:spPr>
          <a:xfrm>
            <a:off x="-202242" y="-3271312"/>
            <a:ext cx="12596484" cy="12382144"/>
          </a:xfrm>
          <a:prstGeom prst="rect">
            <a:avLst/>
          </a:prstGeom>
          <a:ln w="12700">
            <a:miter lim="400000"/>
          </a:ln>
        </p:spPr>
      </p:pic>
      <p:sp>
        <p:nvSpPr>
          <p:cNvPr id="4" name="Title Text"/>
          <p:cNvSpPr txBox="1">
            <a:spLocks noGrp="1"/>
          </p:cNvSpPr>
          <p:nvPr>
            <p:ph type="title"/>
          </p:nvPr>
        </p:nvSpPr>
        <p:spPr>
          <a:xfrm>
            <a:off x="990601" y="274640"/>
            <a:ext cx="9541935"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5" name="Slide Number"/>
          <p:cNvSpPr txBox="1">
            <a:spLocks noGrp="1"/>
          </p:cNvSpPr>
          <p:nvPr>
            <p:ph type="sldNum" sz="quarter" idx="2"/>
          </p:nvPr>
        </p:nvSpPr>
        <p:spPr>
          <a:xfrm>
            <a:off x="990601" y="6188307"/>
            <a:ext cx="374457" cy="369328"/>
          </a:xfrm>
          <a:prstGeom prst="rect">
            <a:avLst/>
          </a:prstGeom>
          <a:ln w="12700">
            <a:miter lim="400000"/>
          </a:ln>
        </p:spPr>
        <p:txBody>
          <a:bodyPr wrap="none" lIns="45718" tIns="45718" rIns="45718" bIns="45718" anchor="ctr">
            <a:spAutoFit/>
          </a:bodyPr>
          <a:lstStyle>
            <a:lvl1pPr>
              <a:defRPr>
                <a:solidFill>
                  <a:srgbClr val="FFFFFF"/>
                </a:solidFill>
              </a:defRPr>
            </a:lvl1pPr>
          </a:lstStyle>
          <a:p>
            <a:fld id="{47388E75-46AE-4B6B-9010-9185A6265E72}" type="slidenum">
              <a:rPr lang="en-US" altLang="en-US" smtClean="0"/>
              <a:pPr/>
              <a:t>‹#›</a:t>
            </a:fld>
            <a:endParaRPr lang="en-US" altLang="en-US" dirty="0"/>
          </a:p>
        </p:txBody>
      </p:sp>
      <p:pic>
        <p:nvPicPr>
          <p:cNvPr id="6" name="T1D_horizontal_white.png" descr="T1D_horizontal_white.png"/>
          <p:cNvPicPr>
            <a:picLocks noChangeAspect="1"/>
          </p:cNvPicPr>
          <p:nvPr/>
        </p:nvPicPr>
        <p:blipFill>
          <a:blip r:embed="rId16"/>
          <a:stretch>
            <a:fillRect/>
          </a:stretch>
        </p:blipFill>
        <p:spPr>
          <a:xfrm>
            <a:off x="9146549" y="6227433"/>
            <a:ext cx="2142447" cy="443477"/>
          </a:xfrm>
          <a:prstGeom prst="rect">
            <a:avLst/>
          </a:prstGeom>
          <a:ln w="12700">
            <a:miter lim="400000"/>
          </a:ln>
        </p:spPr>
      </p:pic>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194367073"/>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129" r:id="rId12"/>
    <p:sldLayoutId id="2147484130" r:id="rId13"/>
  </p:sldLayoutIdLst>
  <p:transition spd="med"/>
  <p:hf sldNum="0" hdr="0" ftr="0" dt="0"/>
  <p:txStyles>
    <p:titleStyle>
      <a:lvl1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1pPr>
      <a:lvl2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2pPr>
      <a:lvl3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3pPr>
      <a:lvl4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4pPr>
      <a:lvl5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5pPr>
      <a:lvl6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6pPr>
      <a:lvl7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7pPr>
      <a:lvl8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8pPr>
      <a:lvl9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9pPr>
    </p:titleStyle>
    <p:bodyStyle>
      <a:lvl1pPr marL="192881" marR="0" indent="-192881" algn="l" defTabSz="257175" rtl="0" eaLnBrk="1" latinLnBrk="0" hangingPunct="1">
        <a:lnSpc>
          <a:spcPct val="100000"/>
        </a:lnSpc>
        <a:spcBef>
          <a:spcPts val="300"/>
        </a:spcBef>
        <a:spcAft>
          <a:spcPts val="0"/>
        </a:spcAft>
        <a:buClr>
          <a:srgbClr val="00BCDD"/>
        </a:buClr>
        <a:buSzPct val="110000"/>
        <a:buFont typeface="Arial"/>
        <a:buChar char="•"/>
        <a:tabLst/>
        <a:defRPr sz="1800" b="0" i="0" u="none" strike="noStrike" cap="none" spc="0" baseline="0">
          <a:ln>
            <a:noFill/>
          </a:ln>
          <a:solidFill>
            <a:srgbClr val="696F70"/>
          </a:solidFill>
          <a:uFillTx/>
          <a:latin typeface="Avenir Book"/>
          <a:ea typeface="Avenir Book"/>
          <a:cs typeface="Avenir Book"/>
          <a:sym typeface="Avenir Book"/>
        </a:defRPr>
      </a:lvl1pPr>
      <a:lvl2pPr marL="438000" marR="0" indent="-180826" algn="l" defTabSz="257175" rtl="0" eaLnBrk="1" latinLnBrk="0" hangingPunct="1">
        <a:lnSpc>
          <a:spcPct val="100000"/>
        </a:lnSpc>
        <a:spcBef>
          <a:spcPts val="300"/>
        </a:spcBef>
        <a:spcAft>
          <a:spcPts val="0"/>
        </a:spcAft>
        <a:buClr>
          <a:srgbClr val="00BCDD"/>
        </a:buClr>
        <a:buSzPct val="110000"/>
        <a:buFont typeface="Arial"/>
        <a:buChar char="•"/>
        <a:tabLst/>
        <a:defRPr sz="1800" b="0" i="0" u="none" strike="noStrike" cap="none" spc="0" baseline="0">
          <a:ln>
            <a:noFill/>
          </a:ln>
          <a:solidFill>
            <a:srgbClr val="696F70"/>
          </a:solidFill>
          <a:uFillTx/>
          <a:latin typeface="Avenir Book"/>
          <a:ea typeface="Avenir Book"/>
          <a:cs typeface="Avenir Book"/>
          <a:sym typeface="Avenir Book"/>
        </a:defRPr>
      </a:lvl2pPr>
      <a:lvl3pPr marL="668654" marR="0" indent="-154304" algn="l" defTabSz="257175" rtl="0" eaLnBrk="1" latinLnBrk="0" hangingPunct="1">
        <a:lnSpc>
          <a:spcPct val="100000"/>
        </a:lnSpc>
        <a:spcBef>
          <a:spcPts val="300"/>
        </a:spcBef>
        <a:spcAft>
          <a:spcPts val="0"/>
        </a:spcAft>
        <a:buClr>
          <a:srgbClr val="00BCDD"/>
        </a:buClr>
        <a:buSzPct val="99000"/>
        <a:buFont typeface="Arial"/>
        <a:buChar char="•"/>
        <a:tabLst/>
        <a:defRPr sz="1800" b="0" i="0" u="none" strike="noStrike" cap="none" spc="0" baseline="0">
          <a:ln>
            <a:noFill/>
          </a:ln>
          <a:solidFill>
            <a:srgbClr val="696F70"/>
          </a:solidFill>
          <a:uFillTx/>
          <a:latin typeface="Avenir Book"/>
          <a:ea typeface="Avenir Book"/>
          <a:cs typeface="Avenir Book"/>
          <a:sym typeface="Avenir Book"/>
        </a:defRPr>
      </a:lvl3pPr>
      <a:lvl4pPr marL="949569" marR="0" indent="-178044" algn="l" defTabSz="257175" rtl="0" eaLnBrk="1" latinLnBrk="0" hangingPunct="1">
        <a:lnSpc>
          <a:spcPct val="100000"/>
        </a:lnSpc>
        <a:spcBef>
          <a:spcPts val="300"/>
        </a:spcBef>
        <a:spcAft>
          <a:spcPts val="0"/>
        </a:spcAft>
        <a:buClr>
          <a:srgbClr val="00BCDD"/>
        </a:buClr>
        <a:buSzPct val="99000"/>
        <a:buFont typeface="Arial"/>
        <a:buChar char="•"/>
        <a:tabLst/>
        <a:defRPr sz="1800" b="0" i="0" u="none" strike="noStrike" cap="none" spc="0" baseline="0">
          <a:ln>
            <a:noFill/>
          </a:ln>
          <a:solidFill>
            <a:srgbClr val="696F70"/>
          </a:solidFill>
          <a:uFillTx/>
          <a:latin typeface="Avenir Book"/>
          <a:ea typeface="Avenir Book"/>
          <a:cs typeface="Avenir Book"/>
          <a:sym typeface="Avenir Book"/>
        </a:defRPr>
      </a:lvl4pPr>
      <a:lvl5pPr marL="1206744" marR="0" indent="-178044" algn="l" defTabSz="257175" rtl="0" eaLnBrk="1" latinLnBrk="0" hangingPunct="1">
        <a:lnSpc>
          <a:spcPct val="100000"/>
        </a:lnSpc>
        <a:spcBef>
          <a:spcPts val="300"/>
        </a:spcBef>
        <a:spcAft>
          <a:spcPts val="0"/>
        </a:spcAft>
        <a:buClr>
          <a:srgbClr val="00BCDD"/>
        </a:buClr>
        <a:buSzPct val="99000"/>
        <a:buFont typeface="Arial"/>
        <a:buChar char="•"/>
        <a:tabLst/>
        <a:defRPr sz="1800" b="0" i="0" u="none" strike="noStrike" cap="none" spc="0" baseline="0">
          <a:ln>
            <a:noFill/>
          </a:ln>
          <a:solidFill>
            <a:srgbClr val="696F70"/>
          </a:solidFill>
          <a:uFillTx/>
          <a:latin typeface="Avenir Book"/>
          <a:ea typeface="Avenir Book"/>
          <a:cs typeface="Avenir Book"/>
          <a:sym typeface="Avenir Book"/>
        </a:defRPr>
      </a:lvl5pPr>
      <a:lvl6pPr marL="1491613" marR="0" indent="-205738" algn="l" defTabSz="257175" rtl="0" eaLnBrk="1" latinLnBrk="0" hangingPunct="1">
        <a:lnSpc>
          <a:spcPct val="100000"/>
        </a:lnSpc>
        <a:spcBef>
          <a:spcPts val="300"/>
        </a:spcBef>
        <a:spcAft>
          <a:spcPts val="0"/>
        </a:spcAft>
        <a:buClr>
          <a:srgbClr val="00BCDD"/>
        </a:buClr>
        <a:buSzPct val="100000"/>
        <a:buFont typeface="Arial"/>
        <a:buChar char="•"/>
        <a:tabLst/>
        <a:defRPr sz="1800" b="0" i="0" u="none" strike="noStrike" cap="none" spc="0" baseline="0">
          <a:ln>
            <a:noFill/>
          </a:ln>
          <a:solidFill>
            <a:srgbClr val="696F70"/>
          </a:solidFill>
          <a:uFillTx/>
          <a:latin typeface="Avenir Book"/>
          <a:ea typeface="Avenir Book"/>
          <a:cs typeface="Avenir Book"/>
          <a:sym typeface="Avenir Book"/>
        </a:defRPr>
      </a:lvl6pPr>
      <a:lvl7pPr marL="1748788" marR="0" indent="-205738" algn="l" defTabSz="257175" rtl="0" eaLnBrk="1" latinLnBrk="0" hangingPunct="1">
        <a:lnSpc>
          <a:spcPct val="100000"/>
        </a:lnSpc>
        <a:spcBef>
          <a:spcPts val="300"/>
        </a:spcBef>
        <a:spcAft>
          <a:spcPts val="0"/>
        </a:spcAft>
        <a:buClr>
          <a:srgbClr val="00BCDD"/>
        </a:buClr>
        <a:buSzPct val="100000"/>
        <a:buFont typeface="Arial"/>
        <a:buChar char="•"/>
        <a:tabLst/>
        <a:defRPr sz="1800" b="0" i="0" u="none" strike="noStrike" cap="none" spc="0" baseline="0">
          <a:ln>
            <a:noFill/>
          </a:ln>
          <a:solidFill>
            <a:srgbClr val="696F70"/>
          </a:solidFill>
          <a:uFillTx/>
          <a:latin typeface="Avenir Book"/>
          <a:ea typeface="Avenir Book"/>
          <a:cs typeface="Avenir Book"/>
          <a:sym typeface="Avenir Book"/>
        </a:defRPr>
      </a:lvl7pPr>
      <a:lvl8pPr marL="2005963" marR="0" indent="-205738" algn="l" defTabSz="257175" rtl="0" eaLnBrk="1" latinLnBrk="0" hangingPunct="1">
        <a:lnSpc>
          <a:spcPct val="100000"/>
        </a:lnSpc>
        <a:spcBef>
          <a:spcPts val="300"/>
        </a:spcBef>
        <a:spcAft>
          <a:spcPts val="0"/>
        </a:spcAft>
        <a:buClr>
          <a:srgbClr val="00BCDD"/>
        </a:buClr>
        <a:buSzPct val="100000"/>
        <a:buFont typeface="Arial"/>
        <a:buChar char="•"/>
        <a:tabLst/>
        <a:defRPr sz="1800" b="0" i="0" u="none" strike="noStrike" cap="none" spc="0" baseline="0">
          <a:ln>
            <a:noFill/>
          </a:ln>
          <a:solidFill>
            <a:srgbClr val="696F70"/>
          </a:solidFill>
          <a:uFillTx/>
          <a:latin typeface="Avenir Book"/>
          <a:ea typeface="Avenir Book"/>
          <a:cs typeface="Avenir Book"/>
          <a:sym typeface="Avenir Book"/>
        </a:defRPr>
      </a:lvl8pPr>
      <a:lvl9pPr marL="2263138" marR="0" indent="-205738" algn="l" defTabSz="257175" rtl="0" eaLnBrk="1" latinLnBrk="0" hangingPunct="1">
        <a:lnSpc>
          <a:spcPct val="100000"/>
        </a:lnSpc>
        <a:spcBef>
          <a:spcPts val="300"/>
        </a:spcBef>
        <a:spcAft>
          <a:spcPts val="0"/>
        </a:spcAft>
        <a:buClr>
          <a:srgbClr val="00BCDD"/>
        </a:buClr>
        <a:buSzPct val="100000"/>
        <a:buFont typeface="Arial"/>
        <a:buChar char="•"/>
        <a:tabLst/>
        <a:defRPr sz="1800" b="0" i="0" u="none" strike="noStrike" cap="none" spc="0" baseline="0">
          <a:ln>
            <a:noFill/>
          </a:ln>
          <a:solidFill>
            <a:srgbClr val="696F70"/>
          </a:solidFill>
          <a:uFillTx/>
          <a:latin typeface="Avenir Book"/>
          <a:ea typeface="Avenir Book"/>
          <a:cs typeface="Avenir Book"/>
          <a:sym typeface="Avenir Book"/>
        </a:defRPr>
      </a:lvl9pPr>
    </p:bodyStyle>
    <p:otherStyle>
      <a:lvl1pPr marL="0" marR="0" indent="0" algn="l" defTabSz="68580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venir Heavy"/>
        </a:defRPr>
      </a:lvl1pPr>
      <a:lvl2pPr marL="0" marR="0" indent="0" algn="l" defTabSz="68580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venir Heavy"/>
        </a:defRPr>
      </a:lvl2pPr>
      <a:lvl3pPr marL="0" marR="0" indent="0" algn="l" defTabSz="68580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venir Heavy"/>
        </a:defRPr>
      </a:lvl3pPr>
      <a:lvl4pPr marL="0" marR="0" indent="0" algn="l" defTabSz="68580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venir Heavy"/>
        </a:defRPr>
      </a:lvl4pPr>
      <a:lvl5pPr marL="0" marR="0" indent="0" algn="l" defTabSz="68580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venir Heavy"/>
        </a:defRPr>
      </a:lvl5pPr>
      <a:lvl6pPr marL="0" marR="0" indent="0" algn="l" defTabSz="68580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venir Heavy"/>
        </a:defRPr>
      </a:lvl6pPr>
      <a:lvl7pPr marL="0" marR="0" indent="0" algn="l" defTabSz="68580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venir Heavy"/>
        </a:defRPr>
      </a:lvl7pPr>
      <a:lvl8pPr marL="0" marR="0" indent="0" algn="l" defTabSz="68580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venir Heavy"/>
        </a:defRPr>
      </a:lvl8pPr>
      <a:lvl9pPr marL="0" marR="0" indent="0" algn="l" defTabSz="68580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venir Heavy"/>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1"/>
            <a:ext cx="10972800" cy="42757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E15565-90B7-4B48-82A9-E3239121F5E1}" type="datetimeFigureOut">
              <a:rPr lang="en-US" smtClean="0"/>
              <a:t>7/26/2022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32070204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09600" y="1600200"/>
            <a:ext cx="10972800" cy="42472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90E34-D6B9-C048-9708-6D40DDC11ECC}" type="datetimeFigureOut">
              <a:rPr lang="en-US" smtClean="0"/>
              <a:t>7/26/2022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415279488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8280633" cy="1143000"/>
          </a:xfrm>
          <a:prstGeom prst="rect">
            <a:avLst/>
          </a:prstGeom>
        </p:spPr>
        <p:txBody>
          <a:bodyPr vert="horz" lIns="91440" tIns="45720" rIns="91440" bIns="45720" rtlCol="0" anchor="t">
            <a:normAutofit/>
          </a:bodyPr>
          <a:lstStyle/>
          <a:p>
            <a:r>
              <a:rPr lang="en-US"/>
              <a:t>Click to edit Master title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2EB74A-5FC3-4344-8FF7-EF1167397809}" type="datetimeFigureOut">
              <a:rPr lang="en-US" smtClean="0"/>
              <a:t>7/26/2022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E41881-8612-0842-B2F9-5029B026B246}" type="slidenum">
              <a:rPr lang="en-US" smtClean="0"/>
              <a:t>‹#›</a:t>
            </a:fld>
            <a:endParaRPr lang="en-US"/>
          </a:p>
        </p:txBody>
      </p:sp>
    </p:spTree>
    <p:extLst>
      <p:ext uri="{BB962C8B-B14F-4D97-AF65-F5344CB8AC3E}">
        <p14:creationId xmlns:p14="http://schemas.microsoft.com/office/powerpoint/2010/main" val="206363639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BE8ED132-DFFE-479F-8CBF-550D65F9F1C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66996C89-A01A-4CDE-9576-812410D676C6}"/>
              </a:ext>
            </a:extLst>
          </p:cNvPr>
          <p:cNvSpPr>
            <a:spLocks noGrp="1"/>
          </p:cNvSpPr>
          <p:nvPr>
            <p:ph type="body" idx="1"/>
          </p:nvPr>
        </p:nvSpPr>
        <p:spPr bwMode="auto">
          <a:xfrm>
            <a:off x="609600" y="1600200"/>
            <a:ext cx="10972800"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A48F430-2ED1-47E7-AA13-1C8A0290B905}"/>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AE5275C-F72E-4F97-B04C-D47FA838BFEE}" type="datetimeFigureOut">
              <a:rPr lang="en-US"/>
              <a:pPr>
                <a:defRPr/>
              </a:pPr>
              <a:t>7/26/2022</a:t>
            </a:fld>
            <a:endParaRPr lang="en-US"/>
          </a:p>
        </p:txBody>
      </p:sp>
      <p:sp>
        <p:nvSpPr>
          <p:cNvPr id="5" name="Footer Placeholder 4">
            <a:extLst>
              <a:ext uri="{FF2B5EF4-FFF2-40B4-BE49-F238E27FC236}">
                <a16:creationId xmlns:a16="http://schemas.microsoft.com/office/drawing/2014/main" id="{66EC1DAF-C2C6-410D-8CE0-85B5E9390C1E}"/>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Tree>
    <p:extLst>
      <p:ext uri="{BB962C8B-B14F-4D97-AF65-F5344CB8AC3E}">
        <p14:creationId xmlns:p14="http://schemas.microsoft.com/office/powerpoint/2010/main" val="103463525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Lst>
  <p:txStyles>
    <p:titleStyle>
      <a:lvl1pPr algn="l" defTabSz="457200" rtl="0" eaLnBrk="0" fontAlgn="base" hangingPunct="0">
        <a:spcBef>
          <a:spcPct val="0"/>
        </a:spcBef>
        <a:spcAft>
          <a:spcPct val="0"/>
        </a:spcAft>
        <a:defRPr sz="4400" kern="1200">
          <a:solidFill>
            <a:schemeClr val="tx1"/>
          </a:solidFill>
          <a:latin typeface="+mj-lt"/>
          <a:ea typeface="+mj-ea"/>
          <a:cs typeface="+mj-cs"/>
        </a:defRPr>
      </a:lvl1pPr>
      <a:lvl2pPr algn="l" defTabSz="457200" rtl="0" eaLnBrk="0" fontAlgn="base" hangingPunct="0">
        <a:spcBef>
          <a:spcPct val="0"/>
        </a:spcBef>
        <a:spcAft>
          <a:spcPct val="0"/>
        </a:spcAft>
        <a:defRPr sz="4400">
          <a:solidFill>
            <a:schemeClr val="tx1"/>
          </a:solidFill>
          <a:latin typeface="Arial" panose="020B0604020202020204" pitchFamily="34" charset="0"/>
        </a:defRPr>
      </a:lvl2pPr>
      <a:lvl3pPr algn="l" defTabSz="457200" rtl="0" eaLnBrk="0" fontAlgn="base" hangingPunct="0">
        <a:spcBef>
          <a:spcPct val="0"/>
        </a:spcBef>
        <a:spcAft>
          <a:spcPct val="0"/>
        </a:spcAft>
        <a:defRPr sz="4400">
          <a:solidFill>
            <a:schemeClr val="tx1"/>
          </a:solidFill>
          <a:latin typeface="Arial" panose="020B0604020202020204" pitchFamily="34" charset="0"/>
        </a:defRPr>
      </a:lvl3pPr>
      <a:lvl4pPr algn="l" defTabSz="457200" rtl="0" eaLnBrk="0" fontAlgn="base" hangingPunct="0">
        <a:spcBef>
          <a:spcPct val="0"/>
        </a:spcBef>
        <a:spcAft>
          <a:spcPct val="0"/>
        </a:spcAft>
        <a:defRPr sz="4400">
          <a:solidFill>
            <a:schemeClr val="tx1"/>
          </a:solidFill>
          <a:latin typeface="Arial" panose="020B0604020202020204" pitchFamily="34" charset="0"/>
        </a:defRPr>
      </a:lvl4pPr>
      <a:lvl5pPr algn="l" defTabSz="457200" rtl="0" eaLnBrk="0" fontAlgn="base" hangingPunct="0">
        <a:spcBef>
          <a:spcPct val="0"/>
        </a:spcBef>
        <a:spcAft>
          <a:spcPct val="0"/>
        </a:spcAft>
        <a:defRPr sz="4400">
          <a:solidFill>
            <a:schemeClr val="tx1"/>
          </a:solidFill>
          <a:latin typeface="Arial" panose="020B0604020202020204" pitchFamily="34" charset="0"/>
        </a:defRPr>
      </a:lvl5pPr>
      <a:lvl6pPr marL="457200" algn="l" defTabSz="457200" rtl="0" fontAlgn="base">
        <a:spcBef>
          <a:spcPct val="0"/>
        </a:spcBef>
        <a:spcAft>
          <a:spcPct val="0"/>
        </a:spcAft>
        <a:defRPr sz="4400">
          <a:solidFill>
            <a:schemeClr val="tx1"/>
          </a:solidFill>
          <a:latin typeface="Arial" panose="020B0604020202020204" pitchFamily="34" charset="0"/>
        </a:defRPr>
      </a:lvl6pPr>
      <a:lvl7pPr marL="914400" algn="l" defTabSz="457200" rtl="0" fontAlgn="base">
        <a:spcBef>
          <a:spcPct val="0"/>
        </a:spcBef>
        <a:spcAft>
          <a:spcPct val="0"/>
        </a:spcAft>
        <a:defRPr sz="4400">
          <a:solidFill>
            <a:schemeClr val="tx1"/>
          </a:solidFill>
          <a:latin typeface="Arial" panose="020B0604020202020204" pitchFamily="34" charset="0"/>
        </a:defRPr>
      </a:lvl7pPr>
      <a:lvl8pPr marL="1371600" algn="l" defTabSz="457200" rtl="0" fontAlgn="base">
        <a:spcBef>
          <a:spcPct val="0"/>
        </a:spcBef>
        <a:spcAft>
          <a:spcPct val="0"/>
        </a:spcAft>
        <a:defRPr sz="4400">
          <a:solidFill>
            <a:schemeClr val="tx1"/>
          </a:solidFill>
          <a:latin typeface="Arial" panose="020B0604020202020204" pitchFamily="34" charset="0"/>
        </a:defRPr>
      </a:lvl8pPr>
      <a:lvl9pPr marL="1828800" algn="l" defTabSz="457200"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Arial Rounded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Arial Body for sub-heads and body copy</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Footer</a:t>
            </a:r>
          </a:p>
        </p:txBody>
      </p:sp>
      <p:sp>
        <p:nvSpPr>
          <p:cNvPr id="6" name="Slide Number Placeholder 5"/>
          <p:cNvSpPr>
            <a:spLocks noGrp="1"/>
          </p:cNvSpPr>
          <p:nvPr>
            <p:ph type="sldNum" sz="quarter" idx="4"/>
          </p:nvPr>
        </p:nvSpPr>
        <p:spPr>
          <a:xfrm>
            <a:off x="11698941" y="5771958"/>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1645714145"/>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18" r:id="rId3"/>
    <p:sldLayoutId id="2147483807" r:id="rId4"/>
    <p:sldLayoutId id="2147484017" r:id="rId5"/>
  </p:sldLayoutIdLst>
  <p:txStyles>
    <p:titleStyle>
      <a:lvl1pPr algn="l" defTabSz="914400" rtl="0" eaLnBrk="1" latinLnBrk="0" hangingPunct="1">
        <a:lnSpc>
          <a:spcPct val="90000"/>
        </a:lnSpc>
        <a:spcBef>
          <a:spcPct val="0"/>
        </a:spcBef>
        <a:buNone/>
        <a:defRPr sz="4400" kern="1200" baseline="0">
          <a:solidFill>
            <a:schemeClr val="accent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45D8B6-A859-6A4F-B004-6B2145ABF0B7}"/>
              </a:ext>
            </a:extLst>
          </p:cNvPr>
          <p:cNvSpPr>
            <a:spLocks noGrp="1"/>
          </p:cNvSpPr>
          <p:nvPr>
            <p:ph type="title"/>
          </p:nvPr>
        </p:nvSpPr>
        <p:spPr>
          <a:xfrm>
            <a:off x="838201" y="365126"/>
            <a:ext cx="10515600" cy="1325563"/>
          </a:xfrm>
          <a:prstGeom prst="rect">
            <a:avLst/>
          </a:prstGeom>
        </p:spPr>
        <p:txBody>
          <a:bodyPr vert="horz" lIns="121899" tIns="60949" rIns="121899" bIns="6094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A8EC40-E41A-CA40-B193-83B310BE5D5C}"/>
              </a:ext>
            </a:extLst>
          </p:cNvPr>
          <p:cNvSpPr>
            <a:spLocks noGrp="1"/>
          </p:cNvSpPr>
          <p:nvPr>
            <p:ph type="body" idx="1"/>
          </p:nvPr>
        </p:nvSpPr>
        <p:spPr>
          <a:xfrm>
            <a:off x="838201" y="1825625"/>
            <a:ext cx="10515600" cy="4351339"/>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CDEB2-119F-294D-9E36-F22B2EAE89BF}"/>
              </a:ext>
            </a:extLst>
          </p:cNvPr>
          <p:cNvSpPr>
            <a:spLocks noGrp="1"/>
          </p:cNvSpPr>
          <p:nvPr>
            <p:ph type="dt" sz="half" idx="2"/>
          </p:nvPr>
        </p:nvSpPr>
        <p:spPr>
          <a:xfrm>
            <a:off x="838200" y="6356352"/>
            <a:ext cx="2743200"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FD1FBE10-F469-B647-AC01-6A14ADCF8C4E}" type="datetimeFigureOut">
              <a:rPr lang="en-US" smtClean="0"/>
              <a:t>7/26/2022</a:t>
            </a:fld>
            <a:endParaRPr lang="en-US"/>
          </a:p>
        </p:txBody>
      </p:sp>
      <p:sp>
        <p:nvSpPr>
          <p:cNvPr id="5" name="Footer Placeholder 4">
            <a:extLst>
              <a:ext uri="{FF2B5EF4-FFF2-40B4-BE49-F238E27FC236}">
                <a16:creationId xmlns:a16="http://schemas.microsoft.com/office/drawing/2014/main" id="{E51790CD-DBE2-3446-B068-0D83FC4443A4}"/>
              </a:ext>
            </a:extLst>
          </p:cNvPr>
          <p:cNvSpPr>
            <a:spLocks noGrp="1"/>
          </p:cNvSpPr>
          <p:nvPr>
            <p:ph type="ftr" sz="quarter" idx="3"/>
          </p:nvPr>
        </p:nvSpPr>
        <p:spPr>
          <a:xfrm>
            <a:off x="4038601" y="6356352"/>
            <a:ext cx="4114800"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0AB02F-C285-5647-84D4-59E412D7BD37}"/>
              </a:ext>
            </a:extLst>
          </p:cNvPr>
          <p:cNvSpPr>
            <a:spLocks noGrp="1"/>
          </p:cNvSpPr>
          <p:nvPr>
            <p:ph type="sldNum" sz="quarter" idx="4"/>
          </p:nvPr>
        </p:nvSpPr>
        <p:spPr>
          <a:xfrm>
            <a:off x="8610600" y="6356352"/>
            <a:ext cx="2743200"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E1F70B77-70C6-5440-A263-8C9BA35DDA3E}" type="slidenum">
              <a:rPr lang="en-US" smtClean="0"/>
              <a:t>‹#›</a:t>
            </a:fld>
            <a:endParaRPr lang="en-US"/>
          </a:p>
        </p:txBody>
      </p:sp>
      <p:pic>
        <p:nvPicPr>
          <p:cNvPr id="1026" name="Picture 2" descr="U:\QIL logo.jpg"/>
          <p:cNvPicPr>
            <a:picLocks noChangeAspect="1" noChangeArrowheads="1"/>
          </p:cNvPicPr>
          <p:nvPr userDrawn="1"/>
        </p:nvPicPr>
        <p:blipFill rotWithShape="1">
          <a:blip r:embed="rId21">
            <a:extLst>
              <a:ext uri="{28A0092B-C50C-407E-A947-70E740481C1C}">
                <a14:useLocalDpi xmlns:a14="http://schemas.microsoft.com/office/drawing/2010/main" val="0"/>
              </a:ext>
            </a:extLst>
          </a:blip>
          <a:srcRect b="16115"/>
          <a:stretch/>
        </p:blipFill>
        <p:spPr bwMode="auto">
          <a:xfrm>
            <a:off x="9599792" y="5616132"/>
            <a:ext cx="2451494" cy="12418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userDrawn="1"/>
        </p:nvPicPr>
        <p:blipFill rotWithShape="1">
          <a:blip r:embed="rId22">
            <a:extLst>
              <a:ext uri="{28A0092B-C50C-407E-A947-70E740481C1C}">
                <a14:useLocalDpi xmlns:a14="http://schemas.microsoft.com/office/drawing/2010/main" val="0"/>
              </a:ext>
            </a:extLst>
          </a:blip>
          <a:srcRect t="20751" b="12771"/>
          <a:stretch/>
        </p:blipFill>
        <p:spPr bwMode="auto">
          <a:xfrm>
            <a:off x="57044" y="5845908"/>
            <a:ext cx="1516066" cy="1012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783539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Lst>
  <p:txStyles>
    <p:titleStyle>
      <a:lvl1pPr algn="ctr" defTabSz="1218987" rtl="0" eaLnBrk="1" latinLnBrk="0" hangingPunct="1">
        <a:lnSpc>
          <a:spcPct val="90000"/>
        </a:lnSpc>
        <a:spcBef>
          <a:spcPct val="0"/>
        </a:spcBef>
        <a:buNone/>
        <a:defRPr sz="5900" kern="1200">
          <a:solidFill>
            <a:schemeClr val="tx2">
              <a:lumMod val="75000"/>
            </a:schemeClr>
          </a:solidFill>
          <a:latin typeface="+mj-lt"/>
          <a:ea typeface="+mj-ea"/>
          <a:cs typeface="+mj-cs"/>
        </a:defRPr>
      </a:lvl1pPr>
    </p:titleStyle>
    <p:bodyStyle>
      <a:lvl1pPr marL="304747" indent="-304747" algn="l" defTabSz="1218987" rtl="0" eaLnBrk="1" latinLnBrk="0" hangingPunct="1">
        <a:lnSpc>
          <a:spcPct val="90000"/>
        </a:lnSpc>
        <a:spcBef>
          <a:spcPts val="1333"/>
        </a:spcBef>
        <a:buFont typeface="Arial" panose="020B0604020202020204" pitchFamily="34" charset="0"/>
        <a:buChar char="•"/>
        <a:defRPr sz="3700" kern="1200">
          <a:solidFill>
            <a:schemeClr val="tx2">
              <a:lumMod val="75000"/>
            </a:schemeClr>
          </a:solidFill>
          <a:latin typeface="+mn-lt"/>
          <a:ea typeface="+mn-ea"/>
          <a:cs typeface="+mn-cs"/>
        </a:defRPr>
      </a:lvl1pPr>
      <a:lvl2pPr marL="914240" indent="-304747" algn="l" defTabSz="1218987" rtl="0" eaLnBrk="1" latinLnBrk="0" hangingPunct="1">
        <a:lnSpc>
          <a:spcPct val="90000"/>
        </a:lnSpc>
        <a:spcBef>
          <a:spcPts val="667"/>
        </a:spcBef>
        <a:buFont typeface="Arial" panose="020B0604020202020204" pitchFamily="34" charset="0"/>
        <a:buChar char="•"/>
        <a:defRPr sz="3200" kern="1200">
          <a:solidFill>
            <a:schemeClr val="tx2">
              <a:lumMod val="75000"/>
            </a:schemeClr>
          </a:solidFill>
          <a:latin typeface="+mn-lt"/>
          <a:ea typeface="+mn-ea"/>
          <a:cs typeface="+mn-cs"/>
        </a:defRPr>
      </a:lvl2pPr>
      <a:lvl3pPr marL="1523733" indent="-304747" algn="l" defTabSz="1218987" rtl="0" eaLnBrk="1" latinLnBrk="0" hangingPunct="1">
        <a:lnSpc>
          <a:spcPct val="90000"/>
        </a:lnSpc>
        <a:spcBef>
          <a:spcPts val="667"/>
        </a:spcBef>
        <a:buFont typeface="Arial" panose="020B0604020202020204" pitchFamily="34" charset="0"/>
        <a:buChar char="•"/>
        <a:defRPr sz="2700" kern="1200">
          <a:solidFill>
            <a:schemeClr val="tx2">
              <a:lumMod val="75000"/>
            </a:schemeClr>
          </a:solidFill>
          <a:latin typeface="+mn-lt"/>
          <a:ea typeface="+mn-ea"/>
          <a:cs typeface="+mn-cs"/>
        </a:defRPr>
      </a:lvl3pPr>
      <a:lvl4pPr marL="2133227" indent="-304747" algn="l" defTabSz="1218987" rtl="0" eaLnBrk="1" latinLnBrk="0" hangingPunct="1">
        <a:lnSpc>
          <a:spcPct val="90000"/>
        </a:lnSpc>
        <a:spcBef>
          <a:spcPts val="667"/>
        </a:spcBef>
        <a:buFont typeface="Arial" panose="020B0604020202020204" pitchFamily="34" charset="0"/>
        <a:buChar char="•"/>
        <a:defRPr sz="2400" kern="1200">
          <a:solidFill>
            <a:schemeClr val="tx2">
              <a:lumMod val="75000"/>
            </a:schemeClr>
          </a:solidFill>
          <a:latin typeface="+mn-lt"/>
          <a:ea typeface="+mn-ea"/>
          <a:cs typeface="+mn-cs"/>
        </a:defRPr>
      </a:lvl4pPr>
      <a:lvl5pPr marL="2742720" indent="-304747" algn="l" defTabSz="1218987" rtl="0" eaLnBrk="1" latinLnBrk="0" hangingPunct="1">
        <a:lnSpc>
          <a:spcPct val="90000"/>
        </a:lnSpc>
        <a:spcBef>
          <a:spcPts val="667"/>
        </a:spcBef>
        <a:buFont typeface="Arial" panose="020B0604020202020204" pitchFamily="34" charset="0"/>
        <a:buChar char="•"/>
        <a:defRPr sz="2400" kern="1200">
          <a:solidFill>
            <a:schemeClr val="tx2">
              <a:lumMod val="75000"/>
            </a:schemeClr>
          </a:solidFill>
          <a:latin typeface="+mn-lt"/>
          <a:ea typeface="+mn-ea"/>
          <a:cs typeface="+mn-cs"/>
        </a:defRPr>
      </a:lvl5pPr>
      <a:lvl6pPr marL="3352213"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707"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200"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693" indent="-304747" algn="l" defTabSz="121898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0BC3BCCE-CA9E-401B-B760-FC5084F9EADF}"/>
              </a:ext>
            </a:extLst>
          </p:cNvPr>
          <p:cNvSpPr txBox="1"/>
          <p:nvPr userDrawn="1"/>
        </p:nvSpPr>
        <p:spPr>
          <a:xfrm>
            <a:off x="1101858" y="6246229"/>
            <a:ext cx="9228093" cy="256545"/>
          </a:xfrm>
          <a:prstGeom prst="rect">
            <a:avLst/>
          </a:prstGeom>
          <a:noFill/>
        </p:spPr>
        <p:txBody>
          <a:bodyPr wrap="square">
            <a:spAutoFit/>
          </a:bodyPr>
          <a:lstStyle/>
          <a:p>
            <a:pPr algn="r" defTabSz="1219170" fontAlgn="base">
              <a:spcBef>
                <a:spcPct val="0"/>
              </a:spcBef>
              <a:spcAft>
                <a:spcPct val="0"/>
              </a:spcAft>
              <a:defRPr/>
            </a:pPr>
            <a:r>
              <a:rPr lang="en-US" sz="1067" b="1" i="0">
                <a:solidFill>
                  <a:schemeClr val="tx1">
                    <a:lumMod val="50000"/>
                    <a:lumOff val="50000"/>
                  </a:schemeClr>
                </a:solidFill>
                <a:latin typeface="Arial"/>
                <a:ea typeface="ＭＳ Ｐゴシック"/>
                <a:cs typeface="Arial"/>
              </a:rPr>
              <a:t>|  </a:t>
            </a:r>
            <a:fld id="{DE87642C-B7C1-4B57-8C95-0170592CB734}" type="slidenum">
              <a:rPr lang="en-US" sz="1067" b="1" i="0" smtClean="0">
                <a:solidFill>
                  <a:schemeClr val="tx1">
                    <a:lumMod val="50000"/>
                    <a:lumOff val="50000"/>
                  </a:schemeClr>
                </a:solidFill>
                <a:latin typeface="Arial"/>
                <a:ea typeface="ＭＳ Ｐゴシック"/>
                <a:cs typeface="Arial"/>
              </a:rPr>
              <a:pPr algn="r" defTabSz="1219170" fontAlgn="base">
                <a:spcBef>
                  <a:spcPct val="0"/>
                </a:spcBef>
                <a:spcAft>
                  <a:spcPct val="0"/>
                </a:spcAft>
                <a:defRPr/>
              </a:pPr>
              <a:t>‹#›</a:t>
            </a:fld>
            <a:endParaRPr lang="en-US" sz="1067" b="1">
              <a:solidFill>
                <a:schemeClr val="tx1">
                  <a:lumMod val="50000"/>
                  <a:lumOff val="50000"/>
                </a:schemeClr>
              </a:solidFill>
              <a:latin typeface="Arial"/>
              <a:ea typeface="ＭＳ Ｐゴシック"/>
              <a:cs typeface="Arial"/>
            </a:endParaRPr>
          </a:p>
        </p:txBody>
      </p:sp>
      <p:pic>
        <p:nvPicPr>
          <p:cNvPr id="5" name="Picture 4">
            <a:extLst>
              <a:ext uri="{FF2B5EF4-FFF2-40B4-BE49-F238E27FC236}">
                <a16:creationId xmlns:a16="http://schemas.microsoft.com/office/drawing/2014/main" id="{A221EA8F-680D-4359-984A-658EE5CBF7E1}"/>
              </a:ext>
            </a:extLst>
          </p:cNvPr>
          <p:cNvPicPr>
            <a:picLocks noChangeAspect="1" noChangeArrowheads="1"/>
          </p:cNvPicPr>
          <p:nvPr userDrawn="1"/>
        </p:nvPicPr>
        <p:blipFill>
          <a:blip r:embed="rId29"/>
          <a:stretch>
            <a:fillRect/>
          </a:stretch>
        </p:blipFill>
        <p:spPr bwMode="auto">
          <a:xfrm>
            <a:off x="10383312" y="6117389"/>
            <a:ext cx="1256093" cy="51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022758"/>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 id="2147483861" r:id="rId20"/>
    <p:sldLayoutId id="2147483862" r:id="rId21"/>
    <p:sldLayoutId id="2147483863" r:id="rId22"/>
    <p:sldLayoutId id="2147483864" r:id="rId23"/>
    <p:sldLayoutId id="2147483865" r:id="rId24"/>
    <p:sldLayoutId id="2147483866" r:id="rId25"/>
    <p:sldLayoutId id="2147483868" r:id="rId26"/>
    <p:sldLayoutId id="2147483869" r:id="rId27"/>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6EAB0093-9825-6A4D-A961-81E3373ED326}"/>
              </a:ext>
              <a:ext uri="{C183D7F6-B498-43B3-948B-1728B52AA6E4}">
                <adec:decorative xmlns:adec="http://schemas.microsoft.com/office/drawing/2017/decorative" val="1"/>
              </a:ext>
            </a:extLst>
          </p:cNvPr>
          <p:cNvPicPr>
            <a:picLocks noChangeAspect="1"/>
          </p:cNvPicPr>
          <p:nvPr userDrawn="1"/>
        </p:nvPicPr>
        <p:blipFill rotWithShape="1">
          <a:blip r:embed="rId31" cstate="screen">
            <a:alphaModFix amt="75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Slide Number Placeholder 5"/>
          <p:cNvSpPr>
            <a:spLocks noGrp="1"/>
          </p:cNvSpPr>
          <p:nvPr>
            <p:ph type="sldNum" sz="quarter" idx="4"/>
          </p:nvPr>
        </p:nvSpPr>
        <p:spPr>
          <a:xfrm>
            <a:off x="10558300" y="6023372"/>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a:p>
        </p:txBody>
      </p:sp>
      <p:sp>
        <p:nvSpPr>
          <p:cNvPr id="4" name="Date Placeholder 3"/>
          <p:cNvSpPr>
            <a:spLocks noGrp="1"/>
          </p:cNvSpPr>
          <p:nvPr>
            <p:ph type="dt" sz="half" idx="2"/>
          </p:nvPr>
        </p:nvSpPr>
        <p:spPr>
          <a:xfrm>
            <a:off x="7605951" y="6023372"/>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a:p>
        </p:txBody>
      </p:sp>
      <p:sp>
        <p:nvSpPr>
          <p:cNvPr id="5" name="Footer Placeholder 4"/>
          <p:cNvSpPr>
            <a:spLocks noGrp="1"/>
          </p:cNvSpPr>
          <p:nvPr>
            <p:ph type="ftr" sz="quarter" idx="3"/>
          </p:nvPr>
        </p:nvSpPr>
        <p:spPr>
          <a:xfrm>
            <a:off x="581192" y="6019046"/>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grpSp>
        <p:nvGrpSpPr>
          <p:cNvPr id="23" name="Group 22">
            <a:extLst>
              <a:ext uri="{C183D7F6-B498-43B3-948B-1728B52AA6E4}">
                <adec:decorative xmlns:adec="http://schemas.microsoft.com/office/drawing/2017/decorative" val="1"/>
              </a:ext>
            </a:extLst>
          </p:cNvPr>
          <p:cNvGrpSpPr/>
          <p:nvPr userDrawn="1"/>
        </p:nvGrpSpPr>
        <p:grpSpPr>
          <a:xfrm>
            <a:off x="446534" y="6562726"/>
            <a:ext cx="11293174" cy="97718"/>
            <a:chOff x="446534" y="6478060"/>
            <a:chExt cx="11293174" cy="97718"/>
          </a:xfrm>
        </p:grpSpPr>
        <p:sp>
          <p:nvSpPr>
            <p:cNvPr id="16" name="Rectangle 15"/>
            <p:cNvSpPr/>
            <p:nvPr userDrawn="1"/>
          </p:nvSpPr>
          <p:spPr>
            <a:xfrm>
              <a:off x="446534" y="6478060"/>
              <a:ext cx="7205216" cy="9771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sp>
        <p:grpSp>
          <p:nvGrpSpPr>
            <p:cNvPr id="8" name="Group 7"/>
            <p:cNvGrpSpPr/>
            <p:nvPr userDrawn="1"/>
          </p:nvGrpSpPr>
          <p:grpSpPr>
            <a:xfrm>
              <a:off x="7591778" y="6478439"/>
              <a:ext cx="4147930" cy="97339"/>
              <a:chOff x="6119314" y="6478440"/>
              <a:chExt cx="5676839" cy="93810"/>
            </a:xfrm>
          </p:grpSpPr>
          <p:sp>
            <p:nvSpPr>
              <p:cNvPr id="15" name="Rectangle 14"/>
              <p:cNvSpPr/>
              <p:nvPr userDrawn="1"/>
            </p:nvSpPr>
            <p:spPr>
              <a:xfrm>
                <a:off x="6119314" y="6478440"/>
                <a:ext cx="833936" cy="93810"/>
              </a:xfrm>
              <a:prstGeom prst="rect">
                <a:avLst/>
              </a:prstGeom>
              <a:solidFill>
                <a:srgbClr val="8A8D09"/>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p:cNvSpPr/>
              <p:nvPr userDrawn="1"/>
            </p:nvSpPr>
            <p:spPr>
              <a:xfrm>
                <a:off x="6946902" y="6478440"/>
                <a:ext cx="833936" cy="9381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p:cNvSpPr/>
              <p:nvPr userDrawn="1"/>
            </p:nvSpPr>
            <p:spPr>
              <a:xfrm>
                <a:off x="7774519" y="6478440"/>
                <a:ext cx="833936" cy="9381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userDrawn="1"/>
            </p:nvSpPr>
            <p:spPr>
              <a:xfrm>
                <a:off x="8602135" y="6478440"/>
                <a:ext cx="833936" cy="9381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p:cNvSpPr/>
              <p:nvPr userDrawn="1"/>
            </p:nvSpPr>
            <p:spPr>
              <a:xfrm>
                <a:off x="9362017" y="6478440"/>
                <a:ext cx="833936" cy="9381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p:cNvSpPr/>
              <p:nvPr userDrawn="1"/>
            </p:nvSpPr>
            <p:spPr>
              <a:xfrm>
                <a:off x="10189634" y="6478440"/>
                <a:ext cx="833936" cy="93810"/>
              </a:xfrm>
              <a:prstGeom prst="rect">
                <a:avLst/>
              </a:prstGeom>
              <a:solidFill>
                <a:srgbClr val="FDDC00"/>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p:cNvSpPr/>
              <p:nvPr userDrawn="1"/>
            </p:nvSpPr>
            <p:spPr>
              <a:xfrm>
                <a:off x="10962217" y="6478440"/>
                <a:ext cx="833936" cy="93810"/>
              </a:xfrm>
              <a:prstGeom prst="rect">
                <a:avLst/>
              </a:prstGeom>
              <a:solidFill>
                <a:srgbClr val="084797"/>
              </a:solidFill>
              <a:ln>
                <a:noFill/>
              </a:ln>
              <a:effectLst/>
            </p:spPr>
            <p:style>
              <a:lnRef idx="1">
                <a:schemeClr val="accent1"/>
              </a:lnRef>
              <a:fillRef idx="3">
                <a:schemeClr val="accent1"/>
              </a:fillRef>
              <a:effectRef idx="2">
                <a:schemeClr val="accent1"/>
              </a:effectRef>
              <a:fontRef idx="minor">
                <a:schemeClr val="lt1"/>
              </a:fontRef>
            </p:style>
          </p:sp>
        </p:grpSp>
      </p:grpSp>
      <p:sp>
        <p:nvSpPr>
          <p:cNvPr id="3" name="Text Placeholder 2"/>
          <p:cNvSpPr>
            <a:spLocks noGrp="1"/>
          </p:cNvSpPr>
          <p:nvPr>
            <p:ph type="body" idx="1"/>
          </p:nvPr>
        </p:nvSpPr>
        <p:spPr>
          <a:xfrm>
            <a:off x="581192" y="1997339"/>
            <a:ext cx="11029616" cy="3522794"/>
          </a:xfrm>
          <a:prstGeom prst="rect">
            <a:avLst/>
          </a:prstGeom>
        </p:spPr>
        <p:txBody>
          <a:bodyPr vert="horz" lIns="91440" tIns="45720" rIns="91440" bIns="45720" rtlCol="0" anchor="t">
            <a:normAutofit/>
          </a:bodyPr>
          <a:lstStyle/>
          <a:p>
            <a:pPr lvl="0"/>
            <a:r>
              <a:rPr lang="en-US"/>
              <a:t>Edit text</a:t>
            </a:r>
          </a:p>
          <a:p>
            <a:pPr lvl="1"/>
            <a:r>
              <a:rPr lang="en-US"/>
              <a:t>Second level</a:t>
            </a:r>
          </a:p>
          <a:p>
            <a:pPr lvl="2"/>
            <a:endParaRPr lang="en-US"/>
          </a:p>
        </p:txBody>
      </p:sp>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14397402"/>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 id="2147483888" r:id="rId18"/>
    <p:sldLayoutId id="2147483889" r:id="rId19"/>
    <p:sldLayoutId id="2147483890" r:id="rId20"/>
    <p:sldLayoutId id="2147483891" r:id="rId21"/>
    <p:sldLayoutId id="2147483892" r:id="rId22"/>
    <p:sldLayoutId id="2147483893" r:id="rId23"/>
    <p:sldLayoutId id="2147483894" r:id="rId24"/>
    <p:sldLayoutId id="2147483895" r:id="rId25"/>
    <p:sldLayoutId id="2147483896" r:id="rId26"/>
    <p:sldLayoutId id="2147483897" r:id="rId27"/>
    <p:sldLayoutId id="2147483898" r:id="rId28"/>
    <p:sldLayoutId id="2147483899" r:id="rId29"/>
  </p:sldLayoutIdLst>
  <p:hf hdr="0" dt="0"/>
  <p:txStyles>
    <p:titleStyle>
      <a:lvl1pPr algn="l" defTabSz="457200" rtl="0" eaLnBrk="1" latinLnBrk="0" hangingPunct="1">
        <a:lnSpc>
          <a:spcPct val="90000"/>
        </a:lnSpc>
        <a:spcBef>
          <a:spcPct val="0"/>
        </a:spcBef>
        <a:buNone/>
        <a:defRPr sz="3200" b="0" kern="1200" cap="none">
          <a:solidFill>
            <a:schemeClr val="tx1"/>
          </a:solidFill>
          <a:latin typeface="+mj-lt"/>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Arial"/>
        <a:buChar char="•"/>
        <a:defRPr sz="2000" kern="1200">
          <a:solidFill>
            <a:srgbClr val="122C41"/>
          </a:solidFill>
          <a:latin typeface="+mn-lt"/>
          <a:ea typeface="+mn-ea"/>
          <a:cs typeface="Calibri"/>
        </a:defRPr>
      </a:lvl1pPr>
      <a:lvl2pPr marL="630000" indent="-306000" algn="l" defTabSz="457200" rtl="0" eaLnBrk="1" latinLnBrk="0" hangingPunct="1">
        <a:spcBef>
          <a:spcPct val="20000"/>
        </a:spcBef>
        <a:spcAft>
          <a:spcPts val="600"/>
        </a:spcAft>
        <a:buClr>
          <a:schemeClr val="accent2"/>
        </a:buClr>
        <a:buSzPct val="92000"/>
        <a:buFont typeface="Arial"/>
        <a:buChar char="•"/>
        <a:defRPr sz="1800" kern="1200">
          <a:solidFill>
            <a:srgbClr val="122C41"/>
          </a:solidFill>
          <a:latin typeface="+mn-lt"/>
          <a:ea typeface="+mn-ea"/>
          <a:cs typeface="Calibri"/>
        </a:defRPr>
      </a:lvl2pPr>
      <a:lvl3pPr marL="900000" indent="-270000" algn="l" defTabSz="457200" rtl="0" eaLnBrk="1" latinLnBrk="0" hangingPunct="1">
        <a:spcBef>
          <a:spcPct val="20000"/>
        </a:spcBef>
        <a:spcAft>
          <a:spcPts val="600"/>
        </a:spcAft>
        <a:buClr>
          <a:schemeClr val="accent2"/>
        </a:buClr>
        <a:buSzPct val="92000"/>
        <a:buFont typeface="Arial"/>
        <a:buChar char="•"/>
        <a:defRPr sz="1600" kern="1200">
          <a:solidFill>
            <a:srgbClr val="122C41"/>
          </a:solidFill>
          <a:latin typeface="+mn-lt"/>
          <a:ea typeface="+mn-ea"/>
          <a:cs typeface="Calibri"/>
        </a:defRPr>
      </a:lvl3pPr>
      <a:lvl4pPr marL="124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4pPr>
      <a:lvl5pPr marL="1602000" indent="-234000" algn="l" defTabSz="457200" rtl="0" eaLnBrk="1" latinLnBrk="0" hangingPunct="1">
        <a:spcBef>
          <a:spcPct val="20000"/>
        </a:spcBef>
        <a:spcAft>
          <a:spcPts val="600"/>
        </a:spcAft>
        <a:buClr>
          <a:schemeClr val="accent2"/>
        </a:buClr>
        <a:buSzPct val="92000"/>
        <a:buFont typeface="Arial"/>
        <a:buChar char="•"/>
        <a:defRPr sz="1400" kern="1200">
          <a:solidFill>
            <a:srgbClr val="122C41"/>
          </a:solidFill>
          <a:latin typeface="+mn-lt"/>
          <a:ea typeface="+mn-ea"/>
          <a:cs typeface="Calibri"/>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t1dx-qi.t1dexchange.org/category/meeting-notes/learning-session/" TargetMode="External"/><Relationship Id="rId2" Type="http://schemas.openxmlformats.org/officeDocument/2006/relationships/hyperlink" Target="mailto:QI@t1dexchange.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8.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t1dx-qi.t1dexchange.org/register/"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https://info.t1dexchange.org/hs-fs/hubfs/portal%20plot%20june%20update.png?width=1120&amp;upscale=true&amp;name=portal%20plot%20june%20update.png"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3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xml"/><Relationship Id="rId1" Type="http://schemas.openxmlformats.org/officeDocument/2006/relationships/slideLayout" Target="../slideLayouts/slideLayout16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4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5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51.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22.xml"/><Relationship Id="rId1" Type="http://schemas.openxmlformats.org/officeDocument/2006/relationships/slideLayout" Target="../slideLayouts/slideLayout173.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5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3.xml"/><Relationship Id="rId1" Type="http://schemas.openxmlformats.org/officeDocument/2006/relationships/slideLayout" Target="../slideLayouts/slideLayout173.xml"/><Relationship Id="rId6" Type="http://schemas.openxmlformats.org/officeDocument/2006/relationships/image" Target="../media/image139.png"/><Relationship Id="rId5" Type="http://schemas.openxmlformats.org/officeDocument/2006/relationships/image" Target="../media/image145.png"/><Relationship Id="rId4" Type="http://schemas.openxmlformats.org/officeDocument/2006/relationships/image" Target="../media/image144.png"/></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4.xml"/><Relationship Id="rId1" Type="http://schemas.openxmlformats.org/officeDocument/2006/relationships/slideLayout" Target="../slideLayouts/slideLayout173.xml"/></Relationships>
</file>

<file path=ppt/slides/_rels/slide5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5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79.xml"/></Relationships>
</file>

<file path=ppt/slides/_rels/slide5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5.xml"/><Relationship Id="rId1" Type="http://schemas.openxmlformats.org/officeDocument/2006/relationships/slideLayout" Target="../slideLayouts/slideLayout179.xml"/></Relationships>
</file>

<file path=ppt/slides/_rels/slide59.xml.rels><?xml version="1.0" encoding="UTF-8" standalone="yes"?>
<Relationships xmlns="http://schemas.openxmlformats.org/package/2006/relationships"><Relationship Id="rId3" Type="http://schemas.microsoft.com/office/2018/10/relationships/comments" Target="../comments/modernComment_105_40C31124.xml"/><Relationship Id="rId2" Type="http://schemas.openxmlformats.org/officeDocument/2006/relationships/notesSlide" Target="../notesSlides/notesSlide26.xml"/><Relationship Id="rId1" Type="http://schemas.openxmlformats.org/officeDocument/2006/relationships/slideLayout" Target="../slideLayouts/slideLayout179.xml"/><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6.png"/><Relationship Id="rId3" Type="http://schemas.openxmlformats.org/officeDocument/2006/relationships/image" Target="../media/image73.png"/><Relationship Id="rId21" Type="http://schemas.openxmlformats.org/officeDocument/2006/relationships/image" Target="../media/image91.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5.jpeg"/><Relationship Id="rId33" Type="http://schemas.openxmlformats.org/officeDocument/2006/relationships/image" Target="../media/image103.png"/><Relationship Id="rId2" Type="http://schemas.openxmlformats.org/officeDocument/2006/relationships/notesSlide" Target="../notesSlides/notesSlide4.xml"/><Relationship Id="rId16" Type="http://schemas.openxmlformats.org/officeDocument/2006/relationships/image" Target="../media/image86.png"/><Relationship Id="rId20" Type="http://schemas.openxmlformats.org/officeDocument/2006/relationships/image" Target="../media/image90.png"/><Relationship Id="rId29" Type="http://schemas.openxmlformats.org/officeDocument/2006/relationships/image" Target="../media/image99.jpeg"/><Relationship Id="rId1" Type="http://schemas.openxmlformats.org/officeDocument/2006/relationships/slideLayout" Target="../slideLayouts/slideLayout3.xml"/><Relationship Id="rId6" Type="http://schemas.openxmlformats.org/officeDocument/2006/relationships/image" Target="../media/image76.jpeg"/><Relationship Id="rId11" Type="http://schemas.openxmlformats.org/officeDocument/2006/relationships/image" Target="../media/image81.png"/><Relationship Id="rId24" Type="http://schemas.openxmlformats.org/officeDocument/2006/relationships/image" Target="../media/image94.png"/><Relationship Id="rId32" Type="http://schemas.openxmlformats.org/officeDocument/2006/relationships/image" Target="../media/image102.png"/><Relationship Id="rId5" Type="http://schemas.openxmlformats.org/officeDocument/2006/relationships/image" Target="../media/image75.jpeg"/><Relationship Id="rId15" Type="http://schemas.openxmlformats.org/officeDocument/2006/relationships/image" Target="../media/image85.jpeg"/><Relationship Id="rId23" Type="http://schemas.openxmlformats.org/officeDocument/2006/relationships/image" Target="../media/image93.png"/><Relationship Id="rId28" Type="http://schemas.openxmlformats.org/officeDocument/2006/relationships/image" Target="../media/image98.png"/><Relationship Id="rId10" Type="http://schemas.openxmlformats.org/officeDocument/2006/relationships/image" Target="../media/image80.jpeg"/><Relationship Id="rId19" Type="http://schemas.openxmlformats.org/officeDocument/2006/relationships/image" Target="../media/image89.png"/><Relationship Id="rId31" Type="http://schemas.openxmlformats.org/officeDocument/2006/relationships/image" Target="../media/image101.png"/><Relationship Id="rId4" Type="http://schemas.openxmlformats.org/officeDocument/2006/relationships/image" Target="../media/image74.png"/><Relationship Id="rId9" Type="http://schemas.openxmlformats.org/officeDocument/2006/relationships/image" Target="../media/image79.jpe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7.png"/><Relationship Id="rId30" Type="http://schemas.openxmlformats.org/officeDocument/2006/relationships/image" Target="../media/image100.png"/><Relationship Id="rId8" Type="http://schemas.openxmlformats.org/officeDocument/2006/relationships/image" Target="../media/image78.jpeg"/></Relationships>
</file>

<file path=ppt/slides/_rels/slide6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7.xml"/><Relationship Id="rId1" Type="http://schemas.openxmlformats.org/officeDocument/2006/relationships/slideLayout" Target="../slideLayouts/slideLayout179.xml"/></Relationships>
</file>

<file path=ppt/slides/_rels/slide6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8.xml"/><Relationship Id="rId1" Type="http://schemas.openxmlformats.org/officeDocument/2006/relationships/slideLayout" Target="../slideLayouts/slideLayout185.xml"/></Relationships>
</file>

<file path=ppt/slides/_rels/slide6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9.xml"/><Relationship Id="rId1" Type="http://schemas.openxmlformats.org/officeDocument/2006/relationships/slideLayout" Target="../slideLayouts/slideLayout182.xml"/></Relationships>
</file>

<file path=ppt/slides/_rels/slide6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0.xml"/><Relationship Id="rId1" Type="http://schemas.openxmlformats.org/officeDocument/2006/relationships/slideLayout" Target="../slideLayouts/slideLayout17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1.xml"/></Relationships>
</file>

<file path=ppt/slides/_rels/slide6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6.xml"/><Relationship Id="rId1" Type="http://schemas.openxmlformats.org/officeDocument/2006/relationships/slideLayout" Target="../slideLayouts/slideLayout182.xml"/></Relationships>
</file>

<file path=ppt/slides/_rels/slide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8.jpeg"/><Relationship Id="rId18" Type="http://schemas.openxmlformats.org/officeDocument/2006/relationships/image" Target="../media/image111.png"/><Relationship Id="rId3" Type="http://schemas.openxmlformats.org/officeDocument/2006/relationships/image" Target="../media/image104.png"/><Relationship Id="rId7" Type="http://schemas.openxmlformats.org/officeDocument/2006/relationships/image" Target="../media/image105.png"/><Relationship Id="rId12" Type="http://schemas.openxmlformats.org/officeDocument/2006/relationships/image" Target="../media/image97.png"/><Relationship Id="rId17" Type="http://schemas.openxmlformats.org/officeDocument/2006/relationships/image" Target="../media/image110.png"/><Relationship Id="rId2" Type="http://schemas.openxmlformats.org/officeDocument/2006/relationships/notesSlide" Target="../notesSlides/notesSlide5.xml"/><Relationship Id="rId16" Type="http://schemas.openxmlformats.org/officeDocument/2006/relationships/image" Target="../media/image101.png"/><Relationship Id="rId20"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78.jpeg"/><Relationship Id="rId11" Type="http://schemas.openxmlformats.org/officeDocument/2006/relationships/image" Target="../media/image107.jpeg"/><Relationship Id="rId5" Type="http://schemas.openxmlformats.org/officeDocument/2006/relationships/image" Target="../media/image77.png"/><Relationship Id="rId15" Type="http://schemas.openxmlformats.org/officeDocument/2006/relationships/image" Target="../media/image109.jpeg"/><Relationship Id="rId10" Type="http://schemas.openxmlformats.org/officeDocument/2006/relationships/image" Target="../media/image89.png"/><Relationship Id="rId19" Type="http://schemas.openxmlformats.org/officeDocument/2006/relationships/image" Target="../media/image102.png"/><Relationship Id="rId4" Type="http://schemas.openxmlformats.org/officeDocument/2006/relationships/image" Target="../media/image75.jpeg"/><Relationship Id="rId9" Type="http://schemas.openxmlformats.org/officeDocument/2006/relationships/image" Target="../media/image85.jpeg"/><Relationship Id="rId14" Type="http://schemas.openxmlformats.org/officeDocument/2006/relationships/image" Target="../media/image99.jpeg"/></Relationships>
</file>

<file path=ppt/slides/_rels/slide70.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37.xml"/><Relationship Id="rId1" Type="http://schemas.openxmlformats.org/officeDocument/2006/relationships/slideLayout" Target="../slideLayouts/slideLayout179.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9.xml"/></Relationships>
</file>

<file path=ppt/slides/_rels/slide7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86.xml"/></Relationships>
</file>

<file path=ppt/slides/_rels/slide7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86.xml"/></Relationships>
</file>

<file path=ppt/slides/_rels/slide7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9.xml"/><Relationship Id="rId1" Type="http://schemas.openxmlformats.org/officeDocument/2006/relationships/slideLayout" Target="../slideLayouts/slideLayout182.xml"/><Relationship Id="rId5" Type="http://schemas.openxmlformats.org/officeDocument/2006/relationships/image" Target="../media/image167.png"/><Relationship Id="rId4" Type="http://schemas.openxmlformats.org/officeDocument/2006/relationships/image" Target="../media/image16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D555F3-0E4C-451F-8C5E-AE234BBE8B0B}"/>
              </a:ext>
            </a:extLst>
          </p:cNvPr>
          <p:cNvSpPr>
            <a:spLocks noGrp="1"/>
          </p:cNvSpPr>
          <p:nvPr>
            <p:ph type="body" sz="quarter" idx="10"/>
          </p:nvPr>
        </p:nvSpPr>
        <p:spPr/>
        <p:txBody>
          <a:bodyPr lIns="45718" tIns="45718" rIns="45718" bIns="45718" anchor="t">
            <a:noAutofit/>
          </a:bodyPr>
          <a:lstStyle/>
          <a:p>
            <a:r>
              <a:rPr lang="en-US" dirty="0">
                <a:latin typeface="Montserrat SemiBold"/>
                <a:cs typeface="Hind"/>
              </a:rPr>
              <a:t>QI Collaborative Call</a:t>
            </a:r>
            <a:r>
              <a:rPr lang="en-US">
                <a:latin typeface="Montserrat SemiBold"/>
                <a:cs typeface="Hind"/>
              </a:rPr>
              <a:t>, Adults</a:t>
            </a:r>
            <a:endParaRPr lang="en-US"/>
          </a:p>
        </p:txBody>
      </p:sp>
      <p:sp>
        <p:nvSpPr>
          <p:cNvPr id="5" name="Text Placeholder 4">
            <a:extLst>
              <a:ext uri="{FF2B5EF4-FFF2-40B4-BE49-F238E27FC236}">
                <a16:creationId xmlns:a16="http://schemas.microsoft.com/office/drawing/2014/main" id="{16C4CD57-3805-4F28-AC97-29A6A77D2E0D}"/>
              </a:ext>
            </a:extLst>
          </p:cNvPr>
          <p:cNvSpPr>
            <a:spLocks noGrp="1"/>
          </p:cNvSpPr>
          <p:nvPr>
            <p:ph type="body" sz="quarter" idx="11"/>
          </p:nvPr>
        </p:nvSpPr>
        <p:spPr/>
        <p:txBody>
          <a:bodyPr/>
          <a:lstStyle/>
          <a:p>
            <a:r>
              <a:rPr lang="en-US" dirty="0"/>
              <a:t>7/26/22</a:t>
            </a:r>
          </a:p>
          <a:p>
            <a:endParaRPr lang="en-US" dirty="0"/>
          </a:p>
        </p:txBody>
      </p:sp>
    </p:spTree>
    <p:extLst>
      <p:ext uri="{BB962C8B-B14F-4D97-AF65-F5344CB8AC3E}">
        <p14:creationId xmlns:p14="http://schemas.microsoft.com/office/powerpoint/2010/main" val="385368271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8F11-ECAD-46FA-80A5-AB7D44FC0B46}"/>
              </a:ext>
            </a:extLst>
          </p:cNvPr>
          <p:cNvSpPr>
            <a:spLocks noGrp="1"/>
          </p:cNvSpPr>
          <p:nvPr>
            <p:ph type="title"/>
          </p:nvPr>
        </p:nvSpPr>
        <p:spPr>
          <a:xfrm>
            <a:off x="548640" y="223133"/>
            <a:ext cx="10972800" cy="457200"/>
          </a:xfrm>
        </p:spPr>
        <p:txBody>
          <a:bodyPr/>
          <a:lstStyle/>
          <a:p>
            <a:r>
              <a:rPr lang="en-US" dirty="0">
                <a:latin typeface="Montserrat SemiBold"/>
                <a:cs typeface="Hind Medium"/>
              </a:rPr>
              <a:t>Welcome two new University of Pittsburgh Medical Center clinics! </a:t>
            </a:r>
            <a:endParaRPr lang="en-US" dirty="0"/>
          </a:p>
        </p:txBody>
      </p:sp>
      <p:sp>
        <p:nvSpPr>
          <p:cNvPr id="5" name="TextBox 4">
            <a:extLst>
              <a:ext uri="{FF2B5EF4-FFF2-40B4-BE49-F238E27FC236}">
                <a16:creationId xmlns:a16="http://schemas.microsoft.com/office/drawing/2014/main" id="{091D59F1-5FD0-4664-8919-92BCF3604D51}"/>
              </a:ext>
            </a:extLst>
          </p:cNvPr>
          <p:cNvSpPr txBox="1"/>
          <p:nvPr/>
        </p:nvSpPr>
        <p:spPr>
          <a:xfrm>
            <a:off x="7285990" y="1450538"/>
            <a:ext cx="3455562"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nSpc>
                <a:spcPct val="100000"/>
              </a:lnSpc>
              <a:spcBef>
                <a:spcPts val="0"/>
              </a:spcBef>
              <a:spcAft>
                <a:spcPts val="0"/>
              </a:spcAft>
              <a:buNone/>
            </a:pPr>
            <a:r>
              <a:rPr lang="en-US" sz="1800" dirty="0">
                <a:solidFill>
                  <a:schemeClr val="tx1"/>
                </a:solidFill>
                <a:latin typeface="hind"/>
              </a:rPr>
              <a:t>Pediatric PI: Alissa Guarneri, MD, </a:t>
            </a:r>
          </a:p>
          <a:p>
            <a:pPr marL="0" lvl="0" indent="0">
              <a:lnSpc>
                <a:spcPct val="100000"/>
              </a:lnSpc>
              <a:spcBef>
                <a:spcPts val="0"/>
              </a:spcBef>
              <a:spcAft>
                <a:spcPts val="0"/>
              </a:spcAft>
              <a:buNone/>
            </a:pPr>
            <a:r>
              <a:rPr lang="en-US" dirty="0"/>
              <a:t>UPMC</a:t>
            </a:r>
            <a:endParaRPr lang="en-US" sz="1800" dirty="0">
              <a:solidFill>
                <a:schemeClr val="tx1"/>
              </a:solidFill>
              <a:latin typeface="hind"/>
            </a:endParaRPr>
          </a:p>
        </p:txBody>
      </p:sp>
      <p:sp>
        <p:nvSpPr>
          <p:cNvPr id="8" name="TextBox 7">
            <a:extLst>
              <a:ext uri="{FF2B5EF4-FFF2-40B4-BE49-F238E27FC236}">
                <a16:creationId xmlns:a16="http://schemas.microsoft.com/office/drawing/2014/main" id="{7BBC6209-A621-4B4A-B207-424609B0524B}"/>
              </a:ext>
            </a:extLst>
          </p:cNvPr>
          <p:cNvSpPr txBox="1"/>
          <p:nvPr/>
        </p:nvSpPr>
        <p:spPr>
          <a:xfrm>
            <a:off x="7448274" y="4159736"/>
            <a:ext cx="288837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nSpc>
                <a:spcPct val="100000"/>
              </a:lnSpc>
              <a:spcBef>
                <a:spcPts val="0"/>
              </a:spcBef>
              <a:spcAft>
                <a:spcPts val="0"/>
              </a:spcAft>
              <a:buNone/>
            </a:pPr>
            <a:r>
              <a:rPr lang="en-US" sz="1800" dirty="0">
                <a:solidFill>
                  <a:schemeClr val="tx1"/>
                </a:solidFill>
                <a:latin typeface="hind"/>
              </a:rPr>
              <a:t>Adult PI: </a:t>
            </a:r>
            <a:r>
              <a:rPr lang="en-US" sz="1800" dirty="0">
                <a:effectLst/>
                <a:latin typeface="Calibri" panose="020F0502020204030204" pitchFamily="34" charset="0"/>
                <a:ea typeface="Calibri" panose="020F0502020204030204" pitchFamily="34" charset="0"/>
              </a:rPr>
              <a:t>Jason Ng, MD</a:t>
            </a:r>
            <a:endParaRPr lang="en-US" dirty="0">
              <a:latin typeface="hind"/>
            </a:endParaRPr>
          </a:p>
          <a:p>
            <a:pPr marL="0" lvl="0" indent="0">
              <a:lnSpc>
                <a:spcPct val="100000"/>
              </a:lnSpc>
              <a:spcBef>
                <a:spcPts val="0"/>
              </a:spcBef>
              <a:spcAft>
                <a:spcPts val="0"/>
              </a:spcAft>
              <a:buNone/>
            </a:pPr>
            <a:r>
              <a:rPr lang="en-US" dirty="0"/>
              <a:t>UPMC</a:t>
            </a:r>
            <a:endParaRPr lang="en-US" sz="1800" dirty="0">
              <a:solidFill>
                <a:schemeClr val="tx1"/>
              </a:solidFill>
              <a:latin typeface="hind"/>
            </a:endParaRPr>
          </a:p>
        </p:txBody>
      </p:sp>
      <p:pic>
        <p:nvPicPr>
          <p:cNvPr id="1026" name="Picture 2" descr="photo">
            <a:extLst>
              <a:ext uri="{FF2B5EF4-FFF2-40B4-BE49-F238E27FC236}">
                <a16:creationId xmlns:a16="http://schemas.microsoft.com/office/drawing/2014/main" id="{67965DF5-90BA-91A5-21FF-AEA5A0C87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0990" y="3952432"/>
            <a:ext cx="1905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lissa Guarneri, MD">
            <a:extLst>
              <a:ext uri="{FF2B5EF4-FFF2-40B4-BE49-F238E27FC236}">
                <a16:creationId xmlns:a16="http://schemas.microsoft.com/office/drawing/2014/main" id="{7F57746A-4321-3198-49A6-5A72F3A38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362" y="1344354"/>
            <a:ext cx="17335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pmc1">
            <a:extLst>
              <a:ext uri="{FF2B5EF4-FFF2-40B4-BE49-F238E27FC236}">
                <a16:creationId xmlns:a16="http://schemas.microsoft.com/office/drawing/2014/main" id="{D96E79E4-5A02-45C3-DB56-2B654DDA7B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0" y="2096869"/>
            <a:ext cx="5080000" cy="338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98219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8F11-ECAD-46FA-80A5-AB7D44FC0B46}"/>
              </a:ext>
            </a:extLst>
          </p:cNvPr>
          <p:cNvSpPr>
            <a:spLocks noGrp="1"/>
          </p:cNvSpPr>
          <p:nvPr>
            <p:ph type="title"/>
          </p:nvPr>
        </p:nvSpPr>
        <p:spPr>
          <a:xfrm>
            <a:off x="548640" y="228600"/>
            <a:ext cx="10972800" cy="457200"/>
          </a:xfrm>
        </p:spPr>
        <p:txBody>
          <a:bodyPr lIns="45718" tIns="45718" rIns="45718" bIns="45718" anchor="ctr">
            <a:normAutofit/>
          </a:bodyPr>
          <a:lstStyle/>
          <a:p>
            <a:pPr>
              <a:lnSpc>
                <a:spcPct val="90000"/>
              </a:lnSpc>
            </a:pPr>
            <a:r>
              <a:rPr lang="en-US" sz="2500" b="1" i="0" u="none" strike="noStrike" cap="none" spc="-45" baseline="0">
                <a:ln>
                  <a:noFill/>
                </a:ln>
                <a:uFillTx/>
                <a:latin typeface="Montserrat SemiBold" pitchFamily="2" charset="77"/>
                <a:ea typeface="Montserrat SemiBold" pitchFamily="2" charset="77"/>
                <a:cs typeface="Hind Medium" panose="02000000000000000000" pitchFamily="2" charset="77"/>
                <a:sym typeface="Hind Bold"/>
              </a:rPr>
              <a:t>T1DX-QI welcomes a new team member!</a:t>
            </a:r>
          </a:p>
        </p:txBody>
      </p:sp>
      <p:pic>
        <p:nvPicPr>
          <p:cNvPr id="2050" name="Picture 2" descr="2900+ &quot;Villablanca Villablanca&quot; profiles | LinkedIn">
            <a:extLst>
              <a:ext uri="{FF2B5EF4-FFF2-40B4-BE49-F238E27FC236}">
                <a16:creationId xmlns:a16="http://schemas.microsoft.com/office/drawing/2014/main" id="{8F4ED362-6A59-961F-6B05-1681558210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949"/>
          <a:stretch/>
        </p:blipFill>
        <p:spPr bwMode="auto">
          <a:xfrm>
            <a:off x="609600" y="1600201"/>
            <a:ext cx="5384800" cy="4525963"/>
          </a:xfrm>
          <a:prstGeom prst="rect">
            <a:avLst/>
          </a:prstGeom>
          <a:solidFill>
            <a:srgbClr val="FFFFFF"/>
          </a:solidFill>
        </p:spPr>
      </p:pic>
      <p:sp>
        <p:nvSpPr>
          <p:cNvPr id="5" name="TextBox 4">
            <a:extLst>
              <a:ext uri="{FF2B5EF4-FFF2-40B4-BE49-F238E27FC236}">
                <a16:creationId xmlns:a16="http://schemas.microsoft.com/office/drawing/2014/main" id="{091D59F1-5FD0-4664-8919-92BCF3604D51}"/>
              </a:ext>
            </a:extLst>
          </p:cNvPr>
          <p:cNvSpPr txBox="1"/>
          <p:nvPr/>
        </p:nvSpPr>
        <p:spPr>
          <a:xfrm>
            <a:off x="6197600" y="1600201"/>
            <a:ext cx="5384800" cy="4525963"/>
          </a:xfrm>
          <a:prstGeom prst="rect">
            <a:avLst/>
          </a:prstGeom>
          <a:ln w="12700">
            <a:miter lim="400000"/>
          </a:ln>
          <a:extLst>
            <a:ext uri="{C572A759-6A51-4108-AA02-DFA0A04FC94B}">
              <ma14:wrappingTextBoxFlag xmlns:ma14="http://schemas.microsoft.com/office/mac/drawingml/2011/main" xmlns="" val="1"/>
            </a:ext>
          </a:extLst>
        </p:spPr>
        <p:style>
          <a:lnRef idx="0">
            <a:scrgbClr r="0" g="0" b="0"/>
          </a:lnRef>
          <a:fillRef idx="0">
            <a:scrgbClr r="0" g="0" b="0"/>
          </a:fillRef>
          <a:effectRef idx="0">
            <a:scrgbClr r="0" g="0" b="0"/>
          </a:effectRef>
          <a:fontRef idx="none"/>
        </p:style>
        <p:txBody>
          <a:bodyPr lIns="45718" tIns="45718" rIns="45718" bIns="45718">
            <a:normAutofit/>
          </a:bodyPr>
          <a:lstStyle/>
          <a:p>
            <a:pPr defTabSz="342900">
              <a:spcBef>
                <a:spcPts val="400"/>
              </a:spcBef>
              <a:buClr>
                <a:srgbClr val="52CAE0"/>
              </a:buClr>
            </a:pPr>
            <a:r>
              <a:rPr lang="en-US" sz="2800">
                <a:solidFill>
                  <a:schemeClr val="accent6">
                    <a:lumMod val="75000"/>
                  </a:schemeClr>
                </a:solidFill>
                <a:latin typeface="Montserrat" pitchFamily="2" charset="77"/>
                <a:cs typeface="Hind" panose="02000000000000000000" pitchFamily="2" charset="77"/>
                <a:sym typeface="Hind Regular"/>
              </a:rPr>
              <a:t>Data Integration Manager</a:t>
            </a:r>
          </a:p>
          <a:p>
            <a:pPr defTabSz="342900">
              <a:spcBef>
                <a:spcPts val="400"/>
              </a:spcBef>
              <a:buClr>
                <a:srgbClr val="52CAE0"/>
              </a:buClr>
            </a:pPr>
            <a:r>
              <a:rPr lang="en-US" sz="2800">
                <a:solidFill>
                  <a:schemeClr val="accent6">
                    <a:lumMod val="75000"/>
                  </a:schemeClr>
                </a:solidFill>
                <a:latin typeface="Montserrat" pitchFamily="2" charset="77"/>
                <a:cs typeface="Hind" panose="02000000000000000000" pitchFamily="2" charset="77"/>
                <a:sym typeface="Hind Regular"/>
              </a:rPr>
              <a:t>Jesse Cases-Villablanca, MS, MPA</a:t>
            </a:r>
          </a:p>
        </p:txBody>
      </p:sp>
    </p:spTree>
    <p:extLst>
      <p:ext uri="{BB962C8B-B14F-4D97-AF65-F5344CB8AC3E}">
        <p14:creationId xmlns:p14="http://schemas.microsoft.com/office/powerpoint/2010/main" val="90746315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7152-BC36-77CF-EE9E-38159830DFCF}"/>
              </a:ext>
            </a:extLst>
          </p:cNvPr>
          <p:cNvSpPr>
            <a:spLocks noGrp="1"/>
          </p:cNvSpPr>
          <p:nvPr>
            <p:ph type="title"/>
          </p:nvPr>
        </p:nvSpPr>
        <p:spPr>
          <a:xfrm>
            <a:off x="548640" y="228600"/>
            <a:ext cx="10972800" cy="457200"/>
          </a:xfrm>
        </p:spPr>
        <p:txBody>
          <a:bodyPr anchor="ctr">
            <a:normAutofit/>
          </a:bodyPr>
          <a:lstStyle/>
          <a:p>
            <a:pPr>
              <a:lnSpc>
                <a:spcPct val="90000"/>
              </a:lnSpc>
            </a:pPr>
            <a:r>
              <a:rPr lang="en-US" sz="2500"/>
              <a:t>Growth and promotions in the Collaborative!</a:t>
            </a:r>
          </a:p>
        </p:txBody>
      </p:sp>
      <p:sp>
        <p:nvSpPr>
          <p:cNvPr id="3" name="Content Placeholder 2">
            <a:extLst>
              <a:ext uri="{FF2B5EF4-FFF2-40B4-BE49-F238E27FC236}">
                <a16:creationId xmlns:a16="http://schemas.microsoft.com/office/drawing/2014/main" id="{A7A0DAF3-485F-6CC2-35E2-FC364A4DA426}"/>
              </a:ext>
            </a:extLst>
          </p:cNvPr>
          <p:cNvSpPr>
            <a:spLocks noGrp="1"/>
          </p:cNvSpPr>
          <p:nvPr>
            <p:ph sz="half" idx="1"/>
          </p:nvPr>
        </p:nvSpPr>
        <p:spPr>
          <a:xfrm>
            <a:off x="609600" y="1600201"/>
            <a:ext cx="5384800" cy="4525963"/>
          </a:xfrm>
        </p:spPr>
        <p:txBody>
          <a:bodyPr>
            <a:normAutofit/>
          </a:bodyPr>
          <a:lstStyle/>
          <a:p>
            <a:r>
              <a:rPr lang="en-US" dirty="0"/>
              <a:t>Dr. Nana-Hawa Yaya Jones is now Associate Professor at Cincinnati Children’s!</a:t>
            </a:r>
          </a:p>
        </p:txBody>
      </p:sp>
      <p:pic>
        <p:nvPicPr>
          <p:cNvPr id="6146" name="Picture 2" descr="Systemic racism plays key role in why Black children have a higher  re-admission rate for asthma and diabetes, studies find | WVXU">
            <a:extLst>
              <a:ext uri="{FF2B5EF4-FFF2-40B4-BE49-F238E27FC236}">
                <a16:creationId xmlns:a16="http://schemas.microsoft.com/office/drawing/2014/main" id="{5FC60AB3-35E2-844B-F592-9ACBB654A880}"/>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30414" r="2661" b="-2"/>
          <a:stretch/>
        </p:blipFill>
        <p:spPr bwMode="auto">
          <a:xfrm>
            <a:off x="6197600" y="1600201"/>
            <a:ext cx="5384800" cy="4525963"/>
          </a:xfrm>
          <a:prstGeom prst="rect">
            <a:avLst/>
          </a:prstGeom>
          <a:solidFill>
            <a:srgbClr val="FFFFFF"/>
          </a:solidFill>
        </p:spPr>
      </p:pic>
    </p:spTree>
    <p:extLst>
      <p:ext uri="{BB962C8B-B14F-4D97-AF65-F5344CB8AC3E}">
        <p14:creationId xmlns:p14="http://schemas.microsoft.com/office/powerpoint/2010/main" val="2946791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A427A6-1B12-ECC0-89F9-1CD09DA59D31}"/>
              </a:ext>
            </a:extLst>
          </p:cNvPr>
          <p:cNvSpPr>
            <a:spLocks noGrp="1"/>
          </p:cNvSpPr>
          <p:nvPr>
            <p:ph type="title"/>
          </p:nvPr>
        </p:nvSpPr>
        <p:spPr/>
        <p:txBody>
          <a:bodyPr/>
          <a:lstStyle/>
          <a:p>
            <a:r>
              <a:rPr lang="en-US" dirty="0"/>
              <a:t>New measures for the Collaborative</a:t>
            </a:r>
          </a:p>
        </p:txBody>
      </p:sp>
      <p:sp>
        <p:nvSpPr>
          <p:cNvPr id="6" name="Text Placeholder 5">
            <a:extLst>
              <a:ext uri="{FF2B5EF4-FFF2-40B4-BE49-F238E27FC236}">
                <a16:creationId xmlns:a16="http://schemas.microsoft.com/office/drawing/2014/main" id="{FD49C3CF-DBC8-4CEA-765D-A283B361039C}"/>
              </a:ext>
            </a:extLst>
          </p:cNvPr>
          <p:cNvSpPr>
            <a:spLocks noGrp="1"/>
          </p:cNvSpPr>
          <p:nvPr>
            <p:ph type="body" sz="quarter" idx="10"/>
          </p:nvPr>
        </p:nvSpPr>
        <p:spPr/>
        <p:txBody>
          <a:bodyPr/>
          <a:lstStyle/>
          <a:p>
            <a:pPr marL="342900" indent="-342900">
              <a:lnSpc>
                <a:spcPct val="150000"/>
              </a:lnSpc>
              <a:buFont typeface="Arial" panose="020B0604020202020204" pitchFamily="34" charset="0"/>
              <a:buChar char="•"/>
            </a:pPr>
            <a:r>
              <a:rPr lang="en-US" dirty="0"/>
              <a:t>New measures will be circulated in early August</a:t>
            </a:r>
          </a:p>
          <a:p>
            <a:pPr marL="342900" indent="-342900">
              <a:lnSpc>
                <a:spcPct val="150000"/>
              </a:lnSpc>
              <a:buFont typeface="Arial" panose="020B0604020202020204" pitchFamily="34" charset="0"/>
              <a:buChar char="•"/>
            </a:pPr>
            <a:r>
              <a:rPr lang="en-US" dirty="0"/>
              <a:t>Separate measures and definitions for Adult and Pediatric centers</a:t>
            </a:r>
          </a:p>
          <a:p>
            <a:pPr marL="342900" indent="-342900">
              <a:lnSpc>
                <a:spcPct val="150000"/>
              </a:lnSpc>
              <a:buFont typeface="Arial" panose="020B0604020202020204" pitchFamily="34" charset="0"/>
              <a:buChar char="•"/>
            </a:pPr>
            <a:r>
              <a:rPr lang="en-US" dirty="0"/>
              <a:t>Google link will be share for a 30-day comment period</a:t>
            </a:r>
          </a:p>
          <a:p>
            <a:pPr marL="342900" indent="-342900">
              <a:lnSpc>
                <a:spcPct val="150000"/>
              </a:lnSpc>
              <a:buFont typeface="Arial" panose="020B0604020202020204" pitchFamily="34" charset="0"/>
              <a:buChar char="•"/>
            </a:pPr>
            <a:r>
              <a:rPr lang="en-US" dirty="0"/>
              <a:t>After your feedback is collected and definitions are finalized, final measures will be distributed in October so that your analysts have 90 days to review and update/create new reports for the measures</a:t>
            </a:r>
          </a:p>
          <a:p>
            <a:pPr marL="342900" indent="-342900">
              <a:lnSpc>
                <a:spcPct val="150000"/>
              </a:lnSpc>
              <a:buFont typeface="Arial" panose="020B0604020202020204" pitchFamily="34" charset="0"/>
              <a:buChar char="•"/>
            </a:pPr>
            <a:r>
              <a:rPr lang="en-US" dirty="0"/>
              <a:t>New measures go live Jan 1, 2023 and will remain in use until Dec 31, 2025</a:t>
            </a:r>
          </a:p>
        </p:txBody>
      </p:sp>
    </p:spTree>
    <p:extLst>
      <p:ext uri="{BB962C8B-B14F-4D97-AF65-F5344CB8AC3E}">
        <p14:creationId xmlns:p14="http://schemas.microsoft.com/office/powerpoint/2010/main" val="132716115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A427A6-1B12-ECC0-89F9-1CD09DA59D31}"/>
              </a:ext>
            </a:extLst>
          </p:cNvPr>
          <p:cNvSpPr>
            <a:spLocks noGrp="1"/>
          </p:cNvSpPr>
          <p:nvPr>
            <p:ph type="title"/>
          </p:nvPr>
        </p:nvSpPr>
        <p:spPr/>
        <p:txBody>
          <a:bodyPr/>
          <a:lstStyle/>
          <a:p>
            <a:r>
              <a:rPr lang="en-US" dirty="0"/>
              <a:t>T1DX-QI Annual Survey</a:t>
            </a:r>
          </a:p>
        </p:txBody>
      </p:sp>
      <p:sp>
        <p:nvSpPr>
          <p:cNvPr id="6" name="Text Placeholder 5">
            <a:extLst>
              <a:ext uri="{FF2B5EF4-FFF2-40B4-BE49-F238E27FC236}">
                <a16:creationId xmlns:a16="http://schemas.microsoft.com/office/drawing/2014/main" id="{FD49C3CF-DBC8-4CEA-765D-A283B361039C}"/>
              </a:ext>
            </a:extLst>
          </p:cNvPr>
          <p:cNvSpPr>
            <a:spLocks noGrp="1"/>
          </p:cNvSpPr>
          <p:nvPr>
            <p:ph type="body" sz="quarter" idx="10"/>
          </p:nvPr>
        </p:nvSpPr>
        <p:spPr/>
        <p:txBody>
          <a:bodyPr/>
          <a:lstStyle/>
          <a:p>
            <a:pPr marL="342900" indent="-342900">
              <a:buFont typeface="Arial" panose="020B0604020202020204" pitchFamily="34" charset="0"/>
              <a:buChar char="•"/>
            </a:pPr>
            <a:r>
              <a:rPr lang="en-US" dirty="0"/>
              <a:t>A new survey link will be shared on Qualtrics for the T1DX-QI Annual Survey</a:t>
            </a:r>
          </a:p>
          <a:p>
            <a:pPr marL="342900" indent="-342900">
              <a:buFont typeface="Arial" panose="020B0604020202020204" pitchFamily="34" charset="0"/>
              <a:buChar char="•"/>
            </a:pPr>
            <a:r>
              <a:rPr lang="en-US" dirty="0"/>
              <a:t>Survey link will be live 8/15-9/15</a:t>
            </a:r>
          </a:p>
          <a:p>
            <a:pPr marL="342900" indent="-342900">
              <a:buFont typeface="Arial" panose="020B0604020202020204" pitchFamily="34" charset="0"/>
              <a:buChar char="•"/>
            </a:pPr>
            <a:r>
              <a:rPr lang="en-US" dirty="0"/>
              <a:t>Each clinic is being asked to complete 1 survey</a:t>
            </a:r>
          </a:p>
          <a:p>
            <a:pPr marL="926900" lvl="1" indent="-342900">
              <a:buFont typeface="Arial" panose="020B0604020202020204" pitchFamily="34" charset="0"/>
              <a:buChar char="•"/>
            </a:pPr>
            <a:r>
              <a:rPr lang="en-US" dirty="0"/>
              <a:t>Ideally you will review with your internal team members to have knowledge/consensus for your responses</a:t>
            </a:r>
          </a:p>
          <a:p>
            <a:pPr marL="926900" lvl="1" indent="-342900">
              <a:buFont typeface="Arial" panose="020B0604020202020204" pitchFamily="34" charset="0"/>
              <a:buChar char="•"/>
            </a:pPr>
            <a:r>
              <a:rPr lang="en-US" dirty="0"/>
              <a:t>A PDF of the survey will be shared so that you can review before answering the questions. PDF will be accessible on the T1D-QI member website</a:t>
            </a:r>
          </a:p>
        </p:txBody>
      </p:sp>
      <p:pic>
        <p:nvPicPr>
          <p:cNvPr id="5124" name="Picture 4" descr="DPC launches healthcare annual survey - The Diabetes Times">
            <a:extLst>
              <a:ext uri="{FF2B5EF4-FFF2-40B4-BE49-F238E27FC236}">
                <a16:creationId xmlns:a16="http://schemas.microsoft.com/office/drawing/2014/main" id="{7903B1E2-5634-2ED4-7F9C-C09688FF1D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1062" r="2291" b="19656"/>
          <a:stretch/>
        </p:blipFill>
        <p:spPr bwMode="auto">
          <a:xfrm>
            <a:off x="1133755" y="3669373"/>
            <a:ext cx="3759979" cy="2451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29388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A427A6-1B12-ECC0-89F9-1CD09DA59D31}"/>
              </a:ext>
            </a:extLst>
          </p:cNvPr>
          <p:cNvSpPr>
            <a:spLocks noGrp="1"/>
          </p:cNvSpPr>
          <p:nvPr>
            <p:ph type="title"/>
          </p:nvPr>
        </p:nvSpPr>
        <p:spPr/>
        <p:txBody>
          <a:bodyPr/>
          <a:lstStyle/>
          <a:p>
            <a:r>
              <a:rPr lang="en-US" dirty="0"/>
              <a:t>Friday 7/29 is deadline to RSVP for Learning Session</a:t>
            </a:r>
          </a:p>
        </p:txBody>
      </p:sp>
      <p:sp>
        <p:nvSpPr>
          <p:cNvPr id="6" name="Text Placeholder 5">
            <a:extLst>
              <a:ext uri="{FF2B5EF4-FFF2-40B4-BE49-F238E27FC236}">
                <a16:creationId xmlns:a16="http://schemas.microsoft.com/office/drawing/2014/main" id="{FD49C3CF-DBC8-4CEA-765D-A283B361039C}"/>
              </a:ext>
            </a:extLst>
          </p:cNvPr>
          <p:cNvSpPr>
            <a:spLocks noGrp="1"/>
          </p:cNvSpPr>
          <p:nvPr>
            <p:ph type="body" sz="quarter" idx="10"/>
          </p:nvPr>
        </p:nvSpPr>
        <p:spPr/>
        <p:txBody>
          <a:bodyPr>
            <a:normAutofit lnSpcReduction="10000"/>
          </a:bodyPr>
          <a:lstStyle/>
          <a:p>
            <a:pPr marL="342900" indent="-342900">
              <a:buFont typeface="Arial" panose="020B0604020202020204" pitchFamily="34" charset="0"/>
              <a:buChar char="•"/>
            </a:pPr>
            <a:r>
              <a:rPr lang="en-US" dirty="0"/>
              <a:t>Last day to RSVP for the November Learning Session is Friday 7/29</a:t>
            </a:r>
          </a:p>
          <a:p>
            <a:pPr marL="342900" indent="-342900">
              <a:buFont typeface="Arial" panose="020B0604020202020204" pitchFamily="34" charset="0"/>
              <a:buChar char="•"/>
            </a:pPr>
            <a:r>
              <a:rPr lang="en-US" dirty="0"/>
              <a:t>Email your response to </a:t>
            </a:r>
            <a:r>
              <a:rPr lang="en-US" dirty="0">
                <a:hlinkClick r:id="rId2"/>
              </a:rPr>
              <a:t>QI@t1dexchange.org</a:t>
            </a:r>
            <a:r>
              <a:rPr lang="en-US" dirty="0"/>
              <a:t> so that we know who is attending in person or virtually/through Zoom</a:t>
            </a:r>
          </a:p>
          <a:p>
            <a:pPr marL="342900" indent="-342900">
              <a:buFont typeface="Arial" panose="020B0604020202020204" pitchFamily="34" charset="0"/>
              <a:buChar char="•"/>
            </a:pPr>
            <a:r>
              <a:rPr lang="en-US" dirty="0"/>
              <a:t>Details for the event:</a:t>
            </a:r>
          </a:p>
          <a:p>
            <a:pPr marL="926900" lvl="1" indent="-342900">
              <a:buFont typeface="Arial" panose="020B0604020202020204" pitchFamily="34" charset="0"/>
              <a:buChar char="•"/>
            </a:pPr>
            <a:r>
              <a:rPr lang="en-US" dirty="0"/>
              <a:t>2-day learning session: Monday November 7-Tuesday November 8</a:t>
            </a:r>
          </a:p>
          <a:p>
            <a:pPr marL="926900" lvl="1" indent="-342900">
              <a:buFont typeface="Arial" panose="020B0604020202020204" pitchFamily="34" charset="0"/>
              <a:buChar char="•"/>
            </a:pPr>
            <a:r>
              <a:rPr lang="en-US" dirty="0"/>
              <a:t>Activities begin by 8am on 11/7, so in person attendees are encouraged to fly in on Sunday 11/6</a:t>
            </a:r>
          </a:p>
          <a:p>
            <a:pPr marL="926900" lvl="1" indent="-342900">
              <a:buFont typeface="Arial" panose="020B0604020202020204" pitchFamily="34" charset="0"/>
              <a:buChar char="•"/>
            </a:pPr>
            <a:r>
              <a:rPr lang="en-US" dirty="0"/>
              <a:t>Activities end by 3pm on 11/8 so that you can fly home Tuesday evening</a:t>
            </a:r>
          </a:p>
          <a:p>
            <a:pPr marL="926900" lvl="1" indent="-342900">
              <a:buFont typeface="Arial" panose="020B0604020202020204" pitchFamily="34" charset="0"/>
              <a:buChar char="•"/>
            </a:pPr>
            <a:r>
              <a:rPr lang="en-US" dirty="0"/>
              <a:t>Activities will have CME/CEU credits</a:t>
            </a:r>
          </a:p>
          <a:p>
            <a:pPr marL="926900" lvl="1" indent="-342900">
              <a:buFont typeface="Arial" panose="020B0604020202020204" pitchFamily="34" charset="0"/>
              <a:buChar char="•"/>
            </a:pPr>
            <a:r>
              <a:rPr lang="en-US" dirty="0"/>
              <a:t>T1D Exchange will cover costs for:</a:t>
            </a:r>
          </a:p>
          <a:p>
            <a:pPr marL="1234438" lvl="2" indent="-342900">
              <a:buFont typeface="Arial" panose="020B0604020202020204" pitchFamily="34" charset="0"/>
              <a:buChar char="•"/>
            </a:pPr>
            <a:r>
              <a:rPr lang="en-US" dirty="0"/>
              <a:t>Two team member flights and hotels for two nights (We book the hotel. You book your flight and we reimburse you for the flight.)</a:t>
            </a:r>
          </a:p>
          <a:p>
            <a:pPr marL="1234438" lvl="2" indent="-342900">
              <a:buFont typeface="Arial" panose="020B0604020202020204" pitchFamily="34" charset="0"/>
              <a:buChar char="•"/>
            </a:pPr>
            <a:r>
              <a:rPr lang="en-US" dirty="0"/>
              <a:t>If you wish to bring a 3</a:t>
            </a:r>
            <a:r>
              <a:rPr lang="en-US" baseline="30000" dirty="0"/>
              <a:t>rd</a:t>
            </a:r>
            <a:r>
              <a:rPr lang="en-US" dirty="0"/>
              <a:t> team member, communicate that to T1DX-QI. Those expenses will need to be covered by your institution.</a:t>
            </a:r>
          </a:p>
          <a:p>
            <a:pPr marL="1234438" lvl="2" indent="-342900">
              <a:buFont typeface="Arial" panose="020B0604020202020204" pitchFamily="34" charset="0"/>
              <a:buChar char="•"/>
            </a:pPr>
            <a:r>
              <a:rPr lang="en-US" dirty="0"/>
              <a:t>Our reimbursement form/details can be found on the T1D Exchange website. Use this </a:t>
            </a:r>
            <a:r>
              <a:rPr lang="en-US" dirty="0">
                <a:hlinkClick r:id="rId3"/>
              </a:rPr>
              <a:t>link</a:t>
            </a:r>
            <a:r>
              <a:rPr lang="en-US" dirty="0"/>
              <a:t> to access on the website!</a:t>
            </a:r>
          </a:p>
        </p:txBody>
      </p:sp>
    </p:spTree>
    <p:extLst>
      <p:ext uri="{BB962C8B-B14F-4D97-AF65-F5344CB8AC3E}">
        <p14:creationId xmlns:p14="http://schemas.microsoft.com/office/powerpoint/2010/main" val="301192265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A427A6-1B12-ECC0-89F9-1CD09DA59D31}"/>
              </a:ext>
            </a:extLst>
          </p:cNvPr>
          <p:cNvSpPr>
            <a:spLocks noGrp="1"/>
          </p:cNvSpPr>
          <p:nvPr>
            <p:ph type="title"/>
          </p:nvPr>
        </p:nvSpPr>
        <p:spPr>
          <a:xfrm>
            <a:off x="548640" y="228600"/>
            <a:ext cx="10972800" cy="457200"/>
          </a:xfrm>
        </p:spPr>
        <p:txBody>
          <a:bodyPr anchor="ctr">
            <a:normAutofit/>
          </a:bodyPr>
          <a:lstStyle/>
          <a:p>
            <a:pPr>
              <a:lnSpc>
                <a:spcPct val="90000"/>
              </a:lnSpc>
            </a:pPr>
            <a:r>
              <a:rPr lang="en-US" sz="2500" dirty="0"/>
              <a:t>T1DX-QI August Newsletter is released on Monday, 8/1</a:t>
            </a:r>
          </a:p>
        </p:txBody>
      </p:sp>
      <p:pic>
        <p:nvPicPr>
          <p:cNvPr id="3" name="Content Placeholder 2">
            <a:extLst>
              <a:ext uri="{FF2B5EF4-FFF2-40B4-BE49-F238E27FC236}">
                <a16:creationId xmlns:a16="http://schemas.microsoft.com/office/drawing/2014/main" id="{24DF4CEF-550D-CA86-FFB6-B350CB04FF5C}"/>
              </a:ext>
            </a:extLst>
          </p:cNvPr>
          <p:cNvPicPr>
            <a:picLocks noGrp="1" noChangeAspect="1"/>
          </p:cNvPicPr>
          <p:nvPr>
            <p:ph sz="quarter" idx="10"/>
          </p:nvPr>
        </p:nvPicPr>
        <p:blipFill>
          <a:blip r:embed="rId3"/>
          <a:stretch>
            <a:fillRect/>
          </a:stretch>
        </p:blipFill>
        <p:spPr>
          <a:xfrm>
            <a:off x="918113" y="914400"/>
            <a:ext cx="4520123" cy="4876800"/>
          </a:xfrm>
        </p:spPr>
      </p:pic>
      <p:graphicFrame>
        <p:nvGraphicFramePr>
          <p:cNvPr id="8" name="Text Placeholder 5">
            <a:extLst>
              <a:ext uri="{FF2B5EF4-FFF2-40B4-BE49-F238E27FC236}">
                <a16:creationId xmlns:a16="http://schemas.microsoft.com/office/drawing/2014/main" id="{2D3C35B0-5FEC-1F42-D786-0A3EE5149F6E}"/>
              </a:ext>
            </a:extLst>
          </p:cNvPr>
          <p:cNvGraphicFramePr/>
          <p:nvPr>
            <p:extLst>
              <p:ext uri="{D42A27DB-BD31-4B8C-83A1-F6EECF244321}">
                <p14:modId xmlns:p14="http://schemas.microsoft.com/office/powerpoint/2010/main" val="1920509887"/>
              </p:ext>
            </p:extLst>
          </p:nvPr>
        </p:nvGraphicFramePr>
        <p:xfrm>
          <a:off x="6753766" y="914400"/>
          <a:ext cx="4767674"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Arrow: Left 3">
            <a:extLst>
              <a:ext uri="{FF2B5EF4-FFF2-40B4-BE49-F238E27FC236}">
                <a16:creationId xmlns:a16="http://schemas.microsoft.com/office/drawing/2014/main" id="{C06147DE-FB40-7A9A-31FC-ECBACE4BD427}"/>
              </a:ext>
            </a:extLst>
          </p:cNvPr>
          <p:cNvSpPr/>
          <p:nvPr/>
        </p:nvSpPr>
        <p:spPr>
          <a:xfrm>
            <a:off x="5454184" y="4572000"/>
            <a:ext cx="1257054" cy="925032"/>
          </a:xfrm>
          <a:prstGeom prst="leftArrow">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7616E"/>
              </a:solidFill>
              <a:effectLst/>
              <a:uFillTx/>
              <a:latin typeface="Hind Regular"/>
              <a:ea typeface="Hind Regular"/>
              <a:cs typeface="Hind Regular"/>
              <a:sym typeface="Hind Regular"/>
            </a:endParaRPr>
          </a:p>
        </p:txBody>
      </p:sp>
      <p:sp>
        <p:nvSpPr>
          <p:cNvPr id="7" name="TextBox 6">
            <a:extLst>
              <a:ext uri="{FF2B5EF4-FFF2-40B4-BE49-F238E27FC236}">
                <a16:creationId xmlns:a16="http://schemas.microsoft.com/office/drawing/2014/main" id="{B0ACA7BC-1AF0-26B8-ED16-C88D1FA4696F}"/>
              </a:ext>
            </a:extLst>
          </p:cNvPr>
          <p:cNvSpPr txBox="1"/>
          <p:nvPr/>
        </p:nvSpPr>
        <p:spPr>
          <a:xfrm>
            <a:off x="5693738" y="4875026"/>
            <a:ext cx="1001551"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696F70"/>
                </a:solidFill>
                <a:effectLst/>
                <a:uFillTx/>
                <a:latin typeface="Hind Bold"/>
                <a:ea typeface="Hind Bold"/>
                <a:cs typeface="Hind Bold"/>
                <a:sym typeface="Hind Bold"/>
              </a:rPr>
              <a:t>For example</a:t>
            </a:r>
          </a:p>
        </p:txBody>
      </p:sp>
    </p:spTree>
    <p:extLst>
      <p:ext uri="{BB962C8B-B14F-4D97-AF65-F5344CB8AC3E}">
        <p14:creationId xmlns:p14="http://schemas.microsoft.com/office/powerpoint/2010/main" val="103534307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8F11-ECAD-46FA-80A5-AB7D44FC0B46}"/>
              </a:ext>
            </a:extLst>
          </p:cNvPr>
          <p:cNvSpPr>
            <a:spLocks noGrp="1"/>
          </p:cNvSpPr>
          <p:nvPr>
            <p:ph type="title"/>
          </p:nvPr>
        </p:nvSpPr>
        <p:spPr>
          <a:xfrm>
            <a:off x="564316" y="493722"/>
            <a:ext cx="10972800" cy="457200"/>
          </a:xfrm>
        </p:spPr>
        <p:txBody>
          <a:bodyPr/>
          <a:lstStyle/>
          <a:p>
            <a:r>
              <a:rPr lang="en-US" dirty="0"/>
              <a:t>T1D Exchange Website</a:t>
            </a:r>
          </a:p>
        </p:txBody>
      </p:sp>
      <p:sp>
        <p:nvSpPr>
          <p:cNvPr id="3" name="Text Placeholder 2">
            <a:extLst>
              <a:ext uri="{FF2B5EF4-FFF2-40B4-BE49-F238E27FC236}">
                <a16:creationId xmlns:a16="http://schemas.microsoft.com/office/drawing/2014/main" id="{717AD93B-58C6-49C8-B151-60E1D66AB2BF}"/>
              </a:ext>
            </a:extLst>
          </p:cNvPr>
          <p:cNvSpPr>
            <a:spLocks noGrp="1"/>
          </p:cNvSpPr>
          <p:nvPr>
            <p:ph type="body" sz="quarter" idx="10"/>
          </p:nvPr>
        </p:nvSpPr>
        <p:spPr>
          <a:xfrm>
            <a:off x="820272" y="5284694"/>
            <a:ext cx="8538882" cy="1573306"/>
          </a:xfrm>
        </p:spPr>
        <p:txBody>
          <a:bodyPr>
            <a:normAutofit fontScale="92500" lnSpcReduction="10000"/>
          </a:bodyPr>
          <a:lstStyle/>
          <a:p>
            <a:r>
              <a:rPr lang="en-US" sz="2100" dirty="0">
                <a:latin typeface="Montserrat Medium" panose="00000600000000000000" pitchFamily="2" charset="0"/>
              </a:rPr>
              <a:t>We use the protected space to:</a:t>
            </a:r>
          </a:p>
          <a:p>
            <a:pPr marL="342900" indent="-342900">
              <a:buFont typeface="Arial" panose="020B0604020202020204" pitchFamily="34" charset="0"/>
              <a:buChar char="•"/>
            </a:pPr>
            <a:r>
              <a:rPr lang="en-US" sz="2100" dirty="0">
                <a:latin typeface="Montserrat Medium" panose="00000600000000000000" pitchFamily="2" charset="0"/>
              </a:rPr>
              <a:t>Share work in progress, including emerging case studies and interventions</a:t>
            </a:r>
          </a:p>
          <a:p>
            <a:pPr marL="342900" indent="-342900">
              <a:buFont typeface="Arial" panose="020B0604020202020204" pitchFamily="34" charset="0"/>
              <a:buChar char="•"/>
            </a:pPr>
            <a:r>
              <a:rPr lang="en-US" sz="2100" dirty="0">
                <a:latin typeface="Montserrat Medium" panose="00000600000000000000" pitchFamily="2" charset="0"/>
              </a:rPr>
              <a:t>Ask questions to the Collaborative network with the ability to view archived threads and responses</a:t>
            </a:r>
          </a:p>
        </p:txBody>
      </p:sp>
      <p:pic>
        <p:nvPicPr>
          <p:cNvPr id="5" name="Picture 4">
            <a:extLst>
              <a:ext uri="{FF2B5EF4-FFF2-40B4-BE49-F238E27FC236}">
                <a16:creationId xmlns:a16="http://schemas.microsoft.com/office/drawing/2014/main" id="{4739BF66-DD6C-4025-948D-EFE9077A6AEE}"/>
              </a:ext>
            </a:extLst>
          </p:cNvPr>
          <p:cNvPicPr>
            <a:picLocks noChangeAspect="1"/>
          </p:cNvPicPr>
          <p:nvPr/>
        </p:nvPicPr>
        <p:blipFill>
          <a:blip r:embed="rId3"/>
          <a:stretch>
            <a:fillRect/>
          </a:stretch>
        </p:blipFill>
        <p:spPr>
          <a:xfrm>
            <a:off x="0" y="1784380"/>
            <a:ext cx="12192000" cy="3289239"/>
          </a:xfrm>
          <a:prstGeom prst="rect">
            <a:avLst/>
          </a:prstGeom>
        </p:spPr>
      </p:pic>
    </p:spTree>
    <p:extLst>
      <p:ext uri="{BB962C8B-B14F-4D97-AF65-F5344CB8AC3E}">
        <p14:creationId xmlns:p14="http://schemas.microsoft.com/office/powerpoint/2010/main" val="214305798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8F11-ECAD-46FA-80A5-AB7D44FC0B46}"/>
              </a:ext>
            </a:extLst>
          </p:cNvPr>
          <p:cNvSpPr>
            <a:spLocks noGrp="1"/>
          </p:cNvSpPr>
          <p:nvPr>
            <p:ph type="title"/>
          </p:nvPr>
        </p:nvSpPr>
        <p:spPr>
          <a:xfrm>
            <a:off x="564316" y="493722"/>
            <a:ext cx="10972800" cy="457200"/>
          </a:xfrm>
        </p:spPr>
        <p:txBody>
          <a:bodyPr/>
          <a:lstStyle/>
          <a:p>
            <a:r>
              <a:rPr lang="en-US" dirty="0"/>
              <a:t>How to join website: 3 easy steps</a:t>
            </a:r>
          </a:p>
        </p:txBody>
      </p:sp>
      <p:sp>
        <p:nvSpPr>
          <p:cNvPr id="3" name="Text Placeholder 2">
            <a:extLst>
              <a:ext uri="{FF2B5EF4-FFF2-40B4-BE49-F238E27FC236}">
                <a16:creationId xmlns:a16="http://schemas.microsoft.com/office/drawing/2014/main" id="{717AD93B-58C6-49C8-B151-60E1D66AB2BF}"/>
              </a:ext>
            </a:extLst>
          </p:cNvPr>
          <p:cNvSpPr>
            <a:spLocks noGrp="1"/>
          </p:cNvSpPr>
          <p:nvPr>
            <p:ph type="body" sz="quarter" idx="10"/>
          </p:nvPr>
        </p:nvSpPr>
        <p:spPr>
          <a:xfrm>
            <a:off x="1098567" y="1380465"/>
            <a:ext cx="8538882" cy="1573306"/>
          </a:xfrm>
        </p:spPr>
        <p:txBody>
          <a:bodyPr>
            <a:normAutofit fontScale="92500"/>
          </a:bodyPr>
          <a:lstStyle/>
          <a:p>
            <a:pPr marL="457200" indent="-457200">
              <a:buFont typeface="+mj-lt"/>
              <a:buAutoNum type="arabicPeriod"/>
            </a:pPr>
            <a:r>
              <a:rPr lang="en-US" sz="2100" dirty="0">
                <a:latin typeface="Montserrat Medium" panose="00000600000000000000" pitchFamily="2" charset="0"/>
              </a:rPr>
              <a:t>Visit registration page: </a:t>
            </a:r>
            <a:r>
              <a:rPr lang="en-US" sz="2100" dirty="0">
                <a:latin typeface="Montserrat Medium" panose="00000600000000000000" pitchFamily="2" charset="0"/>
                <a:hlinkClick r:id="rId3"/>
              </a:rPr>
              <a:t>https://t1dx-qi.t1dexchange.org/register/</a:t>
            </a:r>
            <a:endParaRPr lang="en-US" sz="2100" dirty="0">
              <a:latin typeface="Montserrat Medium" panose="00000600000000000000" pitchFamily="2" charset="0"/>
            </a:endParaRPr>
          </a:p>
          <a:p>
            <a:pPr marL="457200" indent="-457200">
              <a:buFont typeface="+mj-lt"/>
              <a:buAutoNum type="arabicPeriod"/>
            </a:pPr>
            <a:r>
              <a:rPr lang="en-US" sz="2100" dirty="0">
                <a:latin typeface="Montserrat Medium" panose="00000600000000000000" pitchFamily="2" charset="0"/>
              </a:rPr>
              <a:t>Register with name, title, email information. Create a password.</a:t>
            </a:r>
          </a:p>
          <a:p>
            <a:pPr marL="457200" indent="-457200">
              <a:buFont typeface="+mj-lt"/>
              <a:buAutoNum type="arabicPeriod"/>
            </a:pPr>
            <a:r>
              <a:rPr lang="en-US" sz="2100" dirty="0">
                <a:latin typeface="Montserrat Medium" panose="00000600000000000000" pitchFamily="2" charset="0"/>
              </a:rPr>
              <a:t>T1DX-QI team gets pinged to ensure that newly registered members are affiliated with the Collaborative- and you’re in!</a:t>
            </a:r>
          </a:p>
        </p:txBody>
      </p:sp>
      <p:pic>
        <p:nvPicPr>
          <p:cNvPr id="8" name="Picture 7">
            <a:extLst>
              <a:ext uri="{FF2B5EF4-FFF2-40B4-BE49-F238E27FC236}">
                <a16:creationId xmlns:a16="http://schemas.microsoft.com/office/drawing/2014/main" id="{DDA8D445-3AA4-B1AF-D737-012EE3E5F884}"/>
              </a:ext>
            </a:extLst>
          </p:cNvPr>
          <p:cNvPicPr>
            <a:picLocks noChangeAspect="1"/>
          </p:cNvPicPr>
          <p:nvPr/>
        </p:nvPicPr>
        <p:blipFill rotWithShape="1">
          <a:blip r:embed="rId4"/>
          <a:srcRect r="178" b="6885"/>
          <a:stretch/>
        </p:blipFill>
        <p:spPr>
          <a:xfrm>
            <a:off x="794871" y="2953771"/>
            <a:ext cx="7050416" cy="3863006"/>
          </a:xfrm>
          <a:prstGeom prst="rect">
            <a:avLst/>
          </a:prstGeom>
        </p:spPr>
      </p:pic>
    </p:spTree>
    <p:extLst>
      <p:ext uri="{BB962C8B-B14F-4D97-AF65-F5344CB8AC3E}">
        <p14:creationId xmlns:p14="http://schemas.microsoft.com/office/powerpoint/2010/main" val="359578705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8F11-ECAD-46FA-80A5-AB7D44FC0B46}"/>
              </a:ext>
            </a:extLst>
          </p:cNvPr>
          <p:cNvSpPr>
            <a:spLocks noGrp="1"/>
          </p:cNvSpPr>
          <p:nvPr>
            <p:ph type="title"/>
          </p:nvPr>
        </p:nvSpPr>
        <p:spPr>
          <a:xfrm>
            <a:off x="564316" y="493722"/>
            <a:ext cx="10972800" cy="457200"/>
          </a:xfrm>
        </p:spPr>
        <p:txBody>
          <a:bodyPr/>
          <a:lstStyle/>
          <a:p>
            <a:r>
              <a:rPr lang="en-US" dirty="0"/>
              <a:t>What you will find on the website</a:t>
            </a:r>
          </a:p>
        </p:txBody>
      </p:sp>
      <p:pic>
        <p:nvPicPr>
          <p:cNvPr id="5" name="Picture 4">
            <a:extLst>
              <a:ext uri="{FF2B5EF4-FFF2-40B4-BE49-F238E27FC236}">
                <a16:creationId xmlns:a16="http://schemas.microsoft.com/office/drawing/2014/main" id="{1DE2E761-AAA6-4C5D-5A1B-AB275EFFB818}"/>
              </a:ext>
            </a:extLst>
          </p:cNvPr>
          <p:cNvPicPr>
            <a:picLocks noChangeAspect="1"/>
          </p:cNvPicPr>
          <p:nvPr/>
        </p:nvPicPr>
        <p:blipFill>
          <a:blip r:embed="rId3"/>
          <a:stretch>
            <a:fillRect/>
          </a:stretch>
        </p:blipFill>
        <p:spPr>
          <a:xfrm>
            <a:off x="158750" y="1453130"/>
            <a:ext cx="12192000" cy="4321901"/>
          </a:xfrm>
          <a:prstGeom prst="rect">
            <a:avLst/>
          </a:prstGeom>
        </p:spPr>
      </p:pic>
    </p:spTree>
    <p:extLst>
      <p:ext uri="{BB962C8B-B14F-4D97-AF65-F5344CB8AC3E}">
        <p14:creationId xmlns:p14="http://schemas.microsoft.com/office/powerpoint/2010/main" val="48511363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2697480"/>
            <a:ext cx="879348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a:ln>
                  <a:noFill/>
                </a:ln>
                <a:solidFill>
                  <a:srgbClr val="696F70"/>
                </a:solidFill>
                <a:effectLst/>
                <a:uFillTx/>
                <a:latin typeface="Hind Bold"/>
                <a:ea typeface="Hind Bold"/>
                <a:cs typeface="Hind Bold"/>
                <a:sym typeface="Hind Bold"/>
              </a:rPr>
              <a:t>Welcome &amp; introductions</a:t>
            </a:r>
          </a:p>
        </p:txBody>
      </p:sp>
    </p:spTree>
    <p:extLst>
      <p:ext uri="{BB962C8B-B14F-4D97-AF65-F5344CB8AC3E}">
        <p14:creationId xmlns:p14="http://schemas.microsoft.com/office/powerpoint/2010/main" val="410915973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45A2E-B644-444A-ADD4-7E592975C73C}"/>
              </a:ext>
            </a:extLst>
          </p:cNvPr>
          <p:cNvSpPr>
            <a:spLocks noGrp="1"/>
          </p:cNvSpPr>
          <p:nvPr>
            <p:ph type="title"/>
          </p:nvPr>
        </p:nvSpPr>
        <p:spPr/>
        <p:txBody>
          <a:bodyPr/>
          <a:lstStyle/>
          <a:p>
            <a:r>
              <a:rPr lang="en-US" dirty="0"/>
              <a:t>QI Portal Updates</a:t>
            </a:r>
          </a:p>
        </p:txBody>
      </p:sp>
    </p:spTree>
    <p:extLst>
      <p:ext uri="{BB962C8B-B14F-4D97-AF65-F5344CB8AC3E}">
        <p14:creationId xmlns:p14="http://schemas.microsoft.com/office/powerpoint/2010/main" val="135497983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rtal plot june update">
            <a:extLst>
              <a:ext uri="{FF2B5EF4-FFF2-40B4-BE49-F238E27FC236}">
                <a16:creationId xmlns:a16="http://schemas.microsoft.com/office/drawing/2014/main" id="{3CD74E59-98FF-E97F-962D-17EBD23C8251}"/>
              </a:ext>
            </a:extLst>
          </p:cNvPr>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609600" y="1794217"/>
            <a:ext cx="11398992" cy="5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88492336-39CA-43D1-9D71-348472E790C0}"/>
              </a:ext>
            </a:extLst>
          </p:cNvPr>
          <p:cNvSpPr>
            <a:spLocks noGrp="1"/>
          </p:cNvSpPr>
          <p:nvPr>
            <p:ph type="title" idx="4294967295"/>
          </p:nvPr>
        </p:nvSpPr>
        <p:spPr>
          <a:xfrm>
            <a:off x="609600" y="208280"/>
            <a:ext cx="10972800" cy="714375"/>
          </a:xfrm>
        </p:spPr>
        <p:txBody>
          <a:bodyPr/>
          <a:lstStyle/>
          <a:p>
            <a:r>
              <a:rPr lang="en-US" dirty="0"/>
              <a:t>QI Portal – April – July 2022 updates</a:t>
            </a:r>
          </a:p>
        </p:txBody>
      </p:sp>
      <p:sp>
        <p:nvSpPr>
          <p:cNvPr id="9" name="Text Placeholder 2">
            <a:extLst>
              <a:ext uri="{FF2B5EF4-FFF2-40B4-BE49-F238E27FC236}">
                <a16:creationId xmlns:a16="http://schemas.microsoft.com/office/drawing/2014/main" id="{7709E10D-BF8B-38E7-6F47-85C2A80754BE}"/>
              </a:ext>
            </a:extLst>
          </p:cNvPr>
          <p:cNvSpPr txBox="1">
            <a:spLocks/>
          </p:cNvSpPr>
          <p:nvPr/>
        </p:nvSpPr>
        <p:spPr>
          <a:xfrm>
            <a:off x="549275" y="1227551"/>
            <a:ext cx="10972800" cy="478272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t>Expanded Health Equity features!</a:t>
            </a:r>
          </a:p>
        </p:txBody>
      </p:sp>
    </p:spTree>
    <p:extLst>
      <p:ext uri="{BB962C8B-B14F-4D97-AF65-F5344CB8AC3E}">
        <p14:creationId xmlns:p14="http://schemas.microsoft.com/office/powerpoint/2010/main" val="289690972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492336-39CA-43D1-9D71-348472E790C0}"/>
              </a:ext>
            </a:extLst>
          </p:cNvPr>
          <p:cNvSpPr>
            <a:spLocks noGrp="1"/>
          </p:cNvSpPr>
          <p:nvPr>
            <p:ph type="title" idx="4294967295"/>
          </p:nvPr>
        </p:nvSpPr>
        <p:spPr>
          <a:xfrm>
            <a:off x="609600" y="208280"/>
            <a:ext cx="10972800" cy="714375"/>
          </a:xfrm>
        </p:spPr>
        <p:txBody>
          <a:bodyPr/>
          <a:lstStyle/>
          <a:p>
            <a:r>
              <a:rPr lang="en-US" dirty="0"/>
              <a:t>QI Portal – April – July 2022 updates</a:t>
            </a:r>
          </a:p>
        </p:txBody>
      </p:sp>
      <p:sp>
        <p:nvSpPr>
          <p:cNvPr id="9" name="Text Placeholder 2">
            <a:extLst>
              <a:ext uri="{FF2B5EF4-FFF2-40B4-BE49-F238E27FC236}">
                <a16:creationId xmlns:a16="http://schemas.microsoft.com/office/drawing/2014/main" id="{7709E10D-BF8B-38E7-6F47-85C2A80754BE}"/>
              </a:ext>
            </a:extLst>
          </p:cNvPr>
          <p:cNvSpPr txBox="1">
            <a:spLocks/>
          </p:cNvSpPr>
          <p:nvPr/>
        </p:nvSpPr>
        <p:spPr>
          <a:xfrm>
            <a:off x="549275" y="1427967"/>
            <a:ext cx="5049859" cy="4582308"/>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t>New notification bell!</a:t>
            </a:r>
          </a:p>
          <a:p>
            <a:pPr marL="457200" indent="-457200">
              <a:buFont typeface="Arial" panose="020B0604020202020204" pitchFamily="34" charset="0"/>
              <a:buChar char="•"/>
            </a:pPr>
            <a:r>
              <a:rPr lang="en-US" sz="2800" dirty="0"/>
              <a:t>Notifications for new:</a:t>
            </a:r>
          </a:p>
          <a:p>
            <a:pPr marL="914400" lvl="1" indent="-457200">
              <a:buFont typeface="Arial" panose="020B0604020202020204" pitchFamily="34" charset="0"/>
              <a:buChar char="•"/>
            </a:pPr>
            <a:r>
              <a:rPr lang="en-US" sz="2800" dirty="0"/>
              <a:t>QI Portal features</a:t>
            </a:r>
          </a:p>
          <a:p>
            <a:pPr marL="914400" lvl="1" indent="-457200">
              <a:buFont typeface="Arial" panose="020B0604020202020204" pitchFamily="34" charset="0"/>
              <a:buChar char="•"/>
            </a:pPr>
            <a:r>
              <a:rPr lang="en-US" sz="2800" dirty="0"/>
              <a:t>Clinic data</a:t>
            </a:r>
          </a:p>
          <a:p>
            <a:pPr marL="914400" lvl="1" indent="-457200">
              <a:buFont typeface="Arial" panose="020B0604020202020204" pitchFamily="34" charset="0"/>
              <a:buChar char="•"/>
            </a:pPr>
            <a:r>
              <a:rPr lang="en-US" sz="2800" dirty="0"/>
              <a:t>Library article</a:t>
            </a:r>
          </a:p>
          <a:p>
            <a:pPr lvl="1"/>
            <a:endParaRPr lang="en-US" sz="2800" dirty="0"/>
          </a:p>
          <a:p>
            <a:pPr marL="457200" indent="-457200">
              <a:buFont typeface="Arial" panose="020B0604020202020204" pitchFamily="34" charset="0"/>
              <a:buChar char="•"/>
            </a:pPr>
            <a:r>
              <a:rPr lang="en-US" sz="2800" dirty="0"/>
              <a:t>Change notification type in Settings</a:t>
            </a:r>
          </a:p>
          <a:p>
            <a:pPr lvl="1"/>
            <a:endParaRPr lang="en-US" sz="2800" dirty="0"/>
          </a:p>
        </p:txBody>
      </p:sp>
      <p:pic>
        <p:nvPicPr>
          <p:cNvPr id="4" name="Picture 3">
            <a:extLst>
              <a:ext uri="{FF2B5EF4-FFF2-40B4-BE49-F238E27FC236}">
                <a16:creationId xmlns:a16="http://schemas.microsoft.com/office/drawing/2014/main" id="{7DBA34E8-41DE-B26A-26B3-F410BC6AC1A1}"/>
              </a:ext>
            </a:extLst>
          </p:cNvPr>
          <p:cNvPicPr>
            <a:picLocks noChangeAspect="1"/>
          </p:cNvPicPr>
          <p:nvPr/>
        </p:nvPicPr>
        <p:blipFill>
          <a:blip r:embed="rId3"/>
          <a:stretch>
            <a:fillRect/>
          </a:stretch>
        </p:blipFill>
        <p:spPr>
          <a:xfrm>
            <a:off x="5711869" y="1208418"/>
            <a:ext cx="6288522" cy="5441302"/>
          </a:xfrm>
          <a:prstGeom prst="rect">
            <a:avLst/>
          </a:prstGeom>
        </p:spPr>
      </p:pic>
    </p:spTree>
    <p:extLst>
      <p:ext uri="{BB962C8B-B14F-4D97-AF65-F5344CB8AC3E}">
        <p14:creationId xmlns:p14="http://schemas.microsoft.com/office/powerpoint/2010/main" val="57832841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492336-39CA-43D1-9D71-348472E790C0}"/>
              </a:ext>
            </a:extLst>
          </p:cNvPr>
          <p:cNvSpPr>
            <a:spLocks noGrp="1"/>
          </p:cNvSpPr>
          <p:nvPr>
            <p:ph type="title" idx="4294967295"/>
          </p:nvPr>
        </p:nvSpPr>
        <p:spPr>
          <a:xfrm>
            <a:off x="609600" y="208280"/>
            <a:ext cx="4203700" cy="714375"/>
          </a:xfrm>
        </p:spPr>
        <p:txBody>
          <a:bodyPr/>
          <a:lstStyle/>
          <a:p>
            <a:r>
              <a:rPr lang="en-US" dirty="0"/>
              <a:t>QI Portal – April – July 2022 updates</a:t>
            </a:r>
          </a:p>
        </p:txBody>
      </p:sp>
      <p:sp>
        <p:nvSpPr>
          <p:cNvPr id="9" name="Text Placeholder 2">
            <a:extLst>
              <a:ext uri="{FF2B5EF4-FFF2-40B4-BE49-F238E27FC236}">
                <a16:creationId xmlns:a16="http://schemas.microsoft.com/office/drawing/2014/main" id="{7709E10D-BF8B-38E7-6F47-85C2A80754BE}"/>
              </a:ext>
            </a:extLst>
          </p:cNvPr>
          <p:cNvSpPr txBox="1">
            <a:spLocks/>
          </p:cNvSpPr>
          <p:nvPr/>
        </p:nvSpPr>
        <p:spPr>
          <a:xfrm>
            <a:off x="549275" y="1640909"/>
            <a:ext cx="4203700" cy="436936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t>New metrics! Time in Range and Social Determinants of Health</a:t>
            </a:r>
          </a:p>
          <a:p>
            <a:endParaRPr lang="en-US" sz="2800" dirty="0"/>
          </a:p>
          <a:p>
            <a:r>
              <a:rPr lang="en-US" sz="2800" dirty="0"/>
              <a:t>New library comments!</a:t>
            </a:r>
          </a:p>
        </p:txBody>
      </p:sp>
      <p:pic>
        <p:nvPicPr>
          <p:cNvPr id="7" name="Picture 6">
            <a:extLst>
              <a:ext uri="{FF2B5EF4-FFF2-40B4-BE49-F238E27FC236}">
                <a16:creationId xmlns:a16="http://schemas.microsoft.com/office/drawing/2014/main" id="{8D9DC3D0-A6EF-7B53-1B95-C6B7795327D9}"/>
              </a:ext>
            </a:extLst>
          </p:cNvPr>
          <p:cNvPicPr>
            <a:picLocks noChangeAspect="1"/>
          </p:cNvPicPr>
          <p:nvPr/>
        </p:nvPicPr>
        <p:blipFill>
          <a:blip r:embed="rId3"/>
          <a:stretch>
            <a:fillRect/>
          </a:stretch>
        </p:blipFill>
        <p:spPr>
          <a:xfrm>
            <a:off x="4813300" y="208280"/>
            <a:ext cx="7156537" cy="6551759"/>
          </a:xfrm>
          <a:prstGeom prst="rect">
            <a:avLst/>
          </a:prstGeom>
        </p:spPr>
      </p:pic>
      <p:sp>
        <p:nvSpPr>
          <p:cNvPr id="10" name="Oval 9">
            <a:extLst>
              <a:ext uri="{FF2B5EF4-FFF2-40B4-BE49-F238E27FC236}">
                <a16:creationId xmlns:a16="http://schemas.microsoft.com/office/drawing/2014/main" id="{68749955-B1BD-6550-981A-EF1AC74BAB30}"/>
              </a:ext>
            </a:extLst>
          </p:cNvPr>
          <p:cNvSpPr/>
          <p:nvPr/>
        </p:nvSpPr>
        <p:spPr>
          <a:xfrm>
            <a:off x="3945700" y="4784943"/>
            <a:ext cx="8567802" cy="2342368"/>
          </a:xfrm>
          <a:prstGeom prst="ellipse">
            <a:avLst/>
          </a:prstGeom>
          <a:noFill/>
          <a:ln w="254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47616E"/>
              </a:solidFill>
              <a:effectLst/>
              <a:uFillTx/>
              <a:latin typeface="Hind Regular"/>
              <a:ea typeface="Hind Regular"/>
              <a:cs typeface="Hind Regular"/>
              <a:sym typeface="Hind Regular"/>
            </a:endParaRPr>
          </a:p>
        </p:txBody>
      </p:sp>
    </p:spTree>
    <p:extLst>
      <p:ext uri="{BB962C8B-B14F-4D97-AF65-F5344CB8AC3E}">
        <p14:creationId xmlns:p14="http://schemas.microsoft.com/office/powerpoint/2010/main" val="57417111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7A6AC-2B3E-8826-7DB8-332B33945AE7}"/>
              </a:ext>
            </a:extLst>
          </p:cNvPr>
          <p:cNvSpPr>
            <a:spLocks noGrp="1"/>
          </p:cNvSpPr>
          <p:nvPr>
            <p:ph type="title"/>
          </p:nvPr>
        </p:nvSpPr>
        <p:spPr/>
        <p:txBody>
          <a:bodyPr/>
          <a:lstStyle/>
          <a:p>
            <a:r>
              <a:rPr lang="en-US" dirty="0"/>
              <a:t>Seize the Data! Contest – September 2022</a:t>
            </a:r>
          </a:p>
        </p:txBody>
      </p:sp>
      <p:sp>
        <p:nvSpPr>
          <p:cNvPr id="3" name="Text Placeholder 2">
            <a:extLst>
              <a:ext uri="{FF2B5EF4-FFF2-40B4-BE49-F238E27FC236}">
                <a16:creationId xmlns:a16="http://schemas.microsoft.com/office/drawing/2014/main" id="{592A871F-7472-DD53-309A-D3C484CEC345}"/>
              </a:ext>
            </a:extLst>
          </p:cNvPr>
          <p:cNvSpPr>
            <a:spLocks noGrp="1"/>
          </p:cNvSpPr>
          <p:nvPr>
            <p:ph type="body" sz="quarter" idx="10"/>
          </p:nvPr>
        </p:nvSpPr>
        <p:spPr/>
        <p:txBody>
          <a:bodyPr>
            <a:normAutofit/>
          </a:bodyPr>
          <a:lstStyle/>
          <a:p>
            <a:r>
              <a:rPr lang="en-US" sz="2400" dirty="0"/>
              <a:t>Explore the QI Portal and win a prize!</a:t>
            </a:r>
          </a:p>
          <a:p>
            <a:endParaRPr lang="en-US" sz="2400" dirty="0"/>
          </a:p>
          <a:p>
            <a:r>
              <a:rPr lang="en-US" sz="2400" dirty="0"/>
              <a:t>From 9-1 through 9/30, T1DX-QI will host a Seize the Data! Contest!</a:t>
            </a:r>
          </a:p>
          <a:p>
            <a:endParaRPr lang="en-US" sz="2400" dirty="0"/>
          </a:p>
          <a:p>
            <a:r>
              <a:rPr lang="en-US" sz="2400" dirty="0"/>
              <a:t>Weekly awards will be given for:</a:t>
            </a:r>
          </a:p>
          <a:p>
            <a:pPr marL="342900" indent="-342900">
              <a:buFont typeface="Arial" panose="020B0604020202020204" pitchFamily="34" charset="0"/>
              <a:buChar char="•"/>
            </a:pPr>
            <a:r>
              <a:rPr lang="en-US" sz="2400" dirty="0"/>
              <a:t>Highest # of logins</a:t>
            </a:r>
          </a:p>
          <a:p>
            <a:pPr marL="342900" indent="-342900">
              <a:buFont typeface="Arial" panose="020B0604020202020204" pitchFamily="34" charset="0"/>
              <a:buChar char="•"/>
            </a:pPr>
            <a:r>
              <a:rPr lang="en-US" sz="2400" dirty="0"/>
              <a:t>Each login = one chance to win</a:t>
            </a:r>
          </a:p>
          <a:p>
            <a:pPr marL="342900" indent="-342900">
              <a:buFont typeface="Arial" panose="020B0604020202020204" pitchFamily="34" charset="0"/>
              <a:buChar char="•"/>
            </a:pPr>
            <a:r>
              <a:rPr lang="en-US" sz="2400" dirty="0"/>
              <a:t>Bonus chances to win if access all four QI Portal tabs</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98829568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45A2E-B644-444A-ADD4-7E592975C73C}"/>
              </a:ext>
            </a:extLst>
          </p:cNvPr>
          <p:cNvSpPr>
            <a:spLocks noGrp="1"/>
          </p:cNvSpPr>
          <p:nvPr>
            <p:ph type="title"/>
          </p:nvPr>
        </p:nvSpPr>
        <p:spPr/>
        <p:txBody>
          <a:bodyPr/>
          <a:lstStyle/>
          <a:p>
            <a:r>
              <a:rPr lang="en-US" dirty="0"/>
              <a:t>T1DX-QI Publications Updates</a:t>
            </a:r>
          </a:p>
        </p:txBody>
      </p:sp>
    </p:spTree>
    <p:extLst>
      <p:ext uri="{BB962C8B-B14F-4D97-AF65-F5344CB8AC3E}">
        <p14:creationId xmlns:p14="http://schemas.microsoft.com/office/powerpoint/2010/main" val="204143420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F8F11-ECAD-46FA-80A5-AB7D44FC0B46}"/>
              </a:ext>
            </a:extLst>
          </p:cNvPr>
          <p:cNvSpPr>
            <a:spLocks noGrp="1"/>
          </p:cNvSpPr>
          <p:nvPr>
            <p:ph type="title"/>
          </p:nvPr>
        </p:nvSpPr>
        <p:spPr>
          <a:xfrm>
            <a:off x="602416" y="1071572"/>
            <a:ext cx="3150434" cy="457200"/>
          </a:xfrm>
        </p:spPr>
        <p:txBody>
          <a:bodyPr/>
          <a:lstStyle/>
          <a:p>
            <a:r>
              <a:rPr lang="en-US" dirty="0"/>
              <a:t>Publications Policy</a:t>
            </a:r>
          </a:p>
        </p:txBody>
      </p:sp>
      <p:pic>
        <p:nvPicPr>
          <p:cNvPr id="7" name="Picture 6">
            <a:extLst>
              <a:ext uri="{FF2B5EF4-FFF2-40B4-BE49-F238E27FC236}">
                <a16:creationId xmlns:a16="http://schemas.microsoft.com/office/drawing/2014/main" id="{82D97D63-8195-4F71-4A62-823378AC8945}"/>
              </a:ext>
            </a:extLst>
          </p:cNvPr>
          <p:cNvPicPr>
            <a:picLocks noChangeAspect="1"/>
          </p:cNvPicPr>
          <p:nvPr/>
        </p:nvPicPr>
        <p:blipFill>
          <a:blip r:embed="rId3"/>
          <a:stretch>
            <a:fillRect/>
          </a:stretch>
        </p:blipFill>
        <p:spPr>
          <a:xfrm>
            <a:off x="3638520" y="-57150"/>
            <a:ext cx="9359959" cy="6858000"/>
          </a:xfrm>
          <a:prstGeom prst="rect">
            <a:avLst/>
          </a:prstGeom>
        </p:spPr>
      </p:pic>
    </p:spTree>
    <p:extLst>
      <p:ext uri="{BB962C8B-B14F-4D97-AF65-F5344CB8AC3E}">
        <p14:creationId xmlns:p14="http://schemas.microsoft.com/office/powerpoint/2010/main" val="58302972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a:extLst>
              <a:ext uri="{FF2B5EF4-FFF2-40B4-BE49-F238E27FC236}">
                <a16:creationId xmlns:a16="http://schemas.microsoft.com/office/drawing/2014/main" id="{B966DC3E-B451-452F-B528-D378C89C1885}"/>
              </a:ext>
            </a:extLst>
          </p:cNvPr>
          <p:cNvSpPr/>
          <p:nvPr/>
        </p:nvSpPr>
        <p:spPr>
          <a:xfrm>
            <a:off x="76766" y="1673883"/>
            <a:ext cx="1765738" cy="1040524"/>
          </a:xfrm>
          <a:prstGeom prst="flowChartTerminator">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800"/>
              </a:spcAft>
              <a:tabLst>
                <a:tab pos="457200" algn="l"/>
              </a:tabLst>
            </a:pPr>
            <a:r>
              <a:rPr lang="en-US" sz="1200" dirty="0">
                <a:solidFill>
                  <a:srgbClr val="3E4E8D"/>
                </a:solidFill>
                <a:effectLst/>
                <a:latin typeface="Montserrat" panose="00000500000000000000" pitchFamily="2" charset="0"/>
                <a:ea typeface="Calibri" panose="020F0502020204030204" pitchFamily="34" charset="0"/>
                <a:cs typeface="Times New Roman" panose="02020603050405020304" pitchFamily="18" charset="0"/>
              </a:rPr>
              <a:t>First/Senior Author submits proposal to Coordinating Center</a:t>
            </a:r>
          </a:p>
        </p:txBody>
      </p:sp>
      <p:cxnSp>
        <p:nvCxnSpPr>
          <p:cNvPr id="13" name="Straight Arrow Connector 12">
            <a:extLst>
              <a:ext uri="{FF2B5EF4-FFF2-40B4-BE49-F238E27FC236}">
                <a16:creationId xmlns:a16="http://schemas.microsoft.com/office/drawing/2014/main" id="{E1442E88-E355-49EB-94D7-731EB1E7A551}"/>
              </a:ext>
            </a:extLst>
          </p:cNvPr>
          <p:cNvCxnSpPr>
            <a:cxnSpLocks/>
          </p:cNvCxnSpPr>
          <p:nvPr/>
        </p:nvCxnSpPr>
        <p:spPr>
          <a:xfrm>
            <a:off x="1891073" y="2174761"/>
            <a:ext cx="390625" cy="0"/>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B03714F-C650-484E-A0C3-7A56D27EC310}"/>
              </a:ext>
            </a:extLst>
          </p:cNvPr>
          <p:cNvSpPr txBox="1"/>
          <p:nvPr/>
        </p:nvSpPr>
        <p:spPr>
          <a:xfrm>
            <a:off x="354799" y="264925"/>
            <a:ext cx="10793798" cy="523220"/>
          </a:xfrm>
          <a:prstGeom prst="rect">
            <a:avLst/>
          </a:prstGeom>
          <a:noFill/>
        </p:spPr>
        <p:txBody>
          <a:bodyPr wrap="square" rtlCol="0">
            <a:spAutoFit/>
          </a:bodyPr>
          <a:lstStyle/>
          <a:p>
            <a:r>
              <a:rPr lang="en-US" sz="2800" b="1" dirty="0">
                <a:solidFill>
                  <a:srgbClr val="3E4E8D"/>
                </a:solidFill>
                <a:latin typeface="Montserrat" panose="00000500000000000000" pitchFamily="2" charset="0"/>
              </a:rPr>
              <a:t>QI Publication Process</a:t>
            </a:r>
            <a:endParaRPr lang="en-US" sz="2800" dirty="0">
              <a:solidFill>
                <a:srgbClr val="3E4E8D"/>
              </a:solidFill>
              <a:latin typeface="Montserrat" panose="00000500000000000000" pitchFamily="2" charset="0"/>
            </a:endParaRPr>
          </a:p>
        </p:txBody>
      </p:sp>
      <p:sp>
        <p:nvSpPr>
          <p:cNvPr id="17" name="Rectangle 16">
            <a:extLst>
              <a:ext uri="{FF2B5EF4-FFF2-40B4-BE49-F238E27FC236}">
                <a16:creationId xmlns:a16="http://schemas.microsoft.com/office/drawing/2014/main" id="{43A481F6-C0C7-4C70-8E42-C50ADA4D6B65}"/>
              </a:ext>
            </a:extLst>
          </p:cNvPr>
          <p:cNvSpPr/>
          <p:nvPr/>
        </p:nvSpPr>
        <p:spPr>
          <a:xfrm>
            <a:off x="2353247" y="1814947"/>
            <a:ext cx="1765738" cy="721132"/>
          </a:xfrm>
          <a:prstGeom prst="rect">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3E4E8D"/>
                </a:solidFill>
                <a:latin typeface="Montserrat" panose="00000500000000000000" pitchFamily="2" charset="0"/>
              </a:rPr>
              <a:t>Coordinating Center reviews request</a:t>
            </a:r>
          </a:p>
        </p:txBody>
      </p:sp>
      <p:sp>
        <p:nvSpPr>
          <p:cNvPr id="19" name="Rectangle 18">
            <a:extLst>
              <a:ext uri="{FF2B5EF4-FFF2-40B4-BE49-F238E27FC236}">
                <a16:creationId xmlns:a16="http://schemas.microsoft.com/office/drawing/2014/main" id="{0E409DB2-92E2-477C-B7A1-03FCEF139687}"/>
              </a:ext>
            </a:extLst>
          </p:cNvPr>
          <p:cNvSpPr/>
          <p:nvPr/>
        </p:nvSpPr>
        <p:spPr>
          <a:xfrm>
            <a:off x="4699881" y="1795954"/>
            <a:ext cx="1765738" cy="906915"/>
          </a:xfrm>
          <a:prstGeom prst="rect">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07000"/>
              </a:lnSpc>
              <a:spcBef>
                <a:spcPts val="0"/>
              </a:spcBef>
              <a:spcAft>
                <a:spcPts val="800"/>
              </a:spcAft>
              <a:tabLst>
                <a:tab pos="457200" algn="l"/>
              </a:tabLst>
            </a:pPr>
            <a:r>
              <a:rPr lang="en-US" sz="1200" dirty="0">
                <a:solidFill>
                  <a:srgbClr val="3E4E8D"/>
                </a:solidFill>
                <a:latin typeface="Montserrat" panose="00000500000000000000" pitchFamily="2" charset="0"/>
                <a:ea typeface="Calibri" panose="020F0502020204030204" pitchFamily="34" charset="0"/>
                <a:cs typeface="Times New Roman" panose="02020603050405020304" pitchFamily="18" charset="0"/>
              </a:rPr>
              <a:t>Coordinating Center analyst discuss with First/Senior author analysis plan</a:t>
            </a:r>
            <a:endParaRPr lang="en-US" sz="1200" dirty="0">
              <a:solidFill>
                <a:srgbClr val="3E4E8D"/>
              </a:solidFill>
              <a:effectLst/>
              <a:latin typeface="Montserrat" panose="00000500000000000000" pitchFamily="2" charset="0"/>
              <a:ea typeface="Calibri" panose="020F0502020204030204" pitchFamily="34"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2B96A84A-A7E0-41EE-B237-870EC303CE9A}"/>
              </a:ext>
            </a:extLst>
          </p:cNvPr>
          <p:cNvCxnSpPr>
            <a:cxnSpLocks/>
          </p:cNvCxnSpPr>
          <p:nvPr/>
        </p:nvCxnSpPr>
        <p:spPr>
          <a:xfrm>
            <a:off x="4165455" y="2174761"/>
            <a:ext cx="487956" cy="0"/>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A0E7BA5D-E127-4A44-8A42-F82E001CC7E9}"/>
              </a:ext>
            </a:extLst>
          </p:cNvPr>
          <p:cNvSpPr/>
          <p:nvPr/>
        </p:nvSpPr>
        <p:spPr>
          <a:xfrm>
            <a:off x="6905290" y="1866670"/>
            <a:ext cx="1765738" cy="822958"/>
          </a:xfrm>
          <a:prstGeom prst="rect">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a:lnSpc>
                <a:spcPct val="107000"/>
              </a:lnSpc>
              <a:spcBef>
                <a:spcPts val="0"/>
              </a:spcBef>
              <a:spcAft>
                <a:spcPts val="800"/>
              </a:spcAft>
              <a:tabLst>
                <a:tab pos="457200" algn="l"/>
              </a:tabLst>
            </a:pPr>
            <a:r>
              <a:rPr lang="en-US" sz="1200" dirty="0">
                <a:solidFill>
                  <a:srgbClr val="3E4E8D"/>
                </a:solidFill>
                <a:latin typeface="Montserrat" panose="00000500000000000000" pitchFamily="2" charset="0"/>
                <a:ea typeface="Calibri" panose="020F0502020204030204" pitchFamily="34" charset="0"/>
                <a:cs typeface="Times New Roman" panose="02020603050405020304" pitchFamily="18" charset="0"/>
              </a:rPr>
              <a:t>Coordinating Center shares data package with First/Senior author</a:t>
            </a:r>
            <a:endParaRPr lang="en-US" sz="1200" dirty="0">
              <a:solidFill>
                <a:srgbClr val="3E4E8D"/>
              </a:solidFill>
              <a:effectLst/>
              <a:latin typeface="Montserrat" panose="00000500000000000000" pitchFamily="2" charset="0"/>
              <a:ea typeface="Calibri" panose="020F0502020204030204" pitchFamily="34" charset="0"/>
              <a:cs typeface="Times New Roman" panose="02020603050405020304" pitchFamily="18" charset="0"/>
            </a:endParaRPr>
          </a:p>
        </p:txBody>
      </p:sp>
      <p:cxnSp>
        <p:nvCxnSpPr>
          <p:cNvPr id="28" name="Straight Arrow Connector 27">
            <a:extLst>
              <a:ext uri="{FF2B5EF4-FFF2-40B4-BE49-F238E27FC236}">
                <a16:creationId xmlns:a16="http://schemas.microsoft.com/office/drawing/2014/main" id="{F36F2A4B-E3AC-4DAA-B055-8518D635ABCB}"/>
              </a:ext>
            </a:extLst>
          </p:cNvPr>
          <p:cNvCxnSpPr>
            <a:cxnSpLocks/>
          </p:cNvCxnSpPr>
          <p:nvPr/>
        </p:nvCxnSpPr>
        <p:spPr>
          <a:xfrm>
            <a:off x="6465619" y="2211881"/>
            <a:ext cx="439671" cy="0"/>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47E30B1-23AB-48C7-B021-0CE07E9F3CD0}"/>
              </a:ext>
            </a:extLst>
          </p:cNvPr>
          <p:cNvSpPr/>
          <p:nvPr/>
        </p:nvSpPr>
        <p:spPr>
          <a:xfrm>
            <a:off x="9862071" y="140196"/>
            <a:ext cx="1765738" cy="798502"/>
          </a:xfrm>
          <a:prstGeom prst="rect">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3E4E8D"/>
                </a:solidFill>
                <a:latin typeface="Montserrat" panose="00000500000000000000" pitchFamily="2" charset="0"/>
                <a:ea typeface="Calibri" panose="020F0502020204030204" pitchFamily="34" charset="0"/>
                <a:cs typeface="Times New Roman" panose="02020603050405020304" pitchFamily="18" charset="0"/>
              </a:rPr>
              <a:t>First/Senior author writs and submits draft to Coordinating Center</a:t>
            </a:r>
            <a:r>
              <a:rPr lang="en-US" sz="1200" dirty="0">
                <a:solidFill>
                  <a:srgbClr val="3E4E8D"/>
                </a:solidFill>
                <a:effectLst/>
                <a:latin typeface="Montserrat" panose="00000500000000000000" pitchFamily="2" charset="0"/>
                <a:ea typeface="Calibri" panose="020F0502020204030204" pitchFamily="34" charset="0"/>
                <a:cs typeface="Times New Roman" panose="02020603050405020304" pitchFamily="18" charset="0"/>
              </a:rPr>
              <a:t> </a:t>
            </a:r>
            <a:endParaRPr lang="en-US" sz="1200" dirty="0">
              <a:solidFill>
                <a:srgbClr val="3E4E8D"/>
              </a:solidFill>
              <a:latin typeface="Montserrat" panose="00000500000000000000" pitchFamily="2" charset="0"/>
            </a:endParaRPr>
          </a:p>
        </p:txBody>
      </p:sp>
      <p:cxnSp>
        <p:nvCxnSpPr>
          <p:cNvPr id="32" name="Straight Arrow Connector 31">
            <a:extLst>
              <a:ext uri="{FF2B5EF4-FFF2-40B4-BE49-F238E27FC236}">
                <a16:creationId xmlns:a16="http://schemas.microsoft.com/office/drawing/2014/main" id="{14B3B1CA-F054-4513-B1A1-6C15988765A9}"/>
              </a:ext>
            </a:extLst>
          </p:cNvPr>
          <p:cNvCxnSpPr>
            <a:cxnSpLocks/>
            <a:stCxn id="27" idx="3"/>
          </p:cNvCxnSpPr>
          <p:nvPr/>
        </p:nvCxnSpPr>
        <p:spPr>
          <a:xfrm flipV="1">
            <a:off x="8671028" y="964593"/>
            <a:ext cx="1324152" cy="1313556"/>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616FD668-1158-4B53-96E2-D4E8F2C77052}"/>
              </a:ext>
            </a:extLst>
          </p:cNvPr>
          <p:cNvSpPr/>
          <p:nvPr/>
        </p:nvSpPr>
        <p:spPr>
          <a:xfrm>
            <a:off x="9983343" y="2914802"/>
            <a:ext cx="1765738" cy="635708"/>
          </a:xfrm>
          <a:prstGeom prst="rect">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lumMod val="50000"/>
                  </a:schemeClr>
                </a:solidFill>
                <a:latin typeface="Montserrat" panose="00000500000000000000" pitchFamily="2" charset="0"/>
              </a:rPr>
              <a:t>Coordinating Center returns to co-authors for revisions</a:t>
            </a:r>
          </a:p>
        </p:txBody>
      </p:sp>
      <p:cxnSp>
        <p:nvCxnSpPr>
          <p:cNvPr id="41" name="Straight Arrow Connector 40">
            <a:extLst>
              <a:ext uri="{FF2B5EF4-FFF2-40B4-BE49-F238E27FC236}">
                <a16:creationId xmlns:a16="http://schemas.microsoft.com/office/drawing/2014/main" id="{577C1E6E-A7E5-41C5-9F8E-66E9A82AD6ED}"/>
              </a:ext>
            </a:extLst>
          </p:cNvPr>
          <p:cNvCxnSpPr>
            <a:cxnSpLocks/>
          </p:cNvCxnSpPr>
          <p:nvPr/>
        </p:nvCxnSpPr>
        <p:spPr>
          <a:xfrm>
            <a:off x="10845102" y="3653340"/>
            <a:ext cx="0" cy="378871"/>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5749F9B6-E2AB-4300-B1C0-7EFB7BDA1316}"/>
              </a:ext>
            </a:extLst>
          </p:cNvPr>
          <p:cNvSpPr/>
          <p:nvPr/>
        </p:nvSpPr>
        <p:spPr>
          <a:xfrm>
            <a:off x="10035249" y="4084554"/>
            <a:ext cx="1765738" cy="905162"/>
          </a:xfrm>
          <a:prstGeom prst="rect">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lumMod val="50000"/>
                  </a:schemeClr>
                </a:solidFill>
                <a:latin typeface="Montserrat" panose="00000500000000000000" pitchFamily="2" charset="0"/>
              </a:rPr>
              <a:t>First/Senior authors reviews, address feedback returns to coordinating center </a:t>
            </a:r>
          </a:p>
        </p:txBody>
      </p:sp>
      <p:cxnSp>
        <p:nvCxnSpPr>
          <p:cNvPr id="47" name="Straight Arrow Connector 46">
            <a:extLst>
              <a:ext uri="{FF2B5EF4-FFF2-40B4-BE49-F238E27FC236}">
                <a16:creationId xmlns:a16="http://schemas.microsoft.com/office/drawing/2014/main" id="{0A1262DD-C8B9-4D73-9BFF-29FAF076B1CC}"/>
              </a:ext>
            </a:extLst>
          </p:cNvPr>
          <p:cNvCxnSpPr>
            <a:cxnSpLocks/>
          </p:cNvCxnSpPr>
          <p:nvPr/>
        </p:nvCxnSpPr>
        <p:spPr>
          <a:xfrm flipH="1">
            <a:off x="10955644" y="5158578"/>
            <a:ext cx="346229" cy="225139"/>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 name="Flowchart: Terminator 49">
            <a:extLst>
              <a:ext uri="{FF2B5EF4-FFF2-40B4-BE49-F238E27FC236}">
                <a16:creationId xmlns:a16="http://schemas.microsoft.com/office/drawing/2014/main" id="{7B5996FA-FC6A-4401-8BEC-BC8ABD638AA7}"/>
              </a:ext>
            </a:extLst>
          </p:cNvPr>
          <p:cNvSpPr/>
          <p:nvPr/>
        </p:nvSpPr>
        <p:spPr>
          <a:xfrm>
            <a:off x="207759" y="3247003"/>
            <a:ext cx="1975945" cy="1135117"/>
          </a:xfrm>
          <a:prstGeom prst="flowChartTerminator">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lumMod val="50000"/>
                  </a:schemeClr>
                </a:solidFill>
                <a:latin typeface="Montserrat" panose="00000500000000000000" pitchFamily="2" charset="0"/>
              </a:rPr>
              <a:t>Journal Accepts Manuscript</a:t>
            </a:r>
          </a:p>
        </p:txBody>
      </p:sp>
      <p:sp>
        <p:nvSpPr>
          <p:cNvPr id="75" name="TextBox 74">
            <a:extLst>
              <a:ext uri="{FF2B5EF4-FFF2-40B4-BE49-F238E27FC236}">
                <a16:creationId xmlns:a16="http://schemas.microsoft.com/office/drawing/2014/main" id="{3A8E760B-EABE-48DB-ACFA-4E297152C569}"/>
              </a:ext>
            </a:extLst>
          </p:cNvPr>
          <p:cNvSpPr txBox="1"/>
          <p:nvPr/>
        </p:nvSpPr>
        <p:spPr>
          <a:xfrm>
            <a:off x="446682" y="1007493"/>
            <a:ext cx="9916518" cy="400110"/>
          </a:xfrm>
          <a:prstGeom prst="rect">
            <a:avLst/>
          </a:prstGeom>
          <a:noFill/>
        </p:spPr>
        <p:txBody>
          <a:bodyPr wrap="square" rtlCol="0">
            <a:spAutoFit/>
          </a:bodyPr>
          <a:lstStyle/>
          <a:p>
            <a:r>
              <a:rPr lang="en-US" sz="2000" b="1" dirty="0">
                <a:solidFill>
                  <a:schemeClr val="accent3"/>
                </a:solidFill>
                <a:latin typeface="Montserrat SemiBold" panose="00000700000000000000" pitchFamily="2" charset="0"/>
              </a:rPr>
              <a:t>Aim: Manuscript writing process is completed in less than 120 days</a:t>
            </a:r>
            <a:endParaRPr lang="en-US" sz="2000" dirty="0">
              <a:solidFill>
                <a:schemeClr val="accent3"/>
              </a:solidFill>
              <a:latin typeface="Montserrat SemiBold" panose="00000700000000000000" pitchFamily="2" charset="0"/>
            </a:endParaRPr>
          </a:p>
        </p:txBody>
      </p:sp>
      <p:sp>
        <p:nvSpPr>
          <p:cNvPr id="11" name="Flowchart: Process 10">
            <a:extLst>
              <a:ext uri="{FF2B5EF4-FFF2-40B4-BE49-F238E27FC236}">
                <a16:creationId xmlns:a16="http://schemas.microsoft.com/office/drawing/2014/main" id="{0B324F92-8312-455E-86E5-E98FBC101008}"/>
              </a:ext>
            </a:extLst>
          </p:cNvPr>
          <p:cNvSpPr/>
          <p:nvPr/>
        </p:nvSpPr>
        <p:spPr>
          <a:xfrm>
            <a:off x="2794918" y="5407674"/>
            <a:ext cx="1393873" cy="461661"/>
          </a:xfrm>
          <a:prstGeom prst="flowChartProcess">
            <a:avLst/>
          </a:prstGeom>
          <a:solidFill>
            <a:srgbClr val="E6F7FA"/>
          </a:solidFill>
          <a:ln w="25400" cap="flat">
            <a:solidFill>
              <a:schemeClr val="tx2">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3E4E8D"/>
                </a:solidFill>
                <a:effectLst/>
                <a:uFillTx/>
                <a:latin typeface="Montserrat" panose="00000500000000000000" pitchFamily="2" charset="0"/>
                <a:ea typeface="Hind Regular"/>
                <a:cs typeface="Hind Regular"/>
                <a:sym typeface="Hind Regular"/>
              </a:rPr>
              <a:t>Journal reviews manuscript</a:t>
            </a:r>
          </a:p>
        </p:txBody>
      </p:sp>
      <p:sp>
        <p:nvSpPr>
          <p:cNvPr id="21" name="TextBox 20">
            <a:extLst>
              <a:ext uri="{FF2B5EF4-FFF2-40B4-BE49-F238E27FC236}">
                <a16:creationId xmlns:a16="http://schemas.microsoft.com/office/drawing/2014/main" id="{3D059DF1-8FDA-4ED4-9337-199A5577F659}"/>
              </a:ext>
            </a:extLst>
          </p:cNvPr>
          <p:cNvSpPr txBox="1"/>
          <p:nvPr/>
        </p:nvSpPr>
        <p:spPr>
          <a:xfrm>
            <a:off x="2228192" y="3653340"/>
            <a:ext cx="1416492"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2">
                    <a:lumMod val="50000"/>
                  </a:schemeClr>
                </a:solidFill>
                <a:effectLst/>
                <a:uFillTx/>
                <a:latin typeface="Montserrat" panose="00000500000000000000" pitchFamily="2" charset="0"/>
                <a:ea typeface="Hind Bold"/>
                <a:cs typeface="Hind Bold"/>
                <a:sym typeface="Hind Bold"/>
              </a:rPr>
              <a:t>yes</a:t>
            </a:r>
          </a:p>
        </p:txBody>
      </p:sp>
      <p:sp>
        <p:nvSpPr>
          <p:cNvPr id="22" name="Flowchart: Decision 21">
            <a:extLst>
              <a:ext uri="{FF2B5EF4-FFF2-40B4-BE49-F238E27FC236}">
                <a16:creationId xmlns:a16="http://schemas.microsoft.com/office/drawing/2014/main" id="{6C05B101-58E7-4B6B-9861-CE72D767D237}"/>
              </a:ext>
            </a:extLst>
          </p:cNvPr>
          <p:cNvSpPr/>
          <p:nvPr/>
        </p:nvSpPr>
        <p:spPr>
          <a:xfrm>
            <a:off x="2743813" y="3006511"/>
            <a:ext cx="2813682" cy="1283902"/>
          </a:xfrm>
          <a:prstGeom prst="flowChartDecision">
            <a:avLst/>
          </a:prstGeom>
          <a:solidFill>
            <a:srgbClr val="E6F7FA"/>
          </a:solidFill>
          <a:ln w="25400" cap="flat">
            <a:solidFill>
              <a:schemeClr val="tx2">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3E4E8D"/>
                </a:solidFill>
                <a:effectLst/>
                <a:uFillTx/>
                <a:latin typeface="Montserrat" panose="00000500000000000000" pitchFamily="2" charset="0"/>
                <a:ea typeface="Hind Regular"/>
                <a:cs typeface="Hind Regular"/>
                <a:sym typeface="Hind Regular"/>
              </a:rPr>
              <a:t>Journa</a:t>
            </a:r>
            <a:r>
              <a:rPr lang="en-US" sz="1200" dirty="0">
                <a:solidFill>
                  <a:srgbClr val="3E4E8D"/>
                </a:solidFill>
                <a:latin typeface="Montserrat" panose="00000500000000000000" pitchFamily="2" charset="0"/>
                <a:ea typeface="Hind Regular"/>
                <a:cs typeface="Hind Regular"/>
                <a:sym typeface="Hind Regular"/>
              </a:rPr>
              <a:t>l accepts edits from authors</a:t>
            </a:r>
            <a:endParaRPr kumimoji="0" lang="en-US" sz="1200" b="0" i="0" u="none" strike="noStrike" cap="none" spc="0" normalizeH="0" baseline="0" dirty="0">
              <a:ln>
                <a:noFill/>
              </a:ln>
              <a:solidFill>
                <a:srgbClr val="3E4E8D"/>
              </a:solidFill>
              <a:effectLst/>
              <a:uFillTx/>
              <a:latin typeface="Montserrat" panose="00000500000000000000" pitchFamily="2" charset="0"/>
              <a:ea typeface="Hind Regular"/>
              <a:cs typeface="Hind Regular"/>
              <a:sym typeface="Hind Regular"/>
            </a:endParaRPr>
          </a:p>
        </p:txBody>
      </p:sp>
      <p:sp>
        <p:nvSpPr>
          <p:cNvPr id="33" name="TextBox 32">
            <a:extLst>
              <a:ext uri="{FF2B5EF4-FFF2-40B4-BE49-F238E27FC236}">
                <a16:creationId xmlns:a16="http://schemas.microsoft.com/office/drawing/2014/main" id="{6B2DFBC2-CF2A-436B-9E95-88933CFA1FDA}"/>
              </a:ext>
            </a:extLst>
          </p:cNvPr>
          <p:cNvSpPr txBox="1"/>
          <p:nvPr/>
        </p:nvSpPr>
        <p:spPr>
          <a:xfrm>
            <a:off x="3239035" y="4363224"/>
            <a:ext cx="106961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tx2">
                    <a:lumMod val="50000"/>
                  </a:schemeClr>
                </a:solidFill>
                <a:effectLst/>
                <a:uFillTx/>
                <a:latin typeface="Montserrat" panose="00000500000000000000" pitchFamily="2" charset="0"/>
                <a:ea typeface="Hind Bold"/>
                <a:cs typeface="Hind Bold"/>
                <a:sym typeface="Hind Bold"/>
              </a:rPr>
              <a:t>no</a:t>
            </a:r>
          </a:p>
        </p:txBody>
      </p:sp>
      <p:sp>
        <p:nvSpPr>
          <p:cNvPr id="42" name="Flowchart: Process 41">
            <a:extLst>
              <a:ext uri="{FF2B5EF4-FFF2-40B4-BE49-F238E27FC236}">
                <a16:creationId xmlns:a16="http://schemas.microsoft.com/office/drawing/2014/main" id="{B7E93FC7-0458-40EC-B359-F24F52FFF6E8}"/>
              </a:ext>
            </a:extLst>
          </p:cNvPr>
          <p:cNvSpPr/>
          <p:nvPr/>
        </p:nvSpPr>
        <p:spPr>
          <a:xfrm>
            <a:off x="777715" y="5190064"/>
            <a:ext cx="1479322" cy="830993"/>
          </a:xfrm>
          <a:prstGeom prst="flowChartProcess">
            <a:avLst/>
          </a:prstGeom>
          <a:solidFill>
            <a:schemeClr val="tx2">
              <a:lumMod val="20000"/>
              <a:lumOff val="80000"/>
            </a:schemeClr>
          </a:solidFill>
          <a:ln w="25400" cap="flat">
            <a:solidFill>
              <a:schemeClr val="tx2">
                <a:lumMod val="50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3E4E8D"/>
                </a:solidFill>
                <a:effectLst/>
                <a:uFillTx/>
                <a:latin typeface="Montserrat" panose="00000500000000000000" pitchFamily="2" charset="0"/>
                <a:ea typeface="Hind Regular"/>
                <a:cs typeface="Hind Regular"/>
                <a:sym typeface="Hind Regular"/>
              </a:rPr>
              <a:t>First and </a:t>
            </a:r>
            <a:r>
              <a:rPr lang="en-US" sz="1200" dirty="0">
                <a:solidFill>
                  <a:srgbClr val="3E4E8D"/>
                </a:solidFill>
                <a:latin typeface="Montserrat" panose="00000500000000000000" pitchFamily="2" charset="0"/>
                <a:ea typeface="Hind Regular"/>
                <a:cs typeface="Hind Regular"/>
                <a:sym typeface="Hind Regular"/>
              </a:rPr>
              <a:t>Senior</a:t>
            </a:r>
            <a:r>
              <a:rPr kumimoji="0" lang="en-US" sz="1200" b="0" i="0" u="none" strike="noStrike" cap="none" spc="0" normalizeH="0" baseline="0" dirty="0">
                <a:ln>
                  <a:noFill/>
                </a:ln>
                <a:solidFill>
                  <a:srgbClr val="3E4E8D"/>
                </a:solidFill>
                <a:effectLst/>
                <a:uFillTx/>
                <a:latin typeface="Montserrat" panose="00000500000000000000" pitchFamily="2" charset="0"/>
                <a:ea typeface="Hind Regular"/>
                <a:cs typeface="Hind Regular"/>
                <a:sym typeface="Hind Regular"/>
              </a:rPr>
              <a:t> author reviews and edits journal comments</a:t>
            </a:r>
          </a:p>
        </p:txBody>
      </p:sp>
      <p:cxnSp>
        <p:nvCxnSpPr>
          <p:cNvPr id="34" name="Straight Arrow Connector 33">
            <a:extLst>
              <a:ext uri="{FF2B5EF4-FFF2-40B4-BE49-F238E27FC236}">
                <a16:creationId xmlns:a16="http://schemas.microsoft.com/office/drawing/2014/main" id="{91E5181B-84BE-4D29-A49F-6DB11C491A6C}"/>
              </a:ext>
            </a:extLst>
          </p:cNvPr>
          <p:cNvCxnSpPr>
            <a:cxnSpLocks/>
          </p:cNvCxnSpPr>
          <p:nvPr/>
        </p:nvCxnSpPr>
        <p:spPr>
          <a:xfrm flipV="1">
            <a:off x="1824114" y="4014162"/>
            <a:ext cx="1412002" cy="1066416"/>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D1CBB05-ECE2-4623-87C2-770F586D95C6}"/>
              </a:ext>
            </a:extLst>
          </p:cNvPr>
          <p:cNvCxnSpPr>
            <a:cxnSpLocks/>
          </p:cNvCxnSpPr>
          <p:nvPr/>
        </p:nvCxnSpPr>
        <p:spPr>
          <a:xfrm flipH="1" flipV="1">
            <a:off x="2253009" y="5487310"/>
            <a:ext cx="421507" cy="89429"/>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4FC3D8B9-5CBB-4B8A-B0BF-3B85A8B957DE}"/>
              </a:ext>
            </a:extLst>
          </p:cNvPr>
          <p:cNvSpPr txBox="1"/>
          <p:nvPr/>
        </p:nvSpPr>
        <p:spPr>
          <a:xfrm>
            <a:off x="262890" y="6465375"/>
            <a:ext cx="2394585" cy="276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200" dirty="0">
                <a:solidFill>
                  <a:srgbClr val="3E4E8D"/>
                </a:solidFill>
                <a:latin typeface="Montserrat" panose="00000500000000000000" pitchFamily="2" charset="0"/>
              </a:rPr>
              <a:t>Last revised 7/11/22</a:t>
            </a:r>
            <a:endParaRPr kumimoji="0" lang="en-US" sz="1200" b="0" i="0" u="none" strike="noStrike" cap="none" spc="0" normalizeH="0" baseline="0" dirty="0">
              <a:ln>
                <a:noFill/>
              </a:ln>
              <a:solidFill>
                <a:srgbClr val="696F70"/>
              </a:solidFill>
              <a:effectLst/>
              <a:uFillTx/>
              <a:latin typeface="Hind Bold"/>
              <a:ea typeface="Hind Bold"/>
              <a:cs typeface="Hind Bold"/>
              <a:sym typeface="Hind Bold"/>
            </a:endParaRPr>
          </a:p>
        </p:txBody>
      </p:sp>
      <p:cxnSp>
        <p:nvCxnSpPr>
          <p:cNvPr id="51" name="Straight Arrow Connector 50">
            <a:extLst>
              <a:ext uri="{FF2B5EF4-FFF2-40B4-BE49-F238E27FC236}">
                <a16:creationId xmlns:a16="http://schemas.microsoft.com/office/drawing/2014/main" id="{E18BF90E-236D-406B-8DD2-86220D282F9F}"/>
              </a:ext>
            </a:extLst>
          </p:cNvPr>
          <p:cNvCxnSpPr>
            <a:cxnSpLocks/>
          </p:cNvCxnSpPr>
          <p:nvPr/>
        </p:nvCxnSpPr>
        <p:spPr>
          <a:xfrm flipH="1">
            <a:off x="2843212" y="4260144"/>
            <a:ext cx="777176" cy="553982"/>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57E5713-030D-4B55-A374-A0F80E468839}"/>
              </a:ext>
            </a:extLst>
          </p:cNvPr>
          <p:cNvCxnSpPr>
            <a:cxnSpLocks/>
          </p:cNvCxnSpPr>
          <p:nvPr/>
        </p:nvCxnSpPr>
        <p:spPr>
          <a:xfrm flipH="1" flipV="1">
            <a:off x="2257146" y="3702040"/>
            <a:ext cx="474944" cy="4914"/>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7855E781-BAF5-847C-E08A-29A0FC46D24A}"/>
              </a:ext>
            </a:extLst>
          </p:cNvPr>
          <p:cNvSpPr/>
          <p:nvPr/>
        </p:nvSpPr>
        <p:spPr>
          <a:xfrm>
            <a:off x="9866743" y="1272173"/>
            <a:ext cx="1765738" cy="1089214"/>
          </a:xfrm>
          <a:prstGeom prst="rect">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3E4E8D"/>
                </a:solidFill>
                <a:latin typeface="Montserrat" panose="00000500000000000000" pitchFamily="2" charset="0"/>
                <a:cs typeface="Times New Roman" panose="02020603050405020304" pitchFamily="18" charset="0"/>
              </a:rPr>
              <a:t>Coordinating Center and First </a:t>
            </a:r>
            <a:r>
              <a:rPr lang="en-US" sz="1200" dirty="0">
                <a:solidFill>
                  <a:srgbClr val="3E4E8D"/>
                </a:solidFill>
                <a:latin typeface="Montserrat" panose="00000500000000000000" pitchFamily="2" charset="0"/>
                <a:cs typeface="Times New Roman" panose="02020603050405020304" pitchFamily="18" charset="0"/>
              </a:rPr>
              <a:t>author selects co- author based on data, clinical interest, publication history</a:t>
            </a:r>
            <a:endParaRPr lang="en-US" sz="1200" dirty="0">
              <a:solidFill>
                <a:srgbClr val="3E4E8D"/>
              </a:solidFill>
              <a:latin typeface="Montserrat" panose="00000500000000000000" pitchFamily="2" charset="0"/>
            </a:endParaRPr>
          </a:p>
        </p:txBody>
      </p:sp>
      <p:cxnSp>
        <p:nvCxnSpPr>
          <p:cNvPr id="40" name="Straight Arrow Connector 39">
            <a:extLst>
              <a:ext uri="{FF2B5EF4-FFF2-40B4-BE49-F238E27FC236}">
                <a16:creationId xmlns:a16="http://schemas.microsoft.com/office/drawing/2014/main" id="{C748DE40-8C2D-371F-090D-DC29747C091F}"/>
              </a:ext>
            </a:extLst>
          </p:cNvPr>
          <p:cNvCxnSpPr>
            <a:cxnSpLocks/>
          </p:cNvCxnSpPr>
          <p:nvPr/>
        </p:nvCxnSpPr>
        <p:spPr>
          <a:xfrm>
            <a:off x="10709429" y="1007493"/>
            <a:ext cx="0" cy="238785"/>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95572C6-1162-6A87-7234-F91437E54992}"/>
              </a:ext>
            </a:extLst>
          </p:cNvPr>
          <p:cNvCxnSpPr>
            <a:cxnSpLocks/>
          </p:cNvCxnSpPr>
          <p:nvPr/>
        </p:nvCxnSpPr>
        <p:spPr>
          <a:xfrm>
            <a:off x="10782958" y="2519835"/>
            <a:ext cx="0" cy="339586"/>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1ED9095A-2352-E5BA-A217-32861B4F7635}"/>
              </a:ext>
            </a:extLst>
          </p:cNvPr>
          <p:cNvSpPr/>
          <p:nvPr/>
        </p:nvSpPr>
        <p:spPr>
          <a:xfrm>
            <a:off x="9112311" y="5239584"/>
            <a:ext cx="1765738" cy="905163"/>
          </a:xfrm>
          <a:prstGeom prst="rect">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lumMod val="50000"/>
                  </a:schemeClr>
                </a:solidFill>
                <a:latin typeface="Montserrat" panose="00000500000000000000" pitchFamily="2" charset="0"/>
              </a:rPr>
              <a:t>Coordinating Center selects 3 main reviewers from Publications Committee</a:t>
            </a:r>
          </a:p>
        </p:txBody>
      </p:sp>
      <p:cxnSp>
        <p:nvCxnSpPr>
          <p:cNvPr id="46" name="Straight Arrow Connector 45">
            <a:extLst>
              <a:ext uri="{FF2B5EF4-FFF2-40B4-BE49-F238E27FC236}">
                <a16:creationId xmlns:a16="http://schemas.microsoft.com/office/drawing/2014/main" id="{883DA715-8230-727D-2118-6F711D94C7DA}"/>
              </a:ext>
            </a:extLst>
          </p:cNvPr>
          <p:cNvCxnSpPr>
            <a:cxnSpLocks/>
          </p:cNvCxnSpPr>
          <p:nvPr/>
        </p:nvCxnSpPr>
        <p:spPr>
          <a:xfrm flipH="1">
            <a:off x="8671028" y="5610047"/>
            <a:ext cx="418787" cy="0"/>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F56D749B-6CBD-A58B-AC4C-9D1B5DB2E779}"/>
              </a:ext>
            </a:extLst>
          </p:cNvPr>
          <p:cNvSpPr/>
          <p:nvPr/>
        </p:nvSpPr>
        <p:spPr>
          <a:xfrm>
            <a:off x="6894042" y="5256479"/>
            <a:ext cx="1765738" cy="905162"/>
          </a:xfrm>
          <a:prstGeom prst="rect">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lumMod val="50000"/>
                  </a:schemeClr>
                </a:solidFill>
                <a:latin typeface="Montserrat" panose="00000500000000000000" pitchFamily="2" charset="0"/>
              </a:rPr>
              <a:t>First/Senior author address feedback from Publication Committee</a:t>
            </a:r>
          </a:p>
        </p:txBody>
      </p:sp>
      <p:sp>
        <p:nvSpPr>
          <p:cNvPr id="69" name="Rectangle 68">
            <a:extLst>
              <a:ext uri="{FF2B5EF4-FFF2-40B4-BE49-F238E27FC236}">
                <a16:creationId xmlns:a16="http://schemas.microsoft.com/office/drawing/2014/main" id="{7877BF28-0B6E-A2F7-2AD1-84AB156C068B}"/>
              </a:ext>
            </a:extLst>
          </p:cNvPr>
          <p:cNvSpPr/>
          <p:nvPr/>
        </p:nvSpPr>
        <p:spPr>
          <a:xfrm>
            <a:off x="4671525" y="5256479"/>
            <a:ext cx="1765738" cy="841618"/>
          </a:xfrm>
          <a:prstGeom prst="rect">
            <a:avLst/>
          </a:prstGeom>
          <a:solidFill>
            <a:schemeClr val="tx2">
              <a:lumMod val="20000"/>
              <a:lumOff val="8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2">
                    <a:lumMod val="50000"/>
                  </a:schemeClr>
                </a:solidFill>
                <a:latin typeface="Montserrat" panose="00000500000000000000" pitchFamily="2" charset="0"/>
              </a:rPr>
              <a:t>Coordinating Center or Frist/Senior author submits to journal</a:t>
            </a:r>
          </a:p>
        </p:txBody>
      </p:sp>
      <p:cxnSp>
        <p:nvCxnSpPr>
          <p:cNvPr id="70" name="Straight Arrow Connector 69">
            <a:extLst>
              <a:ext uri="{FF2B5EF4-FFF2-40B4-BE49-F238E27FC236}">
                <a16:creationId xmlns:a16="http://schemas.microsoft.com/office/drawing/2014/main" id="{686E3E11-C257-DF49-230F-4473247B1008}"/>
              </a:ext>
            </a:extLst>
          </p:cNvPr>
          <p:cNvCxnSpPr>
            <a:cxnSpLocks/>
          </p:cNvCxnSpPr>
          <p:nvPr/>
        </p:nvCxnSpPr>
        <p:spPr>
          <a:xfrm flipH="1">
            <a:off x="6476060" y="5610047"/>
            <a:ext cx="418787" cy="0"/>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347B772-3121-6DAA-10EA-664B905BDBE7}"/>
              </a:ext>
            </a:extLst>
          </p:cNvPr>
          <p:cNvCxnSpPr>
            <a:cxnSpLocks/>
          </p:cNvCxnSpPr>
          <p:nvPr/>
        </p:nvCxnSpPr>
        <p:spPr>
          <a:xfrm flipH="1">
            <a:off x="4200039" y="5610047"/>
            <a:ext cx="418787" cy="0"/>
          </a:xfrm>
          <a:prstGeom prst="straightConnector1">
            <a:avLst/>
          </a:prstGeom>
          <a:ln>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654483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327AC85E-9563-3ECE-2E72-4A96A8A7E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252" y="945222"/>
            <a:ext cx="7900827" cy="5732980"/>
          </a:xfrm>
          <a:prstGeom prst="rect">
            <a:avLst/>
          </a:prstGeom>
        </p:spPr>
      </p:pic>
      <p:sp>
        <p:nvSpPr>
          <p:cNvPr id="4" name="TextBox 3">
            <a:extLst>
              <a:ext uri="{FF2B5EF4-FFF2-40B4-BE49-F238E27FC236}">
                <a16:creationId xmlns:a16="http://schemas.microsoft.com/office/drawing/2014/main" id="{5F3B5890-6B07-1241-E0AA-4127C12ED39C}"/>
              </a:ext>
            </a:extLst>
          </p:cNvPr>
          <p:cNvSpPr txBox="1"/>
          <p:nvPr/>
        </p:nvSpPr>
        <p:spPr>
          <a:xfrm>
            <a:off x="214044" y="88275"/>
            <a:ext cx="11763911" cy="954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70C0"/>
                </a:solidFill>
                <a:effectLst/>
                <a:uFillTx/>
                <a:latin typeface="Hind Bold"/>
                <a:ea typeface="Hind Bold"/>
                <a:cs typeface="Hind Bold"/>
                <a:sym typeface="Hind Bold"/>
              </a:rPr>
              <a:t>T1DX-QI HEALTH EQUITY STUDY IS ONE OF TOP TEN DISPARITIES ABSTRACT PRESENTED AT ADA 2022 SCIENTIFIC CONFERENCE</a:t>
            </a:r>
          </a:p>
        </p:txBody>
      </p:sp>
    </p:spTree>
    <p:extLst>
      <p:ext uri="{BB962C8B-B14F-4D97-AF65-F5344CB8AC3E}">
        <p14:creationId xmlns:p14="http://schemas.microsoft.com/office/powerpoint/2010/main" val="53396782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E3B080-2C6A-2E77-D7A8-86EA32508487}"/>
              </a:ext>
            </a:extLst>
          </p:cNvPr>
          <p:cNvSpPr txBox="1"/>
          <p:nvPr/>
        </p:nvSpPr>
        <p:spPr>
          <a:xfrm>
            <a:off x="214044" y="88275"/>
            <a:ext cx="11763911" cy="954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70C0"/>
                </a:solidFill>
                <a:effectLst/>
                <a:uFillTx/>
                <a:latin typeface="Hind Bold"/>
                <a:ea typeface="Hind Bold"/>
                <a:cs typeface="Hind Bold"/>
                <a:sym typeface="Hind Bold"/>
              </a:rPr>
              <a:t>T1DX-QI PAPER IS THE CURRENT MOST CITED ARTICLE 2020-2022 IN THE JOURNAL OF DIABETES</a:t>
            </a:r>
          </a:p>
        </p:txBody>
      </p:sp>
      <p:pic>
        <p:nvPicPr>
          <p:cNvPr id="4" name="Picture 3" descr="Table&#10;&#10;Description automatically generated with medium confidence">
            <a:extLst>
              <a:ext uri="{FF2B5EF4-FFF2-40B4-BE49-F238E27FC236}">
                <a16:creationId xmlns:a16="http://schemas.microsoft.com/office/drawing/2014/main" id="{702EADD9-FDBF-88ED-62F2-3D998A57E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019" y="1119883"/>
            <a:ext cx="9536221" cy="5522360"/>
          </a:xfrm>
          <a:prstGeom prst="rect">
            <a:avLst/>
          </a:prstGeom>
        </p:spPr>
      </p:pic>
    </p:spTree>
    <p:extLst>
      <p:ext uri="{BB962C8B-B14F-4D97-AF65-F5344CB8AC3E}">
        <p14:creationId xmlns:p14="http://schemas.microsoft.com/office/powerpoint/2010/main" val="157756287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970280" y="711414"/>
            <a:ext cx="8950960" cy="5697006"/>
          </a:xfrm>
          <a:prstGeom prst="rect">
            <a:avLst/>
          </a:prstGeom>
        </p:spPr>
        <p:txBody>
          <a:bodyPr lIns="91440" tIns="45720" rIns="91440" bIns="45720" anchor="t">
            <a:noAutofit/>
          </a:bodyPr>
          <a:lstStyle>
            <a:lvl1pPr marL="257175" marR="0" indent="-257175" algn="l" defTabSz="342900" rtl="0" latinLnBrk="0">
              <a:lnSpc>
                <a:spcPct val="100000"/>
              </a:lnSpc>
              <a:spcBef>
                <a:spcPts val="400"/>
              </a:spcBef>
              <a:spcAft>
                <a:spcPts val="0"/>
              </a:spcAft>
              <a:buClr>
                <a:srgbClr val="00BCDD"/>
              </a:buClr>
              <a:buSzPct val="11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1pPr>
            <a:lvl2pPr marL="584000" marR="0" indent="-241101" algn="l" defTabSz="342900" rtl="0" latinLnBrk="0">
              <a:lnSpc>
                <a:spcPct val="100000"/>
              </a:lnSpc>
              <a:spcBef>
                <a:spcPts val="400"/>
              </a:spcBef>
              <a:spcAft>
                <a:spcPts val="0"/>
              </a:spcAft>
              <a:buClr>
                <a:srgbClr val="00BCDD"/>
              </a:buClr>
              <a:buSzPct val="11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2pPr>
            <a:lvl3pPr marL="891538" marR="0" indent="-205738" algn="l" defTabSz="342900" rtl="0" latinLnBrk="0">
              <a:lnSpc>
                <a:spcPct val="100000"/>
              </a:lnSpc>
              <a:spcBef>
                <a:spcPts val="400"/>
              </a:spcBef>
              <a:spcAft>
                <a:spcPts val="0"/>
              </a:spcAft>
              <a:buClr>
                <a:srgbClr val="00BCDD"/>
              </a:buClr>
              <a:buSzPct val="99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3pPr>
            <a:lvl4pPr marL="1266092" marR="0" indent="-237392" algn="l" defTabSz="342900" rtl="0" latinLnBrk="0">
              <a:lnSpc>
                <a:spcPct val="100000"/>
              </a:lnSpc>
              <a:spcBef>
                <a:spcPts val="400"/>
              </a:spcBef>
              <a:spcAft>
                <a:spcPts val="0"/>
              </a:spcAft>
              <a:buClr>
                <a:srgbClr val="00BCDD"/>
              </a:buClr>
              <a:buSzPct val="99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4pPr>
            <a:lvl5pPr marL="1608992" marR="0" indent="-237392" algn="l" defTabSz="342900" rtl="0" latinLnBrk="0">
              <a:lnSpc>
                <a:spcPct val="100000"/>
              </a:lnSpc>
              <a:spcBef>
                <a:spcPts val="400"/>
              </a:spcBef>
              <a:spcAft>
                <a:spcPts val="0"/>
              </a:spcAft>
              <a:buClr>
                <a:srgbClr val="00BCDD"/>
              </a:buClr>
              <a:buSzPct val="99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5pPr>
            <a:lvl6pPr marL="1988817" marR="0" indent="-274317" algn="l" defTabSz="342900" rtl="0" latinLnBrk="0">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6pPr>
            <a:lvl7pPr marL="2331717" marR="0" indent="-274317" algn="l" defTabSz="342900" rtl="0" latinLnBrk="0">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7pPr>
            <a:lvl8pPr marL="2674617" marR="0" indent="-274317" algn="l" defTabSz="342900" rtl="0" latinLnBrk="0">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8pPr>
            <a:lvl9pPr marL="3017517" marR="0" indent="-274317" algn="l" defTabSz="342900" rtl="0" latinLnBrk="0">
              <a:lnSpc>
                <a:spcPct val="100000"/>
              </a:lnSpc>
              <a:spcBef>
                <a:spcPts val="400"/>
              </a:spcBef>
              <a:spcAft>
                <a:spcPts val="0"/>
              </a:spcAft>
              <a:buClr>
                <a:srgbClr val="00BCDD"/>
              </a:buClr>
              <a:buSzPct val="100000"/>
              <a:buFont typeface="Arial"/>
              <a:buChar char="•"/>
              <a:tabLst/>
              <a:defRPr sz="2400" b="0" i="0" u="none" strike="noStrike" cap="none" spc="0" baseline="0">
                <a:ln>
                  <a:noFill/>
                </a:ln>
                <a:solidFill>
                  <a:srgbClr val="696F70"/>
                </a:solidFill>
                <a:uFillTx/>
                <a:latin typeface="Hind Regular"/>
                <a:ea typeface="Hind Regular"/>
                <a:cs typeface="Hind Regular"/>
                <a:sym typeface="Hind Regular"/>
              </a:defRPr>
            </a:lvl9pPr>
          </a:lstStyle>
          <a:p>
            <a:pPr marL="0" indent="0" hangingPunct="1">
              <a:buNone/>
            </a:pPr>
            <a:r>
              <a:rPr lang="en-US" sz="3200" b="1" dirty="0">
                <a:solidFill>
                  <a:srgbClr val="3E4E8D"/>
                </a:solidFill>
                <a:latin typeface="Montserrat"/>
                <a:ea typeface="Helvetica" charset="0"/>
                <a:cs typeface="Helvetica" charset="0"/>
              </a:rPr>
              <a:t>Agenda</a:t>
            </a:r>
          </a:p>
          <a:p>
            <a:pPr marL="0" indent="0" hangingPunct="1">
              <a:buNone/>
            </a:pPr>
            <a:endParaRPr lang="en-US" sz="1000" dirty="0">
              <a:latin typeface="Helvetica" charset="0"/>
              <a:ea typeface="Helvetica" charset="0"/>
              <a:cs typeface="Helvetica" charset="0"/>
            </a:endParaRPr>
          </a:p>
          <a:p>
            <a:pPr hangingPunct="1"/>
            <a:r>
              <a:rPr lang="en-US" sz="2000" dirty="0">
                <a:solidFill>
                  <a:schemeClr val="tx1">
                    <a:lumMod val="75000"/>
                    <a:lumOff val="25000"/>
                  </a:schemeClr>
                </a:solidFill>
                <a:latin typeface="Montserrat"/>
                <a:ea typeface="Helvetica" charset="0"/>
                <a:cs typeface="Helvetica" charset="0"/>
              </a:rPr>
              <a:t>Collaborative updates</a:t>
            </a:r>
          </a:p>
          <a:p>
            <a:pPr lvl="1"/>
            <a:r>
              <a:rPr lang="en-US" sz="2000" dirty="0">
                <a:solidFill>
                  <a:schemeClr val="tx1">
                    <a:lumMod val="75000"/>
                    <a:lumOff val="25000"/>
                  </a:schemeClr>
                </a:solidFill>
                <a:latin typeface="Montserrat"/>
                <a:ea typeface="Helvetica" charset="0"/>
                <a:cs typeface="Helvetica" charset="0"/>
              </a:rPr>
              <a:t>New clinics joining the Collaborative</a:t>
            </a:r>
          </a:p>
          <a:p>
            <a:pPr lvl="1"/>
            <a:r>
              <a:rPr lang="en-US" sz="2000" dirty="0">
                <a:solidFill>
                  <a:schemeClr val="tx1">
                    <a:lumMod val="75000"/>
                    <a:lumOff val="25000"/>
                  </a:schemeClr>
                </a:solidFill>
                <a:latin typeface="Montserrat"/>
                <a:ea typeface="Helvetica" charset="0"/>
                <a:cs typeface="Helvetica" charset="0"/>
              </a:rPr>
              <a:t>New T1DX-QI Team member</a:t>
            </a:r>
          </a:p>
          <a:p>
            <a:pPr lvl="1"/>
            <a:r>
              <a:rPr lang="en-US" sz="2000" dirty="0">
                <a:solidFill>
                  <a:schemeClr val="tx1">
                    <a:lumMod val="75000"/>
                    <a:lumOff val="25000"/>
                  </a:schemeClr>
                </a:solidFill>
                <a:latin typeface="Montserrat"/>
                <a:ea typeface="Helvetica" charset="0"/>
                <a:cs typeface="Helvetica" charset="0"/>
              </a:rPr>
              <a:t>New measures for the 2023-2025 period</a:t>
            </a:r>
          </a:p>
          <a:p>
            <a:pPr lvl="1"/>
            <a:r>
              <a:rPr lang="en-US" sz="2000" dirty="0">
                <a:solidFill>
                  <a:schemeClr val="tx1">
                    <a:lumMod val="75000"/>
                    <a:lumOff val="25000"/>
                  </a:schemeClr>
                </a:solidFill>
                <a:latin typeface="Montserrat"/>
                <a:ea typeface="Helvetica" charset="0"/>
                <a:cs typeface="Helvetica" charset="0"/>
              </a:rPr>
              <a:t>Annual survey</a:t>
            </a:r>
          </a:p>
          <a:p>
            <a:pPr lvl="1"/>
            <a:r>
              <a:rPr lang="en-US" sz="2000" dirty="0">
                <a:solidFill>
                  <a:schemeClr val="tx1">
                    <a:lumMod val="75000"/>
                    <a:lumOff val="25000"/>
                  </a:schemeClr>
                </a:solidFill>
                <a:latin typeface="Montserrat"/>
                <a:ea typeface="Helvetica" charset="0"/>
                <a:cs typeface="Helvetica" charset="0"/>
              </a:rPr>
              <a:t>RSVP for the November Learning Session</a:t>
            </a:r>
          </a:p>
          <a:p>
            <a:pPr lvl="1"/>
            <a:r>
              <a:rPr lang="en-US" sz="2000" dirty="0">
                <a:solidFill>
                  <a:schemeClr val="tx1">
                    <a:lumMod val="75000"/>
                    <a:lumOff val="25000"/>
                  </a:schemeClr>
                </a:solidFill>
                <a:latin typeface="Montserrat"/>
                <a:ea typeface="Helvetica" charset="0"/>
                <a:cs typeface="Helvetica" charset="0"/>
              </a:rPr>
              <a:t>Collaborative member website</a:t>
            </a:r>
          </a:p>
          <a:p>
            <a:pPr lvl="1"/>
            <a:r>
              <a:rPr lang="en-US" sz="2000" dirty="0">
                <a:solidFill>
                  <a:schemeClr val="tx1">
                    <a:lumMod val="75000"/>
                    <a:lumOff val="25000"/>
                  </a:schemeClr>
                </a:solidFill>
                <a:latin typeface="Montserrat"/>
                <a:ea typeface="Helvetica" charset="0"/>
                <a:cs typeface="Helvetica" charset="0"/>
              </a:rPr>
              <a:t>August Newsletter</a:t>
            </a:r>
          </a:p>
          <a:p>
            <a:pPr lvl="1"/>
            <a:r>
              <a:rPr lang="en-US" sz="2000" dirty="0">
                <a:solidFill>
                  <a:schemeClr val="tx1">
                    <a:lumMod val="75000"/>
                    <a:lumOff val="25000"/>
                  </a:schemeClr>
                </a:solidFill>
                <a:latin typeface="Montserrat"/>
                <a:ea typeface="Helvetica" charset="0"/>
                <a:cs typeface="Helvetica" charset="0"/>
              </a:rPr>
              <a:t>Portal updates</a:t>
            </a:r>
          </a:p>
          <a:p>
            <a:pPr lvl="1"/>
            <a:r>
              <a:rPr lang="en-US" sz="2000" dirty="0">
                <a:solidFill>
                  <a:schemeClr val="tx1">
                    <a:lumMod val="75000"/>
                    <a:lumOff val="25000"/>
                  </a:schemeClr>
                </a:solidFill>
                <a:latin typeface="Montserrat"/>
                <a:ea typeface="Helvetica" charset="0"/>
                <a:cs typeface="Helvetica" charset="0"/>
              </a:rPr>
              <a:t>Publications Updates</a:t>
            </a:r>
          </a:p>
          <a:p>
            <a:pPr hangingPunct="1"/>
            <a:r>
              <a:rPr lang="en-US" sz="2000" dirty="0">
                <a:solidFill>
                  <a:schemeClr val="tx1">
                    <a:lumMod val="75000"/>
                    <a:lumOff val="25000"/>
                  </a:schemeClr>
                </a:solidFill>
                <a:latin typeface="Montserrat"/>
                <a:ea typeface="Helvetica" charset="0"/>
                <a:cs typeface="Helvetica" charset="0"/>
              </a:rPr>
              <a:t>July Collaborative member presentations</a:t>
            </a:r>
          </a:p>
          <a:p>
            <a:pPr lvl="1"/>
            <a:r>
              <a:rPr lang="en-US" sz="2000" dirty="0">
                <a:solidFill>
                  <a:schemeClr val="tx1">
                    <a:lumMod val="75000"/>
                    <a:lumOff val="25000"/>
                  </a:schemeClr>
                </a:solidFill>
                <a:latin typeface="Montserrat"/>
                <a:ea typeface="Helvetica" charset="0"/>
                <a:cs typeface="Helvetica" charset="0"/>
              </a:rPr>
              <a:t>Dr. Basina, Stanford</a:t>
            </a:r>
          </a:p>
          <a:p>
            <a:pPr lvl="1"/>
            <a:r>
              <a:rPr lang="en-US" sz="2000" dirty="0">
                <a:solidFill>
                  <a:schemeClr val="tx1">
                    <a:lumMod val="75000"/>
                    <a:lumOff val="25000"/>
                  </a:schemeClr>
                </a:solidFill>
                <a:latin typeface="Montserrat"/>
                <a:ea typeface="Helvetica" charset="0"/>
                <a:cs typeface="Helvetica" charset="0"/>
              </a:rPr>
              <a:t>Alisha Virani, RD, CDCES, Grady Memorial</a:t>
            </a:r>
          </a:p>
          <a:p>
            <a:pPr marL="16075" indent="0">
              <a:buNone/>
            </a:pPr>
            <a:endParaRPr lang="en-US" dirty="0">
              <a:solidFill>
                <a:schemeClr val="tx1">
                  <a:lumMod val="75000"/>
                  <a:lumOff val="25000"/>
                </a:schemeClr>
              </a:solidFill>
              <a:latin typeface="Montserrat"/>
              <a:ea typeface="Helvetica" charset="0"/>
              <a:cs typeface="Helvetica" charset="0"/>
            </a:endParaRPr>
          </a:p>
          <a:p>
            <a:pPr marL="0" indent="0">
              <a:buNone/>
            </a:pPr>
            <a:endParaRPr lang="en-US" dirty="0">
              <a:solidFill>
                <a:schemeClr val="tx1">
                  <a:lumMod val="75000"/>
                  <a:lumOff val="25000"/>
                </a:schemeClr>
              </a:solidFill>
              <a:latin typeface="Montserrat"/>
              <a:cs typeface="Helvetica"/>
            </a:endParaRPr>
          </a:p>
          <a:p>
            <a:endParaRPr lang="en-US" dirty="0">
              <a:solidFill>
                <a:schemeClr val="tx1">
                  <a:lumMod val="75000"/>
                  <a:lumOff val="25000"/>
                </a:schemeClr>
              </a:solidFill>
              <a:latin typeface="Montserrat"/>
              <a:ea typeface="Helvetica" charset="0"/>
              <a:cs typeface="Helvetica" charset="0"/>
            </a:endParaRPr>
          </a:p>
          <a:p>
            <a:pPr marL="0" indent="0">
              <a:buNone/>
            </a:pPr>
            <a:endParaRPr lang="en-US" dirty="0"/>
          </a:p>
          <a:p>
            <a:pPr marL="0" indent="0">
              <a:buNone/>
            </a:pP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84920423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5F456E-49F2-8D77-574B-3EB1CCBB2FFB}"/>
              </a:ext>
            </a:extLst>
          </p:cNvPr>
          <p:cNvSpPr txBox="1"/>
          <p:nvPr/>
        </p:nvSpPr>
        <p:spPr>
          <a:xfrm>
            <a:off x="343157" y="290245"/>
            <a:ext cx="10972800" cy="457200"/>
          </a:xfrm>
          <a:prstGeom prst="rect">
            <a:avLst/>
          </a:prstGeom>
          <a:ln w="12700">
            <a:miter lim="400000"/>
          </a:ln>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lIns="45718" tIns="45718" rIns="45718" bIns="45718" numCol="1" spcCol="38100" rtlCol="0" anchor="ctr">
            <a:noAutofit/>
          </a:bodyPr>
          <a:lstStyle/>
          <a:p>
            <a:pPr defTabSz="342900" fontAlgn="auto">
              <a:lnSpc>
                <a:spcPct val="90000"/>
              </a:lnSpc>
              <a:spcAft>
                <a:spcPts val="600"/>
              </a:spcAft>
            </a:pPr>
            <a:r>
              <a:rPr kumimoji="0" lang="en-US" sz="2800" b="1" spc="-45" normalizeH="0" dirty="0">
                <a:solidFill>
                  <a:srgbClr val="0070C0"/>
                </a:solidFill>
                <a:effectLst/>
                <a:latin typeface="Hind Bold" panose="02000000000000000000" pitchFamily="2" charset="0"/>
                <a:cs typeface="Hind Bold" panose="02000000000000000000" pitchFamily="2" charset="0"/>
                <a:sym typeface="Hind Bold"/>
              </a:rPr>
              <a:t>T1DX-QI PAPER IS </a:t>
            </a:r>
            <a:r>
              <a:rPr lang="en-US" sz="2800" b="1" spc="-45" dirty="0">
                <a:solidFill>
                  <a:srgbClr val="0070C0"/>
                </a:solidFill>
                <a:latin typeface="Hind Bold" panose="02000000000000000000" pitchFamily="2" charset="0"/>
                <a:cs typeface="Hind Bold" panose="02000000000000000000" pitchFamily="2" charset="0"/>
                <a:sym typeface="Hind Bold"/>
              </a:rPr>
              <a:t>ONE OF</a:t>
            </a:r>
            <a:r>
              <a:rPr kumimoji="0" lang="en-US" sz="2800" b="1" spc="-45" normalizeH="0" dirty="0">
                <a:solidFill>
                  <a:srgbClr val="0070C0"/>
                </a:solidFill>
                <a:effectLst/>
                <a:latin typeface="Hind Bold" panose="02000000000000000000" pitchFamily="2" charset="0"/>
                <a:cs typeface="Hind Bold" panose="02000000000000000000" pitchFamily="2" charset="0"/>
                <a:sym typeface="Hind Bold"/>
              </a:rPr>
              <a:t> TOP FIVE MOST READ ARTICLE 2020-2022 IN THE JOURNAL OF DIABETES</a:t>
            </a:r>
          </a:p>
        </p:txBody>
      </p:sp>
      <p:pic>
        <p:nvPicPr>
          <p:cNvPr id="4" name="Picture 3" descr="Graphical user interface, text, application, email&#10;&#10;Description automatically generated">
            <a:extLst>
              <a:ext uri="{FF2B5EF4-FFF2-40B4-BE49-F238E27FC236}">
                <a16:creationId xmlns:a16="http://schemas.microsoft.com/office/drawing/2014/main" id="{742822EE-E6F3-1C32-79B1-A3145D6625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1398" y="832207"/>
            <a:ext cx="8609744" cy="5876817"/>
          </a:xfrm>
          <a:prstGeom prst="rect">
            <a:avLst/>
          </a:prstGeom>
          <a:noFill/>
        </p:spPr>
      </p:pic>
    </p:spTree>
    <p:extLst>
      <p:ext uri="{BB962C8B-B14F-4D97-AF65-F5344CB8AC3E}">
        <p14:creationId xmlns:p14="http://schemas.microsoft.com/office/powerpoint/2010/main" val="164986351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40F6B24D-2C3D-8014-17F1-17E1DF1620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274" y="1377811"/>
            <a:ext cx="10972166" cy="3949978"/>
          </a:xfrm>
          <a:prstGeom prst="rect">
            <a:avLst/>
          </a:prstGeom>
          <a:noFill/>
        </p:spPr>
      </p:pic>
      <p:sp>
        <p:nvSpPr>
          <p:cNvPr id="6" name="TextBox 5">
            <a:extLst>
              <a:ext uri="{FF2B5EF4-FFF2-40B4-BE49-F238E27FC236}">
                <a16:creationId xmlns:a16="http://schemas.microsoft.com/office/drawing/2014/main" id="{3A3A2CCE-EA23-3E58-1EDE-A27CE055F33D}"/>
              </a:ext>
            </a:extLst>
          </p:cNvPr>
          <p:cNvSpPr txBox="1"/>
          <p:nvPr/>
        </p:nvSpPr>
        <p:spPr>
          <a:xfrm>
            <a:off x="113016" y="485454"/>
            <a:ext cx="11784457" cy="457200"/>
          </a:xfrm>
          <a:prstGeom prst="rect">
            <a:avLst/>
          </a:prstGeom>
          <a:ln w="12700">
            <a:miter lim="400000"/>
          </a:ln>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lIns="45718" tIns="45718" rIns="45718" bIns="45718" numCol="1" spcCol="38100" rtlCol="0" anchor="ctr">
            <a:noAutofit/>
          </a:bodyPr>
          <a:lstStyle/>
          <a:p>
            <a:pPr defTabSz="342900" fontAlgn="auto">
              <a:lnSpc>
                <a:spcPct val="90000"/>
              </a:lnSpc>
              <a:spcAft>
                <a:spcPts val="600"/>
              </a:spcAft>
            </a:pPr>
            <a:r>
              <a:rPr kumimoji="0" lang="en-US" sz="2800" b="1" spc="-45" normalizeH="0" dirty="0">
                <a:solidFill>
                  <a:srgbClr val="0070C0"/>
                </a:solidFill>
                <a:effectLst/>
                <a:latin typeface="Hind Bold" panose="02000000000000000000" pitchFamily="2" charset="0"/>
                <a:cs typeface="Hind Bold" panose="02000000000000000000" pitchFamily="2" charset="0"/>
                <a:sym typeface="Hind Bold"/>
              </a:rPr>
              <a:t>T1DX-QI PAPER </a:t>
            </a:r>
            <a:r>
              <a:rPr lang="en-US" sz="2800" b="1" spc="-45" dirty="0">
                <a:solidFill>
                  <a:srgbClr val="0070C0"/>
                </a:solidFill>
                <a:latin typeface="Hind Bold" panose="02000000000000000000" pitchFamily="2" charset="0"/>
                <a:cs typeface="Hind Bold" panose="02000000000000000000" pitchFamily="2" charset="0"/>
                <a:sym typeface="Hind Bold"/>
              </a:rPr>
              <a:t>WA</a:t>
            </a:r>
            <a:r>
              <a:rPr kumimoji="0" lang="en-US" sz="2800" b="1" spc="-45" normalizeH="0" dirty="0">
                <a:solidFill>
                  <a:srgbClr val="0070C0"/>
                </a:solidFill>
                <a:effectLst/>
                <a:latin typeface="Hind Bold" panose="02000000000000000000" pitchFamily="2" charset="0"/>
                <a:cs typeface="Hind Bold" panose="02000000000000000000" pitchFamily="2" charset="0"/>
                <a:sym typeface="Hind Bold"/>
              </a:rPr>
              <a:t>S ONE OF THE TOP </a:t>
            </a:r>
            <a:r>
              <a:rPr lang="en-US" sz="2800" b="1" spc="-45" dirty="0">
                <a:solidFill>
                  <a:srgbClr val="0070C0"/>
                </a:solidFill>
                <a:latin typeface="Hind Bold" panose="02000000000000000000" pitchFamily="2" charset="0"/>
                <a:cs typeface="Hind Bold" panose="02000000000000000000" pitchFamily="2" charset="0"/>
                <a:sym typeface="Hind Bold"/>
              </a:rPr>
              <a:t>TEN PERCENT CITED ARTICLE </a:t>
            </a:r>
            <a:r>
              <a:rPr kumimoji="0" lang="en-US" sz="2800" b="1" spc="-45" normalizeH="0" dirty="0">
                <a:solidFill>
                  <a:srgbClr val="0070C0"/>
                </a:solidFill>
                <a:effectLst/>
                <a:latin typeface="Hind Bold" panose="02000000000000000000" pitchFamily="2" charset="0"/>
                <a:cs typeface="Hind Bold" panose="02000000000000000000" pitchFamily="2" charset="0"/>
                <a:sym typeface="Hind Bold"/>
              </a:rPr>
              <a:t>2020-2022 IN </a:t>
            </a:r>
            <a:r>
              <a:rPr lang="en-US" sz="2800" b="1" spc="-45" dirty="0">
                <a:solidFill>
                  <a:srgbClr val="0070C0"/>
                </a:solidFill>
                <a:latin typeface="Hind Bold" panose="02000000000000000000" pitchFamily="2" charset="0"/>
                <a:cs typeface="Hind Bold" panose="02000000000000000000" pitchFamily="2" charset="0"/>
                <a:sym typeface="Hind Bold"/>
              </a:rPr>
              <a:t>THE</a:t>
            </a:r>
            <a:r>
              <a:rPr kumimoji="0" lang="en-US" sz="2800" b="1" spc="-45" normalizeH="0" dirty="0">
                <a:solidFill>
                  <a:srgbClr val="0070C0"/>
                </a:solidFill>
                <a:effectLst/>
                <a:latin typeface="Hind Bold" panose="02000000000000000000" pitchFamily="2" charset="0"/>
                <a:cs typeface="Hind Bold" panose="02000000000000000000" pitchFamily="2" charset="0"/>
                <a:sym typeface="Hind Bold"/>
              </a:rPr>
              <a:t> JOURNAL OF </a:t>
            </a:r>
            <a:r>
              <a:rPr lang="en-US" sz="2800" b="1" spc="-45" dirty="0">
                <a:solidFill>
                  <a:srgbClr val="0070C0"/>
                </a:solidFill>
                <a:latin typeface="Hind Bold" panose="02000000000000000000" pitchFamily="2" charset="0"/>
                <a:cs typeface="Hind Bold" panose="02000000000000000000" pitchFamily="2" charset="0"/>
                <a:sym typeface="Hind Bold"/>
              </a:rPr>
              <a:t>CLINICAL ENDOCRINOLOGY &amp; METABOLISM</a:t>
            </a:r>
            <a:endParaRPr kumimoji="0" lang="en-US" sz="2800" b="1" spc="-45" normalizeH="0" dirty="0">
              <a:solidFill>
                <a:srgbClr val="0070C0"/>
              </a:solidFill>
              <a:effectLst/>
              <a:latin typeface="Hind Bold" panose="02000000000000000000" pitchFamily="2" charset="0"/>
              <a:cs typeface="Hind Bold" panose="02000000000000000000" pitchFamily="2" charset="0"/>
              <a:sym typeface="Hind Bold"/>
            </a:endParaRPr>
          </a:p>
        </p:txBody>
      </p:sp>
    </p:spTree>
    <p:extLst>
      <p:ext uri="{BB962C8B-B14F-4D97-AF65-F5344CB8AC3E}">
        <p14:creationId xmlns:p14="http://schemas.microsoft.com/office/powerpoint/2010/main" val="360199886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AFC108-8E7D-D655-E135-79A61CB89F3D}"/>
              </a:ext>
            </a:extLst>
          </p:cNvPr>
          <p:cNvSpPr txBox="1"/>
          <p:nvPr/>
        </p:nvSpPr>
        <p:spPr>
          <a:xfrm>
            <a:off x="203771" y="495728"/>
            <a:ext cx="11784457" cy="457200"/>
          </a:xfrm>
          <a:prstGeom prst="rect">
            <a:avLst/>
          </a:prstGeom>
          <a:ln w="12700">
            <a:miter lim="400000"/>
          </a:ln>
          <a:extLst>
            <a:ext uri="{C572A759-6A51-4108-AA02-DFA0A04FC94B}">
              <ma14:wrappingTextBoxFlag xmlns=""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lIns="45718" tIns="45718" rIns="45718" bIns="45718" numCol="1" spcCol="38100" rtlCol="0" anchor="ctr">
            <a:noAutofit/>
          </a:bodyPr>
          <a:lstStyle/>
          <a:p>
            <a:pPr defTabSz="342900" fontAlgn="auto">
              <a:lnSpc>
                <a:spcPct val="90000"/>
              </a:lnSpc>
              <a:spcAft>
                <a:spcPts val="600"/>
              </a:spcAft>
            </a:pPr>
            <a:r>
              <a:rPr kumimoji="0" lang="en-US" sz="2800" b="1" spc="-45" normalizeH="0" dirty="0">
                <a:solidFill>
                  <a:srgbClr val="0070C0"/>
                </a:solidFill>
                <a:effectLst/>
                <a:latin typeface="Hind Bold" panose="02000000000000000000" pitchFamily="2" charset="0"/>
                <a:cs typeface="Hind Bold" panose="02000000000000000000" pitchFamily="2" charset="0"/>
                <a:sym typeface="Hind Bold"/>
              </a:rPr>
              <a:t>T1DX-QI PAPER </a:t>
            </a:r>
            <a:r>
              <a:rPr lang="en-US" sz="2800" b="1" spc="-45" dirty="0">
                <a:solidFill>
                  <a:srgbClr val="0070C0"/>
                </a:solidFill>
                <a:latin typeface="Hind Bold" panose="02000000000000000000" pitchFamily="2" charset="0"/>
                <a:cs typeface="Hind Bold" panose="02000000000000000000" pitchFamily="2" charset="0"/>
                <a:sym typeface="Hind Bold"/>
              </a:rPr>
              <a:t>WA</a:t>
            </a:r>
            <a:r>
              <a:rPr kumimoji="0" lang="en-US" sz="2800" b="1" spc="-45" normalizeH="0" dirty="0">
                <a:solidFill>
                  <a:srgbClr val="0070C0"/>
                </a:solidFill>
                <a:effectLst/>
                <a:latin typeface="Hind Bold" panose="02000000000000000000" pitchFamily="2" charset="0"/>
                <a:cs typeface="Hind Bold" panose="02000000000000000000" pitchFamily="2" charset="0"/>
                <a:sym typeface="Hind Bold"/>
              </a:rPr>
              <a:t>S ONE OF THE TOP </a:t>
            </a:r>
            <a:r>
              <a:rPr lang="en-US" sz="2800" b="1" spc="-45" dirty="0">
                <a:solidFill>
                  <a:srgbClr val="0070C0"/>
                </a:solidFill>
                <a:latin typeface="Hind Bold" panose="02000000000000000000" pitchFamily="2" charset="0"/>
                <a:cs typeface="Hind Bold" panose="02000000000000000000" pitchFamily="2" charset="0"/>
                <a:sym typeface="Hind Bold"/>
              </a:rPr>
              <a:t>TEN PERCENT CITED ARTICLE </a:t>
            </a:r>
            <a:r>
              <a:rPr kumimoji="0" lang="en-US" sz="2800" b="1" spc="-45" normalizeH="0" dirty="0">
                <a:solidFill>
                  <a:srgbClr val="0070C0"/>
                </a:solidFill>
                <a:effectLst/>
                <a:latin typeface="Hind Bold" panose="02000000000000000000" pitchFamily="2" charset="0"/>
                <a:cs typeface="Hind Bold" panose="02000000000000000000" pitchFamily="2" charset="0"/>
                <a:sym typeface="Hind Bold"/>
              </a:rPr>
              <a:t>2020-2022 IN </a:t>
            </a:r>
            <a:r>
              <a:rPr lang="en-US" sz="2800" b="1" spc="-45" dirty="0">
                <a:solidFill>
                  <a:srgbClr val="0070C0"/>
                </a:solidFill>
                <a:latin typeface="Hind Bold" panose="02000000000000000000" pitchFamily="2" charset="0"/>
                <a:cs typeface="Hind Bold" panose="02000000000000000000" pitchFamily="2" charset="0"/>
                <a:sym typeface="Hind Bold"/>
              </a:rPr>
              <a:t>THE</a:t>
            </a:r>
            <a:r>
              <a:rPr kumimoji="0" lang="en-US" sz="2800" b="1" spc="-45" normalizeH="0" dirty="0">
                <a:solidFill>
                  <a:srgbClr val="0070C0"/>
                </a:solidFill>
                <a:effectLst/>
                <a:latin typeface="Hind Bold" panose="02000000000000000000" pitchFamily="2" charset="0"/>
                <a:cs typeface="Hind Bold" panose="02000000000000000000" pitchFamily="2" charset="0"/>
                <a:sym typeface="Hind Bold"/>
              </a:rPr>
              <a:t> JOURNAL OF </a:t>
            </a:r>
            <a:r>
              <a:rPr lang="en-US" sz="2800" b="1" spc="-45" dirty="0">
                <a:solidFill>
                  <a:srgbClr val="0070C0"/>
                </a:solidFill>
                <a:latin typeface="Hind Bold" panose="02000000000000000000" pitchFamily="2" charset="0"/>
                <a:cs typeface="Hind Bold" panose="02000000000000000000" pitchFamily="2" charset="0"/>
                <a:sym typeface="Hind Bold"/>
              </a:rPr>
              <a:t>CLINICAL ENDOCRINOLOGY &amp; METABOLISM</a:t>
            </a:r>
            <a:endParaRPr kumimoji="0" lang="en-US" sz="2800" b="1" spc="-45" normalizeH="0" dirty="0">
              <a:solidFill>
                <a:srgbClr val="0070C0"/>
              </a:solidFill>
              <a:effectLst/>
              <a:latin typeface="Hind Bold" panose="02000000000000000000" pitchFamily="2" charset="0"/>
              <a:cs typeface="Hind Bold" panose="02000000000000000000" pitchFamily="2" charset="0"/>
              <a:sym typeface="Hind Bold"/>
            </a:endParaRPr>
          </a:p>
        </p:txBody>
      </p:sp>
      <p:pic>
        <p:nvPicPr>
          <p:cNvPr id="4" name="Picture 3" descr="Graphical user interface, text, application&#10;&#10;Description automatically generated">
            <a:extLst>
              <a:ext uri="{FF2B5EF4-FFF2-40B4-BE49-F238E27FC236}">
                <a16:creationId xmlns:a16="http://schemas.microsoft.com/office/drawing/2014/main" id="{FD998FC3-C42B-4F6F-0F9C-812B20D42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4597"/>
            <a:ext cx="12192000" cy="4497580"/>
          </a:xfrm>
          <a:prstGeom prst="rect">
            <a:avLst/>
          </a:prstGeom>
        </p:spPr>
      </p:pic>
    </p:spTree>
    <p:extLst>
      <p:ext uri="{BB962C8B-B14F-4D97-AF65-F5344CB8AC3E}">
        <p14:creationId xmlns:p14="http://schemas.microsoft.com/office/powerpoint/2010/main" val="283432395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5FC8-F370-4755-B969-42DEB5E8593A}"/>
              </a:ext>
            </a:extLst>
          </p:cNvPr>
          <p:cNvSpPr>
            <a:spLocks noGrp="1"/>
          </p:cNvSpPr>
          <p:nvPr>
            <p:ph type="title"/>
          </p:nvPr>
        </p:nvSpPr>
        <p:spPr/>
        <p:txBody>
          <a:bodyPr/>
          <a:lstStyle/>
          <a:p>
            <a:r>
              <a:rPr lang="en-US" dirty="0"/>
              <a:t>Clinical Presentation: Stanford</a:t>
            </a:r>
          </a:p>
        </p:txBody>
      </p:sp>
    </p:spTree>
    <p:extLst>
      <p:ext uri="{BB962C8B-B14F-4D97-AF65-F5344CB8AC3E}">
        <p14:creationId xmlns:p14="http://schemas.microsoft.com/office/powerpoint/2010/main" val="89162015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1CE7A-4D19-8613-58C6-3A9070A923DE}"/>
              </a:ext>
            </a:extLst>
          </p:cNvPr>
          <p:cNvSpPr>
            <a:spLocks noGrp="1"/>
          </p:cNvSpPr>
          <p:nvPr>
            <p:ph type="ctrTitle"/>
          </p:nvPr>
        </p:nvSpPr>
        <p:spPr/>
        <p:txBody>
          <a:bodyPr/>
          <a:lstStyle/>
          <a:p>
            <a:r>
              <a:rPr lang="en-US" b="1" dirty="0"/>
              <a:t>QI Projects</a:t>
            </a:r>
          </a:p>
        </p:txBody>
      </p:sp>
      <p:sp>
        <p:nvSpPr>
          <p:cNvPr id="3" name="Subtitle 2">
            <a:extLst>
              <a:ext uri="{FF2B5EF4-FFF2-40B4-BE49-F238E27FC236}">
                <a16:creationId xmlns:a16="http://schemas.microsoft.com/office/drawing/2014/main" id="{5C1AA684-8E23-363F-A837-EF8045FF47A0}"/>
              </a:ext>
            </a:extLst>
          </p:cNvPr>
          <p:cNvSpPr>
            <a:spLocks noGrp="1"/>
          </p:cNvSpPr>
          <p:nvPr>
            <p:ph type="subTitle" idx="1"/>
          </p:nvPr>
        </p:nvSpPr>
        <p:spPr>
          <a:xfrm>
            <a:off x="4592362" y="3425084"/>
            <a:ext cx="10993546" cy="590321"/>
          </a:xfrm>
        </p:spPr>
        <p:txBody>
          <a:bodyPr>
            <a:normAutofit fontScale="92500" lnSpcReduction="20000"/>
          </a:bodyPr>
          <a:lstStyle/>
          <a:p>
            <a:r>
              <a:rPr lang="en-US" b="1" dirty="0">
                <a:solidFill>
                  <a:schemeClr val="bg1"/>
                </a:solidFill>
              </a:rPr>
              <a:t>Marina </a:t>
            </a:r>
            <a:r>
              <a:rPr lang="en-US" b="1" dirty="0" err="1">
                <a:solidFill>
                  <a:schemeClr val="bg1"/>
                </a:solidFill>
              </a:rPr>
              <a:t>basina</a:t>
            </a:r>
            <a:r>
              <a:rPr lang="en-US" b="1" dirty="0">
                <a:solidFill>
                  <a:schemeClr val="bg1"/>
                </a:solidFill>
              </a:rPr>
              <a:t>, MD</a:t>
            </a:r>
          </a:p>
          <a:p>
            <a:r>
              <a:rPr lang="en-US" b="1" dirty="0">
                <a:solidFill>
                  <a:schemeClr val="bg1"/>
                </a:solidFill>
              </a:rPr>
              <a:t>Stanford university, division of endocrinology </a:t>
            </a:r>
          </a:p>
        </p:txBody>
      </p:sp>
    </p:spTree>
    <p:extLst>
      <p:ext uri="{BB962C8B-B14F-4D97-AF65-F5344CB8AC3E}">
        <p14:creationId xmlns:p14="http://schemas.microsoft.com/office/powerpoint/2010/main" val="612658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C3BF3-E465-579E-8AC6-16A733D26769}"/>
              </a:ext>
            </a:extLst>
          </p:cNvPr>
          <p:cNvSpPr>
            <a:spLocks noGrp="1"/>
          </p:cNvSpPr>
          <p:nvPr>
            <p:ph type="title"/>
          </p:nvPr>
        </p:nvSpPr>
        <p:spPr/>
        <p:txBody>
          <a:bodyPr/>
          <a:lstStyle/>
          <a:p>
            <a:r>
              <a:rPr lang="en-US" dirty="0"/>
              <a:t>Trouble shooting of insulin pump malfunction</a:t>
            </a:r>
          </a:p>
        </p:txBody>
      </p:sp>
    </p:spTree>
    <p:extLst>
      <p:ext uri="{BB962C8B-B14F-4D97-AF65-F5344CB8AC3E}">
        <p14:creationId xmlns:p14="http://schemas.microsoft.com/office/powerpoint/2010/main" val="586445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7E9F3EB-31B4-A7C8-21DA-F29FF98225F5}"/>
              </a:ext>
            </a:extLst>
          </p:cNvPr>
          <p:cNvGrpSpPr/>
          <p:nvPr/>
        </p:nvGrpSpPr>
        <p:grpSpPr>
          <a:xfrm>
            <a:off x="2180748" y="1159821"/>
            <a:ext cx="7796464" cy="3368123"/>
            <a:chOff x="1635561" y="763186"/>
            <a:chExt cx="5847348" cy="2526092"/>
          </a:xfrm>
        </p:grpSpPr>
        <p:grpSp>
          <p:nvGrpSpPr>
            <p:cNvPr id="10" name="Group 9">
              <a:extLst>
                <a:ext uri="{FF2B5EF4-FFF2-40B4-BE49-F238E27FC236}">
                  <a16:creationId xmlns:a16="http://schemas.microsoft.com/office/drawing/2014/main" id="{D0829134-A74C-B3A7-B732-E2B7E69857DB}"/>
                </a:ext>
              </a:extLst>
            </p:cNvPr>
            <p:cNvGrpSpPr/>
            <p:nvPr/>
          </p:nvGrpSpPr>
          <p:grpSpPr>
            <a:xfrm>
              <a:off x="1635561" y="763186"/>
              <a:ext cx="5847348" cy="2526092"/>
              <a:chOff x="676633" y="1079184"/>
              <a:chExt cx="7485029" cy="3200400"/>
            </a:xfrm>
          </p:grpSpPr>
          <p:pic>
            <p:nvPicPr>
              <p:cNvPr id="4" name="Picture 3">
                <a:extLst>
                  <a:ext uri="{FF2B5EF4-FFF2-40B4-BE49-F238E27FC236}">
                    <a16:creationId xmlns:a16="http://schemas.microsoft.com/office/drawing/2014/main" id="{066E9FC8-A535-1666-4770-24EAD71AFD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21" r="8686"/>
              <a:stretch/>
            </p:blipFill>
            <p:spPr bwMode="auto">
              <a:xfrm>
                <a:off x="676633" y="1079184"/>
                <a:ext cx="7485029" cy="320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Box 6">
                <a:extLst>
                  <a:ext uri="{FF2B5EF4-FFF2-40B4-BE49-F238E27FC236}">
                    <a16:creationId xmlns:a16="http://schemas.microsoft.com/office/drawing/2014/main" id="{FB28A141-15E8-027A-6DF0-E9982DBF1E71}"/>
                  </a:ext>
                </a:extLst>
              </p:cNvPr>
              <p:cNvSpPr txBox="1"/>
              <p:nvPr/>
            </p:nvSpPr>
            <p:spPr>
              <a:xfrm>
                <a:off x="980490" y="1480823"/>
                <a:ext cx="1592981" cy="3216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6F6F6F"/>
                    </a:solidFill>
                    <a:effectLst/>
                    <a:uLnTx/>
                    <a:uFillTx/>
                    <a:latin typeface="Gill Sans MT" panose="020B0502020104020203"/>
                    <a:ea typeface="+mn-ea"/>
                    <a:cs typeface="+mn-cs"/>
                  </a:rPr>
                  <a:t>N = 20 (46.5%) </a:t>
                </a:r>
              </a:p>
            </p:txBody>
          </p:sp>
          <p:sp>
            <p:nvSpPr>
              <p:cNvPr id="9" name="TextBox 8">
                <a:extLst>
                  <a:ext uri="{FF2B5EF4-FFF2-40B4-BE49-F238E27FC236}">
                    <a16:creationId xmlns:a16="http://schemas.microsoft.com/office/drawing/2014/main" id="{EE14A080-9146-C37B-D34D-80EE32E15318}"/>
                  </a:ext>
                </a:extLst>
              </p:cNvPr>
              <p:cNvSpPr txBox="1"/>
              <p:nvPr/>
            </p:nvSpPr>
            <p:spPr>
              <a:xfrm>
                <a:off x="5189938" y="1480823"/>
                <a:ext cx="1592981" cy="3216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6F6F6F"/>
                    </a:solidFill>
                    <a:effectLst/>
                    <a:uLnTx/>
                    <a:uFillTx/>
                    <a:latin typeface="Gill Sans MT" panose="020B0502020104020203"/>
                    <a:ea typeface="+mn-ea"/>
                    <a:cs typeface="+mn-cs"/>
                  </a:rPr>
                  <a:t>N = 23 (53.5%)</a:t>
                </a:r>
              </a:p>
            </p:txBody>
          </p:sp>
        </p:grpSp>
        <p:sp>
          <p:nvSpPr>
            <p:cNvPr id="21" name="Rectangle 20">
              <a:extLst>
                <a:ext uri="{FF2B5EF4-FFF2-40B4-BE49-F238E27FC236}">
                  <a16:creationId xmlns:a16="http://schemas.microsoft.com/office/drawing/2014/main" id="{B8A29BFD-986F-1380-052D-D2609D170179}"/>
                </a:ext>
              </a:extLst>
            </p:cNvPr>
            <p:cNvSpPr/>
            <p:nvPr/>
          </p:nvSpPr>
          <p:spPr>
            <a:xfrm>
              <a:off x="4437246" y="962526"/>
              <a:ext cx="346510" cy="2695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sp>
        <p:nvSpPr>
          <p:cNvPr id="5" name="Text Box 4">
            <a:extLst>
              <a:ext uri="{FF2B5EF4-FFF2-40B4-BE49-F238E27FC236}">
                <a16:creationId xmlns:a16="http://schemas.microsoft.com/office/drawing/2014/main" id="{C728BEA8-3AA5-B579-20D0-F541F5336D0A}"/>
              </a:ext>
            </a:extLst>
          </p:cNvPr>
          <p:cNvSpPr txBox="1">
            <a:spLocks noChangeArrowheads="1"/>
          </p:cNvSpPr>
          <p:nvPr/>
        </p:nvSpPr>
        <p:spPr bwMode="auto">
          <a:xfrm>
            <a:off x="408631" y="6545315"/>
            <a:ext cx="3646592" cy="244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pPr marL="0" marR="0" lvl="0" indent="0" algn="l" defTabSz="4572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 pos="3619500" algn="l"/>
              </a:tabLst>
              <a:defRPr/>
            </a:pPr>
            <a:r>
              <a:rPr kumimoji="0" lang="en-GB" altLang="en-US" sz="1333" b="0" i="0" u="none" strike="noStrike" kern="1200" cap="none" spc="0" normalizeH="0" baseline="0" noProof="0" dirty="0">
                <a:ln>
                  <a:noFill/>
                </a:ln>
                <a:solidFill>
                  <a:srgbClr val="242852"/>
                </a:solidFill>
                <a:effectLst/>
                <a:uLnTx/>
                <a:uFillTx/>
                <a:latin typeface="Helvetica" pitchFamily="2" charset="0"/>
              </a:rPr>
              <a:t>Flores M, et al. </a:t>
            </a:r>
            <a:r>
              <a:rPr kumimoji="0" lang="en-GB" altLang="en-US" sz="1333" b="0" i="1" u="none" strike="noStrike" kern="1200" cap="none" spc="0" normalizeH="0" baseline="0" noProof="0" dirty="0">
                <a:ln>
                  <a:noFill/>
                </a:ln>
                <a:solidFill>
                  <a:srgbClr val="242852"/>
                </a:solidFill>
                <a:effectLst/>
                <a:uLnTx/>
                <a:uFillTx/>
                <a:latin typeface="Helvetica" pitchFamily="2" charset="0"/>
              </a:rPr>
              <a:t>BMJ Open Diab Res Care</a:t>
            </a:r>
            <a:r>
              <a:rPr kumimoji="0" lang="en-GB" altLang="en-US" sz="1333" b="0" i="0" u="none" strike="noStrike" kern="1200" cap="none" spc="0" normalizeH="0" baseline="0" noProof="0" dirty="0">
                <a:ln>
                  <a:noFill/>
                </a:ln>
                <a:solidFill>
                  <a:srgbClr val="242852"/>
                </a:solidFill>
                <a:effectLst/>
                <a:uLnTx/>
                <a:uFillTx/>
                <a:latin typeface="Helvetica" pitchFamily="2" charset="0"/>
              </a:rPr>
              <a:t>, 2020.</a:t>
            </a:r>
          </a:p>
        </p:txBody>
      </p:sp>
      <p:grpSp>
        <p:nvGrpSpPr>
          <p:cNvPr id="18" name="Group 17">
            <a:extLst>
              <a:ext uri="{FF2B5EF4-FFF2-40B4-BE49-F238E27FC236}">
                <a16:creationId xmlns:a16="http://schemas.microsoft.com/office/drawing/2014/main" id="{1B826BB7-21E4-99CA-623E-0CD89C372FB3}"/>
              </a:ext>
            </a:extLst>
          </p:cNvPr>
          <p:cNvGrpSpPr/>
          <p:nvPr/>
        </p:nvGrpSpPr>
        <p:grpSpPr>
          <a:xfrm>
            <a:off x="1210552" y="4133519"/>
            <a:ext cx="9770897" cy="2016815"/>
            <a:chOff x="907913" y="3008699"/>
            <a:chExt cx="7328173" cy="1512611"/>
          </a:xfrm>
        </p:grpSpPr>
        <p:grpSp>
          <p:nvGrpSpPr>
            <p:cNvPr id="17" name="Group 16">
              <a:extLst>
                <a:ext uri="{FF2B5EF4-FFF2-40B4-BE49-F238E27FC236}">
                  <a16:creationId xmlns:a16="http://schemas.microsoft.com/office/drawing/2014/main" id="{E623DB93-C802-5125-CF79-09336160EC74}"/>
                </a:ext>
              </a:extLst>
            </p:cNvPr>
            <p:cNvGrpSpPr/>
            <p:nvPr/>
          </p:nvGrpSpPr>
          <p:grpSpPr>
            <a:xfrm>
              <a:off x="907913" y="3244648"/>
              <a:ext cx="7328173" cy="1276662"/>
              <a:chOff x="907913" y="3244648"/>
              <a:chExt cx="7328173" cy="1276662"/>
            </a:xfrm>
          </p:grpSpPr>
          <p:sp>
            <p:nvSpPr>
              <p:cNvPr id="16" name="Triangle 15">
                <a:extLst>
                  <a:ext uri="{FF2B5EF4-FFF2-40B4-BE49-F238E27FC236}">
                    <a16:creationId xmlns:a16="http://schemas.microsoft.com/office/drawing/2014/main" id="{A99BADAB-2C40-C3D6-5AB2-645FB8CFC508}"/>
                  </a:ext>
                </a:extLst>
              </p:cNvPr>
              <p:cNvSpPr/>
              <p:nvPr/>
            </p:nvSpPr>
            <p:spPr>
              <a:xfrm>
                <a:off x="2924875" y="3244648"/>
                <a:ext cx="1763831" cy="271036"/>
              </a:xfrm>
              <a:prstGeom prst="triangl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nvGrpSpPr>
              <p:cNvPr id="14" name="Group 13">
                <a:extLst>
                  <a:ext uri="{FF2B5EF4-FFF2-40B4-BE49-F238E27FC236}">
                    <a16:creationId xmlns:a16="http://schemas.microsoft.com/office/drawing/2014/main" id="{56DB8E8C-3F3C-4346-72AB-9E514617AB8B}"/>
                  </a:ext>
                </a:extLst>
              </p:cNvPr>
              <p:cNvGrpSpPr/>
              <p:nvPr/>
            </p:nvGrpSpPr>
            <p:grpSpPr>
              <a:xfrm>
                <a:off x="907913" y="3366278"/>
                <a:ext cx="7328173" cy="1155032"/>
                <a:chOff x="885524" y="3407343"/>
                <a:chExt cx="7328173" cy="1155032"/>
              </a:xfrm>
            </p:grpSpPr>
            <p:sp>
              <p:nvSpPr>
                <p:cNvPr id="13" name="Rounded Rectangle 12">
                  <a:extLst>
                    <a:ext uri="{FF2B5EF4-FFF2-40B4-BE49-F238E27FC236}">
                      <a16:creationId xmlns:a16="http://schemas.microsoft.com/office/drawing/2014/main" id="{C4F5D7D6-9FAA-A62B-0544-98BEC45EEB20}"/>
                    </a:ext>
                  </a:extLst>
                </p:cNvPr>
                <p:cNvSpPr/>
                <p:nvPr/>
              </p:nvSpPr>
              <p:spPr>
                <a:xfrm>
                  <a:off x="885524" y="3407343"/>
                  <a:ext cx="7328173" cy="1155032"/>
                </a:xfrm>
                <a:prstGeom prst="round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TextBox 11">
                  <a:extLst>
                    <a:ext uri="{FF2B5EF4-FFF2-40B4-BE49-F238E27FC236}">
                      <a16:creationId xmlns:a16="http://schemas.microsoft.com/office/drawing/2014/main" id="{85000072-46F9-FF47-6ACF-76888B5A341D}"/>
                    </a:ext>
                  </a:extLst>
                </p:cNvPr>
                <p:cNvSpPr txBox="1"/>
                <p:nvPr/>
              </p:nvSpPr>
              <p:spPr>
                <a:xfrm>
                  <a:off x="932185" y="3421231"/>
                  <a:ext cx="7281512" cy="105394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33" b="1" i="1" u="none" strike="noStrike" kern="1200" cap="none" spc="0" normalizeH="0" baseline="0" noProof="0" dirty="0">
                      <a:ln>
                        <a:noFill/>
                      </a:ln>
                      <a:solidFill>
                        <a:prstClr val="white"/>
                      </a:solidFill>
                      <a:effectLst/>
                      <a:uLnTx/>
                      <a:uFillTx/>
                      <a:latin typeface="interfaceregular"/>
                      <a:ea typeface="+mn-ea"/>
                      <a:cs typeface="+mn-cs"/>
                    </a:rPr>
                    <a:t>“…most of the patients [55%] had been using insulin pumps for at least 5 years, 75% knew about their settings, and </a:t>
                  </a:r>
                  <a:r>
                    <a:rPr kumimoji="0" lang="en-US" sz="2133" b="1" i="1" u="none" strike="noStrike" kern="1200" cap="none" spc="0" normalizeH="0" baseline="0" noProof="0" dirty="0">
                      <a:ln>
                        <a:noFill/>
                      </a:ln>
                      <a:solidFill>
                        <a:srgbClr val="FFFF00"/>
                      </a:solidFill>
                      <a:effectLst/>
                      <a:uLnTx/>
                      <a:uFillTx/>
                      <a:latin typeface="interfaceregular"/>
                      <a:ea typeface="+mn-ea"/>
                      <a:cs typeface="+mn-cs"/>
                    </a:rPr>
                    <a:t>76% recognized malfunction</a:t>
                  </a:r>
                  <a:r>
                    <a:rPr kumimoji="0" lang="en-US" sz="2133" b="1" i="1" u="none" strike="noStrike" kern="1200" cap="none" spc="0" normalizeH="0" baseline="0" noProof="0" dirty="0">
                      <a:ln>
                        <a:noFill/>
                      </a:ln>
                      <a:solidFill>
                        <a:prstClr val="white"/>
                      </a:solidFill>
                      <a:effectLst/>
                      <a:uLnTx/>
                      <a:uFillTx/>
                      <a:latin typeface="interfaceregular"/>
                      <a:ea typeface="+mn-ea"/>
                      <a:cs typeface="+mn-cs"/>
                    </a:rPr>
                    <a:t>. These data are less suggestive of a lack of expertise but instead the problem seems to rely on the lack of knowledge regarding </a:t>
                  </a:r>
                  <a:r>
                    <a:rPr kumimoji="0" lang="en-US" sz="2133" b="1" i="1" u="none" strike="noStrike" kern="1200" cap="none" spc="0" normalizeH="0" baseline="0" noProof="0" dirty="0">
                      <a:ln>
                        <a:noFill/>
                      </a:ln>
                      <a:solidFill>
                        <a:srgbClr val="FFFF00"/>
                      </a:solidFill>
                      <a:effectLst/>
                      <a:uLnTx/>
                      <a:uFillTx/>
                      <a:latin typeface="interfaceregular"/>
                      <a:ea typeface="+mn-ea"/>
                      <a:cs typeface="+mn-cs"/>
                    </a:rPr>
                    <a:t>further actions </a:t>
                  </a:r>
                  <a:r>
                    <a:rPr kumimoji="0" lang="en-US" sz="2133" b="1" i="1" u="sng" strike="noStrike" kern="1200" cap="none" spc="0" normalizeH="0" baseline="0" noProof="0" dirty="0">
                      <a:ln>
                        <a:noFill/>
                      </a:ln>
                      <a:solidFill>
                        <a:srgbClr val="FFFF00"/>
                      </a:solidFill>
                      <a:effectLst/>
                      <a:uLnTx/>
                      <a:uFillTx/>
                      <a:latin typeface="interfaceregular"/>
                      <a:ea typeface="+mn-ea"/>
                      <a:cs typeface="+mn-cs"/>
                    </a:rPr>
                    <a:t>after</a:t>
                  </a:r>
                  <a:r>
                    <a:rPr kumimoji="0" lang="en-US" sz="2133" b="1" i="1" u="none" strike="noStrike" kern="1200" cap="none" spc="0" normalizeH="0" baseline="0" noProof="0" dirty="0">
                      <a:ln>
                        <a:noFill/>
                      </a:ln>
                      <a:solidFill>
                        <a:srgbClr val="FFFF00"/>
                      </a:solidFill>
                      <a:effectLst/>
                      <a:uLnTx/>
                      <a:uFillTx/>
                      <a:latin typeface="interfaceregular"/>
                      <a:ea typeface="+mn-ea"/>
                      <a:cs typeface="+mn-cs"/>
                    </a:rPr>
                    <a:t> recognizing a pump malfunction</a:t>
                  </a:r>
                  <a:r>
                    <a:rPr kumimoji="0" lang="en-US" sz="2133" b="1" i="1" u="none" strike="noStrike" kern="1200" cap="none" spc="0" normalizeH="0" baseline="0" noProof="0" dirty="0">
                      <a:ln>
                        <a:noFill/>
                      </a:ln>
                      <a:solidFill>
                        <a:prstClr val="white"/>
                      </a:solidFill>
                      <a:effectLst/>
                      <a:uLnTx/>
                      <a:uFillTx/>
                      <a:latin typeface="interfaceregular"/>
                      <a:ea typeface="+mn-ea"/>
                      <a:cs typeface="+mn-cs"/>
                    </a:rPr>
                    <a:t>.”</a:t>
                  </a:r>
                  <a:endParaRPr kumimoji="0" lang="en-US" sz="2133" b="1" i="1"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grpSp>
        <p:sp>
          <p:nvSpPr>
            <p:cNvPr id="15" name="Rectangle 14">
              <a:extLst>
                <a:ext uri="{FF2B5EF4-FFF2-40B4-BE49-F238E27FC236}">
                  <a16:creationId xmlns:a16="http://schemas.microsoft.com/office/drawing/2014/main" id="{8A80D600-D692-B2E4-2902-5DE2DA7ADD02}"/>
                </a:ext>
              </a:extLst>
            </p:cNvPr>
            <p:cNvSpPr/>
            <p:nvPr/>
          </p:nvSpPr>
          <p:spPr>
            <a:xfrm>
              <a:off x="3378467" y="3008699"/>
              <a:ext cx="856649" cy="221381"/>
            </a:xfrm>
            <a:prstGeom prst="rect">
              <a:avLst/>
            </a:prstGeom>
            <a:no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cxnSp>
        <p:nvCxnSpPr>
          <p:cNvPr id="20" name="Straight Connector 19">
            <a:extLst>
              <a:ext uri="{FF2B5EF4-FFF2-40B4-BE49-F238E27FC236}">
                <a16:creationId xmlns:a16="http://schemas.microsoft.com/office/drawing/2014/main" id="{81F728E0-5712-1B15-33FE-6CD5F55F7641}"/>
              </a:ext>
            </a:extLst>
          </p:cNvPr>
          <p:cNvCxnSpPr/>
          <p:nvPr/>
        </p:nvCxnSpPr>
        <p:spPr>
          <a:xfrm>
            <a:off x="4196616" y="1649129"/>
            <a:ext cx="1116531" cy="0"/>
          </a:xfrm>
          <a:prstGeom prst="line">
            <a:avLst/>
          </a:prstGeom>
          <a:ln w="19050" cap="flat" cmpd="sng" algn="ctr">
            <a:solidFill>
              <a:srgbClr val="6F6F6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1EC2BCCF-1B8C-9465-FCE4-DA646283BD69}"/>
              </a:ext>
            </a:extLst>
          </p:cNvPr>
          <p:cNvSpPr>
            <a:spLocks noGrp="1"/>
          </p:cNvSpPr>
          <p:nvPr>
            <p:ph type="title"/>
          </p:nvPr>
        </p:nvSpPr>
        <p:spPr>
          <a:xfrm>
            <a:off x="804673" y="303989"/>
            <a:ext cx="12435840" cy="724985"/>
          </a:xfrm>
        </p:spPr>
        <p:txBody>
          <a:bodyPr>
            <a:noAutofit/>
          </a:bodyPr>
          <a:lstStyle/>
          <a:p>
            <a:r>
              <a:rPr lang="en-US" sz="2200" dirty="0">
                <a:solidFill>
                  <a:schemeClr val="bg2">
                    <a:lumMod val="25000"/>
                  </a:schemeClr>
                </a:solidFill>
              </a:rPr>
              <a:t>Pump malfunction is a leading cause of DKA among insulin pump users</a:t>
            </a:r>
          </a:p>
        </p:txBody>
      </p:sp>
    </p:spTree>
    <p:extLst>
      <p:ext uri="{BB962C8B-B14F-4D97-AF65-F5344CB8AC3E}">
        <p14:creationId xmlns:p14="http://schemas.microsoft.com/office/powerpoint/2010/main" val="391513732"/>
      </p:ext>
    </p:extLst>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5F24552-ACEB-338D-1723-3F28DF12785D}"/>
              </a:ext>
            </a:extLst>
          </p:cNvPr>
          <p:cNvSpPr/>
          <p:nvPr/>
        </p:nvSpPr>
        <p:spPr>
          <a:xfrm>
            <a:off x="1026160" y="3017520"/>
            <a:ext cx="6725920" cy="88392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CA8C157B-BE3D-5143-D5B6-E225BAB5C870}"/>
              </a:ext>
            </a:extLst>
          </p:cNvPr>
          <p:cNvSpPr>
            <a:spLocks noGrp="1"/>
          </p:cNvSpPr>
          <p:nvPr>
            <p:ph type="title"/>
          </p:nvPr>
        </p:nvSpPr>
        <p:spPr>
          <a:xfrm>
            <a:off x="406400" y="477165"/>
            <a:ext cx="8534400" cy="643083"/>
          </a:xfrm>
        </p:spPr>
        <p:txBody>
          <a:bodyPr>
            <a:normAutofit fontScale="90000"/>
          </a:bodyPr>
          <a:lstStyle/>
          <a:p>
            <a:r>
              <a:rPr lang="en-US" sz="3733" dirty="0"/>
              <a:t>Our clinic</a:t>
            </a:r>
          </a:p>
        </p:txBody>
      </p:sp>
      <p:sp>
        <p:nvSpPr>
          <p:cNvPr id="3" name="Text Placeholder 2">
            <a:extLst>
              <a:ext uri="{FF2B5EF4-FFF2-40B4-BE49-F238E27FC236}">
                <a16:creationId xmlns:a16="http://schemas.microsoft.com/office/drawing/2014/main" id="{7E321B7F-F9C0-4DFB-EAA4-D908E8249DA8}"/>
              </a:ext>
            </a:extLst>
          </p:cNvPr>
          <p:cNvSpPr>
            <a:spLocks noGrp="1"/>
          </p:cNvSpPr>
          <p:nvPr>
            <p:ph type="body" sz="quarter" idx="10"/>
          </p:nvPr>
        </p:nvSpPr>
        <p:spPr/>
        <p:txBody>
          <a:bodyPr>
            <a:normAutofit/>
          </a:bodyPr>
          <a:lstStyle/>
          <a:p>
            <a:pPr marL="0" indent="0">
              <a:buNone/>
            </a:pPr>
            <a:r>
              <a:rPr lang="en-US" dirty="0"/>
              <a:t>Estimated total number of patients on an insulin pump using STARR cohort discovery: </a:t>
            </a:r>
          </a:p>
          <a:p>
            <a:pPr marL="0" indent="0">
              <a:buNone/>
            </a:pPr>
            <a:endParaRPr lang="en-US" dirty="0"/>
          </a:p>
          <a:p>
            <a:pPr marL="0" indent="0">
              <a:buNone/>
            </a:pPr>
            <a:endParaRPr lang="en-US" dirty="0"/>
          </a:p>
          <a:p>
            <a:pPr marL="0" indent="0">
              <a:buNone/>
            </a:pPr>
            <a:r>
              <a:rPr lang="en-US" b="1" dirty="0"/>
              <a:t>         </a:t>
            </a:r>
            <a:r>
              <a:rPr lang="en-US" b="1" dirty="0">
                <a:solidFill>
                  <a:schemeClr val="bg1"/>
                </a:solidFill>
              </a:rPr>
              <a:t>At least </a:t>
            </a:r>
            <a:r>
              <a:rPr lang="en-US" b="1" u="sng" dirty="0">
                <a:solidFill>
                  <a:schemeClr val="bg1"/>
                </a:solidFill>
              </a:rPr>
              <a:t>1,150</a:t>
            </a:r>
            <a:r>
              <a:rPr lang="en-US" dirty="0">
                <a:solidFill>
                  <a:schemeClr val="bg1"/>
                </a:solidFill>
              </a:rPr>
              <a:t> patients</a:t>
            </a:r>
            <a:r>
              <a:rPr lang="en-US" b="1" dirty="0">
                <a:solidFill>
                  <a:schemeClr val="bg1"/>
                </a:solidFill>
              </a:rPr>
              <a:t> on insulin pump</a:t>
            </a:r>
          </a:p>
          <a:p>
            <a:pPr marL="0" indent="0">
              <a:buNone/>
            </a:pPr>
            <a:endParaRPr lang="en-US" b="1" dirty="0">
              <a:solidFill>
                <a:schemeClr val="bg1"/>
              </a:solidFill>
            </a:endParaRPr>
          </a:p>
          <a:p>
            <a:pPr marL="0" indent="0">
              <a:buNone/>
            </a:pPr>
            <a:endParaRPr lang="en-US" b="1" dirty="0"/>
          </a:p>
          <a:p>
            <a:pPr marL="450838" lvl="1" indent="0">
              <a:buNone/>
            </a:pPr>
            <a:r>
              <a:rPr lang="en-US" i="1" dirty="0">
                <a:solidFill>
                  <a:schemeClr val="tx2"/>
                </a:solidFill>
              </a:rPr>
              <a:t>Search criteria: Encounter with “Endocrine clinic” or “Hover clinic” over past 2 years, Active Rx for </a:t>
            </a:r>
            <a:r>
              <a:rPr lang="en-US" i="1" dirty="0" err="1">
                <a:solidFill>
                  <a:schemeClr val="tx2"/>
                </a:solidFill>
              </a:rPr>
              <a:t>Aspart</a:t>
            </a:r>
            <a:r>
              <a:rPr lang="en-US" i="1" dirty="0">
                <a:solidFill>
                  <a:schemeClr val="tx2"/>
                </a:solidFill>
              </a:rPr>
              <a:t>, Lispro, or </a:t>
            </a:r>
            <a:r>
              <a:rPr lang="en-US" i="1" dirty="0" err="1">
                <a:solidFill>
                  <a:schemeClr val="tx2"/>
                </a:solidFill>
              </a:rPr>
              <a:t>Glulisine</a:t>
            </a:r>
            <a:r>
              <a:rPr lang="en-US" i="1" dirty="0">
                <a:solidFill>
                  <a:schemeClr val="tx2"/>
                </a:solidFill>
              </a:rPr>
              <a:t>, Any clinical document containing keywords “Insulin pump” AND either ”</a:t>
            </a:r>
            <a:r>
              <a:rPr lang="en-US" i="1" dirty="0" err="1">
                <a:solidFill>
                  <a:schemeClr val="tx2"/>
                </a:solidFill>
              </a:rPr>
              <a:t>Omnipod</a:t>
            </a:r>
            <a:r>
              <a:rPr lang="en-US" i="1" dirty="0">
                <a:solidFill>
                  <a:schemeClr val="tx2"/>
                </a:solidFill>
              </a:rPr>
              <a:t>,” “Tandem,” or “Medtronic.”</a:t>
            </a:r>
          </a:p>
        </p:txBody>
      </p:sp>
      <p:sp>
        <p:nvSpPr>
          <p:cNvPr id="5" name="TextBox 4">
            <a:extLst>
              <a:ext uri="{FF2B5EF4-FFF2-40B4-BE49-F238E27FC236}">
                <a16:creationId xmlns:a16="http://schemas.microsoft.com/office/drawing/2014/main" id="{46A0282B-DE38-B941-C605-837ABA716F05}"/>
              </a:ext>
            </a:extLst>
          </p:cNvPr>
          <p:cNvSpPr txBox="1"/>
          <p:nvPr/>
        </p:nvSpPr>
        <p:spPr>
          <a:xfrm>
            <a:off x="524256" y="694944"/>
            <a:ext cx="1116787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a:ea typeface="+mn-ea"/>
                <a:cs typeface="+mn-cs"/>
              </a:rPr>
              <a:t>Stanford Endocrine Clinic Data</a:t>
            </a:r>
          </a:p>
        </p:txBody>
      </p:sp>
    </p:spTree>
    <p:extLst>
      <p:ext uri="{BB962C8B-B14F-4D97-AF65-F5344CB8AC3E}">
        <p14:creationId xmlns:p14="http://schemas.microsoft.com/office/powerpoint/2010/main" val="2533314991"/>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B7CE6-A7B6-A017-57FF-EA19AF8F7E63}"/>
              </a:ext>
            </a:extLst>
          </p:cNvPr>
          <p:cNvSpPr>
            <a:spLocks noGrp="1"/>
          </p:cNvSpPr>
          <p:nvPr>
            <p:ph type="title"/>
          </p:nvPr>
        </p:nvSpPr>
        <p:spPr>
          <a:xfrm>
            <a:off x="406400" y="259067"/>
            <a:ext cx="9702800" cy="1308221"/>
          </a:xfrm>
        </p:spPr>
        <p:txBody>
          <a:bodyPr/>
          <a:lstStyle/>
          <a:p>
            <a:r>
              <a:rPr lang="en-US" dirty="0"/>
              <a:t>Comfort level with guiding patients is sub-optimal</a:t>
            </a:r>
          </a:p>
        </p:txBody>
      </p:sp>
      <p:sp>
        <p:nvSpPr>
          <p:cNvPr id="3" name="Text Placeholder 2">
            <a:extLst>
              <a:ext uri="{FF2B5EF4-FFF2-40B4-BE49-F238E27FC236}">
                <a16:creationId xmlns:a16="http://schemas.microsoft.com/office/drawing/2014/main" id="{209756AD-1CBD-712E-706E-457070BC1155}"/>
              </a:ext>
            </a:extLst>
          </p:cNvPr>
          <p:cNvSpPr>
            <a:spLocks noGrp="1"/>
          </p:cNvSpPr>
          <p:nvPr>
            <p:ph type="body" sz="quarter" idx="10"/>
          </p:nvPr>
        </p:nvSpPr>
        <p:spPr>
          <a:xfrm>
            <a:off x="406400" y="1784779"/>
            <a:ext cx="11379200" cy="4483941"/>
          </a:xfrm>
        </p:spPr>
        <p:txBody>
          <a:bodyPr>
            <a:normAutofit lnSpcReduction="10000"/>
          </a:bodyPr>
          <a:lstStyle/>
          <a:p>
            <a:pPr marL="0" indent="0">
              <a:buNone/>
            </a:pPr>
            <a:r>
              <a:rPr lang="en-US" sz="2400" b="1" dirty="0"/>
              <a:t>Brief survey to endocrinology clinic nurses;</a:t>
            </a:r>
            <a:r>
              <a:rPr lang="en-US" sz="2400" dirty="0"/>
              <a:t> n = 5 responses</a:t>
            </a:r>
          </a:p>
          <a:p>
            <a:r>
              <a:rPr lang="en-US" sz="2400" dirty="0"/>
              <a:t>All participating RNs interact with patients with DM regularly, 80% (4/5) &gt;50% of the time</a:t>
            </a:r>
          </a:p>
          <a:p>
            <a:r>
              <a:rPr lang="en-US" sz="2400" dirty="0"/>
              <a:t>60% (3/5) felt not at all or only slightly confident in helping patients troubleshoot pumps over the phone</a:t>
            </a:r>
          </a:p>
          <a:p>
            <a:r>
              <a:rPr lang="en-US" sz="2400" dirty="0"/>
              <a:t>All reported receiving multiple calls per month regarding insulin pump malfunction, median 3-5 calls per month</a:t>
            </a:r>
          </a:p>
          <a:p>
            <a:r>
              <a:rPr lang="en-US" sz="2400" dirty="0"/>
              <a:t>Calls can take 10 to &gt;20 min each, median 10-15 min</a:t>
            </a:r>
          </a:p>
          <a:p>
            <a:r>
              <a:rPr lang="en-US" sz="2400" dirty="0"/>
              <a:t>Estimated percent that required contacting a physician: 26±16%</a:t>
            </a:r>
          </a:p>
          <a:p>
            <a:r>
              <a:rPr lang="en-US" sz="2400" dirty="0"/>
              <a:t>Estimated percent ultimately </a:t>
            </a:r>
            <a:r>
              <a:rPr lang="en-US" sz="2400" i="1" dirty="0"/>
              <a:t>not</a:t>
            </a:r>
            <a:r>
              <a:rPr lang="en-US" sz="2400" dirty="0"/>
              <a:t> able to be handled over the phone: 31±25%</a:t>
            </a:r>
          </a:p>
          <a:p>
            <a:pPr marL="0" indent="0">
              <a:buNone/>
            </a:pPr>
            <a:endParaRPr lang="en-US" sz="2400" dirty="0"/>
          </a:p>
        </p:txBody>
      </p:sp>
      <p:sp>
        <p:nvSpPr>
          <p:cNvPr id="4" name="Rectangle 3">
            <a:extLst>
              <a:ext uri="{FF2B5EF4-FFF2-40B4-BE49-F238E27FC236}">
                <a16:creationId xmlns:a16="http://schemas.microsoft.com/office/drawing/2014/main" id="{0D325C85-C490-8AEA-16C3-3E2F839BA12F}"/>
              </a:ext>
            </a:extLst>
          </p:cNvPr>
          <p:cNvSpPr/>
          <p:nvPr/>
        </p:nvSpPr>
        <p:spPr>
          <a:xfrm>
            <a:off x="707136" y="589280"/>
            <a:ext cx="11078464"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panose="020B0502020104020203"/>
                <a:ea typeface="+mn-ea"/>
                <a:cs typeface="+mn-cs"/>
              </a:rPr>
              <a:t>Comfort level of clinic staff with guiding patients is sub-optimal</a:t>
            </a:r>
          </a:p>
        </p:txBody>
      </p:sp>
    </p:spTree>
    <p:extLst>
      <p:ext uri="{BB962C8B-B14F-4D97-AF65-F5344CB8AC3E}">
        <p14:creationId xmlns:p14="http://schemas.microsoft.com/office/powerpoint/2010/main" val="90227622"/>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7294C-6504-420D-1D8B-C748CF8B3FC4}"/>
              </a:ext>
            </a:extLst>
          </p:cNvPr>
          <p:cNvSpPr>
            <a:spLocks noGrp="1"/>
          </p:cNvSpPr>
          <p:nvPr>
            <p:ph type="title"/>
          </p:nvPr>
        </p:nvSpPr>
        <p:spPr/>
        <p:txBody>
          <a:bodyPr/>
          <a:lstStyle/>
          <a:p>
            <a:r>
              <a:rPr lang="en-US" dirty="0"/>
              <a:t>Identified challenges and goals</a:t>
            </a:r>
          </a:p>
        </p:txBody>
      </p:sp>
      <p:sp>
        <p:nvSpPr>
          <p:cNvPr id="3" name="Content Placeholder 2">
            <a:extLst>
              <a:ext uri="{FF2B5EF4-FFF2-40B4-BE49-F238E27FC236}">
                <a16:creationId xmlns:a16="http://schemas.microsoft.com/office/drawing/2014/main" id="{2B534993-242F-D75D-D73B-CC04C17A2777}"/>
              </a:ext>
            </a:extLst>
          </p:cNvPr>
          <p:cNvSpPr>
            <a:spLocks noGrp="1"/>
          </p:cNvSpPr>
          <p:nvPr>
            <p:ph idx="1"/>
          </p:nvPr>
        </p:nvSpPr>
        <p:spPr>
          <a:xfrm>
            <a:off x="581192" y="2180496"/>
            <a:ext cx="11029615" cy="4561680"/>
          </a:xfrm>
        </p:spPr>
        <p:txBody>
          <a:bodyPr>
            <a:normAutofit/>
          </a:bodyPr>
          <a:lstStyle/>
          <a:p>
            <a:r>
              <a:rPr lang="en-US" dirty="0"/>
              <a:t>Older/outdated materials</a:t>
            </a:r>
          </a:p>
          <a:p>
            <a:r>
              <a:rPr lang="en-US" dirty="0"/>
              <a:t>No systematic approach, taking longer to search for issue or make plan over the phone</a:t>
            </a:r>
          </a:p>
          <a:p>
            <a:r>
              <a:rPr lang="en-US" dirty="0"/>
              <a:t>Over-reliance on patients to know what to do</a:t>
            </a:r>
          </a:p>
          <a:p>
            <a:r>
              <a:rPr lang="en-US" dirty="0"/>
              <a:t>Patients get frustrated on the phone</a:t>
            </a:r>
          </a:p>
          <a:p>
            <a:r>
              <a:rPr lang="en-US" dirty="0"/>
              <a:t>Generic advice for patients after encounter, not targeted to specific patient</a:t>
            </a:r>
          </a:p>
          <a:p>
            <a:pPr marL="0" indent="0">
              <a:buNone/>
            </a:pPr>
            <a:r>
              <a:rPr lang="en-US" b="1" dirty="0"/>
              <a:t>Create protocol that structures approach to patients calling with concern about insulin pump malfunction in order to:</a:t>
            </a:r>
            <a:endParaRPr lang="en-US" dirty="0"/>
          </a:p>
          <a:p>
            <a:pPr marL="795337" lvl="1" indent="-457200">
              <a:buFont typeface="+mj-lt"/>
              <a:buAutoNum type="arabicPeriod"/>
            </a:pPr>
            <a:r>
              <a:rPr lang="en-US" dirty="0"/>
              <a:t>Increase confidence among nursing staff in managing pump malfunction over the phone</a:t>
            </a:r>
          </a:p>
          <a:p>
            <a:pPr marL="795337" lvl="1" indent="-457200">
              <a:buFont typeface="+mj-lt"/>
              <a:buAutoNum type="arabicPeriod"/>
            </a:pPr>
            <a:r>
              <a:rPr lang="en-US" dirty="0"/>
              <a:t>Limit average call time to 10 min or less</a:t>
            </a:r>
          </a:p>
          <a:p>
            <a:pPr marL="795337" lvl="1" indent="-457200">
              <a:buFont typeface="+mj-lt"/>
              <a:buAutoNum type="arabicPeriod"/>
            </a:pPr>
            <a:r>
              <a:rPr lang="en-US" dirty="0"/>
              <a:t>Provide patients with targeted summary/recommendations at encounter end</a:t>
            </a:r>
          </a:p>
          <a:p>
            <a:pPr marL="795337" lvl="1" indent="-457200">
              <a:buFont typeface="+mj-lt"/>
              <a:buAutoNum type="arabicPeriod"/>
            </a:pPr>
            <a:r>
              <a:rPr lang="en-US" dirty="0"/>
              <a:t>Better capture/track data and outcomes</a:t>
            </a:r>
          </a:p>
          <a:p>
            <a:endParaRPr lang="en-US" dirty="0"/>
          </a:p>
        </p:txBody>
      </p:sp>
    </p:spTree>
    <p:extLst>
      <p:ext uri="{BB962C8B-B14F-4D97-AF65-F5344CB8AC3E}">
        <p14:creationId xmlns:p14="http://schemas.microsoft.com/office/powerpoint/2010/main" val="2282221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0350" y="3013503"/>
            <a:ext cx="879348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a:ln>
                  <a:noFill/>
                </a:ln>
                <a:solidFill>
                  <a:srgbClr val="696F70"/>
                </a:solidFill>
                <a:effectLst/>
                <a:uFillTx/>
                <a:latin typeface="Hind Bold"/>
                <a:ea typeface="Hind Bold"/>
                <a:cs typeface="Hind Bold"/>
                <a:sym typeface="Hind Bold"/>
              </a:rPr>
              <a:t>T1D Exchange Updates</a:t>
            </a:r>
          </a:p>
        </p:txBody>
      </p:sp>
    </p:spTree>
    <p:extLst>
      <p:ext uri="{BB962C8B-B14F-4D97-AF65-F5344CB8AC3E}">
        <p14:creationId xmlns:p14="http://schemas.microsoft.com/office/powerpoint/2010/main" val="155396676"/>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E1F0B-0FF4-D50E-138B-537CDCFD06A1}"/>
              </a:ext>
            </a:extLst>
          </p:cNvPr>
          <p:cNvSpPr>
            <a:spLocks noGrp="1"/>
          </p:cNvSpPr>
          <p:nvPr>
            <p:ph type="title"/>
          </p:nvPr>
        </p:nvSpPr>
        <p:spPr/>
        <p:txBody>
          <a:bodyPr>
            <a:normAutofit/>
          </a:bodyPr>
          <a:lstStyle/>
          <a:p>
            <a:r>
              <a:rPr lang="en-US" dirty="0">
                <a:solidFill>
                  <a:srgbClr val="C00000"/>
                </a:solidFill>
              </a:rPr>
              <a:t>Dot phrase: “.PUMPFAIL”</a:t>
            </a:r>
            <a:r>
              <a:rPr lang="en-US" dirty="0"/>
              <a:t>PFAIL”</a:t>
            </a:r>
          </a:p>
        </p:txBody>
      </p:sp>
      <p:sp>
        <p:nvSpPr>
          <p:cNvPr id="3" name="Text Placeholder 2">
            <a:extLst>
              <a:ext uri="{FF2B5EF4-FFF2-40B4-BE49-F238E27FC236}">
                <a16:creationId xmlns:a16="http://schemas.microsoft.com/office/drawing/2014/main" id="{EDAC1434-1CEC-E92F-8777-C599B01E3F09}"/>
              </a:ext>
            </a:extLst>
          </p:cNvPr>
          <p:cNvSpPr>
            <a:spLocks noGrp="1"/>
          </p:cNvSpPr>
          <p:nvPr>
            <p:ph type="body" sz="quarter" idx="10"/>
          </p:nvPr>
        </p:nvSpPr>
        <p:spPr>
          <a:xfrm>
            <a:off x="406400" y="1475915"/>
            <a:ext cx="11379200" cy="5189259"/>
          </a:xfrm>
        </p:spPr>
        <p:txBody>
          <a:bodyPr>
            <a:normAutofit/>
          </a:bodyPr>
          <a:lstStyle/>
          <a:p>
            <a:pPr marL="0" indent="0">
              <a:buNone/>
            </a:pPr>
            <a:r>
              <a:rPr lang="en-US" b="1" i="1" u="sng" dirty="0"/>
              <a:t>Encounter for insulin pump malfunction</a:t>
            </a:r>
          </a:p>
          <a:p>
            <a:pPr marL="0" indent="0">
              <a:buNone/>
            </a:pPr>
            <a:endParaRPr lang="en-US" b="1" i="1" u="sng" dirty="0"/>
          </a:p>
          <a:p>
            <a:pPr marL="609585" indent="-609585">
              <a:buAutoNum type="alphaUcPeriod"/>
            </a:pPr>
            <a:r>
              <a:rPr lang="en-US" dirty="0"/>
              <a:t>Initial assessment (always completed, details on next slide)</a:t>
            </a:r>
          </a:p>
          <a:p>
            <a:pPr marL="609585" indent="-609585">
              <a:buAutoNum type="alphaUcPeriod"/>
            </a:pPr>
            <a:endParaRPr lang="en-US" dirty="0"/>
          </a:p>
          <a:p>
            <a:pPr marL="609585" indent="-609585">
              <a:buAutoNum type="alphaUcPeriod"/>
            </a:pPr>
            <a:r>
              <a:rPr lang="en-US" dirty="0"/>
              <a:t>Persistent hyperglycemia (Requests completion if question 3 from part A is answered, “yes.” Otherwise, auto-populates, “ – none” here.) </a:t>
            </a:r>
          </a:p>
          <a:p>
            <a:pPr marL="609585" indent="-609585">
              <a:buAutoNum type="alphaUcPeriod"/>
            </a:pPr>
            <a:endParaRPr lang="en-US" dirty="0"/>
          </a:p>
          <a:p>
            <a:pPr marL="609585" indent="-609585">
              <a:buAutoNum type="alphaUcPeriod"/>
            </a:pPr>
            <a:r>
              <a:rPr lang="en-US" dirty="0"/>
              <a:t>Pump troubleshooting: “Instructions – type “NA” if step is not applicable. Otherwise use </a:t>
            </a:r>
            <a:r>
              <a:rPr lang="en-US" dirty="0" err="1"/>
              <a:t>dotphrase</a:t>
            </a:r>
            <a:r>
              <a:rPr lang="en-US" dirty="0"/>
              <a:t>, “.PUMPTROUBLE” to complete.” ***</a:t>
            </a:r>
          </a:p>
          <a:p>
            <a:pPr marL="609585" indent="-609585">
              <a:buAutoNum type="alphaUcPeriod"/>
            </a:pPr>
            <a:endParaRPr lang="en-US" dirty="0"/>
          </a:p>
          <a:p>
            <a:pPr marL="609585" indent="-609585">
              <a:buFont typeface="Arial"/>
              <a:buAutoNum type="alphaUcPeriod"/>
            </a:pPr>
            <a:r>
              <a:rPr lang="en-US" dirty="0"/>
              <a:t>Action plan, Summary, and Recommendations: “Instructions – Use </a:t>
            </a:r>
            <a:r>
              <a:rPr lang="en-US" dirty="0" err="1"/>
              <a:t>dotphrase</a:t>
            </a:r>
            <a:r>
              <a:rPr lang="en-US" dirty="0"/>
              <a:t>, “.PUMPACT” to complete. Copy and paste into patient instructions for encounter” ***</a:t>
            </a:r>
          </a:p>
          <a:p>
            <a:pPr marL="609585" indent="-609585">
              <a:buAutoNum type="alphaUcPeriod"/>
            </a:pPr>
            <a:endParaRPr lang="en-US" dirty="0"/>
          </a:p>
        </p:txBody>
      </p:sp>
    </p:spTree>
    <p:extLst>
      <p:ext uri="{BB962C8B-B14F-4D97-AF65-F5344CB8AC3E}">
        <p14:creationId xmlns:p14="http://schemas.microsoft.com/office/powerpoint/2010/main" val="882712934"/>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7BBD6-A19F-643A-77EC-5F024463BD2D}"/>
              </a:ext>
            </a:extLst>
          </p:cNvPr>
          <p:cNvSpPr>
            <a:spLocks noGrp="1"/>
          </p:cNvSpPr>
          <p:nvPr>
            <p:ph type="title"/>
          </p:nvPr>
        </p:nvSpPr>
        <p:spPr>
          <a:xfrm>
            <a:off x="4539487" y="272585"/>
            <a:ext cx="9421412" cy="717291"/>
          </a:xfrm>
        </p:spPr>
        <p:txBody>
          <a:bodyPr>
            <a:normAutofit/>
          </a:bodyPr>
          <a:lstStyle/>
          <a:p>
            <a:r>
              <a:rPr lang="en-US" sz="2600" dirty="0">
                <a:solidFill>
                  <a:srgbClr val="C00000"/>
                </a:solidFill>
              </a:rPr>
              <a:t>A. Initial assessment</a:t>
            </a:r>
          </a:p>
        </p:txBody>
      </p:sp>
      <p:sp>
        <p:nvSpPr>
          <p:cNvPr id="3" name="Text Placeholder 2">
            <a:extLst>
              <a:ext uri="{FF2B5EF4-FFF2-40B4-BE49-F238E27FC236}">
                <a16:creationId xmlns:a16="http://schemas.microsoft.com/office/drawing/2014/main" id="{15A90323-0989-7DC2-0DFB-86A934846A97}"/>
              </a:ext>
            </a:extLst>
          </p:cNvPr>
          <p:cNvSpPr>
            <a:spLocks noGrp="1"/>
          </p:cNvSpPr>
          <p:nvPr>
            <p:ph type="body" sz="quarter" idx="10"/>
          </p:nvPr>
        </p:nvSpPr>
        <p:spPr>
          <a:xfrm>
            <a:off x="406399" y="1273096"/>
            <a:ext cx="4470400" cy="4270296"/>
          </a:xfrm>
        </p:spPr>
        <p:txBody>
          <a:bodyPr>
            <a:noAutofit/>
          </a:bodyPr>
          <a:lstStyle/>
          <a:p>
            <a:pPr marL="0" indent="0">
              <a:buNone/>
            </a:pPr>
            <a:r>
              <a:rPr lang="en-US" sz="1400" b="1" dirty="0"/>
              <a:t>1. Pump/system: (Select Tandem, Medtronic, or </a:t>
            </a:r>
            <a:r>
              <a:rPr lang="en-US" sz="1400" b="1" dirty="0" err="1"/>
              <a:t>Omnipod</a:t>
            </a:r>
            <a:r>
              <a:rPr lang="en-US" sz="1400" b="1" dirty="0"/>
              <a:t>) – Automated? Yes/No</a:t>
            </a:r>
          </a:p>
          <a:p>
            <a:pPr marL="0" indent="0">
              <a:buNone/>
            </a:pPr>
            <a:endParaRPr lang="en-US" sz="1400" dirty="0"/>
          </a:p>
          <a:p>
            <a:pPr marL="0" lvl="2" indent="0" defTabSz="609585">
              <a:spcBef>
                <a:spcPts val="533"/>
              </a:spcBef>
              <a:buSzPct val="110000"/>
              <a:buNone/>
            </a:pPr>
            <a:r>
              <a:rPr lang="en-US" b="1" dirty="0"/>
              <a:t>2. Current glucose and recent trend</a:t>
            </a:r>
          </a:p>
          <a:p>
            <a:pPr>
              <a:buFontTx/>
              <a:buChar char="-"/>
            </a:pPr>
            <a:r>
              <a:rPr lang="en-US" sz="1400" b="1" dirty="0"/>
              <a:t>Glucose *** mg/dl, checked at ***</a:t>
            </a:r>
          </a:p>
          <a:p>
            <a:pPr>
              <a:buFontTx/>
              <a:buChar char="-"/>
            </a:pPr>
            <a:r>
              <a:rPr lang="en-US" sz="1400" b="1" dirty="0"/>
              <a:t>Checked by continuous glucose monitor? yes/no</a:t>
            </a:r>
          </a:p>
          <a:p>
            <a:pPr lvl="1">
              <a:buFontTx/>
              <a:buChar char="-"/>
            </a:pPr>
            <a:r>
              <a:rPr lang="en-US" sz="1400" b="1" dirty="0"/>
              <a:t>If yes --&gt; Select type</a:t>
            </a:r>
          </a:p>
          <a:p>
            <a:pPr lvl="2">
              <a:buFontTx/>
              <a:buChar char="-"/>
            </a:pPr>
            <a:r>
              <a:rPr lang="en-US" b="1" dirty="0"/>
              <a:t>Dexcom --&gt; Select one from associated column on table to the right</a:t>
            </a:r>
          </a:p>
          <a:p>
            <a:pPr lvl="2">
              <a:buFontTx/>
              <a:buChar char="-"/>
            </a:pPr>
            <a:r>
              <a:rPr lang="en-US" b="1" dirty="0"/>
              <a:t>Medtronic --&gt; Select one from associated column on table to the right</a:t>
            </a:r>
          </a:p>
          <a:p>
            <a:pPr lvl="2">
              <a:buFontTx/>
              <a:buChar char="-"/>
            </a:pPr>
            <a:r>
              <a:rPr lang="en-US" b="1" dirty="0"/>
              <a:t>Abbot/Libre --&gt; Select one from associated column on table to the right</a:t>
            </a:r>
          </a:p>
          <a:p>
            <a:pPr lvl="2">
              <a:buFontTx/>
              <a:buChar char="-"/>
            </a:pPr>
            <a:r>
              <a:rPr lang="en-US" b="1" dirty="0" err="1"/>
              <a:t>Eversense</a:t>
            </a:r>
            <a:r>
              <a:rPr lang="en-US" b="1" dirty="0"/>
              <a:t> --&gt; Select one from associated column on table to the right</a:t>
            </a:r>
          </a:p>
          <a:p>
            <a:pPr lvl="2">
              <a:buFontTx/>
              <a:buChar char="-"/>
            </a:pPr>
            <a:r>
              <a:rPr lang="en-US" b="1" dirty="0"/>
              <a:t>Other --&gt; Current trend is ***. </a:t>
            </a:r>
            <a:endParaRPr lang="en-US" dirty="0"/>
          </a:p>
          <a:p>
            <a:endParaRPr lang="en-US" sz="1400" dirty="0"/>
          </a:p>
        </p:txBody>
      </p:sp>
      <p:graphicFrame>
        <p:nvGraphicFramePr>
          <p:cNvPr id="5" name="Table 5">
            <a:extLst>
              <a:ext uri="{FF2B5EF4-FFF2-40B4-BE49-F238E27FC236}">
                <a16:creationId xmlns:a16="http://schemas.microsoft.com/office/drawing/2014/main" id="{84C911CF-11D0-3436-F05A-06908F898D09}"/>
              </a:ext>
            </a:extLst>
          </p:cNvPr>
          <p:cNvGraphicFramePr>
            <a:graphicFrameLocks noGrp="1"/>
          </p:cNvGraphicFramePr>
          <p:nvPr/>
        </p:nvGraphicFramePr>
        <p:xfrm>
          <a:off x="5117103" y="1328409"/>
          <a:ext cx="6639293" cy="4507508"/>
        </p:xfrm>
        <a:graphic>
          <a:graphicData uri="http://schemas.openxmlformats.org/drawingml/2006/table">
            <a:tbl>
              <a:tblPr firstRow="1" bandRow="1">
                <a:tableStyleId>{5C22544A-7EE6-4342-B048-85BDC9FD1C3A}</a:tableStyleId>
              </a:tblPr>
              <a:tblGrid>
                <a:gridCol w="1715436">
                  <a:extLst>
                    <a:ext uri="{9D8B030D-6E8A-4147-A177-3AD203B41FA5}">
                      <a16:colId xmlns:a16="http://schemas.microsoft.com/office/drawing/2014/main" val="1450779680"/>
                    </a:ext>
                  </a:extLst>
                </a:gridCol>
                <a:gridCol w="1715436">
                  <a:extLst>
                    <a:ext uri="{9D8B030D-6E8A-4147-A177-3AD203B41FA5}">
                      <a16:colId xmlns:a16="http://schemas.microsoft.com/office/drawing/2014/main" val="243892997"/>
                    </a:ext>
                  </a:extLst>
                </a:gridCol>
                <a:gridCol w="1731805">
                  <a:extLst>
                    <a:ext uri="{9D8B030D-6E8A-4147-A177-3AD203B41FA5}">
                      <a16:colId xmlns:a16="http://schemas.microsoft.com/office/drawing/2014/main" val="2398240730"/>
                    </a:ext>
                  </a:extLst>
                </a:gridCol>
                <a:gridCol w="1476616">
                  <a:extLst>
                    <a:ext uri="{9D8B030D-6E8A-4147-A177-3AD203B41FA5}">
                      <a16:colId xmlns:a16="http://schemas.microsoft.com/office/drawing/2014/main" val="2217644230"/>
                    </a:ext>
                  </a:extLst>
                </a:gridCol>
              </a:tblGrid>
              <a:tr h="284480">
                <a:tc>
                  <a:txBody>
                    <a:bodyPr/>
                    <a:lstStyle/>
                    <a:p>
                      <a:r>
                        <a:rPr lang="en-US" sz="1100" dirty="0">
                          <a:latin typeface="Helvetica" pitchFamily="2" charset="0"/>
                        </a:rPr>
                        <a:t>Dexcom</a:t>
                      </a:r>
                    </a:p>
                  </a:txBody>
                  <a:tcPr marL="121920" marR="121920" marT="60960" marB="60960"/>
                </a:tc>
                <a:tc>
                  <a:txBody>
                    <a:bodyPr/>
                    <a:lstStyle/>
                    <a:p>
                      <a:r>
                        <a:rPr lang="en-US" sz="1100" dirty="0">
                          <a:latin typeface="Helvetica" pitchFamily="2" charset="0"/>
                        </a:rPr>
                        <a:t>Medtronic</a:t>
                      </a:r>
                    </a:p>
                  </a:txBody>
                  <a:tcPr marL="121920" marR="121920" marT="60960" marB="60960"/>
                </a:tc>
                <a:tc>
                  <a:txBody>
                    <a:bodyPr/>
                    <a:lstStyle/>
                    <a:p>
                      <a:r>
                        <a:rPr lang="en-US" sz="1100" dirty="0">
                          <a:latin typeface="Helvetica" pitchFamily="2" charset="0"/>
                        </a:rPr>
                        <a:t>Abbot/Libre</a:t>
                      </a:r>
                    </a:p>
                  </a:txBody>
                  <a:tcPr marL="121920" marR="121920" marT="60960" marB="60960"/>
                </a:tc>
                <a:tc>
                  <a:txBody>
                    <a:bodyPr/>
                    <a:lstStyle/>
                    <a:p>
                      <a:r>
                        <a:rPr lang="en-US" sz="1100" dirty="0" err="1">
                          <a:latin typeface="Helvetica" pitchFamily="2" charset="0"/>
                        </a:rPr>
                        <a:t>Eversense</a:t>
                      </a:r>
                      <a:endParaRPr lang="en-US" sz="1100" dirty="0">
                        <a:latin typeface="Helvetica" pitchFamily="2" charset="0"/>
                      </a:endParaRPr>
                    </a:p>
                  </a:txBody>
                  <a:tcPr marL="121920" marR="121920" marT="60960" marB="60960"/>
                </a:tc>
                <a:extLst>
                  <a:ext uri="{0D108BD9-81ED-4DB2-BD59-A6C34878D82A}">
                    <a16:rowId xmlns:a16="http://schemas.microsoft.com/office/drawing/2014/main" val="990762002"/>
                  </a:ext>
                </a:extLst>
              </a:tr>
              <a:tr h="46890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latin typeface="Helvetica" pitchFamily="2" charset="0"/>
                        </a:rPr>
                        <a:t>Rising rapidly – double up arrow (&gt;3 mg/dl/min)</a:t>
                      </a:r>
                    </a:p>
                  </a:txBody>
                  <a:tcPr marL="121920" marR="121920" marT="60960" marB="6096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latin typeface="Helvetica" pitchFamily="2" charset="0"/>
                        </a:rPr>
                        <a:t>Rising rapidly – triple up arrow (&gt;3 mg/dl/min)</a:t>
                      </a:r>
                    </a:p>
                  </a:txBody>
                  <a:tcPr marL="121920" marR="121920" marT="60960" marB="6096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latin typeface="Helvetica" pitchFamily="2" charset="0"/>
                      </a:endParaRPr>
                    </a:p>
                  </a:txBody>
                  <a:tcPr marL="121920" marR="121920" marT="60960" marB="60960"/>
                </a:tc>
                <a:tc>
                  <a:txBody>
                    <a:bodyPr/>
                    <a:lstStyle/>
                    <a:p>
                      <a:endParaRPr lang="en-US" sz="1100">
                        <a:latin typeface="Helvetica" pitchFamily="2" charset="0"/>
                      </a:endParaRPr>
                    </a:p>
                  </a:txBody>
                  <a:tcPr marL="121920" marR="121920" marT="60960" marB="60960"/>
                </a:tc>
                <a:extLst>
                  <a:ext uri="{0D108BD9-81ED-4DB2-BD59-A6C34878D82A}">
                    <a16:rowId xmlns:a16="http://schemas.microsoft.com/office/drawing/2014/main" val="931679770"/>
                  </a:ext>
                </a:extLst>
              </a:tr>
              <a:tr h="468908">
                <a:tc>
                  <a:txBody>
                    <a:bodyPr/>
                    <a:lstStyle/>
                    <a:p>
                      <a:r>
                        <a:rPr lang="en-US" sz="1100" dirty="0">
                          <a:latin typeface="Helvetica" pitchFamily="2" charset="0"/>
                        </a:rPr>
                        <a:t>Rising – single up arrow (2-3 mg/dl/min)</a:t>
                      </a:r>
                    </a:p>
                  </a:txBody>
                  <a:tcPr marL="121920" marR="121920" marT="60960" marB="60960"/>
                </a:tc>
                <a:tc>
                  <a:txBody>
                    <a:bodyPr/>
                    <a:lstStyle/>
                    <a:p>
                      <a:r>
                        <a:rPr lang="en-US" sz="1100" dirty="0">
                          <a:latin typeface="Helvetica" pitchFamily="2" charset="0"/>
                        </a:rPr>
                        <a:t>Rising – double up arrow (2-3 mg/dl/min)</a:t>
                      </a:r>
                    </a:p>
                  </a:txBody>
                  <a:tcPr marL="121920" marR="121920" marT="60960" marB="60960"/>
                </a:tc>
                <a:tc>
                  <a:txBody>
                    <a:bodyPr/>
                    <a:lstStyle/>
                    <a:p>
                      <a:r>
                        <a:rPr lang="en-US" sz="1100" dirty="0">
                          <a:latin typeface="Helvetica" pitchFamily="2" charset="0"/>
                        </a:rPr>
                        <a:t>Rising – up arrow (&gt;2 mg/dl/min)</a:t>
                      </a:r>
                    </a:p>
                  </a:txBody>
                  <a:tcPr marL="121920" marR="121920" marT="60960" marB="60960"/>
                </a:tc>
                <a:tc>
                  <a:txBody>
                    <a:bodyPr/>
                    <a:lstStyle/>
                    <a:p>
                      <a:r>
                        <a:rPr lang="en-US" sz="1100" dirty="0">
                          <a:latin typeface="Helvetica" pitchFamily="2" charset="0"/>
                        </a:rPr>
                        <a:t>Rising – up arrow (&gt;2 mg/dl/min)</a:t>
                      </a:r>
                    </a:p>
                  </a:txBody>
                  <a:tcPr marL="121920" marR="121920" marT="60960" marB="60960"/>
                </a:tc>
                <a:extLst>
                  <a:ext uri="{0D108BD9-81ED-4DB2-BD59-A6C34878D82A}">
                    <a16:rowId xmlns:a16="http://schemas.microsoft.com/office/drawing/2014/main" val="1943392727"/>
                  </a:ext>
                </a:extLst>
              </a:tr>
              <a:tr h="609600">
                <a:tc>
                  <a:txBody>
                    <a:bodyPr/>
                    <a:lstStyle/>
                    <a:p>
                      <a:r>
                        <a:rPr lang="en-US" sz="1100" dirty="0">
                          <a:latin typeface="Helvetica" pitchFamily="2" charset="0"/>
                        </a:rPr>
                        <a:t>Rising slowly – oblique up arrow (1-2 mg/dl/min)</a:t>
                      </a:r>
                    </a:p>
                  </a:txBody>
                  <a:tcPr marL="121920" marR="121920" marT="60960" marB="60960"/>
                </a:tc>
                <a:tc>
                  <a:txBody>
                    <a:bodyPr/>
                    <a:lstStyle/>
                    <a:p>
                      <a:r>
                        <a:rPr lang="en-US" sz="1100" dirty="0">
                          <a:latin typeface="Helvetica" pitchFamily="2" charset="0"/>
                        </a:rPr>
                        <a:t>Rising slowly – single up arrow (1-2 mg/dl/min)</a:t>
                      </a:r>
                    </a:p>
                  </a:txBody>
                  <a:tcPr marL="121920" marR="121920" marT="60960" marB="60960"/>
                </a:tc>
                <a:tc>
                  <a:txBody>
                    <a:bodyPr/>
                    <a:lstStyle/>
                    <a:p>
                      <a:r>
                        <a:rPr lang="en-US" sz="1100" dirty="0">
                          <a:latin typeface="Helvetica" pitchFamily="2" charset="0"/>
                        </a:rPr>
                        <a:t>Rising slowly – oblique up arrow (1-2 mg/dl/min)</a:t>
                      </a:r>
                    </a:p>
                  </a:txBody>
                  <a:tcPr marL="121920" marR="121920" marT="60960" marB="60960"/>
                </a:tc>
                <a:tc>
                  <a:txBody>
                    <a:bodyPr/>
                    <a:lstStyle/>
                    <a:p>
                      <a:r>
                        <a:rPr lang="en-US" sz="1100" dirty="0">
                          <a:latin typeface="Helvetica" pitchFamily="2" charset="0"/>
                        </a:rPr>
                        <a:t>Rising slowly – oblique up arrow (1-2 mg/dl/min)</a:t>
                      </a:r>
                    </a:p>
                  </a:txBody>
                  <a:tcPr marL="121920" marR="121920" marT="60960" marB="60960"/>
                </a:tc>
                <a:extLst>
                  <a:ext uri="{0D108BD9-81ED-4DB2-BD59-A6C34878D82A}">
                    <a16:rowId xmlns:a16="http://schemas.microsoft.com/office/drawing/2014/main" val="2257230667"/>
                  </a:ext>
                </a:extLst>
              </a:tr>
              <a:tr h="609600">
                <a:tc>
                  <a:txBody>
                    <a:bodyPr/>
                    <a:lstStyle/>
                    <a:p>
                      <a:r>
                        <a:rPr lang="en-US" sz="1100" dirty="0">
                          <a:latin typeface="Helvetica" pitchFamily="2" charset="0"/>
                        </a:rPr>
                        <a:t>Steady – Horizontal arrow (&lt;1 mg/dl/min)</a:t>
                      </a:r>
                    </a:p>
                  </a:txBody>
                  <a:tcPr marL="121920" marR="121920" marT="60960" marB="60960"/>
                </a:tc>
                <a:tc>
                  <a:txBody>
                    <a:bodyPr/>
                    <a:lstStyle/>
                    <a:p>
                      <a:r>
                        <a:rPr lang="en-US" sz="1100" dirty="0">
                          <a:latin typeface="Helvetica" pitchFamily="2" charset="0"/>
                        </a:rPr>
                        <a:t>Steady – Horizontal arrow (&lt;1 mg/dl/min)</a:t>
                      </a:r>
                    </a:p>
                  </a:txBody>
                  <a:tcPr marL="121920" marR="121920" marT="60960" marB="60960"/>
                </a:tc>
                <a:tc>
                  <a:txBody>
                    <a:bodyPr/>
                    <a:lstStyle/>
                    <a:p>
                      <a:r>
                        <a:rPr lang="en-US" sz="1100" dirty="0">
                          <a:latin typeface="Helvetica" pitchFamily="2" charset="0"/>
                        </a:rPr>
                        <a:t>Steady – Horizontal arrow (&lt;1 mg/dl/min)</a:t>
                      </a:r>
                    </a:p>
                  </a:txBody>
                  <a:tcPr marL="121920" marR="121920" marT="60960" marB="60960"/>
                </a:tc>
                <a:tc>
                  <a:txBody>
                    <a:bodyPr/>
                    <a:lstStyle/>
                    <a:p>
                      <a:r>
                        <a:rPr lang="en-US" sz="1100" dirty="0">
                          <a:latin typeface="Helvetica" pitchFamily="2" charset="0"/>
                        </a:rPr>
                        <a:t>Steady – Horizontal arrow (&lt;1 mg/dl/min)</a:t>
                      </a:r>
                    </a:p>
                  </a:txBody>
                  <a:tcPr marL="121920" marR="121920" marT="60960" marB="60960"/>
                </a:tc>
                <a:extLst>
                  <a:ext uri="{0D108BD9-81ED-4DB2-BD59-A6C34878D82A}">
                    <a16:rowId xmlns:a16="http://schemas.microsoft.com/office/drawing/2014/main" val="27310146"/>
                  </a:ext>
                </a:extLst>
              </a:tr>
              <a:tr h="609600">
                <a:tc>
                  <a:txBody>
                    <a:bodyPr/>
                    <a:lstStyle/>
                    <a:p>
                      <a:r>
                        <a:rPr lang="en-US" sz="1100" dirty="0">
                          <a:latin typeface="Helvetica" pitchFamily="2" charset="0"/>
                        </a:rPr>
                        <a:t>Falling slowly – oblique down arrow  (1-2 mg/dl/min)</a:t>
                      </a:r>
                    </a:p>
                  </a:txBody>
                  <a:tcPr marL="121920" marR="121920" marT="60960" marB="60960"/>
                </a:tc>
                <a:tc>
                  <a:txBody>
                    <a:bodyPr/>
                    <a:lstStyle/>
                    <a:p>
                      <a:r>
                        <a:rPr lang="en-US" sz="1100" dirty="0">
                          <a:latin typeface="Helvetica" pitchFamily="2" charset="0"/>
                        </a:rPr>
                        <a:t>Falling slowly – single down arrow  (1-2 mg/dl/min)</a:t>
                      </a:r>
                    </a:p>
                  </a:txBody>
                  <a:tcPr marL="121920" marR="121920" marT="60960" marB="60960"/>
                </a:tc>
                <a:tc>
                  <a:txBody>
                    <a:bodyPr/>
                    <a:lstStyle/>
                    <a:p>
                      <a:r>
                        <a:rPr lang="en-US" sz="1100" dirty="0">
                          <a:latin typeface="Helvetica" pitchFamily="2" charset="0"/>
                        </a:rPr>
                        <a:t>Falling slowly – oblique down arrow  (1-2 mg/dl/min)</a:t>
                      </a:r>
                    </a:p>
                  </a:txBody>
                  <a:tcPr marL="121920" marR="121920" marT="60960" marB="60960"/>
                </a:tc>
                <a:tc>
                  <a:txBody>
                    <a:bodyPr/>
                    <a:lstStyle/>
                    <a:p>
                      <a:r>
                        <a:rPr lang="en-US" sz="1100" dirty="0">
                          <a:latin typeface="Helvetica" pitchFamily="2" charset="0"/>
                        </a:rPr>
                        <a:t>Falling slowly – oblique down arrow  (1-2 mg/dl/min)</a:t>
                      </a:r>
                    </a:p>
                  </a:txBody>
                  <a:tcPr marL="121920" marR="121920" marT="60960" marB="60960"/>
                </a:tc>
                <a:extLst>
                  <a:ext uri="{0D108BD9-81ED-4DB2-BD59-A6C34878D82A}">
                    <a16:rowId xmlns:a16="http://schemas.microsoft.com/office/drawing/2014/main" val="105640619"/>
                  </a:ext>
                </a:extLst>
              </a:tr>
              <a:tr h="609600">
                <a:tc>
                  <a:txBody>
                    <a:bodyPr/>
                    <a:lstStyle/>
                    <a:p>
                      <a:r>
                        <a:rPr lang="en-US" sz="1100" dirty="0">
                          <a:latin typeface="Helvetica" pitchFamily="2" charset="0"/>
                        </a:rPr>
                        <a:t>Falling – single down arrow (2-3 mg/dl/min)</a:t>
                      </a:r>
                    </a:p>
                  </a:txBody>
                  <a:tcPr marL="121920" marR="121920" marT="60960" marB="60960"/>
                </a:tc>
                <a:tc>
                  <a:txBody>
                    <a:bodyPr/>
                    <a:lstStyle/>
                    <a:p>
                      <a:r>
                        <a:rPr lang="en-US" sz="1100" dirty="0">
                          <a:latin typeface="Helvetica" pitchFamily="2" charset="0"/>
                        </a:rPr>
                        <a:t>Falling – double down arrow (2-3 mg/dl/min)</a:t>
                      </a:r>
                    </a:p>
                  </a:txBody>
                  <a:tcPr marL="121920" marR="121920" marT="60960" marB="60960"/>
                </a:tc>
                <a:tc>
                  <a:txBody>
                    <a:bodyPr/>
                    <a:lstStyle/>
                    <a:p>
                      <a:r>
                        <a:rPr lang="en-US" sz="1100" dirty="0">
                          <a:latin typeface="Helvetica" pitchFamily="2" charset="0"/>
                        </a:rPr>
                        <a:t>Falling – single down arrow (&gt;2 mg/dl/min)</a:t>
                      </a:r>
                    </a:p>
                  </a:txBody>
                  <a:tcPr marL="121920" marR="121920" marT="60960" marB="60960"/>
                </a:tc>
                <a:tc>
                  <a:txBody>
                    <a:bodyPr/>
                    <a:lstStyle/>
                    <a:p>
                      <a:r>
                        <a:rPr lang="en-US" sz="1100" dirty="0">
                          <a:latin typeface="Helvetica" pitchFamily="2" charset="0"/>
                        </a:rPr>
                        <a:t>Falling – single down arrow (&gt;2 mg/dl/min)</a:t>
                      </a:r>
                    </a:p>
                  </a:txBody>
                  <a:tcPr marL="121920" marR="121920" marT="60960" marB="60960"/>
                </a:tc>
                <a:extLst>
                  <a:ext uri="{0D108BD9-81ED-4DB2-BD59-A6C34878D82A}">
                    <a16:rowId xmlns:a16="http://schemas.microsoft.com/office/drawing/2014/main" val="2352502263"/>
                  </a:ext>
                </a:extLst>
              </a:tr>
              <a:tr h="609600">
                <a:tc>
                  <a:txBody>
                    <a:bodyPr/>
                    <a:lstStyle/>
                    <a:p>
                      <a:r>
                        <a:rPr lang="en-US" sz="1100" dirty="0">
                          <a:latin typeface="Helvetica" pitchFamily="2" charset="0"/>
                        </a:rPr>
                        <a:t>Falling rapidly – double down arrow &gt;3 mg/dl/min)</a:t>
                      </a:r>
                    </a:p>
                  </a:txBody>
                  <a:tcPr marL="121920" marR="121920" marT="60960" marB="60960"/>
                </a:tc>
                <a:tc>
                  <a:txBody>
                    <a:bodyPr/>
                    <a:lstStyle/>
                    <a:p>
                      <a:r>
                        <a:rPr lang="en-US" sz="1100" dirty="0">
                          <a:latin typeface="Helvetica" pitchFamily="2" charset="0"/>
                        </a:rPr>
                        <a:t>Falling rapidly – triple down arrow &gt;3 mg/dl/min)</a:t>
                      </a:r>
                    </a:p>
                  </a:txBody>
                  <a:tcPr marL="121920" marR="121920" marT="60960" marB="60960"/>
                </a:tc>
                <a:tc>
                  <a:txBody>
                    <a:bodyPr/>
                    <a:lstStyle/>
                    <a:p>
                      <a:endParaRPr lang="en-US" sz="1100" dirty="0">
                        <a:latin typeface="Helvetica" pitchFamily="2" charset="0"/>
                      </a:endParaRPr>
                    </a:p>
                  </a:txBody>
                  <a:tcPr marL="121920" marR="121920" marT="60960" marB="60960"/>
                </a:tc>
                <a:tc>
                  <a:txBody>
                    <a:bodyPr/>
                    <a:lstStyle/>
                    <a:p>
                      <a:endParaRPr lang="en-US" sz="1100" dirty="0">
                        <a:latin typeface="Helvetica" pitchFamily="2" charset="0"/>
                      </a:endParaRPr>
                    </a:p>
                  </a:txBody>
                  <a:tcPr marL="121920" marR="121920" marT="60960" marB="60960"/>
                </a:tc>
                <a:extLst>
                  <a:ext uri="{0D108BD9-81ED-4DB2-BD59-A6C34878D82A}">
                    <a16:rowId xmlns:a16="http://schemas.microsoft.com/office/drawing/2014/main" val="3317290615"/>
                  </a:ext>
                </a:extLst>
              </a:tr>
            </a:tbl>
          </a:graphicData>
        </a:graphic>
      </p:graphicFrame>
      <p:sp>
        <p:nvSpPr>
          <p:cNvPr id="8" name="Text Placeholder 2">
            <a:extLst>
              <a:ext uri="{FF2B5EF4-FFF2-40B4-BE49-F238E27FC236}">
                <a16:creationId xmlns:a16="http://schemas.microsoft.com/office/drawing/2014/main" id="{69513A04-598D-DA94-CCE9-C1BD8D16B8B7}"/>
              </a:ext>
            </a:extLst>
          </p:cNvPr>
          <p:cNvSpPr txBox="1">
            <a:spLocks/>
          </p:cNvSpPr>
          <p:nvPr/>
        </p:nvSpPr>
        <p:spPr>
          <a:xfrm>
            <a:off x="567563" y="5684049"/>
            <a:ext cx="7531235" cy="1018259"/>
          </a:xfrm>
          <a:prstGeom prst="rect">
            <a:avLst/>
          </a:prstGeom>
        </p:spPr>
        <p:txBody>
          <a:bodyPr vert="horz" lIns="121920" tIns="60960" rIns="121920" bIns="60960" rtlCol="0">
            <a:noAutofit/>
          </a:bodyPr>
          <a:lstStyle>
            <a:lvl1pPr marL="233363" indent="-233363" algn="l" defTabSz="457200" rtl="0" eaLnBrk="1" latinLnBrk="0" hangingPunct="1">
              <a:lnSpc>
                <a:spcPct val="90000"/>
              </a:lnSpc>
              <a:spcBef>
                <a:spcPts val="400"/>
              </a:spcBef>
              <a:spcAft>
                <a:spcPts val="400"/>
              </a:spcAft>
              <a:buSzPct val="110000"/>
              <a:buFont typeface="Arial"/>
              <a:buChar char="•"/>
              <a:defRPr sz="2000" b="0" i="0" kern="1200">
                <a:solidFill>
                  <a:srgbClr val="262626"/>
                </a:solidFill>
                <a:latin typeface="Helvetica Light"/>
                <a:ea typeface="+mn-ea"/>
                <a:cs typeface="Helvetica Light"/>
              </a:defRPr>
            </a:lvl1pPr>
            <a:lvl2pPr marL="571500" indent="-233363" algn="l" defTabSz="457200" rtl="0" eaLnBrk="1" latinLnBrk="0" hangingPunct="1">
              <a:lnSpc>
                <a:spcPct val="90000"/>
              </a:lnSpc>
              <a:spcBef>
                <a:spcPts val="0"/>
              </a:spcBef>
              <a:spcAft>
                <a:spcPts val="400"/>
              </a:spcAft>
              <a:buFont typeface="Arial"/>
              <a:buChar char="–"/>
              <a:defRPr sz="1800" b="0" i="0" kern="1200">
                <a:solidFill>
                  <a:srgbClr val="262626"/>
                </a:solidFill>
                <a:latin typeface="Helvetica Light"/>
                <a:ea typeface="+mn-ea"/>
                <a:cs typeface="Helvetica Light"/>
              </a:defRPr>
            </a:lvl2pPr>
            <a:lvl3pPr marL="800100" indent="-228600" algn="l" defTabSz="454025" rtl="0" eaLnBrk="1" latinLnBrk="0" hangingPunct="1">
              <a:lnSpc>
                <a:spcPct val="90000"/>
              </a:lnSpc>
              <a:spcBef>
                <a:spcPts val="0"/>
              </a:spcBef>
              <a:spcAft>
                <a:spcPts val="400"/>
              </a:spcAft>
              <a:buSzPct val="80000"/>
              <a:buFont typeface="Arial"/>
              <a:buChar char="•"/>
              <a:defRPr sz="1800" b="0" i="0" kern="1200">
                <a:solidFill>
                  <a:srgbClr val="262626"/>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2" indent="0" algn="l" defTabSz="609585" rtl="0" eaLnBrk="1" fontAlgn="auto" latinLnBrk="0" hangingPunct="1">
              <a:lnSpc>
                <a:spcPct val="90000"/>
              </a:lnSpc>
              <a:spcBef>
                <a:spcPts val="533"/>
              </a:spcBef>
              <a:spcAft>
                <a:spcPts val="400"/>
              </a:spcAft>
              <a:buClrTx/>
              <a:buSzPct val="110000"/>
              <a:buFont typeface="Arial"/>
              <a:buNone/>
              <a:tabLst/>
              <a:defRPr/>
            </a:pPr>
            <a:r>
              <a:rPr kumimoji="0" lang="en-US" sz="1400" b="1" i="0" u="none" strike="noStrike" kern="1200" cap="none" spc="0" normalizeH="0" baseline="0" noProof="0" dirty="0">
                <a:ln>
                  <a:noFill/>
                </a:ln>
                <a:solidFill>
                  <a:srgbClr val="262626"/>
                </a:solidFill>
                <a:effectLst/>
                <a:uLnTx/>
                <a:uFillTx/>
                <a:latin typeface="Helvetica Light"/>
                <a:ea typeface="+mn-ea"/>
              </a:rPr>
              <a:t>3. Has there been persistent hyperglycemia? Yes/No</a:t>
            </a:r>
          </a:p>
          <a:p>
            <a:pPr marL="380990" marR="0" lvl="2" indent="-380990" algn="l" defTabSz="609585" rtl="0" eaLnBrk="1" fontAlgn="auto" latinLnBrk="0" hangingPunct="1">
              <a:lnSpc>
                <a:spcPct val="90000"/>
              </a:lnSpc>
              <a:spcBef>
                <a:spcPts val="533"/>
              </a:spcBef>
              <a:spcAft>
                <a:spcPts val="400"/>
              </a:spcAft>
              <a:buClrTx/>
              <a:buSzPct val="110000"/>
              <a:buFontTx/>
              <a:buChar char="-"/>
              <a:tabLst/>
              <a:defRPr/>
            </a:pPr>
            <a:r>
              <a:rPr kumimoji="0" lang="en-US" sz="1400" b="1" i="0" u="none" strike="noStrike" kern="1200" cap="none" spc="0" normalizeH="0" baseline="0" noProof="0" dirty="0">
                <a:ln>
                  <a:noFill/>
                </a:ln>
                <a:solidFill>
                  <a:srgbClr val="262626"/>
                </a:solidFill>
                <a:effectLst/>
                <a:uLnTx/>
                <a:uFillTx/>
                <a:latin typeface="Helvetica Light"/>
                <a:ea typeface="+mn-ea"/>
              </a:rPr>
              <a:t>Glucose &gt;250 mg/dL &gt;2 hours after last meal bolus</a:t>
            </a:r>
          </a:p>
          <a:p>
            <a:pPr marL="380990" marR="0" lvl="2" indent="-380990" algn="l" defTabSz="609585" rtl="0" eaLnBrk="1" fontAlgn="auto" latinLnBrk="0" hangingPunct="1">
              <a:lnSpc>
                <a:spcPct val="90000"/>
              </a:lnSpc>
              <a:spcBef>
                <a:spcPts val="533"/>
              </a:spcBef>
              <a:spcAft>
                <a:spcPts val="400"/>
              </a:spcAft>
              <a:buClrTx/>
              <a:buSzPct val="110000"/>
              <a:buFontTx/>
              <a:buChar char="-"/>
              <a:tabLst/>
              <a:defRPr/>
            </a:pPr>
            <a:r>
              <a:rPr kumimoji="0" lang="en-US" sz="1400" b="1" i="0" u="none" strike="noStrike" kern="1200" cap="none" spc="0" normalizeH="0" baseline="0" noProof="0" dirty="0">
                <a:ln>
                  <a:noFill/>
                </a:ln>
                <a:solidFill>
                  <a:srgbClr val="262626"/>
                </a:solidFill>
                <a:effectLst/>
                <a:uLnTx/>
                <a:uFillTx/>
                <a:latin typeface="Helvetica Light"/>
                <a:ea typeface="+mn-ea"/>
              </a:rPr>
              <a:t>Glucose not corrected by ≥50 mg/dl one hour after last correction bolus</a:t>
            </a:r>
          </a:p>
          <a:p>
            <a:pPr marL="800100" marR="0" lvl="2" indent="-228600" algn="l" defTabSz="454025" rtl="0" eaLnBrk="1" fontAlgn="auto" latinLnBrk="0" hangingPunct="1">
              <a:lnSpc>
                <a:spcPct val="90000"/>
              </a:lnSpc>
              <a:spcBef>
                <a:spcPts val="0"/>
              </a:spcBef>
              <a:spcAft>
                <a:spcPts val="400"/>
              </a:spcAft>
              <a:buClrTx/>
              <a:buSzPct val="80000"/>
              <a:buFontTx/>
              <a:buChar char="-"/>
              <a:tabLst/>
              <a:defRPr/>
            </a:pPr>
            <a:endParaRPr kumimoji="0" lang="en-US" sz="1400" b="0" i="0" u="none" strike="noStrike" kern="1200" cap="none" spc="0" normalizeH="0" baseline="0" noProof="0" dirty="0">
              <a:ln>
                <a:noFill/>
              </a:ln>
              <a:solidFill>
                <a:srgbClr val="262626"/>
              </a:solidFill>
              <a:effectLst/>
              <a:uLnTx/>
              <a:uFillTx/>
              <a:latin typeface="Helvetica Light"/>
              <a:ea typeface="+mn-ea"/>
            </a:endParaRPr>
          </a:p>
          <a:p>
            <a:pPr marL="233363" marR="0" lvl="0" indent="-233363" algn="l" defTabSz="457200" rtl="0" eaLnBrk="1" fontAlgn="auto" latinLnBrk="0" hangingPunct="1">
              <a:lnSpc>
                <a:spcPct val="90000"/>
              </a:lnSpc>
              <a:spcBef>
                <a:spcPts val="400"/>
              </a:spcBef>
              <a:spcAft>
                <a:spcPts val="400"/>
              </a:spcAft>
              <a:buClrTx/>
              <a:buSzPct val="110000"/>
              <a:buFont typeface="Arial"/>
              <a:buChar char="•"/>
              <a:tabLst/>
              <a:defRPr/>
            </a:pPr>
            <a:endParaRPr kumimoji="0" lang="en-US" sz="1400" b="0" i="0" u="none" strike="noStrike" kern="1200" cap="none" spc="0" normalizeH="0" baseline="0" noProof="0" dirty="0">
              <a:ln>
                <a:noFill/>
              </a:ln>
              <a:solidFill>
                <a:srgbClr val="262626"/>
              </a:solidFill>
              <a:effectLst/>
              <a:uLnTx/>
              <a:uFillTx/>
              <a:latin typeface="Helvetica Light"/>
              <a:ea typeface="+mn-ea"/>
            </a:endParaRPr>
          </a:p>
        </p:txBody>
      </p:sp>
    </p:spTree>
    <p:extLst>
      <p:ext uri="{BB962C8B-B14F-4D97-AF65-F5344CB8AC3E}">
        <p14:creationId xmlns:p14="http://schemas.microsoft.com/office/powerpoint/2010/main" val="1463759665"/>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F7BDA-278B-7F88-43AC-2F72BE4A1EAD}"/>
              </a:ext>
            </a:extLst>
          </p:cNvPr>
          <p:cNvSpPr>
            <a:spLocks noGrp="1"/>
          </p:cNvSpPr>
          <p:nvPr>
            <p:ph type="title"/>
          </p:nvPr>
        </p:nvSpPr>
        <p:spPr>
          <a:xfrm>
            <a:off x="363993" y="222811"/>
            <a:ext cx="11191903" cy="935429"/>
          </a:xfrm>
        </p:spPr>
        <p:txBody>
          <a:bodyPr/>
          <a:lstStyle/>
          <a:p>
            <a:r>
              <a:rPr lang="en-US" dirty="0"/>
              <a:t>B. </a:t>
            </a:r>
            <a:r>
              <a:rPr lang="en-US" dirty="0">
                <a:solidFill>
                  <a:srgbClr val="C00000"/>
                </a:solidFill>
              </a:rPr>
              <a:t>b. Persistent hyperglycemia: Assess symptoms and ketones</a:t>
            </a:r>
          </a:p>
        </p:txBody>
      </p:sp>
      <p:sp>
        <p:nvSpPr>
          <p:cNvPr id="41" name="Text Placeholder 2">
            <a:extLst>
              <a:ext uri="{FF2B5EF4-FFF2-40B4-BE49-F238E27FC236}">
                <a16:creationId xmlns:a16="http://schemas.microsoft.com/office/drawing/2014/main" id="{4F27B4A3-4D00-2B2F-AAEA-BACF031E0C25}"/>
              </a:ext>
            </a:extLst>
          </p:cNvPr>
          <p:cNvSpPr>
            <a:spLocks noGrp="1"/>
          </p:cNvSpPr>
          <p:nvPr>
            <p:ph type="body" sz="quarter" idx="10"/>
          </p:nvPr>
        </p:nvSpPr>
        <p:spPr>
          <a:xfrm>
            <a:off x="620889" y="1627921"/>
            <a:ext cx="10950223" cy="5230079"/>
          </a:xfrm>
        </p:spPr>
        <p:txBody>
          <a:bodyPr>
            <a:noAutofit/>
          </a:bodyPr>
          <a:lstStyle/>
          <a:p>
            <a:pPr marL="0" indent="0">
              <a:buNone/>
            </a:pPr>
            <a:r>
              <a:rPr lang="en-US" sz="2400" b="1" dirty="0"/>
              <a:t>1. Symptoms and ketones assessed, as below</a:t>
            </a:r>
          </a:p>
          <a:p>
            <a:pPr>
              <a:buFontTx/>
              <a:buChar char="-"/>
            </a:pPr>
            <a:r>
              <a:rPr lang="en-US" sz="2400" dirty="0"/>
              <a:t>Minor symptoms: Patient reports [ ] Thirst, [ ] Frequent urination, [ ] Nausea (uses check boxes, not drop down multi-select)</a:t>
            </a:r>
          </a:p>
          <a:p>
            <a:pPr>
              <a:buFontTx/>
              <a:buChar char="-"/>
            </a:pPr>
            <a:r>
              <a:rPr lang="en-US" sz="2400" dirty="0"/>
              <a:t>Major symptoms: Patient reports [ ] Vomiting, [ ] Blurry vision, [ ] Confusion, [ ] Weakness, [ ] Tiredness, [ ] Labored or rapid deep breathing</a:t>
            </a:r>
          </a:p>
          <a:p>
            <a:pPr>
              <a:buFontTx/>
              <a:buChar char="-"/>
            </a:pPr>
            <a:r>
              <a:rPr lang="en-US" sz="2400" dirty="0"/>
              <a:t>Ketones were [select from single-selection drop down: “checked” OR “not checked.” Result: (If “checked” --&gt; select “Blood” and/or “Urine”; If “not checked” --&gt; populate “NA, not checked because ***”)</a:t>
            </a:r>
          </a:p>
          <a:p>
            <a:pPr lvl="2">
              <a:buFontTx/>
              <a:buChar char="-"/>
            </a:pPr>
            <a:r>
              <a:rPr lang="en-US" dirty="0"/>
              <a:t>If “Blood” selected, add “ – *** mmol/L” to the right</a:t>
            </a:r>
          </a:p>
          <a:p>
            <a:pPr lvl="2">
              <a:buFontTx/>
              <a:buChar char="-"/>
            </a:pPr>
            <a:r>
              <a:rPr lang="en-US" dirty="0"/>
              <a:t>If “Urine” selected, add “ – ***” to the right</a:t>
            </a:r>
          </a:p>
          <a:p>
            <a:pPr lvl="2">
              <a:buFontTx/>
              <a:buChar char="-"/>
            </a:pPr>
            <a:endParaRPr lang="en-US" dirty="0"/>
          </a:p>
          <a:p>
            <a:pPr marL="0" indent="0">
              <a:buNone/>
            </a:pPr>
            <a:r>
              <a:rPr lang="en-US" sz="2400" b="1" dirty="0"/>
              <a:t>2. Hyperglycemia managed per clinic algorithm</a:t>
            </a:r>
          </a:p>
          <a:p>
            <a:pPr lvl="2">
              <a:buFontTx/>
              <a:buChar char="-"/>
            </a:pPr>
            <a:endParaRPr lang="en-US" dirty="0"/>
          </a:p>
        </p:txBody>
      </p:sp>
    </p:spTree>
    <p:extLst>
      <p:ext uri="{BB962C8B-B14F-4D97-AF65-F5344CB8AC3E}">
        <p14:creationId xmlns:p14="http://schemas.microsoft.com/office/powerpoint/2010/main" val="498654972"/>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70F73868-8FAC-391F-448A-F955F09BB4DC}"/>
              </a:ext>
            </a:extLst>
          </p:cNvPr>
          <p:cNvSpPr/>
          <p:nvPr/>
        </p:nvSpPr>
        <p:spPr>
          <a:xfrm>
            <a:off x="9751940" y="5859164"/>
            <a:ext cx="2335981" cy="9725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1" name="Rounded Rectangle 20">
            <a:extLst>
              <a:ext uri="{FF2B5EF4-FFF2-40B4-BE49-F238E27FC236}">
                <a16:creationId xmlns:a16="http://schemas.microsoft.com/office/drawing/2014/main" id="{4BCF1C21-4BCA-8EB7-F740-C78CCBC1BC98}"/>
              </a:ext>
            </a:extLst>
          </p:cNvPr>
          <p:cNvSpPr/>
          <p:nvPr/>
        </p:nvSpPr>
        <p:spPr>
          <a:xfrm>
            <a:off x="657307" y="2474865"/>
            <a:ext cx="2573757" cy="837520"/>
          </a:xfrm>
          <a:prstGeom prst="roundRect">
            <a:avLst/>
          </a:prstGeom>
          <a:solidFill>
            <a:schemeClr val="accent6">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2" name="Rounded Rectangle 21">
            <a:extLst>
              <a:ext uri="{FF2B5EF4-FFF2-40B4-BE49-F238E27FC236}">
                <a16:creationId xmlns:a16="http://schemas.microsoft.com/office/drawing/2014/main" id="{4342E8EE-36A8-80DF-979B-56767BBA17D7}"/>
              </a:ext>
            </a:extLst>
          </p:cNvPr>
          <p:cNvSpPr/>
          <p:nvPr/>
        </p:nvSpPr>
        <p:spPr>
          <a:xfrm>
            <a:off x="646706" y="3386681"/>
            <a:ext cx="2573757" cy="837520"/>
          </a:xfrm>
          <a:prstGeom prst="roundRect">
            <a:avLst/>
          </a:prstGeom>
          <a:solidFill>
            <a:schemeClr val="accent6">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Rounded Rectangle 22">
            <a:extLst>
              <a:ext uri="{FF2B5EF4-FFF2-40B4-BE49-F238E27FC236}">
                <a16:creationId xmlns:a16="http://schemas.microsoft.com/office/drawing/2014/main" id="{B89E82B3-FBB9-DF74-B952-E696E63635F7}"/>
              </a:ext>
            </a:extLst>
          </p:cNvPr>
          <p:cNvSpPr/>
          <p:nvPr/>
        </p:nvSpPr>
        <p:spPr>
          <a:xfrm>
            <a:off x="657307" y="4321749"/>
            <a:ext cx="2573757" cy="528051"/>
          </a:xfrm>
          <a:prstGeom prst="roundRect">
            <a:avLst/>
          </a:prstGeom>
          <a:solidFill>
            <a:schemeClr val="accent6">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4" name="Rounded Rectangle 23">
            <a:extLst>
              <a:ext uri="{FF2B5EF4-FFF2-40B4-BE49-F238E27FC236}">
                <a16:creationId xmlns:a16="http://schemas.microsoft.com/office/drawing/2014/main" id="{EF9F445D-6D83-63CA-A93B-7D37EE2556D8}"/>
              </a:ext>
            </a:extLst>
          </p:cNvPr>
          <p:cNvSpPr/>
          <p:nvPr/>
        </p:nvSpPr>
        <p:spPr>
          <a:xfrm>
            <a:off x="657307" y="4944397"/>
            <a:ext cx="2573757" cy="1755905"/>
          </a:xfrm>
          <a:prstGeom prst="roundRect">
            <a:avLst/>
          </a:prstGeom>
          <a:solidFill>
            <a:schemeClr val="accent6">
              <a:lumMod val="90000"/>
              <a:lumOff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D90A0">
                  <a:lumMod val="90000"/>
                  <a:lumOff val="10000"/>
                </a:srgbClr>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5F8F7BDA-278B-7F88-43AC-2F72BE4A1EAD}"/>
              </a:ext>
            </a:extLst>
          </p:cNvPr>
          <p:cNvSpPr>
            <a:spLocks noGrp="1"/>
          </p:cNvSpPr>
          <p:nvPr>
            <p:ph type="title"/>
          </p:nvPr>
        </p:nvSpPr>
        <p:spPr>
          <a:xfrm>
            <a:off x="363994" y="116588"/>
            <a:ext cx="11191903" cy="989612"/>
          </a:xfrm>
        </p:spPr>
        <p:txBody>
          <a:bodyPr/>
          <a:lstStyle/>
          <a:p>
            <a:r>
              <a:rPr lang="en-US" dirty="0">
                <a:solidFill>
                  <a:srgbClr val="C00000"/>
                </a:solidFill>
              </a:rPr>
              <a:t>Algorithm, for reference (not included in dot phrase)</a:t>
            </a:r>
          </a:p>
        </p:txBody>
      </p:sp>
      <p:graphicFrame>
        <p:nvGraphicFramePr>
          <p:cNvPr id="9" name="Table 8">
            <a:extLst>
              <a:ext uri="{FF2B5EF4-FFF2-40B4-BE49-F238E27FC236}">
                <a16:creationId xmlns:a16="http://schemas.microsoft.com/office/drawing/2014/main" id="{0969D131-DCDA-1C5E-CA38-4E6FD1548E9B}"/>
              </a:ext>
            </a:extLst>
          </p:cNvPr>
          <p:cNvGraphicFramePr>
            <a:graphicFrameLocks noGrp="1"/>
          </p:cNvGraphicFramePr>
          <p:nvPr/>
        </p:nvGraphicFramePr>
        <p:xfrm>
          <a:off x="7528035" y="1450848"/>
          <a:ext cx="4324709" cy="995680"/>
        </p:xfrm>
        <a:graphic>
          <a:graphicData uri="http://schemas.openxmlformats.org/drawingml/2006/table">
            <a:tbl>
              <a:tblPr firstRow="1" bandRow="1">
                <a:tableStyleId>{5C22544A-7EE6-4342-B048-85BDC9FD1C3A}</a:tableStyleId>
              </a:tblPr>
              <a:tblGrid>
                <a:gridCol w="1653072">
                  <a:extLst>
                    <a:ext uri="{9D8B030D-6E8A-4147-A177-3AD203B41FA5}">
                      <a16:colId xmlns:a16="http://schemas.microsoft.com/office/drawing/2014/main" val="722781633"/>
                    </a:ext>
                  </a:extLst>
                </a:gridCol>
                <a:gridCol w="2671637">
                  <a:extLst>
                    <a:ext uri="{9D8B030D-6E8A-4147-A177-3AD203B41FA5}">
                      <a16:colId xmlns:a16="http://schemas.microsoft.com/office/drawing/2014/main" val="2027861317"/>
                    </a:ext>
                  </a:extLst>
                </a:gridCol>
              </a:tblGrid>
              <a:tr h="325120">
                <a:tc>
                  <a:txBody>
                    <a:bodyPr/>
                    <a:lstStyle/>
                    <a:p>
                      <a:r>
                        <a:rPr lang="en-US" sz="1300" dirty="0"/>
                        <a:t>Ketones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Symptoms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7887976"/>
                  </a:ext>
                </a:extLst>
              </a:tr>
              <a:tr h="670560">
                <a:tc>
                  <a:txBody>
                    <a:bodyPr/>
                    <a:lstStyle/>
                    <a:p>
                      <a:pPr marL="0" indent="0">
                        <a:lnSpc>
                          <a:spcPct val="90000"/>
                        </a:lnSpc>
                        <a:buFontTx/>
                        <a:buNone/>
                      </a:pPr>
                      <a:r>
                        <a:rPr lang="en-US" sz="1300" dirty="0">
                          <a:solidFill>
                            <a:schemeClr val="tx2">
                              <a:lumMod val="50000"/>
                            </a:schemeClr>
                          </a:solidFill>
                        </a:rPr>
                        <a:t>Urine: Mod-Large</a:t>
                      </a:r>
                    </a:p>
                    <a:p>
                      <a:pPr marL="0" indent="0">
                        <a:lnSpc>
                          <a:spcPct val="90000"/>
                        </a:lnSpc>
                        <a:buFontTx/>
                        <a:buNone/>
                      </a:pPr>
                      <a:r>
                        <a:rPr lang="en-US" sz="1300" dirty="0">
                          <a:solidFill>
                            <a:schemeClr val="tx2">
                              <a:lumMod val="50000"/>
                            </a:schemeClr>
                          </a:solidFill>
                        </a:rPr>
                        <a:t>Blood: &gt;1.5 mmol/L</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indent="0">
                        <a:lnSpc>
                          <a:spcPct val="90000"/>
                        </a:lnSpc>
                        <a:buFontTx/>
                        <a:buNone/>
                      </a:pPr>
                      <a:r>
                        <a:rPr lang="en-US" sz="1300" dirty="0">
                          <a:solidFill>
                            <a:schemeClr val="tx2">
                              <a:lumMod val="50000"/>
                            </a:schemeClr>
                          </a:solidFill>
                        </a:rPr>
                        <a:t>Vomiting, Blurry vision, Confusion, Labored or rapid deep breathing, Severe weakness/tiredness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37478597"/>
                  </a:ext>
                </a:extLst>
              </a:tr>
            </a:tbl>
          </a:graphicData>
        </a:graphic>
      </p:graphicFrame>
      <p:graphicFrame>
        <p:nvGraphicFramePr>
          <p:cNvPr id="10" name="Table 9">
            <a:extLst>
              <a:ext uri="{FF2B5EF4-FFF2-40B4-BE49-F238E27FC236}">
                <a16:creationId xmlns:a16="http://schemas.microsoft.com/office/drawing/2014/main" id="{E26CD08D-A7F8-6A41-ACB6-69937FCD4662}"/>
              </a:ext>
            </a:extLst>
          </p:cNvPr>
          <p:cNvGraphicFramePr>
            <a:graphicFrameLocks noGrp="1"/>
          </p:cNvGraphicFramePr>
          <p:nvPr/>
        </p:nvGraphicFramePr>
        <p:xfrm>
          <a:off x="499107" y="1450848"/>
          <a:ext cx="2968628" cy="812800"/>
        </p:xfrm>
        <a:graphic>
          <a:graphicData uri="http://schemas.openxmlformats.org/drawingml/2006/table">
            <a:tbl>
              <a:tblPr firstRow="1" bandRow="1">
                <a:tableStyleId>{5C22544A-7EE6-4342-B048-85BDC9FD1C3A}</a:tableStyleId>
              </a:tblPr>
              <a:tblGrid>
                <a:gridCol w="1767145">
                  <a:extLst>
                    <a:ext uri="{9D8B030D-6E8A-4147-A177-3AD203B41FA5}">
                      <a16:colId xmlns:a16="http://schemas.microsoft.com/office/drawing/2014/main" val="722781633"/>
                    </a:ext>
                  </a:extLst>
                </a:gridCol>
                <a:gridCol w="1201483">
                  <a:extLst>
                    <a:ext uri="{9D8B030D-6E8A-4147-A177-3AD203B41FA5}">
                      <a16:colId xmlns:a16="http://schemas.microsoft.com/office/drawing/2014/main" val="2027861317"/>
                    </a:ext>
                  </a:extLst>
                </a:gridCol>
              </a:tblGrid>
              <a:tr h="325120">
                <a:tc>
                  <a:txBody>
                    <a:bodyPr/>
                    <a:lstStyle/>
                    <a:p>
                      <a:r>
                        <a:rPr lang="en-US" sz="1300" dirty="0"/>
                        <a:t>Ketones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r>
                        <a:rPr lang="en-US" sz="1300" dirty="0"/>
                        <a:t>Symptoms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947887976"/>
                  </a:ext>
                </a:extLst>
              </a:tr>
              <a:tr h="487680">
                <a:tc>
                  <a:txBody>
                    <a:bodyPr/>
                    <a:lstStyle/>
                    <a:p>
                      <a:pPr marL="0" indent="0">
                        <a:lnSpc>
                          <a:spcPct val="90000"/>
                        </a:lnSpc>
                        <a:buFontTx/>
                        <a:buNone/>
                      </a:pPr>
                      <a:r>
                        <a:rPr lang="en-US" sz="1300" dirty="0">
                          <a:solidFill>
                            <a:schemeClr val="tx2">
                              <a:lumMod val="50000"/>
                            </a:schemeClr>
                          </a:solidFill>
                        </a:rPr>
                        <a:t>Urine: Neg-Trace</a:t>
                      </a:r>
                    </a:p>
                    <a:p>
                      <a:pPr marL="0" indent="0">
                        <a:lnSpc>
                          <a:spcPct val="90000"/>
                        </a:lnSpc>
                        <a:buFontTx/>
                        <a:buNone/>
                      </a:pPr>
                      <a:r>
                        <a:rPr lang="en-US" sz="1300" dirty="0">
                          <a:solidFill>
                            <a:schemeClr val="tx2">
                              <a:lumMod val="50000"/>
                            </a:schemeClr>
                          </a:solidFill>
                        </a:rPr>
                        <a:t>Blood: &lt;0.6 mmol/L</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tc>
                  <a:txBody>
                    <a:bodyPr/>
                    <a:lstStyle/>
                    <a:p>
                      <a:pPr marL="0" indent="0">
                        <a:lnSpc>
                          <a:spcPct val="90000"/>
                        </a:lnSpc>
                        <a:buFontTx/>
                        <a:buNone/>
                      </a:pPr>
                      <a:r>
                        <a:rPr lang="en-US" sz="1300" dirty="0">
                          <a:solidFill>
                            <a:schemeClr val="tx2">
                              <a:lumMod val="50000"/>
                            </a:schemeClr>
                          </a:solidFill>
                        </a:rPr>
                        <a:t>None</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10000"/>
                        <a:lumOff val="90000"/>
                      </a:schemeClr>
                    </a:solidFill>
                  </a:tcPr>
                </a:tc>
                <a:extLst>
                  <a:ext uri="{0D108BD9-81ED-4DB2-BD59-A6C34878D82A}">
                    <a16:rowId xmlns:a16="http://schemas.microsoft.com/office/drawing/2014/main" val="1737478597"/>
                  </a:ext>
                </a:extLst>
              </a:tr>
            </a:tbl>
          </a:graphicData>
        </a:graphic>
      </p:graphicFrame>
      <p:graphicFrame>
        <p:nvGraphicFramePr>
          <p:cNvPr id="11" name="Table 10">
            <a:extLst>
              <a:ext uri="{FF2B5EF4-FFF2-40B4-BE49-F238E27FC236}">
                <a16:creationId xmlns:a16="http://schemas.microsoft.com/office/drawing/2014/main" id="{A2B530CB-928A-BEFE-BFEF-6710329D5D08}"/>
              </a:ext>
            </a:extLst>
          </p:cNvPr>
          <p:cNvGraphicFramePr>
            <a:graphicFrameLocks noGrp="1"/>
          </p:cNvGraphicFramePr>
          <p:nvPr/>
        </p:nvGraphicFramePr>
        <p:xfrm>
          <a:off x="3699595" y="1450848"/>
          <a:ext cx="3596580" cy="812800"/>
        </p:xfrm>
        <a:graphic>
          <a:graphicData uri="http://schemas.openxmlformats.org/drawingml/2006/table">
            <a:tbl>
              <a:tblPr firstRow="1" bandRow="1">
                <a:tableStyleId>{5C22544A-7EE6-4342-B048-85BDC9FD1C3A}</a:tableStyleId>
              </a:tblPr>
              <a:tblGrid>
                <a:gridCol w="1782931">
                  <a:extLst>
                    <a:ext uri="{9D8B030D-6E8A-4147-A177-3AD203B41FA5}">
                      <a16:colId xmlns:a16="http://schemas.microsoft.com/office/drawing/2014/main" val="722781633"/>
                    </a:ext>
                  </a:extLst>
                </a:gridCol>
                <a:gridCol w="1813649">
                  <a:extLst>
                    <a:ext uri="{9D8B030D-6E8A-4147-A177-3AD203B41FA5}">
                      <a16:colId xmlns:a16="http://schemas.microsoft.com/office/drawing/2014/main" val="2027861317"/>
                    </a:ext>
                  </a:extLst>
                </a:gridCol>
              </a:tblGrid>
              <a:tr h="325120">
                <a:tc>
                  <a:txBody>
                    <a:bodyPr/>
                    <a:lstStyle/>
                    <a:p>
                      <a:r>
                        <a:rPr lang="en-US" sz="1300" dirty="0"/>
                        <a:t>Ketones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300" dirty="0"/>
                        <a:t>Symptoms</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947887976"/>
                  </a:ext>
                </a:extLst>
              </a:tr>
              <a:tr h="487680">
                <a:tc>
                  <a:txBody>
                    <a:bodyPr/>
                    <a:lstStyle/>
                    <a:p>
                      <a:pPr marL="0" indent="0">
                        <a:lnSpc>
                          <a:spcPct val="90000"/>
                        </a:lnSpc>
                        <a:buFontTx/>
                        <a:buNone/>
                      </a:pPr>
                      <a:r>
                        <a:rPr lang="en-US" sz="1300" dirty="0">
                          <a:solidFill>
                            <a:schemeClr val="tx2">
                              <a:lumMod val="50000"/>
                            </a:schemeClr>
                          </a:solidFill>
                        </a:rPr>
                        <a:t>Urine: Small</a:t>
                      </a:r>
                    </a:p>
                    <a:p>
                      <a:pPr marL="0" indent="0">
                        <a:lnSpc>
                          <a:spcPct val="90000"/>
                        </a:lnSpc>
                        <a:buFontTx/>
                        <a:buNone/>
                      </a:pPr>
                      <a:r>
                        <a:rPr lang="en-US" sz="1300" dirty="0">
                          <a:solidFill>
                            <a:schemeClr val="tx2">
                              <a:lumMod val="50000"/>
                            </a:schemeClr>
                          </a:solidFill>
                        </a:rPr>
                        <a:t>Blood: 0.6-1.5 mmol/L</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indent="0">
                        <a:lnSpc>
                          <a:spcPct val="90000"/>
                        </a:lnSpc>
                        <a:buFontTx/>
                        <a:buNone/>
                      </a:pPr>
                      <a:r>
                        <a:rPr lang="en-US" sz="1300" dirty="0">
                          <a:solidFill>
                            <a:schemeClr val="tx2">
                              <a:lumMod val="50000"/>
                            </a:schemeClr>
                          </a:solidFill>
                        </a:rPr>
                        <a:t>Thirst, Frequent urination, Nausea </a:t>
                      </a:r>
                    </a:p>
                  </a:txBody>
                  <a:tcPr marL="121920" marR="121920" marT="60960" marB="609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737478597"/>
                  </a:ext>
                </a:extLst>
              </a:tr>
            </a:tbl>
          </a:graphicData>
        </a:graphic>
      </p:graphicFrame>
      <p:sp>
        <p:nvSpPr>
          <p:cNvPr id="12" name="TextBox 11">
            <a:extLst>
              <a:ext uri="{FF2B5EF4-FFF2-40B4-BE49-F238E27FC236}">
                <a16:creationId xmlns:a16="http://schemas.microsoft.com/office/drawing/2014/main" id="{EF771BBC-F1E5-EA29-C856-8D735C5A0195}"/>
              </a:ext>
            </a:extLst>
          </p:cNvPr>
          <p:cNvSpPr txBox="1"/>
          <p:nvPr/>
        </p:nvSpPr>
        <p:spPr>
          <a:xfrm>
            <a:off x="658196" y="2514243"/>
            <a:ext cx="2663881" cy="830740"/>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Gill Sans MT" panose="020B0502020104020203"/>
                <a:ea typeface="+mn-ea"/>
                <a:cs typeface="+mn-cs"/>
              </a:rPr>
              <a:t>Perform pump troubleshooting</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Gill Sans MT" panose="020B0502020104020203"/>
                <a:ea typeface="+mn-ea"/>
                <a:cs typeface="+mn-cs"/>
              </a:rPr>
              <a:t>Exchange indicated components</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Gill Sans MT" panose="020B0502020104020203"/>
                <a:ea typeface="+mn-ea"/>
                <a:cs typeface="+mn-cs"/>
              </a:rPr>
              <a:t>Use dot phrase, .PUMPTROUBLE</a:t>
            </a:r>
          </a:p>
        </p:txBody>
      </p:sp>
      <p:sp>
        <p:nvSpPr>
          <p:cNvPr id="13" name="TextBox 12">
            <a:extLst>
              <a:ext uri="{FF2B5EF4-FFF2-40B4-BE49-F238E27FC236}">
                <a16:creationId xmlns:a16="http://schemas.microsoft.com/office/drawing/2014/main" id="{AA5EC3B4-6983-3A2B-DE10-718AB50EB757}"/>
              </a:ext>
            </a:extLst>
          </p:cNvPr>
          <p:cNvSpPr txBox="1"/>
          <p:nvPr/>
        </p:nvSpPr>
        <p:spPr>
          <a:xfrm>
            <a:off x="731708" y="3536951"/>
            <a:ext cx="2470207" cy="646139"/>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Gill Sans MT" panose="020B0502020104020203"/>
                <a:ea typeface="+mn-ea"/>
                <a:cs typeface="+mn-cs"/>
              </a:rPr>
              <a:t>Give correction dose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Gill Sans MT" panose="020B0502020104020203"/>
                <a:ea typeface="+mn-ea"/>
                <a:cs typeface="+mn-cs"/>
              </a:rPr>
              <a:t>using insulin pump with current BG</a:t>
            </a:r>
          </a:p>
        </p:txBody>
      </p:sp>
      <p:sp>
        <p:nvSpPr>
          <p:cNvPr id="14" name="TextBox 13">
            <a:extLst>
              <a:ext uri="{FF2B5EF4-FFF2-40B4-BE49-F238E27FC236}">
                <a16:creationId xmlns:a16="http://schemas.microsoft.com/office/drawing/2014/main" id="{40374FC2-0DCD-185E-BDD9-05B32C9F1522}"/>
              </a:ext>
            </a:extLst>
          </p:cNvPr>
          <p:cNvSpPr txBox="1"/>
          <p:nvPr/>
        </p:nvSpPr>
        <p:spPr>
          <a:xfrm>
            <a:off x="707851" y="4314952"/>
            <a:ext cx="2322675" cy="461537"/>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Gill Sans MT" panose="020B0502020104020203"/>
                <a:ea typeface="+mn-ea"/>
                <a:cs typeface="+mn-cs"/>
              </a:rPr>
              <a:t>Document action plan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Gill Sans MT" panose="020B0502020104020203"/>
                <a:ea typeface="+mn-ea"/>
                <a:cs typeface="+mn-cs"/>
              </a:rPr>
              <a:t>Use dot phrase, .PUMPACT</a:t>
            </a:r>
          </a:p>
        </p:txBody>
      </p:sp>
      <p:sp>
        <p:nvSpPr>
          <p:cNvPr id="15" name="TextBox 14">
            <a:extLst>
              <a:ext uri="{FF2B5EF4-FFF2-40B4-BE49-F238E27FC236}">
                <a16:creationId xmlns:a16="http://schemas.microsoft.com/office/drawing/2014/main" id="{3AC338F8-876D-BEA4-D1B5-BA9215914212}"/>
              </a:ext>
            </a:extLst>
          </p:cNvPr>
          <p:cNvSpPr txBox="1"/>
          <p:nvPr/>
        </p:nvSpPr>
        <p:spPr>
          <a:xfrm>
            <a:off x="707852" y="5020078"/>
            <a:ext cx="2480808" cy="1569148"/>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Gill Sans MT" panose="020B0502020104020203"/>
                <a:ea typeface="+mn-ea"/>
                <a:cs typeface="+mn-cs"/>
              </a:rPr>
              <a:t>Monitor</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Gill Sans MT" panose="020B0502020104020203"/>
                <a:ea typeface="+mn-ea"/>
                <a:cs typeface="+mn-cs"/>
              </a:rPr>
              <a:t>Drink water (1-2 glasses per hour)</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Gill Sans MT" panose="020B0502020104020203"/>
                <a:ea typeface="+mn-ea"/>
                <a:cs typeface="+mn-cs"/>
              </a:rPr>
              <a:t>Recheck glucose in 2 hours</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Gill Sans MT" panose="020B0502020104020203"/>
                <a:ea typeface="+mn-ea"/>
                <a:cs typeface="+mn-cs"/>
              </a:rPr>
              <a:t>Check ketones in 2 hours (if glucose not improving)</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1" i="1" u="none" strike="noStrike" kern="1200" cap="none" spc="0" normalizeH="0" baseline="0" noProof="0" dirty="0">
                <a:ln>
                  <a:noFill/>
                </a:ln>
                <a:solidFill>
                  <a:prstClr val="white"/>
                </a:solidFill>
                <a:effectLst/>
                <a:uLnTx/>
                <a:uFillTx/>
                <a:latin typeface="Gill Sans MT" panose="020B0502020104020203"/>
                <a:ea typeface="+mn-ea"/>
                <a:cs typeface="+mn-cs"/>
              </a:rPr>
              <a:t>Call back clinic if no improvement or rising ketones</a:t>
            </a:r>
          </a:p>
        </p:txBody>
      </p:sp>
      <p:sp>
        <p:nvSpPr>
          <p:cNvPr id="25" name="Rounded Rectangle 24">
            <a:extLst>
              <a:ext uri="{FF2B5EF4-FFF2-40B4-BE49-F238E27FC236}">
                <a16:creationId xmlns:a16="http://schemas.microsoft.com/office/drawing/2014/main" id="{668BC7D1-FD8E-85D7-0E72-ED3828012608}"/>
              </a:ext>
            </a:extLst>
          </p:cNvPr>
          <p:cNvSpPr/>
          <p:nvPr/>
        </p:nvSpPr>
        <p:spPr>
          <a:xfrm>
            <a:off x="4288674" y="2474865"/>
            <a:ext cx="2573757" cy="837520"/>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6" name="Rounded Rectangle 25">
            <a:extLst>
              <a:ext uri="{FF2B5EF4-FFF2-40B4-BE49-F238E27FC236}">
                <a16:creationId xmlns:a16="http://schemas.microsoft.com/office/drawing/2014/main" id="{C9C64965-7420-DCBE-29C7-A793F31A845B}"/>
              </a:ext>
            </a:extLst>
          </p:cNvPr>
          <p:cNvSpPr/>
          <p:nvPr/>
        </p:nvSpPr>
        <p:spPr>
          <a:xfrm>
            <a:off x="4278072" y="3386681"/>
            <a:ext cx="2573757" cy="837520"/>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7" name="Rounded Rectangle 26">
            <a:extLst>
              <a:ext uri="{FF2B5EF4-FFF2-40B4-BE49-F238E27FC236}">
                <a16:creationId xmlns:a16="http://schemas.microsoft.com/office/drawing/2014/main" id="{8E46EE0A-2674-B713-3BF8-BA9BAF9C2573}"/>
              </a:ext>
            </a:extLst>
          </p:cNvPr>
          <p:cNvSpPr/>
          <p:nvPr/>
        </p:nvSpPr>
        <p:spPr>
          <a:xfrm>
            <a:off x="4288674" y="4321749"/>
            <a:ext cx="2573757" cy="528051"/>
          </a:xfrm>
          <a:prstGeom prst="round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8" name="Rounded Rectangle 27">
            <a:extLst>
              <a:ext uri="{FF2B5EF4-FFF2-40B4-BE49-F238E27FC236}">
                <a16:creationId xmlns:a16="http://schemas.microsoft.com/office/drawing/2014/main" id="{D4B8D2E4-43C8-A839-472E-546E63A09558}"/>
              </a:ext>
            </a:extLst>
          </p:cNvPr>
          <p:cNvSpPr/>
          <p:nvPr/>
        </p:nvSpPr>
        <p:spPr>
          <a:xfrm>
            <a:off x="4288674" y="4944397"/>
            <a:ext cx="2573757" cy="1755905"/>
          </a:xfrm>
          <a:prstGeom prst="round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9" name="TextBox 28">
            <a:extLst>
              <a:ext uri="{FF2B5EF4-FFF2-40B4-BE49-F238E27FC236}">
                <a16:creationId xmlns:a16="http://schemas.microsoft.com/office/drawing/2014/main" id="{0A4B66AB-B179-6D94-A9A4-E5F843C450FD}"/>
              </a:ext>
            </a:extLst>
          </p:cNvPr>
          <p:cNvSpPr txBox="1"/>
          <p:nvPr/>
        </p:nvSpPr>
        <p:spPr>
          <a:xfrm>
            <a:off x="4339218" y="2538475"/>
            <a:ext cx="2573757" cy="646139"/>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Gill Sans MT" panose="020B0502020104020203"/>
                <a:ea typeface="+mn-ea"/>
                <a:cs typeface="+mn-cs"/>
              </a:rPr>
              <a:t>Give manual </a:t>
            </a:r>
            <a:r>
              <a:rPr kumimoji="0" lang="en-US" sz="1333" b="1" i="0" u="none" strike="noStrike" kern="1200" cap="none" spc="0" normalizeH="0" baseline="0" noProof="0" dirty="0" err="1">
                <a:ln>
                  <a:noFill/>
                </a:ln>
                <a:solidFill>
                  <a:prstClr val="white"/>
                </a:solidFill>
                <a:effectLst/>
                <a:uLnTx/>
                <a:uFillTx/>
                <a:latin typeface="Gill Sans MT" panose="020B0502020104020203"/>
                <a:ea typeface="+mn-ea"/>
                <a:cs typeface="+mn-cs"/>
              </a:rPr>
              <a:t>subQ</a:t>
            </a:r>
            <a:r>
              <a:rPr kumimoji="0" lang="en-US" sz="1333" b="1" i="0" u="none" strike="noStrike" kern="1200" cap="none" spc="0" normalizeH="0" baseline="0" noProof="0" dirty="0">
                <a:ln>
                  <a:noFill/>
                </a:ln>
                <a:solidFill>
                  <a:prstClr val="white"/>
                </a:solidFill>
                <a:effectLst/>
                <a:uLnTx/>
                <a:uFillTx/>
                <a:latin typeface="Gill Sans MT" panose="020B0502020104020203"/>
                <a:ea typeface="+mn-ea"/>
                <a:cs typeface="+mn-cs"/>
              </a:rPr>
              <a:t> injection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Gill Sans MT" panose="020B0502020104020203"/>
                <a:ea typeface="+mn-ea"/>
                <a:cs typeface="+mn-cs"/>
              </a:rPr>
              <a:t>(with syringe/pen)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Gill Sans MT" panose="020B0502020104020203"/>
                <a:ea typeface="+mn-ea"/>
                <a:cs typeface="+mn-cs"/>
              </a:rPr>
              <a:t>Use pump calculator for dose</a:t>
            </a:r>
          </a:p>
        </p:txBody>
      </p:sp>
      <p:sp>
        <p:nvSpPr>
          <p:cNvPr id="30" name="TextBox 29">
            <a:extLst>
              <a:ext uri="{FF2B5EF4-FFF2-40B4-BE49-F238E27FC236}">
                <a16:creationId xmlns:a16="http://schemas.microsoft.com/office/drawing/2014/main" id="{B74D2831-59EB-EA11-2593-12A8AA83D679}"/>
              </a:ext>
            </a:extLst>
          </p:cNvPr>
          <p:cNvSpPr txBox="1"/>
          <p:nvPr/>
        </p:nvSpPr>
        <p:spPr>
          <a:xfrm>
            <a:off x="4339218" y="3426714"/>
            <a:ext cx="2470207" cy="646139"/>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Gill Sans MT" panose="020B0502020104020203"/>
                <a:ea typeface="+mn-ea"/>
                <a:cs typeface="+mn-cs"/>
              </a:rPr>
              <a:t>Perform complete exchange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Gill Sans MT" panose="020B0502020104020203"/>
                <a:ea typeface="+mn-ea"/>
                <a:cs typeface="+mn-cs"/>
              </a:rPr>
              <a:t>of infusion site/pod, tubing, reservoir, and insulin</a:t>
            </a:r>
          </a:p>
        </p:txBody>
      </p:sp>
      <p:sp>
        <p:nvSpPr>
          <p:cNvPr id="31" name="TextBox 30">
            <a:extLst>
              <a:ext uri="{FF2B5EF4-FFF2-40B4-BE49-F238E27FC236}">
                <a16:creationId xmlns:a16="http://schemas.microsoft.com/office/drawing/2014/main" id="{1441DFB9-7785-9318-D286-C54CEBA6D4F7}"/>
              </a:ext>
            </a:extLst>
          </p:cNvPr>
          <p:cNvSpPr txBox="1"/>
          <p:nvPr/>
        </p:nvSpPr>
        <p:spPr>
          <a:xfrm>
            <a:off x="4339217" y="4314952"/>
            <a:ext cx="2322675" cy="461537"/>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Gill Sans MT" panose="020B0502020104020203"/>
                <a:ea typeface="+mn-ea"/>
                <a:cs typeface="+mn-cs"/>
              </a:rPr>
              <a:t>Document action plan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Gill Sans MT" panose="020B0502020104020203"/>
                <a:ea typeface="+mn-ea"/>
                <a:cs typeface="+mn-cs"/>
              </a:rPr>
              <a:t>Use dot phrase, .PUMPACT</a:t>
            </a:r>
          </a:p>
        </p:txBody>
      </p:sp>
      <p:sp>
        <p:nvSpPr>
          <p:cNvPr id="32" name="TextBox 31">
            <a:extLst>
              <a:ext uri="{FF2B5EF4-FFF2-40B4-BE49-F238E27FC236}">
                <a16:creationId xmlns:a16="http://schemas.microsoft.com/office/drawing/2014/main" id="{3D68BFD5-E5B5-28F3-A297-911E34783BCA}"/>
              </a:ext>
            </a:extLst>
          </p:cNvPr>
          <p:cNvSpPr txBox="1"/>
          <p:nvPr/>
        </p:nvSpPr>
        <p:spPr>
          <a:xfrm>
            <a:off x="4339219" y="5020078"/>
            <a:ext cx="2480808" cy="1569148"/>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Gill Sans MT" panose="020B0502020104020203"/>
                <a:ea typeface="+mn-ea"/>
                <a:cs typeface="+mn-cs"/>
              </a:rPr>
              <a:t>Monitor</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Gill Sans MT" panose="020B0502020104020203"/>
                <a:ea typeface="+mn-ea"/>
                <a:cs typeface="+mn-cs"/>
              </a:rPr>
              <a:t>Drink water (1-2 glasses per hour)</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Gill Sans MT" panose="020B0502020104020203"/>
                <a:ea typeface="+mn-ea"/>
                <a:cs typeface="+mn-cs"/>
              </a:rPr>
              <a:t>Recheck glucose in 2 hours</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Gill Sans MT" panose="020B0502020104020203"/>
                <a:ea typeface="+mn-ea"/>
                <a:cs typeface="+mn-cs"/>
              </a:rPr>
              <a:t>Check ketones in 2 hours (if glucose not improving)</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1" i="1" u="none" strike="noStrike" kern="1200" cap="none" spc="0" normalizeH="0" baseline="0" noProof="0" dirty="0">
                <a:ln>
                  <a:noFill/>
                </a:ln>
                <a:solidFill>
                  <a:prstClr val="white"/>
                </a:solidFill>
                <a:effectLst/>
                <a:uLnTx/>
                <a:uFillTx/>
                <a:latin typeface="Gill Sans MT" panose="020B0502020104020203"/>
                <a:ea typeface="+mn-ea"/>
                <a:cs typeface="+mn-cs"/>
              </a:rPr>
              <a:t>Call back clinic if no improvement or rising ketones</a:t>
            </a:r>
          </a:p>
        </p:txBody>
      </p:sp>
      <p:sp>
        <p:nvSpPr>
          <p:cNvPr id="35" name="Rounded Rectangle 34">
            <a:extLst>
              <a:ext uri="{FF2B5EF4-FFF2-40B4-BE49-F238E27FC236}">
                <a16:creationId xmlns:a16="http://schemas.microsoft.com/office/drawing/2014/main" id="{81871622-B348-79BD-8FE5-943556EACDC1}"/>
              </a:ext>
            </a:extLst>
          </p:cNvPr>
          <p:cNvSpPr/>
          <p:nvPr/>
        </p:nvSpPr>
        <p:spPr>
          <a:xfrm>
            <a:off x="8414518" y="2626524"/>
            <a:ext cx="2573757" cy="837520"/>
          </a:xfrm>
          <a:prstGeom prst="roundRect">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6" name="TextBox 35">
            <a:extLst>
              <a:ext uri="{FF2B5EF4-FFF2-40B4-BE49-F238E27FC236}">
                <a16:creationId xmlns:a16="http://schemas.microsoft.com/office/drawing/2014/main" id="{01D34AAB-9DEA-D20F-2006-3558441D13E7}"/>
              </a:ext>
            </a:extLst>
          </p:cNvPr>
          <p:cNvSpPr txBox="1"/>
          <p:nvPr/>
        </p:nvSpPr>
        <p:spPr>
          <a:xfrm>
            <a:off x="8465062" y="2690134"/>
            <a:ext cx="2573757" cy="646139"/>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Gill Sans MT" panose="020B0502020104020203"/>
                <a:ea typeface="+mn-ea"/>
                <a:cs typeface="+mn-cs"/>
              </a:rPr>
              <a:t>Give manual </a:t>
            </a:r>
            <a:r>
              <a:rPr kumimoji="0" lang="en-US" sz="1333" b="1" i="0" u="none" strike="noStrike" kern="1200" cap="none" spc="0" normalizeH="0" baseline="0" noProof="0" dirty="0" err="1">
                <a:ln>
                  <a:noFill/>
                </a:ln>
                <a:solidFill>
                  <a:prstClr val="white"/>
                </a:solidFill>
                <a:effectLst/>
                <a:uLnTx/>
                <a:uFillTx/>
                <a:latin typeface="Gill Sans MT" panose="020B0502020104020203"/>
                <a:ea typeface="+mn-ea"/>
                <a:cs typeface="+mn-cs"/>
              </a:rPr>
              <a:t>subQ</a:t>
            </a:r>
            <a:r>
              <a:rPr kumimoji="0" lang="en-US" sz="1333" b="1" i="0" u="none" strike="noStrike" kern="1200" cap="none" spc="0" normalizeH="0" baseline="0" noProof="0" dirty="0">
                <a:ln>
                  <a:noFill/>
                </a:ln>
                <a:solidFill>
                  <a:prstClr val="white"/>
                </a:solidFill>
                <a:effectLst/>
                <a:uLnTx/>
                <a:uFillTx/>
                <a:latin typeface="Gill Sans MT" panose="020B0502020104020203"/>
                <a:ea typeface="+mn-ea"/>
                <a:cs typeface="+mn-cs"/>
              </a:rPr>
              <a:t> injection </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Gill Sans MT" panose="020B0502020104020203"/>
                <a:ea typeface="+mn-ea"/>
                <a:cs typeface="+mn-cs"/>
              </a:rPr>
              <a:t>(with syringe/pen)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Gill Sans MT" panose="020B0502020104020203"/>
                <a:ea typeface="+mn-ea"/>
                <a:cs typeface="+mn-cs"/>
              </a:rPr>
              <a:t>Use pump calculator for dose</a:t>
            </a:r>
          </a:p>
        </p:txBody>
      </p:sp>
      <p:sp>
        <p:nvSpPr>
          <p:cNvPr id="37" name="Rounded Rectangle 36">
            <a:extLst>
              <a:ext uri="{FF2B5EF4-FFF2-40B4-BE49-F238E27FC236}">
                <a16:creationId xmlns:a16="http://schemas.microsoft.com/office/drawing/2014/main" id="{FE8476A2-605E-0662-3E86-F663FE310336}"/>
              </a:ext>
            </a:extLst>
          </p:cNvPr>
          <p:cNvSpPr/>
          <p:nvPr/>
        </p:nvSpPr>
        <p:spPr>
          <a:xfrm>
            <a:off x="8414518" y="3596109"/>
            <a:ext cx="2573757" cy="659371"/>
          </a:xfrm>
          <a:prstGeom prst="round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8" name="TextBox 37">
            <a:extLst>
              <a:ext uri="{FF2B5EF4-FFF2-40B4-BE49-F238E27FC236}">
                <a16:creationId xmlns:a16="http://schemas.microsoft.com/office/drawing/2014/main" id="{9A19C0E2-A5A7-6387-4B7B-AE7E5EAFA63C}"/>
              </a:ext>
            </a:extLst>
          </p:cNvPr>
          <p:cNvSpPr txBox="1"/>
          <p:nvPr/>
        </p:nvSpPr>
        <p:spPr>
          <a:xfrm>
            <a:off x="8465062" y="3680922"/>
            <a:ext cx="2573757" cy="461537"/>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Gill Sans MT" panose="020B0502020104020203"/>
                <a:ea typeface="+mn-ea"/>
                <a:cs typeface="+mn-cs"/>
              </a:rPr>
              <a:t>Contact MD or Refer to ER</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Gill Sans MT" panose="020B0502020104020203"/>
                <a:ea typeface="+mn-ea"/>
                <a:cs typeface="+mn-cs"/>
              </a:rPr>
              <a:t>(depending on symptom severity)</a:t>
            </a:r>
          </a:p>
        </p:txBody>
      </p:sp>
      <p:cxnSp>
        <p:nvCxnSpPr>
          <p:cNvPr id="40" name="Curved Connector 39">
            <a:extLst>
              <a:ext uri="{FF2B5EF4-FFF2-40B4-BE49-F238E27FC236}">
                <a16:creationId xmlns:a16="http://schemas.microsoft.com/office/drawing/2014/main" id="{B8449E9B-C452-0DEF-5DDA-06E868CDFEA7}"/>
              </a:ext>
            </a:extLst>
          </p:cNvPr>
          <p:cNvCxnSpPr>
            <a:cxnSpLocks/>
            <a:stCxn id="24" idx="3"/>
            <a:endCxn id="25" idx="1"/>
          </p:cNvCxnSpPr>
          <p:nvPr/>
        </p:nvCxnSpPr>
        <p:spPr>
          <a:xfrm flipV="1">
            <a:off x="3231065" y="2893626"/>
            <a:ext cx="1057609" cy="2928724"/>
          </a:xfrm>
          <a:prstGeom prst="curvedConnector3">
            <a:avLst>
              <a:gd name="adj1" fmla="val 47995"/>
            </a:avLst>
          </a:prstGeom>
          <a:ln w="76200" cap="flat" cmpd="sng" algn="ctr">
            <a:solidFill>
              <a:schemeClr val="bg2"/>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cxnSp>
        <p:nvCxnSpPr>
          <p:cNvPr id="42" name="Curved Connector 41">
            <a:extLst>
              <a:ext uri="{FF2B5EF4-FFF2-40B4-BE49-F238E27FC236}">
                <a16:creationId xmlns:a16="http://schemas.microsoft.com/office/drawing/2014/main" id="{2D093385-CA5B-B4D2-B2E6-28F4C98F08C8}"/>
              </a:ext>
            </a:extLst>
          </p:cNvPr>
          <p:cNvCxnSpPr>
            <a:cxnSpLocks/>
            <a:stCxn id="28" idx="3"/>
            <a:endCxn id="35" idx="1"/>
          </p:cNvCxnSpPr>
          <p:nvPr/>
        </p:nvCxnSpPr>
        <p:spPr>
          <a:xfrm flipV="1">
            <a:off x="6862431" y="3045285"/>
            <a:ext cx="1552087" cy="2777065"/>
          </a:xfrm>
          <a:prstGeom prst="curvedConnector3">
            <a:avLst>
              <a:gd name="adj1" fmla="val 50000"/>
            </a:avLst>
          </a:prstGeom>
          <a:ln w="76200" cap="flat" cmpd="sng" algn="ctr">
            <a:solidFill>
              <a:schemeClr val="bg2"/>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034B5370-03D1-75C7-7BEF-57D2EDF6B9DB}"/>
              </a:ext>
            </a:extLst>
          </p:cNvPr>
          <p:cNvSpPr txBox="1"/>
          <p:nvPr/>
        </p:nvSpPr>
        <p:spPr>
          <a:xfrm rot="19136875">
            <a:off x="3037782" y="4461334"/>
            <a:ext cx="1365837" cy="2585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96253"/>
                </a:solidFill>
                <a:effectLst/>
                <a:uLnTx/>
                <a:uFillTx/>
                <a:latin typeface="Gill Sans MT" panose="020B0502020104020203"/>
                <a:ea typeface="+mn-ea"/>
                <a:cs typeface="+mn-cs"/>
              </a:rPr>
              <a:t>No improvement</a:t>
            </a:r>
          </a:p>
        </p:txBody>
      </p:sp>
      <p:sp>
        <p:nvSpPr>
          <p:cNvPr id="46" name="TextBox 45">
            <a:extLst>
              <a:ext uri="{FF2B5EF4-FFF2-40B4-BE49-F238E27FC236}">
                <a16:creationId xmlns:a16="http://schemas.microsoft.com/office/drawing/2014/main" id="{4CF401B6-3F59-6F63-FFC8-83C995119160}"/>
              </a:ext>
            </a:extLst>
          </p:cNvPr>
          <p:cNvSpPr txBox="1"/>
          <p:nvPr/>
        </p:nvSpPr>
        <p:spPr>
          <a:xfrm rot="19136875">
            <a:off x="6966282" y="4401572"/>
            <a:ext cx="1365837" cy="2585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96253"/>
                </a:solidFill>
                <a:effectLst/>
                <a:uLnTx/>
                <a:uFillTx/>
                <a:latin typeface="Gill Sans MT" panose="020B0502020104020203"/>
                <a:ea typeface="+mn-ea"/>
                <a:cs typeface="+mn-cs"/>
              </a:rPr>
              <a:t>No improvement</a:t>
            </a:r>
          </a:p>
        </p:txBody>
      </p:sp>
      <p:sp>
        <p:nvSpPr>
          <p:cNvPr id="47" name="Oval 46">
            <a:extLst>
              <a:ext uri="{FF2B5EF4-FFF2-40B4-BE49-F238E27FC236}">
                <a16:creationId xmlns:a16="http://schemas.microsoft.com/office/drawing/2014/main" id="{BDFAF680-E2AA-C7B3-1431-F3A9FEE6DBBA}"/>
              </a:ext>
            </a:extLst>
          </p:cNvPr>
          <p:cNvSpPr/>
          <p:nvPr/>
        </p:nvSpPr>
        <p:spPr>
          <a:xfrm>
            <a:off x="478302" y="2405271"/>
            <a:ext cx="286247" cy="282491"/>
          </a:xfrm>
          <a:prstGeom prst="ellips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1</a:t>
            </a:r>
          </a:p>
        </p:txBody>
      </p:sp>
      <p:sp>
        <p:nvSpPr>
          <p:cNvPr id="48" name="Oval 47">
            <a:extLst>
              <a:ext uri="{FF2B5EF4-FFF2-40B4-BE49-F238E27FC236}">
                <a16:creationId xmlns:a16="http://schemas.microsoft.com/office/drawing/2014/main" id="{2DD243FB-EEE0-F07B-E9F0-4DFD71202776}"/>
              </a:ext>
            </a:extLst>
          </p:cNvPr>
          <p:cNvSpPr/>
          <p:nvPr/>
        </p:nvSpPr>
        <p:spPr>
          <a:xfrm>
            <a:off x="491477" y="3304135"/>
            <a:ext cx="286247" cy="282491"/>
          </a:xfrm>
          <a:prstGeom prst="ellips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2</a:t>
            </a:r>
          </a:p>
        </p:txBody>
      </p:sp>
      <p:sp>
        <p:nvSpPr>
          <p:cNvPr id="49" name="Oval 48">
            <a:extLst>
              <a:ext uri="{FF2B5EF4-FFF2-40B4-BE49-F238E27FC236}">
                <a16:creationId xmlns:a16="http://schemas.microsoft.com/office/drawing/2014/main" id="{71E9F986-0BAD-E5AB-9AC5-F62124148DE5}"/>
              </a:ext>
            </a:extLst>
          </p:cNvPr>
          <p:cNvSpPr/>
          <p:nvPr/>
        </p:nvSpPr>
        <p:spPr>
          <a:xfrm>
            <a:off x="483233" y="4227145"/>
            <a:ext cx="286247" cy="282491"/>
          </a:xfrm>
          <a:prstGeom prst="ellips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3</a:t>
            </a:r>
          </a:p>
        </p:txBody>
      </p:sp>
      <p:sp>
        <p:nvSpPr>
          <p:cNvPr id="50" name="Oval 49">
            <a:extLst>
              <a:ext uri="{FF2B5EF4-FFF2-40B4-BE49-F238E27FC236}">
                <a16:creationId xmlns:a16="http://schemas.microsoft.com/office/drawing/2014/main" id="{EF375AF5-FB75-5776-DEAC-B0AC98EAAEFA}"/>
              </a:ext>
            </a:extLst>
          </p:cNvPr>
          <p:cNvSpPr/>
          <p:nvPr/>
        </p:nvSpPr>
        <p:spPr>
          <a:xfrm>
            <a:off x="485806" y="4901881"/>
            <a:ext cx="286247" cy="282491"/>
          </a:xfrm>
          <a:prstGeom prst="ellips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4</a:t>
            </a:r>
          </a:p>
        </p:txBody>
      </p:sp>
      <p:sp>
        <p:nvSpPr>
          <p:cNvPr id="51" name="Oval 50">
            <a:extLst>
              <a:ext uri="{FF2B5EF4-FFF2-40B4-BE49-F238E27FC236}">
                <a16:creationId xmlns:a16="http://schemas.microsoft.com/office/drawing/2014/main" id="{5A53EF2B-7D45-23E2-E4A2-19D8C0DD4DEC}"/>
              </a:ext>
            </a:extLst>
          </p:cNvPr>
          <p:cNvSpPr/>
          <p:nvPr/>
        </p:nvSpPr>
        <p:spPr>
          <a:xfrm>
            <a:off x="4157745" y="2405271"/>
            <a:ext cx="286247" cy="282491"/>
          </a:xfrm>
          <a:prstGeom prst="ellips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1</a:t>
            </a:r>
          </a:p>
        </p:txBody>
      </p:sp>
      <p:sp>
        <p:nvSpPr>
          <p:cNvPr id="52" name="Oval 51">
            <a:extLst>
              <a:ext uri="{FF2B5EF4-FFF2-40B4-BE49-F238E27FC236}">
                <a16:creationId xmlns:a16="http://schemas.microsoft.com/office/drawing/2014/main" id="{7321BB5F-DDD3-6D7A-BFF9-D739632C6F69}"/>
              </a:ext>
            </a:extLst>
          </p:cNvPr>
          <p:cNvSpPr/>
          <p:nvPr/>
        </p:nvSpPr>
        <p:spPr>
          <a:xfrm>
            <a:off x="4170919" y="3304135"/>
            <a:ext cx="286247" cy="282491"/>
          </a:xfrm>
          <a:prstGeom prst="ellips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2</a:t>
            </a:r>
          </a:p>
        </p:txBody>
      </p:sp>
      <p:sp>
        <p:nvSpPr>
          <p:cNvPr id="53" name="Oval 52">
            <a:extLst>
              <a:ext uri="{FF2B5EF4-FFF2-40B4-BE49-F238E27FC236}">
                <a16:creationId xmlns:a16="http://schemas.microsoft.com/office/drawing/2014/main" id="{1C0137B7-E41B-C046-43E4-E619E8238BE0}"/>
              </a:ext>
            </a:extLst>
          </p:cNvPr>
          <p:cNvSpPr/>
          <p:nvPr/>
        </p:nvSpPr>
        <p:spPr>
          <a:xfrm>
            <a:off x="4162675" y="4227145"/>
            <a:ext cx="286247" cy="282491"/>
          </a:xfrm>
          <a:prstGeom prst="ellips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3</a:t>
            </a:r>
          </a:p>
        </p:txBody>
      </p:sp>
      <p:sp>
        <p:nvSpPr>
          <p:cNvPr id="54" name="Oval 53">
            <a:extLst>
              <a:ext uri="{FF2B5EF4-FFF2-40B4-BE49-F238E27FC236}">
                <a16:creationId xmlns:a16="http://schemas.microsoft.com/office/drawing/2014/main" id="{A9031E44-FBC6-B08B-AB0B-D511FF1B096E}"/>
              </a:ext>
            </a:extLst>
          </p:cNvPr>
          <p:cNvSpPr/>
          <p:nvPr/>
        </p:nvSpPr>
        <p:spPr>
          <a:xfrm>
            <a:off x="4165249" y="4901881"/>
            <a:ext cx="286247" cy="282491"/>
          </a:xfrm>
          <a:prstGeom prst="ellips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4</a:t>
            </a:r>
          </a:p>
        </p:txBody>
      </p:sp>
      <p:sp>
        <p:nvSpPr>
          <p:cNvPr id="55" name="Oval 54">
            <a:extLst>
              <a:ext uri="{FF2B5EF4-FFF2-40B4-BE49-F238E27FC236}">
                <a16:creationId xmlns:a16="http://schemas.microsoft.com/office/drawing/2014/main" id="{86B69B87-5133-E351-D34E-35401FCD6B66}"/>
              </a:ext>
            </a:extLst>
          </p:cNvPr>
          <p:cNvSpPr/>
          <p:nvPr/>
        </p:nvSpPr>
        <p:spPr>
          <a:xfrm>
            <a:off x="8259927" y="2551832"/>
            <a:ext cx="286247" cy="282491"/>
          </a:xfrm>
          <a:prstGeom prst="ellips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1</a:t>
            </a:r>
          </a:p>
        </p:txBody>
      </p:sp>
      <p:sp>
        <p:nvSpPr>
          <p:cNvPr id="56" name="Oval 55">
            <a:extLst>
              <a:ext uri="{FF2B5EF4-FFF2-40B4-BE49-F238E27FC236}">
                <a16:creationId xmlns:a16="http://schemas.microsoft.com/office/drawing/2014/main" id="{3937E06B-82AA-6C75-795D-4ECF5DDAEF0F}"/>
              </a:ext>
            </a:extLst>
          </p:cNvPr>
          <p:cNvSpPr/>
          <p:nvPr/>
        </p:nvSpPr>
        <p:spPr>
          <a:xfrm>
            <a:off x="8273102" y="3482500"/>
            <a:ext cx="286247" cy="282491"/>
          </a:xfrm>
          <a:prstGeom prst="ellips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2</a:t>
            </a:r>
          </a:p>
        </p:txBody>
      </p:sp>
      <p:sp>
        <p:nvSpPr>
          <p:cNvPr id="58" name="TextBox 57">
            <a:extLst>
              <a:ext uri="{FF2B5EF4-FFF2-40B4-BE49-F238E27FC236}">
                <a16:creationId xmlns:a16="http://schemas.microsoft.com/office/drawing/2014/main" id="{D99A0315-1E34-3855-4160-5BC36AA19981}"/>
              </a:ext>
            </a:extLst>
          </p:cNvPr>
          <p:cNvSpPr txBox="1"/>
          <p:nvPr/>
        </p:nvSpPr>
        <p:spPr>
          <a:xfrm>
            <a:off x="8456922" y="5297076"/>
            <a:ext cx="3333261" cy="1015343"/>
          </a:xfrm>
          <a:prstGeom prst="rect">
            <a:avLst/>
          </a:prstGeom>
          <a:solidFill>
            <a:schemeClr val="bg2"/>
          </a:solidFill>
          <a:ln>
            <a:solidFill>
              <a:schemeClr val="tx2"/>
            </a:solidFill>
            <a:prstDash val="dash"/>
          </a:ln>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42852">
                    <a:lumMod val="50000"/>
                  </a:srgbClr>
                </a:solidFill>
                <a:effectLst/>
                <a:uLnTx/>
                <a:uFillTx/>
                <a:latin typeface="Gill Sans MT" panose="020B0502020104020203"/>
                <a:ea typeface="+mn-ea"/>
                <a:cs typeface="+mn-cs"/>
              </a:rPr>
              <a:t>Note: </a:t>
            </a:r>
            <a:r>
              <a:rPr kumimoji="0" lang="en-US" sz="1333" b="0" i="0" u="none" strike="noStrike" kern="1200" cap="none" spc="0" normalizeH="0" baseline="0" noProof="0" dirty="0">
                <a:ln>
                  <a:noFill/>
                </a:ln>
                <a:solidFill>
                  <a:srgbClr val="242852">
                    <a:lumMod val="50000"/>
                  </a:srgbClr>
                </a:solidFill>
                <a:effectLst/>
                <a:uLnTx/>
                <a:uFillTx/>
                <a:latin typeface="Gill Sans MT" panose="020B0502020104020203"/>
                <a:ea typeface="+mn-ea"/>
                <a:cs typeface="+mn-cs"/>
              </a:rPr>
              <a:t>When giving manual </a:t>
            </a:r>
            <a:r>
              <a:rPr kumimoji="0" lang="en-US" sz="1333" b="0" i="0" u="none" strike="noStrike" kern="1200" cap="none" spc="0" normalizeH="0" baseline="0" noProof="0" dirty="0" err="1">
                <a:ln>
                  <a:noFill/>
                </a:ln>
                <a:solidFill>
                  <a:srgbClr val="242852">
                    <a:lumMod val="50000"/>
                  </a:srgbClr>
                </a:solidFill>
                <a:effectLst/>
                <a:uLnTx/>
                <a:uFillTx/>
                <a:latin typeface="Gill Sans MT" panose="020B0502020104020203"/>
                <a:ea typeface="+mn-ea"/>
                <a:cs typeface="+mn-cs"/>
              </a:rPr>
              <a:t>subQ</a:t>
            </a:r>
            <a:r>
              <a:rPr kumimoji="0" lang="en-US" sz="1333" b="0" i="0" u="none" strike="noStrike" kern="1200" cap="none" spc="0" normalizeH="0" baseline="0" noProof="0" dirty="0">
                <a:ln>
                  <a:noFill/>
                </a:ln>
                <a:solidFill>
                  <a:srgbClr val="242852">
                    <a:lumMod val="50000"/>
                  </a:srgbClr>
                </a:solidFill>
                <a:effectLst/>
                <a:uLnTx/>
                <a:uFillTx/>
                <a:latin typeface="Gill Sans MT" panose="020B0502020104020203"/>
                <a:ea typeface="+mn-ea"/>
                <a:cs typeface="+mn-cs"/>
              </a:rPr>
              <a:t> injection, bolus should also be programed and given via pump </a:t>
            </a:r>
            <a:r>
              <a:rPr kumimoji="0" lang="en-US" sz="1333" b="0" i="1" u="sng" strike="noStrike" kern="1200" cap="none" spc="0" normalizeH="0" baseline="0" noProof="0" dirty="0">
                <a:ln>
                  <a:noFill/>
                </a:ln>
                <a:solidFill>
                  <a:srgbClr val="242852">
                    <a:lumMod val="50000"/>
                  </a:srgbClr>
                </a:solidFill>
                <a:effectLst/>
                <a:uLnTx/>
                <a:uFillTx/>
                <a:latin typeface="Gill Sans MT" panose="020B0502020104020203"/>
                <a:ea typeface="+mn-ea"/>
                <a:cs typeface="+mn-cs"/>
              </a:rPr>
              <a:t>while pump is disconnected</a:t>
            </a:r>
            <a:r>
              <a:rPr kumimoji="0" lang="en-US" sz="1333" b="0" i="1" u="none" strike="noStrike" kern="1200" cap="none" spc="0" normalizeH="0" baseline="0" noProof="0" dirty="0">
                <a:ln>
                  <a:noFill/>
                </a:ln>
                <a:solidFill>
                  <a:srgbClr val="242852">
                    <a:lumMod val="50000"/>
                  </a:srgbClr>
                </a:solidFill>
                <a:effectLst/>
                <a:uLnTx/>
                <a:uFillTx/>
                <a:latin typeface="Gill Sans MT" panose="020B0502020104020203"/>
                <a:ea typeface="+mn-ea"/>
                <a:cs typeface="+mn-cs"/>
              </a:rPr>
              <a:t> </a:t>
            </a:r>
            <a:r>
              <a:rPr kumimoji="0" lang="en-US" sz="1333" b="0" i="0" u="none" strike="noStrike" kern="1200" cap="none" spc="0" normalizeH="0" baseline="0" noProof="0" dirty="0">
                <a:ln>
                  <a:noFill/>
                </a:ln>
                <a:solidFill>
                  <a:srgbClr val="242852">
                    <a:lumMod val="50000"/>
                  </a:srgbClr>
                </a:solidFill>
                <a:effectLst/>
                <a:uLnTx/>
                <a:uFillTx/>
                <a:latin typeface="Gill Sans MT" panose="020B0502020104020203"/>
                <a:ea typeface="+mn-ea"/>
                <a:cs typeface="+mn-cs"/>
              </a:rPr>
              <a:t>so it is counted toward “insulin on board.” Advise patient to do this if not already done. </a:t>
            </a:r>
          </a:p>
        </p:txBody>
      </p:sp>
      <p:sp>
        <p:nvSpPr>
          <p:cNvPr id="59" name="Rounded Rectangle 58">
            <a:extLst>
              <a:ext uri="{FF2B5EF4-FFF2-40B4-BE49-F238E27FC236}">
                <a16:creationId xmlns:a16="http://schemas.microsoft.com/office/drawing/2014/main" id="{EAF11581-BF04-CA08-5D01-25868BA623BF}"/>
              </a:ext>
            </a:extLst>
          </p:cNvPr>
          <p:cNvSpPr/>
          <p:nvPr/>
        </p:nvSpPr>
        <p:spPr>
          <a:xfrm>
            <a:off x="8414518" y="4379967"/>
            <a:ext cx="2573757" cy="659371"/>
          </a:xfrm>
          <a:prstGeom prst="round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TextBox 59">
            <a:extLst>
              <a:ext uri="{FF2B5EF4-FFF2-40B4-BE49-F238E27FC236}">
                <a16:creationId xmlns:a16="http://schemas.microsoft.com/office/drawing/2014/main" id="{B9815DDD-6E8B-0B51-7538-E514FA49A7B7}"/>
              </a:ext>
            </a:extLst>
          </p:cNvPr>
          <p:cNvSpPr txBox="1"/>
          <p:nvPr/>
        </p:nvSpPr>
        <p:spPr>
          <a:xfrm>
            <a:off x="8465062" y="4464779"/>
            <a:ext cx="2573757" cy="461537"/>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Gill Sans MT" panose="020B0502020104020203"/>
                <a:ea typeface="+mn-ea"/>
                <a:cs typeface="+mn-cs"/>
              </a:rPr>
              <a:t>Document action plan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Gill Sans MT" panose="020B0502020104020203"/>
                <a:ea typeface="+mn-ea"/>
                <a:cs typeface="+mn-cs"/>
              </a:rPr>
              <a:t>Use dot phrase, .PUMPACT</a:t>
            </a:r>
          </a:p>
        </p:txBody>
      </p:sp>
      <p:sp>
        <p:nvSpPr>
          <p:cNvPr id="61" name="Oval 60">
            <a:extLst>
              <a:ext uri="{FF2B5EF4-FFF2-40B4-BE49-F238E27FC236}">
                <a16:creationId xmlns:a16="http://schemas.microsoft.com/office/drawing/2014/main" id="{F8A32829-163C-D46D-49A2-C726B4BBBF08}"/>
              </a:ext>
            </a:extLst>
          </p:cNvPr>
          <p:cNvSpPr/>
          <p:nvPr/>
        </p:nvSpPr>
        <p:spPr>
          <a:xfrm>
            <a:off x="8273102" y="4266357"/>
            <a:ext cx="286247" cy="282491"/>
          </a:xfrm>
          <a:prstGeom prst="ellipse">
            <a:avLst/>
          </a:prstGeom>
          <a:solidFill>
            <a:schemeClr val="bg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3</a:t>
            </a:r>
          </a:p>
        </p:txBody>
      </p:sp>
    </p:spTree>
    <p:extLst>
      <p:ext uri="{BB962C8B-B14F-4D97-AF65-F5344CB8AC3E}">
        <p14:creationId xmlns:p14="http://schemas.microsoft.com/office/powerpoint/2010/main" val="1634465413"/>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CF77B-2910-3DDB-B387-65314AA5CC5E}"/>
              </a:ext>
            </a:extLst>
          </p:cNvPr>
          <p:cNvSpPr>
            <a:spLocks noGrp="1"/>
          </p:cNvSpPr>
          <p:nvPr>
            <p:ph type="title"/>
          </p:nvPr>
        </p:nvSpPr>
        <p:spPr>
          <a:xfrm>
            <a:off x="449979" y="89834"/>
            <a:ext cx="11439091" cy="1096523"/>
          </a:xfrm>
        </p:spPr>
        <p:txBody>
          <a:bodyPr/>
          <a:lstStyle/>
          <a:p>
            <a:r>
              <a:rPr lang="en-US" dirty="0">
                <a:solidFill>
                  <a:srgbClr val="C00000"/>
                </a:solidFill>
              </a:rPr>
              <a:t>C. Pump troubleshooting (appears with “.PUMPTROUBLE”)</a:t>
            </a:r>
          </a:p>
        </p:txBody>
      </p:sp>
      <p:sp>
        <p:nvSpPr>
          <p:cNvPr id="3" name="Text Placeholder 2">
            <a:extLst>
              <a:ext uri="{FF2B5EF4-FFF2-40B4-BE49-F238E27FC236}">
                <a16:creationId xmlns:a16="http://schemas.microsoft.com/office/drawing/2014/main" id="{FB0507FB-B691-B367-41A5-B866DA4AD5B4}"/>
              </a:ext>
            </a:extLst>
          </p:cNvPr>
          <p:cNvSpPr>
            <a:spLocks noGrp="1"/>
          </p:cNvSpPr>
          <p:nvPr>
            <p:ph type="body" sz="quarter" idx="10"/>
          </p:nvPr>
        </p:nvSpPr>
        <p:spPr>
          <a:xfrm>
            <a:off x="479924" y="1437076"/>
            <a:ext cx="5689600" cy="4827929"/>
          </a:xfrm>
        </p:spPr>
        <p:txBody>
          <a:bodyPr>
            <a:normAutofit fontScale="92500" lnSpcReduction="10000"/>
          </a:bodyPr>
          <a:lstStyle/>
          <a:p>
            <a:pPr marL="0" indent="0">
              <a:buNone/>
            </a:pPr>
            <a:r>
              <a:rPr lang="en-US" sz="1600" b="1" dirty="0"/>
              <a:t>1. Verify most recent bolus delivery. Give correction bolus if missed bolus is identified.</a:t>
            </a:r>
          </a:p>
          <a:p>
            <a:pPr lvl="1"/>
            <a:r>
              <a:rPr lang="en-US" sz="1333" dirty="0"/>
              <a:t>When/how long ago was the last bolus?</a:t>
            </a:r>
          </a:p>
          <a:p>
            <a:pPr lvl="1"/>
            <a:r>
              <a:rPr lang="en-US" sz="1333" dirty="0"/>
              <a:t>How many units was the last bolus?</a:t>
            </a:r>
          </a:p>
          <a:p>
            <a:pPr lvl="1"/>
            <a:r>
              <a:rPr lang="en-US" sz="1333" dirty="0"/>
              <a:t>Was there any missed bolus?</a:t>
            </a:r>
          </a:p>
          <a:p>
            <a:pPr lvl="1"/>
            <a:endParaRPr lang="en-US" sz="1333" dirty="0"/>
          </a:p>
          <a:p>
            <a:pPr marL="0" indent="0">
              <a:buNone/>
            </a:pPr>
            <a:r>
              <a:rPr lang="en-US" sz="1600" b="1" dirty="0"/>
              <a:t>2. Assess current infusion site/pod, replace if persistent hyperglycemia or if any of the below are present.</a:t>
            </a:r>
          </a:p>
          <a:p>
            <a:pPr lvl="1"/>
            <a:r>
              <a:rPr lang="en-US" sz="1333" dirty="0"/>
              <a:t>Does the cannula appear dislodged?</a:t>
            </a:r>
          </a:p>
          <a:p>
            <a:pPr lvl="1"/>
            <a:r>
              <a:rPr lang="en-US" sz="1333" dirty="0"/>
              <a:t>Is there ANY redness/swelling at the site?</a:t>
            </a:r>
          </a:p>
          <a:p>
            <a:pPr lvl="1"/>
            <a:r>
              <a:rPr lang="en-US" sz="1333" dirty="0"/>
              <a:t>Is there scar tissue at the site? (Skin feels thicker, more rubbery, lumpier around site)</a:t>
            </a:r>
          </a:p>
          <a:p>
            <a:pPr lvl="1"/>
            <a:r>
              <a:rPr lang="en-US" sz="1333" dirty="0"/>
              <a:t>Is there leaking at the site? (Inspect site for wetness (especially at/in adhesive) or smell of insulin)</a:t>
            </a:r>
          </a:p>
          <a:p>
            <a:pPr lvl="1"/>
            <a:r>
              <a:rPr lang="en-US" sz="1333" dirty="0"/>
              <a:t>Has there been a recent “Occlusion” (Tandem/</a:t>
            </a:r>
            <a:r>
              <a:rPr lang="en-US" sz="1333" dirty="0" err="1"/>
              <a:t>Omnipod</a:t>
            </a:r>
            <a:r>
              <a:rPr lang="en-US" sz="1333" dirty="0"/>
              <a:t>) or “Insulin flow blocked” (Medtronic) alarm?</a:t>
            </a:r>
          </a:p>
          <a:p>
            <a:pPr lvl="1"/>
            <a:r>
              <a:rPr lang="en-US" sz="1333" dirty="0"/>
              <a:t>Also document, approximately how old is the current infusion site?</a:t>
            </a:r>
          </a:p>
          <a:p>
            <a:pPr lvl="1"/>
            <a:r>
              <a:rPr lang="en-US" sz="1333" dirty="0"/>
              <a:t>If removed, was the cannula kinked?</a:t>
            </a:r>
          </a:p>
          <a:p>
            <a:endParaRPr lang="en-US" dirty="0"/>
          </a:p>
        </p:txBody>
      </p:sp>
      <p:sp>
        <p:nvSpPr>
          <p:cNvPr id="6" name="Text Placeholder 2">
            <a:extLst>
              <a:ext uri="{FF2B5EF4-FFF2-40B4-BE49-F238E27FC236}">
                <a16:creationId xmlns:a16="http://schemas.microsoft.com/office/drawing/2014/main" id="{A0C1123C-B8CA-0012-4CE0-0178249D7102}"/>
              </a:ext>
            </a:extLst>
          </p:cNvPr>
          <p:cNvSpPr txBox="1">
            <a:spLocks/>
          </p:cNvSpPr>
          <p:nvPr/>
        </p:nvSpPr>
        <p:spPr>
          <a:xfrm>
            <a:off x="6360355" y="1437075"/>
            <a:ext cx="5689599" cy="4577148"/>
          </a:xfrm>
          <a:prstGeom prst="rect">
            <a:avLst/>
          </a:prstGeom>
        </p:spPr>
        <p:txBody>
          <a:bodyPr vert="horz" lIns="121920" tIns="60960" rIns="121920" bIns="60960" rtlCol="0">
            <a:noAutofit/>
          </a:bodyPr>
          <a:lstStyle>
            <a:lvl1pPr marL="233363" indent="-233363" algn="l" defTabSz="457200" rtl="0" eaLnBrk="1" latinLnBrk="0" hangingPunct="1">
              <a:lnSpc>
                <a:spcPct val="90000"/>
              </a:lnSpc>
              <a:spcBef>
                <a:spcPts val="400"/>
              </a:spcBef>
              <a:spcAft>
                <a:spcPts val="400"/>
              </a:spcAft>
              <a:buSzPct val="110000"/>
              <a:buFont typeface="Arial"/>
              <a:buChar char="•"/>
              <a:defRPr sz="2000" b="0" i="0" kern="1200">
                <a:solidFill>
                  <a:srgbClr val="262626"/>
                </a:solidFill>
                <a:latin typeface="Helvetica Light"/>
                <a:ea typeface="+mn-ea"/>
                <a:cs typeface="Helvetica Light"/>
              </a:defRPr>
            </a:lvl1pPr>
            <a:lvl2pPr marL="571500" indent="-233363" algn="l" defTabSz="457200" rtl="0" eaLnBrk="1" latinLnBrk="0" hangingPunct="1">
              <a:lnSpc>
                <a:spcPct val="90000"/>
              </a:lnSpc>
              <a:spcBef>
                <a:spcPts val="0"/>
              </a:spcBef>
              <a:spcAft>
                <a:spcPts val="400"/>
              </a:spcAft>
              <a:buFont typeface="Arial"/>
              <a:buChar char="–"/>
              <a:defRPr sz="1800" b="0" i="0" kern="1200">
                <a:solidFill>
                  <a:srgbClr val="262626"/>
                </a:solidFill>
                <a:latin typeface="Helvetica Light"/>
                <a:ea typeface="+mn-ea"/>
                <a:cs typeface="Helvetica Light"/>
              </a:defRPr>
            </a:lvl2pPr>
            <a:lvl3pPr marL="800100" indent="-228600" algn="l" defTabSz="454025" rtl="0" eaLnBrk="1" latinLnBrk="0" hangingPunct="1">
              <a:lnSpc>
                <a:spcPct val="90000"/>
              </a:lnSpc>
              <a:spcBef>
                <a:spcPts val="0"/>
              </a:spcBef>
              <a:spcAft>
                <a:spcPts val="400"/>
              </a:spcAft>
              <a:buSzPct val="80000"/>
              <a:buFont typeface="Arial"/>
              <a:buChar char="•"/>
              <a:defRPr sz="1800" b="0" i="0" kern="1200">
                <a:solidFill>
                  <a:srgbClr val="262626"/>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ts val="400"/>
              </a:spcBef>
              <a:spcAft>
                <a:spcPts val="400"/>
              </a:spcAft>
              <a:buClrTx/>
              <a:buSzPct val="110000"/>
              <a:buFont typeface="Arial"/>
              <a:buNone/>
              <a:tabLst/>
              <a:defRPr/>
            </a:pPr>
            <a:r>
              <a:rPr kumimoji="0" lang="en-US" sz="1600" b="1" i="0" u="none" strike="noStrike" kern="1200" cap="none" spc="0" normalizeH="0" baseline="0" noProof="0" dirty="0">
                <a:ln>
                  <a:noFill/>
                </a:ln>
                <a:solidFill>
                  <a:srgbClr val="262626"/>
                </a:solidFill>
                <a:effectLst/>
                <a:uLnTx/>
                <a:uFillTx/>
                <a:latin typeface="Helvetica Light"/>
                <a:ea typeface="+mn-ea"/>
              </a:rPr>
              <a:t>3. Assess insulin in pump reservoir/pod and replace if answers to any of the following are “yes”</a:t>
            </a:r>
          </a:p>
          <a:p>
            <a:pPr marL="571500" marR="0" lvl="1" indent="-233363" algn="l" defTabSz="457200" rtl="0" eaLnBrk="1" fontAlgn="auto" latinLnBrk="0" hangingPunct="1">
              <a:lnSpc>
                <a:spcPct val="90000"/>
              </a:lnSpc>
              <a:spcBef>
                <a:spcPts val="0"/>
              </a:spcBef>
              <a:spcAft>
                <a:spcPts val="400"/>
              </a:spcAft>
              <a:buClrTx/>
              <a:buSzTx/>
              <a:buFont typeface="Arial"/>
              <a:buChar char="–"/>
              <a:tabLst/>
              <a:defRPr/>
            </a:pPr>
            <a:r>
              <a:rPr kumimoji="0" lang="en-US" sz="1333" b="0" i="0" u="none" strike="noStrike" kern="1200" cap="none" spc="0" normalizeH="0" baseline="0" noProof="0" dirty="0">
                <a:ln>
                  <a:noFill/>
                </a:ln>
                <a:solidFill>
                  <a:srgbClr val="262626"/>
                </a:solidFill>
                <a:effectLst/>
                <a:uLnTx/>
                <a:uFillTx/>
                <a:latin typeface="Helvetica Light"/>
                <a:ea typeface="+mn-ea"/>
              </a:rPr>
              <a:t>Was the pump reservoir/pod filled &gt;3 days ago?</a:t>
            </a:r>
          </a:p>
          <a:p>
            <a:pPr marL="571500" marR="0" lvl="1" indent="-233363" algn="l" defTabSz="457200" rtl="0" eaLnBrk="1" fontAlgn="auto" latinLnBrk="0" hangingPunct="1">
              <a:lnSpc>
                <a:spcPct val="90000"/>
              </a:lnSpc>
              <a:spcBef>
                <a:spcPts val="0"/>
              </a:spcBef>
              <a:spcAft>
                <a:spcPts val="400"/>
              </a:spcAft>
              <a:buClrTx/>
              <a:buSzTx/>
              <a:buFont typeface="Arial"/>
              <a:buChar char="–"/>
              <a:tabLst/>
              <a:defRPr/>
            </a:pPr>
            <a:r>
              <a:rPr kumimoji="0" lang="en-US" sz="1333" b="0" i="0" u="none" strike="noStrike" kern="1200" cap="none" spc="0" normalizeH="0" baseline="0" noProof="0" dirty="0">
                <a:ln>
                  <a:noFill/>
                </a:ln>
                <a:solidFill>
                  <a:srgbClr val="262626"/>
                </a:solidFill>
                <a:effectLst/>
                <a:uLnTx/>
                <a:uFillTx/>
                <a:latin typeface="Helvetica Light"/>
                <a:ea typeface="+mn-ea"/>
              </a:rPr>
              <a:t>Has the pump/pod been exposed to abnormally high or low temperatures (e.g. in the sun at the beach)?</a:t>
            </a:r>
          </a:p>
          <a:p>
            <a:pPr marL="450838" marR="0" lvl="1" indent="0" algn="l" defTabSz="457200" rtl="0" eaLnBrk="1" fontAlgn="auto" latinLnBrk="0" hangingPunct="1">
              <a:lnSpc>
                <a:spcPct val="90000"/>
              </a:lnSpc>
              <a:spcBef>
                <a:spcPts val="0"/>
              </a:spcBef>
              <a:spcAft>
                <a:spcPts val="400"/>
              </a:spcAft>
              <a:buClrTx/>
              <a:buSzTx/>
              <a:buFont typeface="Arial"/>
              <a:buNone/>
              <a:tabLst/>
              <a:defRPr/>
            </a:pPr>
            <a:endParaRPr kumimoji="0" lang="en-US" sz="1333" b="0" i="0" u="none" strike="noStrike" kern="1200" cap="none" spc="0" normalizeH="0" baseline="0" noProof="0" dirty="0">
              <a:ln>
                <a:noFill/>
              </a:ln>
              <a:solidFill>
                <a:srgbClr val="262626"/>
              </a:solidFill>
              <a:effectLst/>
              <a:uLnTx/>
              <a:uFillTx/>
              <a:latin typeface="Helvetica Light"/>
              <a:ea typeface="+mn-ea"/>
            </a:endParaRPr>
          </a:p>
          <a:p>
            <a:pPr marL="0" marR="0" lvl="0" indent="0" algn="l" defTabSz="457200" rtl="0" eaLnBrk="1" fontAlgn="auto" latinLnBrk="0" hangingPunct="1">
              <a:lnSpc>
                <a:spcPct val="90000"/>
              </a:lnSpc>
              <a:spcBef>
                <a:spcPts val="400"/>
              </a:spcBef>
              <a:spcAft>
                <a:spcPts val="400"/>
              </a:spcAft>
              <a:buClrTx/>
              <a:buSzPct val="110000"/>
              <a:buFont typeface="Arial"/>
              <a:buNone/>
              <a:tabLst/>
              <a:defRPr/>
            </a:pPr>
            <a:r>
              <a:rPr kumimoji="0" lang="en-US" sz="1600" b="1" i="0" u="none" strike="noStrike" kern="1200" cap="none" spc="0" normalizeH="0" baseline="0" noProof="0" dirty="0">
                <a:ln>
                  <a:noFill/>
                </a:ln>
                <a:solidFill>
                  <a:srgbClr val="262626"/>
                </a:solidFill>
                <a:effectLst/>
                <a:uLnTx/>
                <a:uFillTx/>
                <a:latin typeface="Helvetica Light"/>
                <a:ea typeface="+mn-ea"/>
              </a:rPr>
              <a:t>4. Replace insulin in the pump using a NEW insulin vial if answers to any of the following are “yes”</a:t>
            </a:r>
          </a:p>
          <a:p>
            <a:pPr marL="571500" marR="0" lvl="1" indent="-233363" algn="l" defTabSz="457200" rtl="0" eaLnBrk="1" fontAlgn="auto" latinLnBrk="0" hangingPunct="1">
              <a:lnSpc>
                <a:spcPct val="90000"/>
              </a:lnSpc>
              <a:spcBef>
                <a:spcPts val="0"/>
              </a:spcBef>
              <a:spcAft>
                <a:spcPts val="400"/>
              </a:spcAft>
              <a:buClrTx/>
              <a:buSzTx/>
              <a:buFont typeface="Arial"/>
              <a:buChar char="–"/>
              <a:tabLst/>
              <a:defRPr/>
            </a:pPr>
            <a:r>
              <a:rPr kumimoji="0" lang="en-US" sz="1333" b="0" i="0" u="none" strike="noStrike" kern="1200" cap="none" spc="0" normalizeH="0" baseline="0" noProof="0" dirty="0">
                <a:ln>
                  <a:noFill/>
                </a:ln>
                <a:solidFill>
                  <a:srgbClr val="262626"/>
                </a:solidFill>
                <a:effectLst/>
                <a:uLnTx/>
                <a:uFillTx/>
                <a:latin typeface="Helvetica Light"/>
                <a:ea typeface="+mn-ea"/>
              </a:rPr>
              <a:t>Has the vial been inconsistently refrigerated?</a:t>
            </a:r>
          </a:p>
          <a:p>
            <a:pPr marL="571500" marR="0" lvl="1" indent="-233363" algn="l" defTabSz="457200" rtl="0" eaLnBrk="1" fontAlgn="auto" latinLnBrk="0" hangingPunct="1">
              <a:lnSpc>
                <a:spcPct val="90000"/>
              </a:lnSpc>
              <a:spcBef>
                <a:spcPts val="0"/>
              </a:spcBef>
              <a:spcAft>
                <a:spcPts val="400"/>
              </a:spcAft>
              <a:buClrTx/>
              <a:buSzTx/>
              <a:buFont typeface="Arial"/>
              <a:buChar char="–"/>
              <a:tabLst/>
              <a:defRPr/>
            </a:pPr>
            <a:r>
              <a:rPr kumimoji="0" lang="en-US" sz="1333" b="0" i="0" u="none" strike="noStrike" kern="1200" cap="none" spc="0" normalizeH="0" baseline="0" noProof="0" dirty="0">
                <a:ln>
                  <a:noFill/>
                </a:ln>
                <a:solidFill>
                  <a:srgbClr val="262626"/>
                </a:solidFill>
                <a:effectLst/>
                <a:uLnTx/>
                <a:uFillTx/>
                <a:latin typeface="Helvetica Light"/>
                <a:ea typeface="+mn-ea"/>
              </a:rPr>
              <a:t>Was the vial dropped or damaged?</a:t>
            </a:r>
          </a:p>
          <a:p>
            <a:pPr marL="571500" marR="0" lvl="1" indent="-233363" algn="l" defTabSz="457200" rtl="0" eaLnBrk="1" fontAlgn="auto" latinLnBrk="0" hangingPunct="1">
              <a:lnSpc>
                <a:spcPct val="90000"/>
              </a:lnSpc>
              <a:spcBef>
                <a:spcPts val="0"/>
              </a:spcBef>
              <a:spcAft>
                <a:spcPts val="400"/>
              </a:spcAft>
              <a:buClrTx/>
              <a:buSzTx/>
              <a:buFont typeface="Arial"/>
              <a:buChar char="–"/>
              <a:tabLst/>
              <a:defRPr/>
            </a:pPr>
            <a:r>
              <a:rPr kumimoji="0" lang="en-US" sz="1333" b="0" i="0" u="none" strike="noStrike" kern="1200" cap="none" spc="0" normalizeH="0" baseline="0" noProof="0" dirty="0">
                <a:ln>
                  <a:noFill/>
                </a:ln>
                <a:solidFill>
                  <a:srgbClr val="262626"/>
                </a:solidFill>
                <a:effectLst/>
                <a:uLnTx/>
                <a:uFillTx/>
                <a:latin typeface="Helvetica Light"/>
                <a:ea typeface="+mn-ea"/>
              </a:rPr>
              <a:t>Has the vial expired? Expiration date ____</a:t>
            </a:r>
          </a:p>
          <a:p>
            <a:pPr marL="0" marR="0" lvl="0" indent="0" algn="l" defTabSz="457200" rtl="0" eaLnBrk="1" fontAlgn="auto" latinLnBrk="0" hangingPunct="1">
              <a:lnSpc>
                <a:spcPct val="90000"/>
              </a:lnSpc>
              <a:spcBef>
                <a:spcPts val="400"/>
              </a:spcBef>
              <a:spcAft>
                <a:spcPts val="400"/>
              </a:spcAft>
              <a:buClrTx/>
              <a:buSzPct val="110000"/>
              <a:buFont typeface="Arial"/>
              <a:buNone/>
              <a:tabLst/>
              <a:defRPr/>
            </a:pPr>
            <a:r>
              <a:rPr kumimoji="0" lang="en-US" sz="1333" b="0" i="0" u="none" strike="noStrike" kern="1200" cap="none" spc="0" normalizeH="0" baseline="0" noProof="0" dirty="0">
                <a:ln>
                  <a:noFill/>
                </a:ln>
                <a:solidFill>
                  <a:srgbClr val="262626"/>
                </a:solidFill>
                <a:effectLst/>
                <a:uLnTx/>
                <a:uFillTx/>
                <a:latin typeface="Helvetica Light"/>
                <a:ea typeface="+mn-ea"/>
              </a:rPr>
              <a:t> </a:t>
            </a:r>
          </a:p>
          <a:p>
            <a:pPr marL="0" marR="0" lvl="0" indent="0" algn="l" defTabSz="457200" rtl="0" eaLnBrk="1" fontAlgn="auto" latinLnBrk="0" hangingPunct="1">
              <a:lnSpc>
                <a:spcPct val="90000"/>
              </a:lnSpc>
              <a:spcBef>
                <a:spcPts val="400"/>
              </a:spcBef>
              <a:spcAft>
                <a:spcPts val="400"/>
              </a:spcAft>
              <a:buClrTx/>
              <a:buSzPct val="110000"/>
              <a:buFont typeface="Arial"/>
              <a:buNone/>
              <a:tabLst/>
              <a:defRPr/>
            </a:pPr>
            <a:r>
              <a:rPr kumimoji="0" lang="en-US" sz="1600" b="1" i="0" u="none" strike="noStrike" kern="1200" cap="none" spc="0" normalizeH="0" baseline="0" noProof="0" dirty="0">
                <a:ln>
                  <a:noFill/>
                </a:ln>
                <a:solidFill>
                  <a:srgbClr val="262626"/>
                </a:solidFill>
                <a:effectLst/>
                <a:uLnTx/>
                <a:uFillTx/>
                <a:latin typeface="Helvetica Light"/>
                <a:ea typeface="+mn-ea"/>
              </a:rPr>
              <a:t>5. Assess tubing and connections (Medtronic &amp; Tandem only), disconnect and “fill tubing” (Tandem) or “prime” tubing Medtronic if answers to any of the following are yes</a:t>
            </a:r>
          </a:p>
          <a:p>
            <a:pPr marL="571500" marR="0" lvl="1" indent="-233363" algn="l" defTabSz="457200" rtl="0" eaLnBrk="1" fontAlgn="auto" latinLnBrk="0" hangingPunct="1">
              <a:lnSpc>
                <a:spcPct val="90000"/>
              </a:lnSpc>
              <a:spcBef>
                <a:spcPts val="0"/>
              </a:spcBef>
              <a:spcAft>
                <a:spcPts val="400"/>
              </a:spcAft>
              <a:buClrTx/>
              <a:buSzTx/>
              <a:buFont typeface="Arial"/>
              <a:buChar char="–"/>
              <a:tabLst/>
              <a:defRPr/>
            </a:pPr>
            <a:r>
              <a:rPr kumimoji="0" lang="en-US" sz="1333" b="0" i="0" u="none" strike="noStrike" kern="1200" cap="none" spc="0" normalizeH="0" baseline="0" noProof="0" dirty="0">
                <a:ln>
                  <a:noFill/>
                </a:ln>
                <a:solidFill>
                  <a:srgbClr val="262626"/>
                </a:solidFill>
                <a:effectLst/>
                <a:uLnTx/>
                <a:uFillTx/>
                <a:latin typeface="Helvetica Light"/>
                <a:ea typeface="+mn-ea"/>
              </a:rPr>
              <a:t>Are there air bubbles/visible spaces in the tubing?</a:t>
            </a:r>
          </a:p>
          <a:p>
            <a:pPr marL="571500" marR="0" lvl="1" indent="-233363" algn="l" defTabSz="457200" rtl="0" eaLnBrk="1" fontAlgn="auto" latinLnBrk="0" hangingPunct="1">
              <a:lnSpc>
                <a:spcPct val="90000"/>
              </a:lnSpc>
              <a:spcBef>
                <a:spcPts val="0"/>
              </a:spcBef>
              <a:spcAft>
                <a:spcPts val="400"/>
              </a:spcAft>
              <a:buClrTx/>
              <a:buSzTx/>
              <a:buFont typeface="Arial"/>
              <a:buChar char="–"/>
              <a:tabLst/>
              <a:defRPr/>
            </a:pPr>
            <a:r>
              <a:rPr kumimoji="0" lang="en-US" sz="1333" b="0" i="0" u="none" strike="noStrike" kern="1200" cap="none" spc="0" normalizeH="0" baseline="0" noProof="0" dirty="0">
                <a:ln>
                  <a:noFill/>
                </a:ln>
                <a:solidFill>
                  <a:srgbClr val="262626"/>
                </a:solidFill>
                <a:effectLst/>
                <a:uLnTx/>
                <a:uFillTx/>
                <a:latin typeface="Helvetica Light"/>
                <a:ea typeface="+mn-ea"/>
              </a:rPr>
              <a:t>Is the reservoir or any connector loose?</a:t>
            </a:r>
          </a:p>
          <a:p>
            <a:pPr marL="233363" marR="0" lvl="0" indent="-233363" algn="l" defTabSz="457200" rtl="0" eaLnBrk="1" fontAlgn="auto" latinLnBrk="0" hangingPunct="1">
              <a:lnSpc>
                <a:spcPct val="90000"/>
              </a:lnSpc>
              <a:spcBef>
                <a:spcPts val="400"/>
              </a:spcBef>
              <a:spcAft>
                <a:spcPts val="400"/>
              </a:spcAft>
              <a:buClrTx/>
              <a:buSzPct val="110000"/>
              <a:buFont typeface="Arial"/>
              <a:buChar char="•"/>
              <a:tabLst/>
              <a:defRPr/>
            </a:pPr>
            <a:endParaRPr kumimoji="0" lang="en-US" sz="2267" b="0" i="0" u="none" strike="noStrike" kern="1200" cap="none" spc="0" normalizeH="0" baseline="0" noProof="0" dirty="0">
              <a:ln>
                <a:noFill/>
              </a:ln>
              <a:solidFill>
                <a:srgbClr val="262626"/>
              </a:solidFill>
              <a:effectLst/>
              <a:uLnTx/>
              <a:uFillTx/>
              <a:latin typeface="Helvetica Light"/>
              <a:ea typeface="+mn-ea"/>
            </a:endParaRPr>
          </a:p>
        </p:txBody>
      </p:sp>
      <p:sp>
        <p:nvSpPr>
          <p:cNvPr id="4" name="Title 1">
            <a:extLst>
              <a:ext uri="{FF2B5EF4-FFF2-40B4-BE49-F238E27FC236}">
                <a16:creationId xmlns:a16="http://schemas.microsoft.com/office/drawing/2014/main" id="{FB665679-B3AF-7F4E-6B21-DF7B17DFFE3D}"/>
              </a:ext>
            </a:extLst>
          </p:cNvPr>
          <p:cNvSpPr txBox="1">
            <a:spLocks/>
          </p:cNvSpPr>
          <p:nvPr/>
        </p:nvSpPr>
        <p:spPr>
          <a:xfrm>
            <a:off x="449979" y="6264941"/>
            <a:ext cx="11439091" cy="494559"/>
          </a:xfrm>
          <a:prstGeom prst="rect">
            <a:avLst/>
          </a:prstGeom>
        </p:spPr>
        <p:txBody>
          <a:bodyPr vert="horz" wrap="square" lIns="121920" tIns="60960" rIns="121920" bIns="60960" rtlCol="0" anchor="b" anchorCtr="0">
            <a:spAutoFit/>
          </a:bodyPr>
          <a:lstStyle>
            <a:lvl1pPr algn="l" defTabSz="457200" rtl="0" eaLnBrk="1" latinLnBrk="0" hangingPunct="1">
              <a:lnSpc>
                <a:spcPct val="90000"/>
              </a:lnSpc>
              <a:spcBef>
                <a:spcPct val="0"/>
              </a:spcBef>
              <a:buNone/>
              <a:defRPr sz="3200" b="0" i="0" kern="1200">
                <a:solidFill>
                  <a:schemeClr val="accent1"/>
                </a:solidFill>
                <a:latin typeface="Helvetica Light"/>
                <a:ea typeface="+mj-ea"/>
                <a:cs typeface="Helvetica Light"/>
              </a:defRPr>
            </a:lvl1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sz="2667" b="1" i="0" u="none" strike="noStrike" kern="1200" cap="none" spc="0" normalizeH="0" baseline="0" noProof="0" dirty="0">
                <a:ln>
                  <a:noFill/>
                </a:ln>
                <a:solidFill>
                  <a:srgbClr val="4A66AC"/>
                </a:solidFill>
                <a:effectLst/>
                <a:uLnTx/>
                <a:uFillTx/>
                <a:latin typeface="Helvetica Light"/>
                <a:ea typeface="+mj-ea"/>
              </a:rPr>
              <a:t>**if possible, only </a:t>
            </a:r>
            <a:r>
              <a:rPr kumimoji="0" lang="en-US" sz="2667" b="1" i="1" u="none" strike="noStrike" kern="1200" cap="none" spc="0" normalizeH="0" baseline="0" noProof="0" dirty="0">
                <a:ln>
                  <a:noFill/>
                </a:ln>
                <a:solidFill>
                  <a:srgbClr val="4A66AC"/>
                </a:solidFill>
                <a:effectLst/>
                <a:uLnTx/>
                <a:uFillTx/>
                <a:latin typeface="Helvetica Light"/>
                <a:ea typeface="+mj-ea"/>
              </a:rPr>
              <a:t>completed</a:t>
            </a:r>
            <a:r>
              <a:rPr kumimoji="0" lang="en-US" sz="2667" b="1" i="0" u="none" strike="noStrike" kern="1200" cap="none" spc="0" normalizeH="0" baseline="0" noProof="0" dirty="0">
                <a:ln>
                  <a:noFill/>
                </a:ln>
                <a:solidFill>
                  <a:srgbClr val="4A66AC"/>
                </a:solidFill>
                <a:effectLst/>
                <a:uLnTx/>
                <a:uFillTx/>
                <a:latin typeface="Helvetica Light"/>
                <a:ea typeface="+mj-ea"/>
              </a:rPr>
              <a:t> entries remain in note</a:t>
            </a:r>
          </a:p>
        </p:txBody>
      </p:sp>
    </p:spTree>
    <p:extLst>
      <p:ext uri="{BB962C8B-B14F-4D97-AF65-F5344CB8AC3E}">
        <p14:creationId xmlns:p14="http://schemas.microsoft.com/office/powerpoint/2010/main" val="1756748445"/>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47838-F3BB-5961-EBEA-66CEED930A69}"/>
              </a:ext>
            </a:extLst>
          </p:cNvPr>
          <p:cNvSpPr>
            <a:spLocks noGrp="1"/>
          </p:cNvSpPr>
          <p:nvPr>
            <p:ph type="title"/>
          </p:nvPr>
        </p:nvSpPr>
        <p:spPr>
          <a:xfrm>
            <a:off x="109729" y="31483"/>
            <a:ext cx="11960352" cy="419621"/>
          </a:xfrm>
        </p:spPr>
        <p:txBody>
          <a:bodyPr>
            <a:normAutofit fontScale="90000"/>
          </a:bodyPr>
          <a:lstStyle/>
          <a:p>
            <a:r>
              <a:rPr lang="en-US" dirty="0">
                <a:solidFill>
                  <a:srgbClr val="C00000"/>
                </a:solidFill>
              </a:rPr>
              <a:t>D. Action plan, summary, &amp; recommendations (appears with “.PUMPACT” )</a:t>
            </a:r>
          </a:p>
        </p:txBody>
      </p:sp>
      <p:sp>
        <p:nvSpPr>
          <p:cNvPr id="3" name="Text Placeholder 2">
            <a:extLst>
              <a:ext uri="{FF2B5EF4-FFF2-40B4-BE49-F238E27FC236}">
                <a16:creationId xmlns:a16="http://schemas.microsoft.com/office/drawing/2014/main" id="{AFA22CDA-E263-26BD-CD98-CD0BAE1CC1A0}"/>
              </a:ext>
            </a:extLst>
          </p:cNvPr>
          <p:cNvSpPr>
            <a:spLocks noGrp="1"/>
          </p:cNvSpPr>
          <p:nvPr>
            <p:ph type="body" sz="quarter" idx="10"/>
          </p:nvPr>
        </p:nvSpPr>
        <p:spPr>
          <a:xfrm>
            <a:off x="406400" y="1561259"/>
            <a:ext cx="11379200" cy="5296741"/>
          </a:xfrm>
        </p:spPr>
        <p:txBody>
          <a:bodyPr>
            <a:normAutofit fontScale="92500" lnSpcReduction="10000"/>
          </a:bodyPr>
          <a:lstStyle/>
          <a:p>
            <a:pPr marL="0" indent="0">
              <a:buNone/>
            </a:pPr>
            <a:r>
              <a:rPr lang="en-US" dirty="0"/>
              <a:t>On our call today we, (copy &amp; paste to patient instructions) (select from all that apply multi-select drop down)</a:t>
            </a:r>
          </a:p>
          <a:p>
            <a:pPr lvl="1"/>
            <a:r>
              <a:rPr lang="en-US" sz="2133" dirty="0"/>
              <a:t>Discussed recommendation to go to ER</a:t>
            </a:r>
          </a:p>
          <a:p>
            <a:pPr lvl="1"/>
            <a:r>
              <a:rPr lang="en-US" sz="2133" dirty="0"/>
              <a:t>Contacted MD</a:t>
            </a:r>
          </a:p>
          <a:p>
            <a:pPr lvl="1"/>
            <a:r>
              <a:rPr lang="en-US" sz="2133" dirty="0"/>
              <a:t>Gave a manual subcutaneous insulin injection: *** units </a:t>
            </a:r>
          </a:p>
          <a:p>
            <a:pPr lvl="1"/>
            <a:r>
              <a:rPr lang="en-US" sz="2133" dirty="0"/>
              <a:t>Performed targeted pump troubleshooting, which resulted in the following actions: ***</a:t>
            </a:r>
          </a:p>
          <a:p>
            <a:pPr lvl="1"/>
            <a:r>
              <a:rPr lang="en-US" sz="2133" dirty="0"/>
              <a:t>Performed a complete exchange of infusion site/pod, tubing, reservoir, and insulin</a:t>
            </a:r>
          </a:p>
          <a:p>
            <a:pPr lvl="1"/>
            <a:r>
              <a:rPr lang="en-US" sz="2133" dirty="0"/>
              <a:t>Gave a correction dose with the insulin pump: *** units</a:t>
            </a:r>
          </a:p>
          <a:p>
            <a:pPr lvl="1"/>
            <a:r>
              <a:rPr lang="en-US" sz="2133" dirty="0"/>
              <a:t>Reviewed that if blood sugar is </a:t>
            </a:r>
            <a:r>
              <a:rPr lang="en-US" sz="2133" b="1" i="1" dirty="0"/>
              <a:t>not</a:t>
            </a:r>
            <a:r>
              <a:rPr lang="en-US" sz="2133" dirty="0"/>
              <a:t> decreasing and you have moderate to high ketones, nausea, vomiting, difficulty breathing, or other worsening symptoms, you should go immediately to the EMERGENCY ROOM.</a:t>
            </a:r>
          </a:p>
          <a:p>
            <a:pPr marL="0" indent="0">
              <a:buNone/>
            </a:pPr>
            <a:r>
              <a:rPr lang="en-US" sz="2800" dirty="0"/>
              <a:t>Please call back with any further questions: 650.721.1300</a:t>
            </a:r>
          </a:p>
          <a:p>
            <a:pPr marL="0" indent="0">
              <a:buNone/>
            </a:pPr>
            <a:r>
              <a:rPr lang="en-US" sz="2800" dirty="0"/>
              <a:t>Call time: ***</a:t>
            </a:r>
          </a:p>
          <a:p>
            <a:pPr marL="0" indent="0">
              <a:buNone/>
            </a:pPr>
            <a:r>
              <a:rPr lang="en-US" dirty="0"/>
              <a:t>Patient verbally confirmed completion of the above actions and acknowledged understanding of the above recommendations.</a:t>
            </a:r>
          </a:p>
          <a:p>
            <a:pPr marL="0" indent="0">
              <a:buNone/>
            </a:pPr>
            <a:endParaRPr lang="en-US" sz="2800"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45240517"/>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048ED-D362-0282-9215-BB0577203F2A}"/>
              </a:ext>
            </a:extLst>
          </p:cNvPr>
          <p:cNvSpPr>
            <a:spLocks noGrp="1"/>
          </p:cNvSpPr>
          <p:nvPr>
            <p:ph type="title"/>
          </p:nvPr>
        </p:nvSpPr>
        <p:spPr>
          <a:xfrm>
            <a:off x="406400" y="-45733"/>
            <a:ext cx="9469120" cy="1308221"/>
          </a:xfrm>
        </p:spPr>
        <p:txBody>
          <a:bodyPr/>
          <a:lstStyle/>
          <a:p>
            <a:r>
              <a:rPr lang="en-US" dirty="0">
                <a:solidFill>
                  <a:srgbClr val="C00000"/>
                </a:solidFill>
              </a:rPr>
              <a:t>Future directions and interventions</a:t>
            </a:r>
          </a:p>
        </p:txBody>
      </p:sp>
      <p:sp>
        <p:nvSpPr>
          <p:cNvPr id="3" name="Text Placeholder 2">
            <a:extLst>
              <a:ext uri="{FF2B5EF4-FFF2-40B4-BE49-F238E27FC236}">
                <a16:creationId xmlns:a16="http://schemas.microsoft.com/office/drawing/2014/main" id="{6BF52D85-C17A-9609-6A65-EEC9AB6FC85E}"/>
              </a:ext>
            </a:extLst>
          </p:cNvPr>
          <p:cNvSpPr>
            <a:spLocks noGrp="1"/>
          </p:cNvSpPr>
          <p:nvPr>
            <p:ph type="body" sz="quarter" idx="10"/>
          </p:nvPr>
        </p:nvSpPr>
        <p:spPr/>
        <p:txBody>
          <a:bodyPr/>
          <a:lstStyle/>
          <a:p>
            <a:r>
              <a:rPr lang="en-US" dirty="0"/>
              <a:t>Implement and track usage for 6 months</a:t>
            </a:r>
          </a:p>
          <a:p>
            <a:r>
              <a:rPr lang="en-US" dirty="0"/>
              <a:t>In 6 months</a:t>
            </a:r>
          </a:p>
          <a:p>
            <a:pPr lvl="1"/>
            <a:r>
              <a:rPr lang="en-US" dirty="0"/>
              <a:t>Survey nursing staff: satisfaction with protocol, confidence with pump malfunction management and troubleshooting over the phone</a:t>
            </a:r>
          </a:p>
          <a:p>
            <a:pPr lvl="1"/>
            <a:r>
              <a:rPr lang="en-US" dirty="0"/>
              <a:t>Review encounters: Number of calls, Call time, MD calls, ED visits, Hospitalizations, Number of call backs, Causes of malfunction, Inadequate supplies (e.g. ketone meter)</a:t>
            </a:r>
          </a:p>
          <a:p>
            <a:r>
              <a:rPr lang="en-US" dirty="0"/>
              <a:t>If successful, create integrated patient handout based on clinic protocol to facilitate self-management and education</a:t>
            </a:r>
          </a:p>
        </p:txBody>
      </p:sp>
    </p:spTree>
    <p:extLst>
      <p:ext uri="{BB962C8B-B14F-4D97-AF65-F5344CB8AC3E}">
        <p14:creationId xmlns:p14="http://schemas.microsoft.com/office/powerpoint/2010/main" val="2271610026"/>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5A350-7DC9-5F9B-5E47-56A1B41C6BC7}"/>
              </a:ext>
            </a:extLst>
          </p:cNvPr>
          <p:cNvSpPr>
            <a:spLocks noGrp="1"/>
          </p:cNvSpPr>
          <p:nvPr>
            <p:ph type="title"/>
          </p:nvPr>
        </p:nvSpPr>
        <p:spPr>
          <a:xfrm>
            <a:off x="581192" y="343740"/>
            <a:ext cx="11029616" cy="1013800"/>
          </a:xfrm>
        </p:spPr>
        <p:txBody>
          <a:bodyPr/>
          <a:lstStyle/>
          <a:p>
            <a:r>
              <a:rPr lang="en-US" dirty="0"/>
              <a:t>Other currently ongoing projects</a:t>
            </a:r>
          </a:p>
        </p:txBody>
      </p:sp>
      <p:sp>
        <p:nvSpPr>
          <p:cNvPr id="3" name="Content Placeholder 2">
            <a:extLst>
              <a:ext uri="{FF2B5EF4-FFF2-40B4-BE49-F238E27FC236}">
                <a16:creationId xmlns:a16="http://schemas.microsoft.com/office/drawing/2014/main" id="{3CFDA89B-DC64-9FEC-8940-7B35AA252E40}"/>
              </a:ext>
            </a:extLst>
          </p:cNvPr>
          <p:cNvSpPr>
            <a:spLocks noGrp="1"/>
          </p:cNvSpPr>
          <p:nvPr>
            <p:ph idx="1"/>
          </p:nvPr>
        </p:nvSpPr>
        <p:spPr>
          <a:xfrm>
            <a:off x="0" y="1997616"/>
            <a:ext cx="2938272" cy="3678303"/>
          </a:xfrm>
        </p:spPr>
        <p:txBody>
          <a:bodyPr/>
          <a:lstStyle/>
          <a:p>
            <a:r>
              <a:rPr lang="en-US" dirty="0"/>
              <a:t>Standardized note template for insulin pump/CGM/Closed loop reporting</a:t>
            </a:r>
          </a:p>
          <a:p>
            <a:r>
              <a:rPr lang="en-US" dirty="0"/>
              <a:t>Implementation of universe psychological screening with PHQ2-8 and GAD7 in adult Endocrinology Clinic</a:t>
            </a:r>
          </a:p>
        </p:txBody>
      </p:sp>
      <p:pic>
        <p:nvPicPr>
          <p:cNvPr id="5" name="Picture 4">
            <a:extLst>
              <a:ext uri="{FF2B5EF4-FFF2-40B4-BE49-F238E27FC236}">
                <a16:creationId xmlns:a16="http://schemas.microsoft.com/office/drawing/2014/main" id="{D04DFE29-F4CC-D57A-8F76-0BE63535EE0C}"/>
              </a:ext>
            </a:extLst>
          </p:cNvPr>
          <p:cNvPicPr>
            <a:picLocks noChangeAspect="1"/>
          </p:cNvPicPr>
          <p:nvPr/>
        </p:nvPicPr>
        <p:blipFill>
          <a:blip r:embed="rId2"/>
          <a:stretch>
            <a:fillRect/>
          </a:stretch>
        </p:blipFill>
        <p:spPr>
          <a:xfrm>
            <a:off x="3204314" y="1499616"/>
            <a:ext cx="8987686" cy="5246116"/>
          </a:xfrm>
          <a:prstGeom prst="rect">
            <a:avLst/>
          </a:prstGeom>
        </p:spPr>
      </p:pic>
    </p:spTree>
    <p:extLst>
      <p:ext uri="{BB962C8B-B14F-4D97-AF65-F5344CB8AC3E}">
        <p14:creationId xmlns:p14="http://schemas.microsoft.com/office/powerpoint/2010/main" val="2534122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2BF5D0F4-EA4E-47A5-87BE-9ABB1AF66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6" name="Rectangle 15">
            <a:extLst>
              <a:ext uri="{FF2B5EF4-FFF2-40B4-BE49-F238E27FC236}">
                <a16:creationId xmlns:a16="http://schemas.microsoft.com/office/drawing/2014/main" id="{5EC7AA7E-81E8-4755-AC3D-2CE40312D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ED188C2F-B457-4F86-B4B4-79703666D7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1" y="457201"/>
            <a:ext cx="1106164" cy="58597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33B956FD-3E35-4658-9C8B-3A48FD2DB4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419" y="457200"/>
            <a:ext cx="9961047" cy="367807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C21D4BA-1243-DA6D-708F-70109648C8C8}"/>
              </a:ext>
            </a:extLst>
          </p:cNvPr>
          <p:cNvSpPr>
            <a:spLocks noGrp="1"/>
          </p:cNvSpPr>
          <p:nvPr>
            <p:ph type="title"/>
          </p:nvPr>
        </p:nvSpPr>
        <p:spPr>
          <a:xfrm>
            <a:off x="1965278" y="668740"/>
            <a:ext cx="7971202" cy="3330055"/>
          </a:xfrm>
        </p:spPr>
        <p:txBody>
          <a:bodyPr vert="horz" lIns="91440" tIns="45720" rIns="91440" bIns="45720" rtlCol="0" anchor="t">
            <a:normAutofit/>
          </a:bodyPr>
          <a:lstStyle/>
          <a:p>
            <a:pPr algn="ctr"/>
            <a:r>
              <a:rPr lang="en-US" sz="4000" b="1" dirty="0">
                <a:solidFill>
                  <a:srgbClr val="FFFFFF"/>
                </a:solidFill>
              </a:rPr>
              <a:t>Long acting glp-1 safety and efficacy in t1d</a:t>
            </a:r>
          </a:p>
        </p:txBody>
      </p:sp>
      <p:sp>
        <p:nvSpPr>
          <p:cNvPr id="22" name="Rectangle 21">
            <a:extLst>
              <a:ext uri="{FF2B5EF4-FFF2-40B4-BE49-F238E27FC236}">
                <a16:creationId xmlns:a16="http://schemas.microsoft.com/office/drawing/2014/main" id="{A1BC678D-D15E-4FC5-8CBF-5308E841AF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352" y="4244454"/>
            <a:ext cx="9961115" cy="207248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79DAA42C-7AE4-3ED7-C21C-312F286BA679}"/>
              </a:ext>
            </a:extLst>
          </p:cNvPr>
          <p:cNvSpPr>
            <a:spLocks noGrp="1"/>
          </p:cNvSpPr>
          <p:nvPr>
            <p:ph type="body" idx="1"/>
          </p:nvPr>
        </p:nvSpPr>
        <p:spPr>
          <a:xfrm>
            <a:off x="1965278" y="4462818"/>
            <a:ext cx="7574507" cy="1640983"/>
          </a:xfrm>
        </p:spPr>
        <p:txBody>
          <a:bodyPr vert="horz" lIns="91440" tIns="45720" rIns="91440" bIns="45720" rtlCol="0" anchor="t">
            <a:normAutofit/>
          </a:bodyPr>
          <a:lstStyle/>
          <a:p>
            <a:pPr algn="ctr"/>
            <a:r>
              <a:rPr lang="en-US" sz="2400" dirty="0">
                <a:solidFill>
                  <a:schemeClr val="accent4">
                    <a:lumMod val="50000"/>
                  </a:schemeClr>
                </a:solidFill>
              </a:rPr>
              <a:t>Presented at Endo society and </a:t>
            </a:r>
            <a:r>
              <a:rPr lang="en-US" sz="2400" dirty="0" err="1">
                <a:solidFill>
                  <a:schemeClr val="accent4">
                    <a:lumMod val="50000"/>
                  </a:schemeClr>
                </a:solidFill>
              </a:rPr>
              <a:t>ada</a:t>
            </a:r>
            <a:r>
              <a:rPr lang="en-US" sz="2400" dirty="0">
                <a:solidFill>
                  <a:schemeClr val="accent4">
                    <a:lumMod val="50000"/>
                  </a:schemeClr>
                </a:solidFill>
              </a:rPr>
              <a:t> 2022 annual meetings</a:t>
            </a:r>
          </a:p>
        </p:txBody>
      </p:sp>
    </p:spTree>
    <p:extLst>
      <p:ext uri="{BB962C8B-B14F-4D97-AF65-F5344CB8AC3E}">
        <p14:creationId xmlns:p14="http://schemas.microsoft.com/office/powerpoint/2010/main" val="1535284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A7E1F-ABC7-832F-102C-A7F8A7380A0A}"/>
              </a:ext>
            </a:extLst>
          </p:cNvPr>
          <p:cNvSpPr>
            <a:spLocks noGrp="1"/>
          </p:cNvSpPr>
          <p:nvPr>
            <p:ph type="title"/>
          </p:nvPr>
        </p:nvSpPr>
        <p:spPr/>
        <p:txBody>
          <a:bodyPr/>
          <a:lstStyle/>
          <a:p>
            <a:r>
              <a:rPr lang="en" dirty="0">
                <a:latin typeface="Verdana"/>
                <a:ea typeface="Verdana"/>
                <a:cs typeface="Verdana"/>
                <a:sym typeface="Verdana"/>
              </a:rPr>
              <a:t>Evaluating the Efficacy and Safety of Long-Acting GLP-1 Receptor Agonist in T1DM Patients </a:t>
            </a:r>
            <a:endParaRPr lang="en-US" dirty="0"/>
          </a:p>
        </p:txBody>
      </p:sp>
      <p:sp>
        <p:nvSpPr>
          <p:cNvPr id="3" name="Content Placeholder 2">
            <a:extLst>
              <a:ext uri="{FF2B5EF4-FFF2-40B4-BE49-F238E27FC236}">
                <a16:creationId xmlns:a16="http://schemas.microsoft.com/office/drawing/2014/main" id="{F69654D4-0FAF-BC0D-6C50-DBF98B2B44DF}"/>
              </a:ext>
            </a:extLst>
          </p:cNvPr>
          <p:cNvSpPr>
            <a:spLocks noGrp="1"/>
          </p:cNvSpPr>
          <p:nvPr>
            <p:ph idx="1"/>
          </p:nvPr>
        </p:nvSpPr>
        <p:spPr>
          <a:xfrm>
            <a:off x="581192" y="2741328"/>
            <a:ext cx="11029615" cy="3678303"/>
          </a:xfrm>
        </p:spPr>
        <p:txBody>
          <a:bodyPr/>
          <a:lstStyle/>
          <a:p>
            <a:r>
              <a:rPr lang="en-US" dirty="0">
                <a:latin typeface="Times" pitchFamily="2" charset="0"/>
                <a:cs typeface="Times New Roman" panose="02020603050405020304" pitchFamily="18" charset="0"/>
              </a:rPr>
              <a:t>GLP-1 receptor agonist (RA) is a class of therapeutic agents that mimic the endogenous incretin hormone GLP-1. GLP-1 medications are not approved for T1DM patients due to concern of increased diabetic ketoacidosis (DKA) risk, but long-acting GLP-1 medications are commonly prescribed as adjunct therapies, off-label. </a:t>
            </a:r>
          </a:p>
          <a:p>
            <a:r>
              <a:rPr lang="en" dirty="0">
                <a:solidFill>
                  <a:schemeClr val="dk1"/>
                </a:solidFill>
                <a:latin typeface="Times" pitchFamily="2" charset="0"/>
              </a:rPr>
              <a:t>Only one study assessing the impact of a long-acting GLP-1 in 11 T1DM patients showed no increased risk of DKA and no significant difference in time in range (</a:t>
            </a:r>
            <a:r>
              <a:rPr lang="en-US" sz="1200" dirty="0" err="1">
                <a:solidFill>
                  <a:schemeClr val="dk1"/>
                </a:solidFill>
                <a:latin typeface="Times" pitchFamily="2" charset="0"/>
              </a:rPr>
              <a:t>Traina</a:t>
            </a:r>
            <a:r>
              <a:rPr lang="en-US" sz="1200" dirty="0">
                <a:solidFill>
                  <a:schemeClr val="dk1"/>
                </a:solidFill>
                <a:latin typeface="Times" pitchFamily="2" charset="0"/>
              </a:rPr>
              <a:t> et al, </a:t>
            </a:r>
            <a:r>
              <a:rPr lang="en-US" sz="1200" i="1" dirty="0">
                <a:solidFill>
                  <a:schemeClr val="dk1"/>
                </a:solidFill>
                <a:latin typeface="Times" pitchFamily="2" charset="0"/>
              </a:rPr>
              <a:t>Can J Diabetes</a:t>
            </a:r>
            <a:r>
              <a:rPr lang="en-US" sz="1200" dirty="0">
                <a:solidFill>
                  <a:schemeClr val="dk1"/>
                </a:solidFill>
                <a:latin typeface="Times" pitchFamily="2" charset="0"/>
              </a:rPr>
              <a:t>. 2014;38(4):269-272. doi:10.1016/j.jcjd.2013.10.006)</a:t>
            </a:r>
            <a:endParaRPr lang="en-US" dirty="0">
              <a:latin typeface="Times" pitchFamily="2" charset="0"/>
              <a:cs typeface="Times New Roman" panose="02020603050405020304" pitchFamily="18" charset="0"/>
            </a:endParaRPr>
          </a:p>
          <a:p>
            <a:r>
              <a:rPr lang="en-US" b="1" dirty="0">
                <a:solidFill>
                  <a:schemeClr val="dk1"/>
                </a:solidFill>
                <a:latin typeface="Times" pitchFamily="2" charset="0"/>
              </a:rPr>
              <a:t>In our study, we aim to evaluate the safety and efficacy of long-acting GLP-1 medications in a larger cohort of T1DM patients.</a:t>
            </a:r>
            <a:endParaRPr lang="en-US" b="1" dirty="0">
              <a:latin typeface="Times" pitchFamily="2" charset="0"/>
            </a:endParaRPr>
          </a:p>
          <a:p>
            <a:r>
              <a:rPr lang="en-US" dirty="0">
                <a:solidFill>
                  <a:schemeClr val="dk1"/>
                </a:solidFill>
                <a:latin typeface="Times" pitchFamily="2" charset="0"/>
              </a:rPr>
              <a:t>retrospective chart review using an Electronic Health Record system (EPIC)</a:t>
            </a:r>
          </a:p>
          <a:p>
            <a:endParaRPr lang="en-US" dirty="0">
              <a:latin typeface="Times" pitchFamily="2" charset="0"/>
              <a:cs typeface="Times New Roman" panose="02020603050405020304" pitchFamily="18" charset="0"/>
            </a:endParaRPr>
          </a:p>
          <a:p>
            <a:endParaRPr lang="en-US" dirty="0"/>
          </a:p>
        </p:txBody>
      </p:sp>
      <p:sp>
        <p:nvSpPr>
          <p:cNvPr id="4" name="Google Shape;55;p13">
            <a:extLst>
              <a:ext uri="{FF2B5EF4-FFF2-40B4-BE49-F238E27FC236}">
                <a16:creationId xmlns:a16="http://schemas.microsoft.com/office/drawing/2014/main" id="{BB226349-4125-1F0E-00FC-40D9C4129BBC}"/>
              </a:ext>
            </a:extLst>
          </p:cNvPr>
          <p:cNvSpPr txBox="1">
            <a:spLocks/>
          </p:cNvSpPr>
          <p:nvPr/>
        </p:nvSpPr>
        <p:spPr>
          <a:xfrm>
            <a:off x="1372404" y="1832342"/>
            <a:ext cx="9161484" cy="792600"/>
          </a:xfrm>
          <a:prstGeom prst="rect">
            <a:avLst/>
          </a:prstGeom>
        </p:spPr>
        <p:txBody>
          <a:bodyPr spcFirstLastPara="1" vert="horz" wrap="square" lIns="91425" tIns="91425" rIns="91425" bIns="91425" rtlCol="0"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629DD1"/>
              </a:buClr>
              <a:buSzPct val="92000"/>
              <a:buFont typeface="Wingdings 2" panose="05020102010507070707" pitchFamily="18" charset="2"/>
              <a:buNone/>
              <a:tabLst/>
              <a:defRPr/>
            </a:pPr>
            <a:r>
              <a:rPr kumimoji="0" lang="en-US" sz="1200" b="0" i="0" u="none" strike="noStrike" kern="1200" cap="none" spc="0" normalizeH="0" baseline="0" noProof="0">
                <a:ln>
                  <a:noFill/>
                </a:ln>
                <a:solidFill>
                  <a:srgbClr val="000000"/>
                </a:solidFill>
                <a:effectLst/>
                <a:uLnTx/>
                <a:uFillTx/>
                <a:latin typeface="Gill Sans MT" panose="020B0502020104020203"/>
                <a:ea typeface="+mn-ea"/>
                <a:cs typeface="+mn-cs"/>
              </a:rPr>
              <a:t>Deene Mohandas, BA; Catherine Gao, MS; Jamie Calma, BA; Marina Basina, MD</a:t>
            </a:r>
          </a:p>
          <a:p>
            <a:pPr marL="0" marR="0" lvl="0" indent="0" algn="ctr" defTabSz="457200" rtl="0" eaLnBrk="1" fontAlgn="auto" latinLnBrk="0" hangingPunct="1">
              <a:lnSpc>
                <a:spcPct val="115000"/>
              </a:lnSpc>
              <a:spcBef>
                <a:spcPts val="100"/>
              </a:spcBef>
              <a:spcAft>
                <a:spcPts val="0"/>
              </a:spcAft>
              <a:buClr>
                <a:prstClr val="black"/>
              </a:buClr>
              <a:buSzPts val="1100"/>
              <a:buFont typeface="Arial"/>
              <a:buNone/>
              <a:tabLst/>
              <a:defRPr/>
            </a:pPr>
            <a:r>
              <a:rPr kumimoji="0" lang="en-US" sz="1200" b="0" i="1" u="none" strike="noStrike" kern="1200" cap="none" spc="0" normalizeH="0" baseline="0" noProof="0">
                <a:ln>
                  <a:noFill/>
                </a:ln>
                <a:solidFill>
                  <a:srgbClr val="000000"/>
                </a:solidFill>
                <a:effectLst/>
                <a:uLnTx/>
                <a:uFillTx/>
                <a:latin typeface="Gill Sans MT" panose="020B0502020104020203"/>
                <a:ea typeface="+mn-ea"/>
                <a:cs typeface="+mn-cs"/>
              </a:rPr>
              <a:t>Division of Endocrinology, Gerontology and Metabolism, Department of Medicine, Stanford University School of Medicine, Stanford, California</a:t>
            </a:r>
          </a:p>
          <a:p>
            <a:pPr marL="0" marR="0" lvl="0" indent="0" algn="ctr" defTabSz="457200" rtl="0" eaLnBrk="1" fontAlgn="auto" latinLnBrk="0" hangingPunct="1">
              <a:lnSpc>
                <a:spcPct val="100000"/>
              </a:lnSpc>
              <a:spcBef>
                <a:spcPts val="0"/>
              </a:spcBef>
              <a:spcAft>
                <a:spcPts val="0"/>
              </a:spcAft>
              <a:buClr>
                <a:srgbClr val="629DD1"/>
              </a:buClr>
              <a:buSzPct val="92000"/>
              <a:buFont typeface="Wingdings 2" panose="05020102010507070707" pitchFamily="18" charset="2"/>
              <a:buNone/>
              <a:tabLst/>
              <a:defRPr/>
            </a:pPr>
            <a:endParaRPr kumimoji="0" lang="en-US" sz="1800" b="0" i="0" u="none" strike="noStrike" kern="1200" cap="none" spc="0" normalizeH="0" baseline="0" noProof="0" dirty="0">
              <a:ln>
                <a:noFill/>
              </a:ln>
              <a:solidFill>
                <a:srgbClr val="242852"/>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731350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3504CA-BFDE-8AA1-EFBD-73F19D8B12B4}"/>
              </a:ext>
            </a:extLst>
          </p:cNvPr>
          <p:cNvPicPr>
            <a:picLocks noChangeAspect="1"/>
          </p:cNvPicPr>
          <p:nvPr/>
        </p:nvPicPr>
        <p:blipFill>
          <a:blip r:embed="rId2"/>
          <a:stretch>
            <a:fillRect/>
          </a:stretch>
        </p:blipFill>
        <p:spPr>
          <a:xfrm>
            <a:off x="2437693" y="1179777"/>
            <a:ext cx="7237935" cy="5008372"/>
          </a:xfrm>
          <a:prstGeom prst="rect">
            <a:avLst/>
          </a:prstGeom>
        </p:spPr>
      </p:pic>
      <p:sp>
        <p:nvSpPr>
          <p:cNvPr id="2" name="Title 1">
            <a:extLst>
              <a:ext uri="{FF2B5EF4-FFF2-40B4-BE49-F238E27FC236}">
                <a16:creationId xmlns:a16="http://schemas.microsoft.com/office/drawing/2014/main" id="{42F429AD-A1E2-4B59-9833-2954D70F7990}"/>
              </a:ext>
            </a:extLst>
          </p:cNvPr>
          <p:cNvSpPr>
            <a:spLocks noGrp="1"/>
          </p:cNvSpPr>
          <p:nvPr>
            <p:ph type="title"/>
          </p:nvPr>
        </p:nvSpPr>
        <p:spPr>
          <a:xfrm>
            <a:off x="307027" y="893479"/>
            <a:ext cx="11346779" cy="411339"/>
          </a:xfrm>
        </p:spPr>
        <p:txBody>
          <a:bodyPr/>
          <a:lstStyle/>
          <a:p>
            <a:r>
              <a:rPr lang="en-US" sz="2800" b="0" dirty="0"/>
              <a:t>T1DX-QI network of 49 centers, caring for 72,000+ T1D patients </a:t>
            </a:r>
            <a:br>
              <a:rPr lang="en-US" sz="2800" b="0" dirty="0"/>
            </a:br>
            <a:r>
              <a:rPr lang="en-US" sz="2800" b="0" dirty="0"/>
              <a:t>across 19 states and Washington D.C.</a:t>
            </a:r>
            <a:br>
              <a:rPr lang="en-US" dirty="0"/>
            </a:br>
            <a:r>
              <a:rPr lang="en-US" sz="2800" b="0" dirty="0"/>
              <a:t> </a:t>
            </a:r>
          </a:p>
        </p:txBody>
      </p:sp>
      <p:sp>
        <p:nvSpPr>
          <p:cNvPr id="4" name="TextBox 3">
            <a:extLst>
              <a:ext uri="{FF2B5EF4-FFF2-40B4-BE49-F238E27FC236}">
                <a16:creationId xmlns:a16="http://schemas.microsoft.com/office/drawing/2014/main" id="{896CF521-ADBE-43C0-B9AD-C99F64325ED6}"/>
              </a:ext>
            </a:extLst>
          </p:cNvPr>
          <p:cNvSpPr txBox="1"/>
          <p:nvPr/>
        </p:nvSpPr>
        <p:spPr>
          <a:xfrm>
            <a:off x="169335" y="6231143"/>
            <a:ext cx="845068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696F70"/>
                </a:solidFill>
                <a:effectLst/>
                <a:uFillTx/>
                <a:latin typeface="Arial" panose="020B0604020202020204" pitchFamily="34" charset="0"/>
                <a:ea typeface="Hind Bold"/>
                <a:cs typeface="Arial" panose="020B0604020202020204" pitchFamily="34" charset="0"/>
                <a:sym typeface="Hind Bold"/>
              </a:rPr>
              <a:t>Priya Prahalad, Nicole Rioles et al. T1D Exchange Quality Improvement Collaborative: Accelerating Change through Benchmarking and Improvement Science for People with Type 1 Diabetes. Journal of Diabetes. November 2021</a:t>
            </a:r>
          </a:p>
        </p:txBody>
      </p:sp>
    </p:spTree>
    <p:extLst>
      <p:ext uri="{BB962C8B-B14F-4D97-AF65-F5344CB8AC3E}">
        <p14:creationId xmlns:p14="http://schemas.microsoft.com/office/powerpoint/2010/main" val="31907669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0130DC-F780-43D2-B26A-92EACD789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D2E6C35A-54E7-1468-A4C5-0A425E0AC1E1}"/>
              </a:ext>
            </a:extLst>
          </p:cNvPr>
          <p:cNvSpPr>
            <a:spLocks noGrp="1"/>
          </p:cNvSpPr>
          <p:nvPr>
            <p:ph type="title"/>
          </p:nvPr>
        </p:nvSpPr>
        <p:spPr>
          <a:xfrm>
            <a:off x="581192" y="641653"/>
            <a:ext cx="11029616" cy="1095560"/>
          </a:xfrm>
        </p:spPr>
        <p:txBody>
          <a:bodyPr anchor="t">
            <a:normAutofit/>
          </a:bodyPr>
          <a:lstStyle/>
          <a:p>
            <a:r>
              <a:rPr lang="en-US">
                <a:solidFill>
                  <a:schemeClr val="accent2"/>
                </a:solidFill>
              </a:rPr>
              <a:t>Methods</a:t>
            </a:r>
          </a:p>
        </p:txBody>
      </p:sp>
      <p:sp>
        <p:nvSpPr>
          <p:cNvPr id="11" name="Rectangle 10">
            <a:extLst>
              <a:ext uri="{FF2B5EF4-FFF2-40B4-BE49-F238E27FC236}">
                <a16:creationId xmlns:a16="http://schemas.microsoft.com/office/drawing/2014/main" id="{17676E0E-5B44-4166-8EDD-CFDBAC622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1298933"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Content Placeholder 3">
            <a:extLst>
              <a:ext uri="{FF2B5EF4-FFF2-40B4-BE49-F238E27FC236}">
                <a16:creationId xmlns:a16="http://schemas.microsoft.com/office/drawing/2014/main" id="{6BFF42BF-7D27-E49E-9D67-57647E33FF5F}"/>
              </a:ext>
            </a:extLst>
          </p:cNvPr>
          <p:cNvSpPr txBox="1">
            <a:spLocks noGrp="1"/>
          </p:cNvSpPr>
          <p:nvPr>
            <p:ph idx="1"/>
          </p:nvPr>
        </p:nvSpPr>
        <p:spPr>
          <a:xfrm>
            <a:off x="581192" y="1879600"/>
            <a:ext cx="11029615" cy="3979200"/>
          </a:xfrm>
          <a:prstGeom prst="rect">
            <a:avLst/>
          </a:prstGeom>
        </p:spPr>
        <p:txBody>
          <a:bodyPr lIns="0" tIns="0" rtlCol="0">
            <a:noAutofit/>
          </a:bodyPr>
          <a:lstStyle/>
          <a:p>
            <a:pPr marL="489818" indent="-489818">
              <a:lnSpc>
                <a:spcPct val="90000"/>
              </a:lnSpc>
              <a:buFont typeface="Arial" panose="020B0604020202020204" pitchFamily="34" charset="0"/>
              <a:buChar char="•"/>
            </a:pPr>
            <a:r>
              <a:rPr lang="en-US" sz="1900" dirty="0">
                <a:solidFill>
                  <a:schemeClr val="accent2">
                    <a:lumMod val="50000"/>
                  </a:schemeClr>
                </a:solidFill>
                <a:latin typeface="Times" pitchFamily="2" charset="0"/>
                <a:cs typeface="Times New Roman" panose="02020603050405020304" pitchFamily="18" charset="0"/>
              </a:rPr>
              <a:t>Search parameters: ICD-10 code E10 for Type 1 diabetes mellitus, abnormal A1c, abnormal c-peptide, Diabetes Autoimmune Profile (includes ICA-512/IA-2 AB, GAD-65 AB and insulin AB), and celiac disease screen</a:t>
            </a:r>
          </a:p>
          <a:p>
            <a:pPr marL="489818" indent="-489818">
              <a:lnSpc>
                <a:spcPct val="90000"/>
              </a:lnSpc>
              <a:buFont typeface="Arial" panose="020B0604020202020204" pitchFamily="34" charset="0"/>
              <a:buChar char="•"/>
            </a:pPr>
            <a:r>
              <a:rPr lang="en-US" sz="1900" b="1" dirty="0">
                <a:solidFill>
                  <a:schemeClr val="accent2">
                    <a:lumMod val="50000"/>
                  </a:schemeClr>
                </a:solidFill>
                <a:latin typeface="Times" pitchFamily="2" charset="0"/>
                <a:cs typeface="Times New Roman" panose="02020603050405020304" pitchFamily="18" charset="0"/>
              </a:rPr>
              <a:t>Inclusion criteria</a:t>
            </a:r>
            <a:r>
              <a:rPr lang="en-US" sz="1900" dirty="0">
                <a:solidFill>
                  <a:schemeClr val="accent2">
                    <a:lumMod val="50000"/>
                  </a:schemeClr>
                </a:solidFill>
                <a:latin typeface="Times" pitchFamily="2" charset="0"/>
                <a:cs typeface="Times New Roman" panose="02020603050405020304" pitchFamily="18" charset="0"/>
              </a:rPr>
              <a:t>: adults diagnosed with T1DM, on a long-acting GLP-1 for ≥ 6 months</a:t>
            </a:r>
          </a:p>
          <a:p>
            <a:pPr marL="489818" indent="-489818">
              <a:lnSpc>
                <a:spcPct val="90000"/>
              </a:lnSpc>
              <a:buFont typeface="Arial" panose="020B0604020202020204" pitchFamily="34" charset="0"/>
              <a:buChar char="•"/>
            </a:pPr>
            <a:r>
              <a:rPr lang="en-US" sz="1900" b="1" dirty="0">
                <a:solidFill>
                  <a:schemeClr val="accent2">
                    <a:lumMod val="50000"/>
                  </a:schemeClr>
                </a:solidFill>
                <a:latin typeface="Times" pitchFamily="2" charset="0"/>
                <a:cs typeface="Times New Roman" panose="02020603050405020304" pitchFamily="18" charset="0"/>
              </a:rPr>
              <a:t>Exclusion crite</a:t>
            </a:r>
            <a:r>
              <a:rPr lang="en-US" sz="1900" dirty="0">
                <a:solidFill>
                  <a:schemeClr val="accent2">
                    <a:lumMod val="50000"/>
                  </a:schemeClr>
                </a:solidFill>
                <a:latin typeface="Times" pitchFamily="2" charset="0"/>
                <a:cs typeface="Times New Roman" panose="02020603050405020304" pitchFamily="18" charset="0"/>
              </a:rPr>
              <a:t>ria: pregnancy, concurrent steroid use</a:t>
            </a:r>
          </a:p>
          <a:p>
            <a:pPr marL="489818" indent="-489818">
              <a:lnSpc>
                <a:spcPct val="90000"/>
              </a:lnSpc>
              <a:buFont typeface="Arial" panose="020B0604020202020204" pitchFamily="34" charset="0"/>
              <a:buChar char="•"/>
            </a:pPr>
            <a:r>
              <a:rPr lang="en-US" sz="1900" dirty="0">
                <a:solidFill>
                  <a:schemeClr val="accent2">
                    <a:lumMod val="50000"/>
                  </a:schemeClr>
                </a:solidFill>
                <a:latin typeface="Times" pitchFamily="2" charset="0"/>
                <a:cs typeface="Times New Roman" panose="02020603050405020304" pitchFamily="18" charset="0"/>
              </a:rPr>
              <a:t>54 participants met the study criteria</a:t>
            </a:r>
          </a:p>
          <a:p>
            <a:pPr marL="489818" indent="-489818">
              <a:lnSpc>
                <a:spcPct val="90000"/>
              </a:lnSpc>
              <a:buFont typeface="Arial" panose="020B0604020202020204" pitchFamily="34" charset="0"/>
              <a:buChar char="•"/>
            </a:pPr>
            <a:r>
              <a:rPr lang="en-US" sz="1900" dirty="0">
                <a:solidFill>
                  <a:schemeClr val="accent2">
                    <a:lumMod val="50000"/>
                  </a:schemeClr>
                </a:solidFill>
                <a:latin typeface="Times" pitchFamily="2" charset="0"/>
                <a:cs typeface="Times New Roman" panose="02020603050405020304" pitchFamily="18" charset="0"/>
              </a:rPr>
              <a:t>Average of 2-year data prior to initiation of GLP-1 compared with data on GLP-1</a:t>
            </a:r>
          </a:p>
          <a:p>
            <a:pPr marL="489818" indent="-489818">
              <a:lnSpc>
                <a:spcPct val="90000"/>
              </a:lnSpc>
              <a:buFont typeface="Arial" panose="020B0604020202020204" pitchFamily="34" charset="0"/>
              <a:buChar char="•"/>
            </a:pPr>
            <a:r>
              <a:rPr lang="en-US" sz="1900" b="1" dirty="0">
                <a:solidFill>
                  <a:schemeClr val="accent2">
                    <a:lumMod val="50000"/>
                  </a:schemeClr>
                </a:solidFill>
                <a:latin typeface="Times" pitchFamily="2" charset="0"/>
                <a:cs typeface="Times New Roman" panose="02020603050405020304" pitchFamily="18" charset="0"/>
              </a:rPr>
              <a:t>Statistical analysis </a:t>
            </a:r>
            <a:r>
              <a:rPr lang="en-US" sz="1900" dirty="0">
                <a:solidFill>
                  <a:schemeClr val="accent2">
                    <a:lumMod val="50000"/>
                  </a:schemeClr>
                </a:solidFill>
                <a:latin typeface="Times" pitchFamily="2" charset="0"/>
                <a:cs typeface="Times New Roman" panose="02020603050405020304" pitchFamily="18" charset="0"/>
              </a:rPr>
              <a:t>was conducted using paired t-tests on R and Excel to compare baseline and post GLP-1 values</a:t>
            </a:r>
          </a:p>
          <a:p>
            <a:pPr marL="489818" indent="-489818">
              <a:lnSpc>
                <a:spcPct val="90000"/>
              </a:lnSpc>
              <a:buFont typeface="Arial" panose="020B0604020202020204" pitchFamily="34" charset="0"/>
              <a:buChar char="•"/>
            </a:pPr>
            <a:r>
              <a:rPr lang="en-US" sz="1900" dirty="0">
                <a:solidFill>
                  <a:schemeClr val="accent2">
                    <a:lumMod val="50000"/>
                  </a:schemeClr>
                </a:solidFill>
                <a:latin typeface="Times" pitchFamily="2" charset="0"/>
                <a:cs typeface="Times New Roman" panose="02020603050405020304" pitchFamily="18" charset="0"/>
              </a:rPr>
              <a:t>Mean participant age: 41.54 years ± 13.89</a:t>
            </a:r>
          </a:p>
          <a:p>
            <a:pPr marL="489818" indent="-489818">
              <a:lnSpc>
                <a:spcPct val="90000"/>
              </a:lnSpc>
              <a:buFont typeface="Arial" panose="020B0604020202020204" pitchFamily="34" charset="0"/>
              <a:buChar char="•"/>
            </a:pPr>
            <a:r>
              <a:rPr lang="en-US" sz="1900" dirty="0">
                <a:solidFill>
                  <a:schemeClr val="accent2">
                    <a:lumMod val="50000"/>
                  </a:schemeClr>
                </a:solidFill>
                <a:latin typeface="Times" pitchFamily="2" charset="0"/>
                <a:cs typeface="Times New Roman" panose="02020603050405020304" pitchFamily="18" charset="0"/>
              </a:rPr>
              <a:t>Average time since T1DM diagnosis: 16.37 years ± 12.92</a:t>
            </a:r>
          </a:p>
          <a:p>
            <a:pPr marL="489818" indent="-489818">
              <a:lnSpc>
                <a:spcPct val="90000"/>
              </a:lnSpc>
              <a:buFont typeface="Arial" panose="020B0604020202020204" pitchFamily="34" charset="0"/>
              <a:buChar char="•"/>
            </a:pPr>
            <a:r>
              <a:rPr lang="en-US" sz="1900" b="1" dirty="0">
                <a:solidFill>
                  <a:schemeClr val="accent2">
                    <a:lumMod val="50000"/>
                  </a:schemeClr>
                </a:solidFill>
                <a:latin typeface="Times" pitchFamily="2" charset="0"/>
                <a:cs typeface="Times New Roman" panose="02020603050405020304" pitchFamily="18" charset="0"/>
              </a:rPr>
              <a:t>Mean duration on a long-acting GLP-1</a:t>
            </a:r>
            <a:r>
              <a:rPr lang="en-US" sz="1900" dirty="0">
                <a:solidFill>
                  <a:schemeClr val="accent2">
                    <a:lumMod val="50000"/>
                  </a:schemeClr>
                </a:solidFill>
                <a:latin typeface="Times" pitchFamily="2" charset="0"/>
                <a:cs typeface="Times New Roman" panose="02020603050405020304" pitchFamily="18" charset="0"/>
              </a:rPr>
              <a:t>: 23.85 months ± 15.46</a:t>
            </a:r>
          </a:p>
        </p:txBody>
      </p:sp>
    </p:spTree>
    <p:extLst>
      <p:ext uri="{BB962C8B-B14F-4D97-AF65-F5344CB8AC3E}">
        <p14:creationId xmlns:p14="http://schemas.microsoft.com/office/powerpoint/2010/main" val="34369555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a:bodyPr>
          <a:lstStyle/>
          <a:p>
            <a:r>
              <a:rPr lang="en"/>
              <a:t>Results</a:t>
            </a:r>
            <a:endParaRPr/>
          </a:p>
        </p:txBody>
      </p:sp>
      <p:pic>
        <p:nvPicPr>
          <p:cNvPr id="86" name="Google Shape;86;p17"/>
          <p:cNvPicPr preferRelativeResize="0"/>
          <p:nvPr/>
        </p:nvPicPr>
        <p:blipFill>
          <a:blip r:embed="rId3">
            <a:alphaModFix/>
          </a:blip>
          <a:stretch>
            <a:fillRect/>
          </a:stretch>
        </p:blipFill>
        <p:spPr>
          <a:xfrm>
            <a:off x="1025201" y="3778867"/>
            <a:ext cx="3165255" cy="2120500"/>
          </a:xfrm>
          <a:prstGeom prst="rect">
            <a:avLst/>
          </a:prstGeom>
          <a:noFill/>
          <a:ln>
            <a:noFill/>
          </a:ln>
        </p:spPr>
      </p:pic>
      <p:pic>
        <p:nvPicPr>
          <p:cNvPr id="87" name="Google Shape;87;p17"/>
          <p:cNvPicPr preferRelativeResize="0"/>
          <p:nvPr/>
        </p:nvPicPr>
        <p:blipFill>
          <a:blip r:embed="rId4">
            <a:alphaModFix/>
          </a:blip>
          <a:stretch>
            <a:fillRect/>
          </a:stretch>
        </p:blipFill>
        <p:spPr>
          <a:xfrm>
            <a:off x="1" y="6220400"/>
            <a:ext cx="12192004" cy="637600"/>
          </a:xfrm>
          <a:prstGeom prst="rect">
            <a:avLst/>
          </a:prstGeom>
          <a:noFill/>
          <a:ln>
            <a:noFill/>
          </a:ln>
        </p:spPr>
      </p:pic>
      <p:pic>
        <p:nvPicPr>
          <p:cNvPr id="88" name="Google Shape;88;p17"/>
          <p:cNvPicPr preferRelativeResize="0"/>
          <p:nvPr/>
        </p:nvPicPr>
        <p:blipFill>
          <a:blip r:embed="rId5">
            <a:alphaModFix/>
          </a:blip>
          <a:stretch>
            <a:fillRect/>
          </a:stretch>
        </p:blipFill>
        <p:spPr>
          <a:xfrm>
            <a:off x="7842401" y="1259633"/>
            <a:ext cx="4016769" cy="2120499"/>
          </a:xfrm>
          <a:prstGeom prst="rect">
            <a:avLst/>
          </a:prstGeom>
          <a:noFill/>
          <a:ln>
            <a:noFill/>
          </a:ln>
        </p:spPr>
      </p:pic>
      <p:pic>
        <p:nvPicPr>
          <p:cNvPr id="89" name="Google Shape;89;p17"/>
          <p:cNvPicPr preferRelativeResize="0"/>
          <p:nvPr/>
        </p:nvPicPr>
        <p:blipFill>
          <a:blip r:embed="rId6">
            <a:alphaModFix/>
          </a:blip>
          <a:stretch>
            <a:fillRect/>
          </a:stretch>
        </p:blipFill>
        <p:spPr>
          <a:xfrm>
            <a:off x="7816067" y="3459401"/>
            <a:ext cx="3955500" cy="2570697"/>
          </a:xfrm>
          <a:prstGeom prst="rect">
            <a:avLst/>
          </a:prstGeom>
          <a:noFill/>
          <a:ln>
            <a:noFill/>
          </a:ln>
        </p:spPr>
      </p:pic>
      <p:pic>
        <p:nvPicPr>
          <p:cNvPr id="90" name="Google Shape;90;p17"/>
          <p:cNvPicPr preferRelativeResize="0"/>
          <p:nvPr/>
        </p:nvPicPr>
        <p:blipFill>
          <a:blip r:embed="rId7">
            <a:alphaModFix/>
          </a:blip>
          <a:stretch>
            <a:fillRect/>
          </a:stretch>
        </p:blipFill>
        <p:spPr>
          <a:xfrm>
            <a:off x="4791201" y="1356967"/>
            <a:ext cx="2714865" cy="4575628"/>
          </a:xfrm>
          <a:prstGeom prst="rect">
            <a:avLst/>
          </a:prstGeom>
          <a:noFill/>
          <a:ln>
            <a:noFill/>
          </a:ln>
        </p:spPr>
      </p:pic>
      <p:pic>
        <p:nvPicPr>
          <p:cNvPr id="91" name="Google Shape;91;p17"/>
          <p:cNvPicPr preferRelativeResize="0"/>
          <p:nvPr/>
        </p:nvPicPr>
        <p:blipFill>
          <a:blip r:embed="rId8">
            <a:alphaModFix/>
          </a:blip>
          <a:stretch>
            <a:fillRect/>
          </a:stretch>
        </p:blipFill>
        <p:spPr>
          <a:xfrm>
            <a:off x="1100667" y="1149906"/>
            <a:ext cx="3271796" cy="2570700"/>
          </a:xfrm>
          <a:prstGeom prst="rect">
            <a:avLst/>
          </a:prstGeom>
          <a:noFill/>
          <a:ln>
            <a:noFill/>
          </a:ln>
        </p:spPr>
      </p:pic>
      <p:sp>
        <p:nvSpPr>
          <p:cNvPr id="2" name="TextBox 1">
            <a:extLst>
              <a:ext uri="{FF2B5EF4-FFF2-40B4-BE49-F238E27FC236}">
                <a16:creationId xmlns:a16="http://schemas.microsoft.com/office/drawing/2014/main" id="{68235F97-2C94-AA3F-FC26-E739CFB991C7}"/>
              </a:ext>
            </a:extLst>
          </p:cNvPr>
          <p:cNvSpPr txBox="1"/>
          <p:nvPr/>
        </p:nvSpPr>
        <p:spPr>
          <a:xfrm>
            <a:off x="3889248" y="6376416"/>
            <a:ext cx="246278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Gill Sans MT" panose="020B0502020104020203"/>
                <a:ea typeface="+mn-ea"/>
                <a:cs typeface="+mn-cs"/>
              </a:rPr>
              <a:t>P = 0.05</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1320233" y="-86901"/>
            <a:ext cx="2434800" cy="763600"/>
          </a:xfrm>
          <a:prstGeom prst="rect">
            <a:avLst/>
          </a:prstGeom>
        </p:spPr>
        <p:txBody>
          <a:bodyPr spcFirstLastPara="1" vert="horz" wrap="square" lIns="121900" tIns="121900" rIns="121900" bIns="121900" rtlCol="0" anchor="t" anchorCtr="0">
            <a:normAutofit/>
          </a:bodyPr>
          <a:lstStyle/>
          <a:p>
            <a:r>
              <a:rPr lang="en" sz="2600" dirty="0">
                <a:solidFill>
                  <a:srgbClr val="C00000"/>
                </a:solidFill>
              </a:rPr>
              <a:t>Results</a:t>
            </a:r>
            <a:endParaRPr sz="2600" dirty="0">
              <a:solidFill>
                <a:srgbClr val="C00000"/>
              </a:solidFill>
            </a:endParaRPr>
          </a:p>
        </p:txBody>
      </p:sp>
      <p:pic>
        <p:nvPicPr>
          <p:cNvPr id="79" name="Google Shape;79;p16"/>
          <p:cNvPicPr preferRelativeResize="0"/>
          <p:nvPr/>
        </p:nvPicPr>
        <p:blipFill>
          <a:blip r:embed="rId3">
            <a:alphaModFix/>
          </a:blip>
          <a:stretch>
            <a:fillRect/>
          </a:stretch>
        </p:blipFill>
        <p:spPr>
          <a:xfrm>
            <a:off x="8436968" y="559271"/>
            <a:ext cx="3243465" cy="1712269"/>
          </a:xfrm>
          <a:prstGeom prst="rect">
            <a:avLst/>
          </a:prstGeom>
          <a:noFill/>
          <a:ln>
            <a:noFill/>
          </a:ln>
        </p:spPr>
      </p:pic>
      <p:pic>
        <p:nvPicPr>
          <p:cNvPr id="80" name="Google Shape;80;p16"/>
          <p:cNvPicPr preferRelativeResize="0"/>
          <p:nvPr/>
        </p:nvPicPr>
        <p:blipFill>
          <a:blip r:embed="rId4">
            <a:alphaModFix/>
          </a:blip>
          <a:stretch>
            <a:fillRect/>
          </a:stretch>
        </p:blipFill>
        <p:spPr>
          <a:xfrm>
            <a:off x="4969467" y="571463"/>
            <a:ext cx="3243468" cy="1708668"/>
          </a:xfrm>
          <a:prstGeom prst="rect">
            <a:avLst/>
          </a:prstGeom>
          <a:noFill/>
          <a:ln>
            <a:noFill/>
          </a:ln>
        </p:spPr>
      </p:pic>
      <p:pic>
        <p:nvPicPr>
          <p:cNvPr id="81" name="Google Shape;81;p16"/>
          <p:cNvPicPr preferRelativeResize="0"/>
          <p:nvPr/>
        </p:nvPicPr>
        <p:blipFill>
          <a:blip r:embed="rId5">
            <a:alphaModFix/>
          </a:blip>
          <a:stretch>
            <a:fillRect/>
          </a:stretch>
        </p:blipFill>
        <p:spPr>
          <a:xfrm>
            <a:off x="4969467" y="2491333"/>
            <a:ext cx="6610303" cy="3291433"/>
          </a:xfrm>
          <a:prstGeom prst="rect">
            <a:avLst/>
          </a:prstGeom>
          <a:noFill/>
          <a:ln>
            <a:noFill/>
          </a:ln>
        </p:spPr>
      </p:pic>
      <p:pic>
        <p:nvPicPr>
          <p:cNvPr id="82" name="Google Shape;82;p16"/>
          <p:cNvPicPr preferRelativeResize="0"/>
          <p:nvPr/>
        </p:nvPicPr>
        <p:blipFill>
          <a:blip r:embed="rId6">
            <a:alphaModFix/>
          </a:blip>
          <a:stretch>
            <a:fillRect/>
          </a:stretch>
        </p:blipFill>
        <p:spPr>
          <a:xfrm>
            <a:off x="1" y="6378234"/>
            <a:ext cx="12192004" cy="479767"/>
          </a:xfrm>
          <a:prstGeom prst="rect">
            <a:avLst/>
          </a:prstGeom>
          <a:noFill/>
          <a:ln>
            <a:noFill/>
          </a:ln>
        </p:spPr>
      </p:pic>
      <p:graphicFrame>
        <p:nvGraphicFramePr>
          <p:cNvPr id="8" name="Google Shape;100;p18">
            <a:extLst>
              <a:ext uri="{FF2B5EF4-FFF2-40B4-BE49-F238E27FC236}">
                <a16:creationId xmlns:a16="http://schemas.microsoft.com/office/drawing/2014/main" id="{7DD9BEDA-23B9-4887-153C-7885BAD221D3}"/>
              </a:ext>
            </a:extLst>
          </p:cNvPr>
          <p:cNvGraphicFramePr/>
          <p:nvPr/>
        </p:nvGraphicFramePr>
        <p:xfrm>
          <a:off x="365760" y="676699"/>
          <a:ext cx="4035552" cy="5443685"/>
        </p:xfrm>
        <a:graphic>
          <a:graphicData uri="http://schemas.openxmlformats.org/drawingml/2006/table">
            <a:tbl>
              <a:tblPr>
                <a:noFill/>
              </a:tblPr>
              <a:tblGrid>
                <a:gridCol w="1345184">
                  <a:extLst>
                    <a:ext uri="{9D8B030D-6E8A-4147-A177-3AD203B41FA5}">
                      <a16:colId xmlns:a16="http://schemas.microsoft.com/office/drawing/2014/main" val="20000"/>
                    </a:ext>
                  </a:extLst>
                </a:gridCol>
                <a:gridCol w="1345184">
                  <a:extLst>
                    <a:ext uri="{9D8B030D-6E8A-4147-A177-3AD203B41FA5}">
                      <a16:colId xmlns:a16="http://schemas.microsoft.com/office/drawing/2014/main" val="20001"/>
                    </a:ext>
                  </a:extLst>
                </a:gridCol>
                <a:gridCol w="1345184">
                  <a:extLst>
                    <a:ext uri="{9D8B030D-6E8A-4147-A177-3AD203B41FA5}">
                      <a16:colId xmlns:a16="http://schemas.microsoft.com/office/drawing/2014/main" val="20002"/>
                    </a:ext>
                  </a:extLst>
                </a:gridCol>
              </a:tblGrid>
              <a:tr h="709141">
                <a:tc>
                  <a:txBody>
                    <a:bodyPr/>
                    <a:lstStyle/>
                    <a:p>
                      <a:pPr marL="0" lvl="0" indent="0" algn="l" rtl="0">
                        <a:spcBef>
                          <a:spcPts val="0"/>
                        </a:spcBef>
                        <a:spcAft>
                          <a:spcPts val="0"/>
                        </a:spcAft>
                        <a:buNone/>
                      </a:pPr>
                      <a:r>
                        <a:rPr lang="en" sz="1100" b="1">
                          <a:solidFill>
                            <a:schemeClr val="lt1"/>
                          </a:solidFill>
                        </a:rPr>
                        <a:t>Parameter</a:t>
                      </a:r>
                      <a:endParaRPr sz="1100" b="1">
                        <a:solidFill>
                          <a:schemeClr val="lt1"/>
                        </a:solidFill>
                      </a:endParaRPr>
                    </a:p>
                  </a:txBody>
                  <a:tcPr marL="91425" marR="91425" marT="91425" marB="91425">
                    <a:solidFill>
                      <a:srgbClr val="666666"/>
                    </a:solidFill>
                  </a:tcPr>
                </a:tc>
                <a:tc>
                  <a:txBody>
                    <a:bodyPr/>
                    <a:lstStyle/>
                    <a:p>
                      <a:pPr marL="0" lvl="0" indent="0" algn="l" rtl="0">
                        <a:spcBef>
                          <a:spcPts val="0"/>
                        </a:spcBef>
                        <a:spcAft>
                          <a:spcPts val="0"/>
                        </a:spcAft>
                        <a:buNone/>
                      </a:pPr>
                      <a:r>
                        <a:rPr lang="en" sz="1100" b="1">
                          <a:solidFill>
                            <a:schemeClr val="lt1"/>
                          </a:solidFill>
                        </a:rPr>
                        <a:t>Mean Difference</a:t>
                      </a:r>
                      <a:endParaRPr sz="1100" b="1">
                        <a:solidFill>
                          <a:schemeClr val="lt1"/>
                        </a:solidFill>
                      </a:endParaRPr>
                    </a:p>
                  </a:txBody>
                  <a:tcPr marL="91425" marR="91425" marT="91425" marB="91425">
                    <a:solidFill>
                      <a:srgbClr val="666666"/>
                    </a:solidFill>
                  </a:tcPr>
                </a:tc>
                <a:tc>
                  <a:txBody>
                    <a:bodyPr/>
                    <a:lstStyle/>
                    <a:p>
                      <a:pPr marL="0" lvl="0" indent="0" algn="l" rtl="0">
                        <a:spcBef>
                          <a:spcPts val="0"/>
                        </a:spcBef>
                        <a:spcAft>
                          <a:spcPts val="0"/>
                        </a:spcAft>
                        <a:buNone/>
                      </a:pPr>
                      <a:r>
                        <a:rPr lang="en" sz="1100" b="1">
                          <a:solidFill>
                            <a:schemeClr val="lt1"/>
                          </a:solidFill>
                        </a:rPr>
                        <a:t>p-value (ɑ = 0.05)</a:t>
                      </a:r>
                      <a:endParaRPr sz="1100" b="1">
                        <a:solidFill>
                          <a:schemeClr val="lt1"/>
                        </a:solidFill>
                      </a:endParaRPr>
                    </a:p>
                  </a:txBody>
                  <a:tcPr marL="91425" marR="91425" marT="91425" marB="91425">
                    <a:solidFill>
                      <a:srgbClr val="666666"/>
                    </a:solidFill>
                  </a:tcPr>
                </a:tc>
                <a:extLst>
                  <a:ext uri="{0D108BD9-81ED-4DB2-BD59-A6C34878D82A}">
                    <a16:rowId xmlns:a16="http://schemas.microsoft.com/office/drawing/2014/main" val="10000"/>
                  </a:ext>
                </a:extLst>
              </a:tr>
              <a:tr h="479699">
                <a:tc>
                  <a:txBody>
                    <a:bodyPr/>
                    <a:lstStyle/>
                    <a:p>
                      <a:pPr marL="0" lvl="0" indent="0" algn="l" rtl="0">
                        <a:spcBef>
                          <a:spcPts val="0"/>
                        </a:spcBef>
                        <a:spcAft>
                          <a:spcPts val="0"/>
                        </a:spcAft>
                        <a:buNone/>
                      </a:pPr>
                      <a:r>
                        <a:rPr lang="en" sz="1100"/>
                        <a:t>A1c (N=43)</a:t>
                      </a:r>
                      <a:endParaRPr sz="1100"/>
                    </a:p>
                  </a:txBody>
                  <a:tcPr marL="91425" marR="91425" marT="91425" marB="91425"/>
                </a:tc>
                <a:tc>
                  <a:txBody>
                    <a:bodyPr/>
                    <a:lstStyle/>
                    <a:p>
                      <a:pPr marL="0" lvl="0" indent="0" algn="l" rtl="0">
                        <a:spcBef>
                          <a:spcPts val="0"/>
                        </a:spcBef>
                        <a:spcAft>
                          <a:spcPts val="0"/>
                        </a:spcAft>
                        <a:buNone/>
                      </a:pPr>
                      <a:r>
                        <a:rPr lang="en" sz="1100" b="1" dirty="0">
                          <a:solidFill>
                            <a:srgbClr val="C00000"/>
                          </a:solidFill>
                        </a:rPr>
                        <a:t>-0.71%</a:t>
                      </a:r>
                      <a:endParaRPr sz="1100" b="1" dirty="0">
                        <a:solidFill>
                          <a:srgbClr val="C00000"/>
                        </a:solidFill>
                      </a:endParaRPr>
                    </a:p>
                  </a:txBody>
                  <a:tcPr marL="91425" marR="91425" marT="91425" marB="91425"/>
                </a:tc>
                <a:tc>
                  <a:txBody>
                    <a:bodyPr/>
                    <a:lstStyle/>
                    <a:p>
                      <a:pPr marL="0" lvl="0" indent="0" algn="l" rtl="0">
                        <a:spcBef>
                          <a:spcPts val="0"/>
                        </a:spcBef>
                        <a:spcAft>
                          <a:spcPts val="0"/>
                        </a:spcAft>
                        <a:buNone/>
                      </a:pPr>
                      <a:r>
                        <a:rPr lang="en" sz="1100"/>
                        <a:t>0.002</a:t>
                      </a:r>
                      <a:endParaRPr sz="1100"/>
                    </a:p>
                  </a:txBody>
                  <a:tcPr marL="91425" marR="91425" marT="91425" marB="91425"/>
                </a:tc>
                <a:extLst>
                  <a:ext uri="{0D108BD9-81ED-4DB2-BD59-A6C34878D82A}">
                    <a16:rowId xmlns:a16="http://schemas.microsoft.com/office/drawing/2014/main" val="10001"/>
                  </a:ext>
                </a:extLst>
              </a:tr>
              <a:tr h="479699">
                <a:tc>
                  <a:txBody>
                    <a:bodyPr/>
                    <a:lstStyle/>
                    <a:p>
                      <a:pPr marL="0" lvl="0" indent="0" algn="l" rtl="0">
                        <a:spcBef>
                          <a:spcPts val="0"/>
                        </a:spcBef>
                        <a:spcAft>
                          <a:spcPts val="0"/>
                        </a:spcAft>
                        <a:buNone/>
                      </a:pPr>
                      <a:r>
                        <a:rPr lang="en" sz="1100"/>
                        <a:t>DKA (N=44)</a:t>
                      </a:r>
                      <a:endParaRPr sz="1100"/>
                    </a:p>
                  </a:txBody>
                  <a:tcPr marL="91425" marR="91425" marT="91425" marB="91425"/>
                </a:tc>
                <a:tc>
                  <a:txBody>
                    <a:bodyPr/>
                    <a:lstStyle/>
                    <a:p>
                      <a:pPr marL="0" lvl="0" indent="0" algn="l" rtl="0">
                        <a:spcBef>
                          <a:spcPts val="0"/>
                        </a:spcBef>
                        <a:spcAft>
                          <a:spcPts val="0"/>
                        </a:spcAft>
                        <a:buNone/>
                      </a:pPr>
                      <a:r>
                        <a:rPr lang="en" sz="1100" b="1" dirty="0">
                          <a:solidFill>
                            <a:srgbClr val="C00000"/>
                          </a:solidFill>
                        </a:rPr>
                        <a:t>-9 incidents</a:t>
                      </a:r>
                      <a:endParaRPr sz="1100" b="1" dirty="0">
                        <a:solidFill>
                          <a:srgbClr val="C00000"/>
                        </a:solidFill>
                      </a:endParaRPr>
                    </a:p>
                  </a:txBody>
                  <a:tcPr marL="91425" marR="91425" marT="91425" marB="91425"/>
                </a:tc>
                <a:tc>
                  <a:txBody>
                    <a:bodyPr/>
                    <a:lstStyle/>
                    <a:p>
                      <a:pPr marL="0" lvl="0" indent="0" algn="l" rtl="0">
                        <a:spcBef>
                          <a:spcPts val="0"/>
                        </a:spcBef>
                        <a:spcAft>
                          <a:spcPts val="0"/>
                        </a:spcAft>
                        <a:buNone/>
                      </a:pPr>
                      <a:r>
                        <a:rPr lang="en" sz="1100"/>
                        <a:t>0.02</a:t>
                      </a:r>
                      <a:endParaRPr sz="1100"/>
                    </a:p>
                  </a:txBody>
                  <a:tcPr marL="91425" marR="91425" marT="91425" marB="91425"/>
                </a:tc>
                <a:extLst>
                  <a:ext uri="{0D108BD9-81ED-4DB2-BD59-A6C34878D82A}">
                    <a16:rowId xmlns:a16="http://schemas.microsoft.com/office/drawing/2014/main" val="10002"/>
                  </a:ext>
                </a:extLst>
              </a:tr>
              <a:tr h="709141">
                <a:tc>
                  <a:txBody>
                    <a:bodyPr/>
                    <a:lstStyle/>
                    <a:p>
                      <a:pPr marL="0" lvl="0" indent="0" algn="l" rtl="0">
                        <a:spcBef>
                          <a:spcPts val="0"/>
                        </a:spcBef>
                        <a:spcAft>
                          <a:spcPts val="0"/>
                        </a:spcAft>
                        <a:buNone/>
                      </a:pPr>
                      <a:r>
                        <a:rPr lang="en" sz="1100"/>
                        <a:t>CGM TIR (N=23)</a:t>
                      </a:r>
                      <a:endParaRPr sz="1100"/>
                    </a:p>
                  </a:txBody>
                  <a:tcPr marL="91425" marR="91425" marT="91425" marB="91425"/>
                </a:tc>
                <a:tc>
                  <a:txBody>
                    <a:bodyPr/>
                    <a:lstStyle/>
                    <a:p>
                      <a:pPr marL="0" lvl="0" indent="0" algn="l" rtl="0">
                        <a:spcBef>
                          <a:spcPts val="0"/>
                        </a:spcBef>
                        <a:spcAft>
                          <a:spcPts val="0"/>
                        </a:spcAft>
                        <a:buNone/>
                      </a:pPr>
                      <a:r>
                        <a:rPr lang="en" sz="1100" b="1" dirty="0">
                          <a:solidFill>
                            <a:srgbClr val="C00000"/>
                          </a:solidFill>
                        </a:rPr>
                        <a:t>+12.15%</a:t>
                      </a:r>
                      <a:endParaRPr sz="1100" b="1" dirty="0">
                        <a:solidFill>
                          <a:srgbClr val="C00000"/>
                        </a:solidFill>
                      </a:endParaRPr>
                    </a:p>
                  </a:txBody>
                  <a:tcPr marL="91425" marR="91425" marT="91425" marB="91425"/>
                </a:tc>
                <a:tc>
                  <a:txBody>
                    <a:bodyPr/>
                    <a:lstStyle/>
                    <a:p>
                      <a:pPr marL="0" lvl="0" indent="0" algn="l" rtl="0">
                        <a:spcBef>
                          <a:spcPts val="0"/>
                        </a:spcBef>
                        <a:spcAft>
                          <a:spcPts val="0"/>
                        </a:spcAft>
                        <a:buNone/>
                      </a:pPr>
                      <a:r>
                        <a:rPr lang="en" sz="1100"/>
                        <a:t>0.0009</a:t>
                      </a:r>
                      <a:endParaRPr sz="1100"/>
                    </a:p>
                  </a:txBody>
                  <a:tcPr marL="91425" marR="91425" marT="91425" marB="91425"/>
                </a:tc>
                <a:extLst>
                  <a:ext uri="{0D108BD9-81ED-4DB2-BD59-A6C34878D82A}">
                    <a16:rowId xmlns:a16="http://schemas.microsoft.com/office/drawing/2014/main" val="10003"/>
                  </a:ext>
                </a:extLst>
              </a:tr>
              <a:tr h="709141">
                <a:tc>
                  <a:txBody>
                    <a:bodyPr/>
                    <a:lstStyle/>
                    <a:p>
                      <a:pPr marL="0" lvl="0" indent="0" algn="l" rtl="0">
                        <a:spcBef>
                          <a:spcPts val="0"/>
                        </a:spcBef>
                        <a:spcAft>
                          <a:spcPts val="0"/>
                        </a:spcAft>
                        <a:buNone/>
                      </a:pPr>
                      <a:r>
                        <a:rPr lang="en" sz="1100"/>
                        <a:t>CGM Highs (N=20)</a:t>
                      </a:r>
                      <a:endParaRPr sz="1100"/>
                    </a:p>
                  </a:txBody>
                  <a:tcPr marL="91425" marR="91425" marT="91425" marB="91425"/>
                </a:tc>
                <a:tc>
                  <a:txBody>
                    <a:bodyPr/>
                    <a:lstStyle/>
                    <a:p>
                      <a:pPr marL="0" lvl="0" indent="0" algn="l" rtl="0">
                        <a:spcBef>
                          <a:spcPts val="0"/>
                        </a:spcBef>
                        <a:spcAft>
                          <a:spcPts val="0"/>
                        </a:spcAft>
                        <a:buNone/>
                      </a:pPr>
                      <a:r>
                        <a:rPr lang="en" sz="1100" b="1" dirty="0">
                          <a:solidFill>
                            <a:srgbClr val="C00000"/>
                          </a:solidFill>
                        </a:rPr>
                        <a:t>-11.97%</a:t>
                      </a:r>
                      <a:endParaRPr sz="1100" b="1" dirty="0">
                        <a:solidFill>
                          <a:srgbClr val="C00000"/>
                        </a:solidFill>
                      </a:endParaRPr>
                    </a:p>
                  </a:txBody>
                  <a:tcPr marL="91425" marR="91425" marT="91425" marB="91425"/>
                </a:tc>
                <a:tc>
                  <a:txBody>
                    <a:bodyPr/>
                    <a:lstStyle/>
                    <a:p>
                      <a:pPr marL="0" lvl="0" indent="0" algn="l" rtl="0">
                        <a:spcBef>
                          <a:spcPts val="0"/>
                        </a:spcBef>
                        <a:spcAft>
                          <a:spcPts val="0"/>
                        </a:spcAft>
                        <a:buNone/>
                      </a:pPr>
                      <a:r>
                        <a:rPr lang="en" sz="1100" dirty="0"/>
                        <a:t>0.006</a:t>
                      </a:r>
                      <a:endParaRPr sz="1100" dirty="0"/>
                    </a:p>
                  </a:txBody>
                  <a:tcPr marL="91425" marR="91425" marT="91425" marB="91425"/>
                </a:tc>
                <a:extLst>
                  <a:ext uri="{0D108BD9-81ED-4DB2-BD59-A6C34878D82A}">
                    <a16:rowId xmlns:a16="http://schemas.microsoft.com/office/drawing/2014/main" val="10004"/>
                  </a:ext>
                </a:extLst>
              </a:tr>
              <a:tr h="938582">
                <a:tc>
                  <a:txBody>
                    <a:bodyPr/>
                    <a:lstStyle/>
                    <a:p>
                      <a:pPr marL="0" lvl="0" indent="0" algn="l" rtl="0">
                        <a:spcBef>
                          <a:spcPts val="0"/>
                        </a:spcBef>
                        <a:spcAft>
                          <a:spcPts val="0"/>
                        </a:spcAft>
                        <a:buNone/>
                      </a:pPr>
                      <a:r>
                        <a:rPr lang="en" sz="1100"/>
                        <a:t>14-Day Average BG (N=27)</a:t>
                      </a:r>
                      <a:endParaRPr sz="1100"/>
                    </a:p>
                  </a:txBody>
                  <a:tcPr marL="91425" marR="91425" marT="91425" marB="91425"/>
                </a:tc>
                <a:tc>
                  <a:txBody>
                    <a:bodyPr/>
                    <a:lstStyle/>
                    <a:p>
                      <a:pPr marL="0" lvl="0" indent="0" algn="l" rtl="0">
                        <a:spcBef>
                          <a:spcPts val="0"/>
                        </a:spcBef>
                        <a:spcAft>
                          <a:spcPts val="0"/>
                        </a:spcAft>
                        <a:buNone/>
                      </a:pPr>
                      <a:r>
                        <a:rPr lang="en" sz="1100" b="1" dirty="0">
                          <a:solidFill>
                            <a:srgbClr val="C00000"/>
                          </a:solidFill>
                        </a:rPr>
                        <a:t>-19 mg/dL</a:t>
                      </a:r>
                      <a:endParaRPr sz="1100" b="1" dirty="0">
                        <a:solidFill>
                          <a:srgbClr val="C00000"/>
                        </a:solidFill>
                      </a:endParaRPr>
                    </a:p>
                  </a:txBody>
                  <a:tcPr marL="91425" marR="91425" marT="91425" marB="91425"/>
                </a:tc>
                <a:tc>
                  <a:txBody>
                    <a:bodyPr/>
                    <a:lstStyle/>
                    <a:p>
                      <a:pPr marL="0" lvl="0" indent="0" algn="l" rtl="0">
                        <a:spcBef>
                          <a:spcPts val="0"/>
                        </a:spcBef>
                        <a:spcAft>
                          <a:spcPts val="0"/>
                        </a:spcAft>
                        <a:buNone/>
                      </a:pPr>
                      <a:r>
                        <a:rPr lang="en" sz="1100"/>
                        <a:t>0.01</a:t>
                      </a:r>
                      <a:endParaRPr sz="1100"/>
                    </a:p>
                  </a:txBody>
                  <a:tcPr marL="91425" marR="91425" marT="91425" marB="91425"/>
                </a:tc>
                <a:extLst>
                  <a:ext uri="{0D108BD9-81ED-4DB2-BD59-A6C34878D82A}">
                    <a16:rowId xmlns:a16="http://schemas.microsoft.com/office/drawing/2014/main" val="10005"/>
                  </a:ext>
                </a:extLst>
              </a:tr>
              <a:tr h="709141">
                <a:tc>
                  <a:txBody>
                    <a:bodyPr/>
                    <a:lstStyle/>
                    <a:p>
                      <a:pPr marL="0" lvl="0" indent="0" algn="l" rtl="0">
                        <a:spcBef>
                          <a:spcPts val="0"/>
                        </a:spcBef>
                        <a:spcAft>
                          <a:spcPts val="0"/>
                        </a:spcAft>
                        <a:buNone/>
                      </a:pPr>
                      <a:r>
                        <a:rPr lang="en" sz="1100"/>
                        <a:t>14-Day SD (N=17)</a:t>
                      </a:r>
                      <a:endParaRPr sz="1100"/>
                    </a:p>
                  </a:txBody>
                  <a:tcPr marL="91425" marR="91425" marT="91425" marB="91425"/>
                </a:tc>
                <a:tc>
                  <a:txBody>
                    <a:bodyPr/>
                    <a:lstStyle/>
                    <a:p>
                      <a:pPr marL="0" lvl="0" indent="0" algn="l" rtl="0">
                        <a:spcBef>
                          <a:spcPts val="0"/>
                        </a:spcBef>
                        <a:spcAft>
                          <a:spcPts val="0"/>
                        </a:spcAft>
                        <a:buNone/>
                      </a:pPr>
                      <a:r>
                        <a:rPr lang="en" sz="1100" b="1" dirty="0">
                          <a:solidFill>
                            <a:srgbClr val="C00000"/>
                          </a:solidFill>
                        </a:rPr>
                        <a:t>-8.45 mg/dL</a:t>
                      </a:r>
                      <a:endParaRPr sz="1100" b="1" dirty="0">
                        <a:solidFill>
                          <a:srgbClr val="C00000"/>
                        </a:solidFill>
                      </a:endParaRPr>
                    </a:p>
                  </a:txBody>
                  <a:tcPr marL="91425" marR="91425" marT="91425" marB="91425"/>
                </a:tc>
                <a:tc>
                  <a:txBody>
                    <a:bodyPr/>
                    <a:lstStyle/>
                    <a:p>
                      <a:pPr marL="0" lvl="0" indent="0" algn="l" rtl="0">
                        <a:spcBef>
                          <a:spcPts val="0"/>
                        </a:spcBef>
                        <a:spcAft>
                          <a:spcPts val="0"/>
                        </a:spcAft>
                        <a:buNone/>
                      </a:pPr>
                      <a:r>
                        <a:rPr lang="en" sz="1100"/>
                        <a:t>0.007</a:t>
                      </a:r>
                      <a:endParaRPr sz="1100"/>
                    </a:p>
                  </a:txBody>
                  <a:tcPr marL="91425" marR="91425" marT="91425" marB="91425"/>
                </a:tc>
                <a:extLst>
                  <a:ext uri="{0D108BD9-81ED-4DB2-BD59-A6C34878D82A}">
                    <a16:rowId xmlns:a16="http://schemas.microsoft.com/office/drawing/2014/main" val="10006"/>
                  </a:ext>
                </a:extLst>
              </a:tr>
              <a:tr h="709141">
                <a:tc>
                  <a:txBody>
                    <a:bodyPr/>
                    <a:lstStyle/>
                    <a:p>
                      <a:pPr marL="0" lvl="0" indent="0" algn="l" rtl="0">
                        <a:spcBef>
                          <a:spcPts val="0"/>
                        </a:spcBef>
                        <a:spcAft>
                          <a:spcPts val="0"/>
                        </a:spcAft>
                        <a:buNone/>
                      </a:pPr>
                      <a:r>
                        <a:rPr lang="en" sz="1100"/>
                        <a:t>Weight (N=36)</a:t>
                      </a:r>
                      <a:endParaRPr sz="1100"/>
                    </a:p>
                  </a:txBody>
                  <a:tcPr marL="91425" marR="91425" marT="91425" marB="91425"/>
                </a:tc>
                <a:tc>
                  <a:txBody>
                    <a:bodyPr/>
                    <a:lstStyle/>
                    <a:p>
                      <a:pPr marL="0" lvl="0" indent="0" algn="l" rtl="0">
                        <a:spcBef>
                          <a:spcPts val="0"/>
                        </a:spcBef>
                        <a:spcAft>
                          <a:spcPts val="0"/>
                        </a:spcAft>
                        <a:buNone/>
                      </a:pPr>
                      <a:r>
                        <a:rPr lang="en" sz="1100" b="1" dirty="0">
                          <a:solidFill>
                            <a:srgbClr val="C00000"/>
                          </a:solidFill>
                        </a:rPr>
                        <a:t>-6.97 </a:t>
                      </a:r>
                      <a:r>
                        <a:rPr lang="en" sz="1100" b="1" dirty="0" err="1">
                          <a:solidFill>
                            <a:srgbClr val="C00000"/>
                          </a:solidFill>
                        </a:rPr>
                        <a:t>lbs</a:t>
                      </a:r>
                      <a:endParaRPr sz="1100" b="1" dirty="0">
                        <a:solidFill>
                          <a:srgbClr val="C00000"/>
                        </a:solidFill>
                      </a:endParaRPr>
                    </a:p>
                  </a:txBody>
                  <a:tcPr marL="91425" marR="91425" marT="91425" marB="91425"/>
                </a:tc>
                <a:tc>
                  <a:txBody>
                    <a:bodyPr/>
                    <a:lstStyle/>
                    <a:p>
                      <a:pPr marL="0" lvl="0" indent="0" algn="l" rtl="0">
                        <a:spcBef>
                          <a:spcPts val="0"/>
                        </a:spcBef>
                        <a:spcAft>
                          <a:spcPts val="0"/>
                        </a:spcAft>
                        <a:buNone/>
                      </a:pPr>
                      <a:r>
                        <a:rPr lang="en" sz="1100" dirty="0"/>
                        <a:t>0.007</a:t>
                      </a:r>
                      <a:endParaRPr sz="1100" dirty="0"/>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a:bodyPr>
          <a:lstStyle/>
          <a:p>
            <a:r>
              <a:rPr lang="en" b="1" dirty="0">
                <a:solidFill>
                  <a:srgbClr val="C00000"/>
                </a:solidFill>
              </a:rPr>
              <a:t>Conclusion and Discussion</a:t>
            </a:r>
            <a:endParaRPr b="1" dirty="0">
              <a:solidFill>
                <a:srgbClr val="C00000"/>
              </a:solidFill>
            </a:endParaRPr>
          </a:p>
        </p:txBody>
      </p:sp>
      <p:pic>
        <p:nvPicPr>
          <p:cNvPr id="107" name="Google Shape;107;p19"/>
          <p:cNvPicPr preferRelativeResize="0"/>
          <p:nvPr/>
        </p:nvPicPr>
        <p:blipFill>
          <a:blip r:embed="rId3">
            <a:alphaModFix/>
          </a:blip>
          <a:stretch>
            <a:fillRect/>
          </a:stretch>
        </p:blipFill>
        <p:spPr>
          <a:xfrm>
            <a:off x="1" y="6220400"/>
            <a:ext cx="12192004" cy="637600"/>
          </a:xfrm>
          <a:prstGeom prst="rect">
            <a:avLst/>
          </a:prstGeom>
          <a:noFill/>
          <a:ln>
            <a:noFill/>
          </a:ln>
        </p:spPr>
      </p:pic>
      <p:sp>
        <p:nvSpPr>
          <p:cNvPr id="108" name="Google Shape;108;p19"/>
          <p:cNvSpPr txBox="1"/>
          <p:nvPr/>
        </p:nvSpPr>
        <p:spPr>
          <a:xfrm>
            <a:off x="622033" y="1415134"/>
            <a:ext cx="10870000" cy="4139554"/>
          </a:xfrm>
          <a:prstGeom prst="rect">
            <a:avLst/>
          </a:prstGeom>
          <a:noFill/>
          <a:ln>
            <a:noFill/>
          </a:ln>
        </p:spPr>
        <p:txBody>
          <a:bodyPr spcFirstLastPara="1" wrap="square" lIns="121900" tIns="121900" rIns="121900" bIns="121900" anchor="t" anchorCtr="0">
            <a:spAutoFit/>
          </a:bodyPr>
          <a:lstStyle/>
          <a:p>
            <a:pPr marL="609585" marR="0" lvl="0" indent="-431789" algn="l" defTabSz="457200" rtl="0" eaLnBrk="1" fontAlgn="auto" latinLnBrk="0" hangingPunct="1">
              <a:lnSpc>
                <a:spcPct val="115000"/>
              </a:lnSpc>
              <a:spcBef>
                <a:spcPts val="0"/>
              </a:spcBef>
              <a:spcAft>
                <a:spcPts val="0"/>
              </a:spcAft>
              <a:buClr>
                <a:srgbClr val="242852"/>
              </a:buClr>
              <a:buSzPts val="1500"/>
              <a:buFontTx/>
              <a:buChar char="●"/>
              <a:tabLst/>
              <a:defRPr/>
            </a:pPr>
            <a:r>
              <a:rPr kumimoji="0" lang="en" sz="2000" b="0" i="0" u="none" strike="noStrike" kern="1200" cap="none" spc="0" normalizeH="0" baseline="0" noProof="0">
                <a:ln>
                  <a:noFill/>
                </a:ln>
                <a:solidFill>
                  <a:prstClr val="black"/>
                </a:solidFill>
                <a:effectLst/>
                <a:uLnTx/>
                <a:uFillTx/>
                <a:latin typeface="Gill Sans MT" panose="020B0502020104020203"/>
                <a:ea typeface="+mn-ea"/>
                <a:cs typeface="+mn-cs"/>
              </a:rPr>
              <a:t>There is an urgent need for strategies to improve glycemic control and reduce morbidity and mortality in T1DM.</a:t>
            </a:r>
            <a:endParaRPr kumimoji="0" sz="2000" b="0" i="0" u="none" strike="noStrike" kern="1200" cap="none" spc="0" normalizeH="0" baseline="0" noProof="0">
              <a:ln>
                <a:noFill/>
              </a:ln>
              <a:solidFill>
                <a:srgbClr val="242852"/>
              </a:solidFill>
              <a:effectLst/>
              <a:uLnTx/>
              <a:uFillTx/>
              <a:latin typeface="Gill Sans MT" panose="020B0502020104020203"/>
              <a:ea typeface="+mn-ea"/>
              <a:cs typeface="+mn-cs"/>
            </a:endParaRPr>
          </a:p>
          <a:p>
            <a:pPr marL="609585" marR="0" lvl="0" indent="-431789" algn="l" defTabSz="457200" rtl="0" eaLnBrk="1" fontAlgn="auto" latinLnBrk="0" hangingPunct="1">
              <a:lnSpc>
                <a:spcPct val="115000"/>
              </a:lnSpc>
              <a:spcBef>
                <a:spcPts val="0"/>
              </a:spcBef>
              <a:spcAft>
                <a:spcPts val="0"/>
              </a:spcAft>
              <a:buClr>
                <a:srgbClr val="242852"/>
              </a:buClr>
              <a:buSzPts val="1500"/>
              <a:buFontTx/>
              <a:buChar char="●"/>
              <a:tabLst/>
              <a:defRPr/>
            </a:pPr>
            <a:r>
              <a:rPr kumimoji="0" lang="en" sz="2000" b="0" i="0" u="none" strike="noStrike" kern="1200" cap="none" spc="0" normalizeH="0" baseline="0" noProof="0">
                <a:ln>
                  <a:noFill/>
                </a:ln>
                <a:solidFill>
                  <a:prstClr val="black"/>
                </a:solidFill>
                <a:effectLst/>
                <a:uLnTx/>
                <a:uFillTx/>
                <a:latin typeface="Gill Sans MT" panose="020B0502020104020203"/>
                <a:ea typeface="+mn-ea"/>
                <a:cs typeface="+mn-cs"/>
              </a:rPr>
              <a:t>Our study is the first to demonstrate significant A1c reduction and TIR increase without increased hypoglycemia and DKA risk in 54 T1DM patients on long-acting GLP-1 receptor agonists treated for an average of almost 2 years.</a:t>
            </a:r>
            <a:endParaRPr kumimoji="0" sz="2000" b="0" i="0" u="none" strike="noStrike" kern="1200" cap="none" spc="0" normalizeH="0" baseline="0" noProof="0">
              <a:ln>
                <a:noFill/>
              </a:ln>
              <a:solidFill>
                <a:srgbClr val="242852"/>
              </a:solidFill>
              <a:effectLst/>
              <a:uLnTx/>
              <a:uFillTx/>
              <a:latin typeface="Gill Sans MT" panose="020B0502020104020203"/>
              <a:ea typeface="+mn-ea"/>
              <a:cs typeface="+mn-cs"/>
            </a:endParaRPr>
          </a:p>
          <a:p>
            <a:pPr marL="609585" marR="0" lvl="0" indent="-431789" algn="l" defTabSz="457200" rtl="0" eaLnBrk="1" fontAlgn="auto" latinLnBrk="0" hangingPunct="1">
              <a:lnSpc>
                <a:spcPct val="115000"/>
              </a:lnSpc>
              <a:spcBef>
                <a:spcPts val="0"/>
              </a:spcBef>
              <a:spcAft>
                <a:spcPts val="0"/>
              </a:spcAft>
              <a:buClr>
                <a:srgbClr val="242852"/>
              </a:buClr>
              <a:buSzPts val="1500"/>
              <a:buFontTx/>
              <a:buChar char="●"/>
              <a:tabLst/>
              <a:defRPr/>
            </a:pPr>
            <a:r>
              <a:rPr kumimoji="0" lang="en" sz="2000" b="0" i="0" u="none" strike="noStrike" kern="1200" cap="none" spc="0" normalizeH="0" baseline="0" noProof="0">
                <a:ln>
                  <a:noFill/>
                </a:ln>
                <a:solidFill>
                  <a:prstClr val="black"/>
                </a:solidFill>
                <a:effectLst/>
                <a:uLnTx/>
                <a:uFillTx/>
                <a:latin typeface="Gill Sans MT" panose="020B0502020104020203"/>
                <a:ea typeface="+mn-ea"/>
                <a:cs typeface="+mn-cs"/>
              </a:rPr>
              <a:t>In addition to improved glycemic control and reduced glycemic variability, there was a significant decrease in weight.  </a:t>
            </a:r>
            <a:endParaRPr kumimoji="0" sz="2000" b="0" i="0" u="none" strike="noStrike" kern="1200" cap="none" spc="0" normalizeH="0" baseline="0" noProof="0">
              <a:ln>
                <a:noFill/>
              </a:ln>
              <a:solidFill>
                <a:srgbClr val="242852"/>
              </a:solidFill>
              <a:effectLst/>
              <a:uLnTx/>
              <a:uFillTx/>
              <a:latin typeface="Gill Sans MT" panose="020B0502020104020203"/>
              <a:ea typeface="+mn-ea"/>
              <a:cs typeface="+mn-cs"/>
            </a:endParaRPr>
          </a:p>
          <a:p>
            <a:pPr marL="609585" marR="0" lvl="0" indent="-431789" algn="l" defTabSz="457200" rtl="0" eaLnBrk="1" fontAlgn="auto" latinLnBrk="0" hangingPunct="1">
              <a:lnSpc>
                <a:spcPct val="115000"/>
              </a:lnSpc>
              <a:spcBef>
                <a:spcPts val="0"/>
              </a:spcBef>
              <a:spcAft>
                <a:spcPts val="0"/>
              </a:spcAft>
              <a:buClr>
                <a:srgbClr val="242852"/>
              </a:buClr>
              <a:buSzPts val="1500"/>
              <a:buFontTx/>
              <a:buChar char="●"/>
              <a:tabLst/>
              <a:defRPr/>
            </a:pPr>
            <a:r>
              <a:rPr kumimoji="0" lang="en" sz="2000" b="0" i="0" u="none" strike="noStrike" kern="1200" cap="none" spc="0" normalizeH="0" baseline="0" noProof="0">
                <a:ln>
                  <a:noFill/>
                </a:ln>
                <a:solidFill>
                  <a:prstClr val="black"/>
                </a:solidFill>
                <a:effectLst/>
                <a:uLnTx/>
                <a:uFillTx/>
                <a:latin typeface="Gill Sans MT" panose="020B0502020104020203"/>
                <a:ea typeface="+mn-ea"/>
                <a:cs typeface="+mn-cs"/>
              </a:rPr>
              <a:t>The study represents real-world experience. </a:t>
            </a:r>
            <a:endParaRPr kumimoji="0" sz="2000" b="0" i="0" u="none" strike="noStrike" kern="1200" cap="none" spc="0" normalizeH="0" baseline="0" noProof="0">
              <a:ln>
                <a:noFill/>
              </a:ln>
              <a:solidFill>
                <a:srgbClr val="242852"/>
              </a:solidFill>
              <a:effectLst/>
              <a:uLnTx/>
              <a:uFillTx/>
              <a:latin typeface="Gill Sans MT" panose="020B0502020104020203"/>
              <a:ea typeface="+mn-ea"/>
              <a:cs typeface="+mn-cs"/>
            </a:endParaRPr>
          </a:p>
          <a:p>
            <a:pPr marL="609585" marR="0" lvl="0" indent="-431789" algn="l" defTabSz="457200" rtl="0" eaLnBrk="1" fontAlgn="auto" latinLnBrk="0" hangingPunct="1">
              <a:lnSpc>
                <a:spcPct val="115000"/>
              </a:lnSpc>
              <a:spcBef>
                <a:spcPts val="0"/>
              </a:spcBef>
              <a:spcAft>
                <a:spcPts val="0"/>
              </a:spcAft>
              <a:buClr>
                <a:srgbClr val="242852"/>
              </a:buClr>
              <a:buSzPts val="1500"/>
              <a:buFontTx/>
              <a:buChar char="●"/>
              <a:tabLst/>
              <a:defRPr/>
            </a:pPr>
            <a:r>
              <a:rPr kumimoji="0" lang="en" sz="2000" b="0" i="0" u="none" strike="noStrike" kern="1200" cap="none" spc="0" normalizeH="0" baseline="0" noProof="0">
                <a:ln>
                  <a:noFill/>
                </a:ln>
                <a:solidFill>
                  <a:prstClr val="black"/>
                </a:solidFill>
                <a:effectLst/>
                <a:uLnTx/>
                <a:uFillTx/>
                <a:latin typeface="Gill Sans MT" panose="020B0502020104020203"/>
                <a:ea typeface="+mn-ea"/>
                <a:cs typeface="+mn-cs"/>
              </a:rPr>
              <a:t>As more data emerges on cardiovascular and renal benefits of GLP-1 receptor agonists in type 2 diabetes, this class may represent a promising adjunct therapy to insulin in individuals with type 1 diabetes</a:t>
            </a:r>
            <a:endParaRPr kumimoji="0" sz="20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0">
            <a:extLst>
              <a:ext uri="{FF2B5EF4-FFF2-40B4-BE49-F238E27FC236}">
                <a16:creationId xmlns:a16="http://schemas.microsoft.com/office/drawing/2014/main" id="{2F8F80BB-E8B6-43B3-9462-B4D497D28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38" name="Rectangle 1032">
            <a:extLst>
              <a:ext uri="{FF2B5EF4-FFF2-40B4-BE49-F238E27FC236}">
                <a16:creationId xmlns:a16="http://schemas.microsoft.com/office/drawing/2014/main" id="{942C8AD6-8796-482B-ACC1-6D686B08E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57201"/>
            <a:ext cx="1240822" cy="5859735"/>
          </a:xfrm>
          <a:prstGeom prst="rect">
            <a:avLst/>
          </a:prstGeom>
          <a:solidFill>
            <a:srgbClr val="6F5935"/>
          </a:solidFill>
          <a:ln>
            <a:noFill/>
          </a:ln>
          <a:effectLst/>
        </p:spPr>
        <p:style>
          <a:lnRef idx="1">
            <a:schemeClr val="accent1"/>
          </a:lnRef>
          <a:fillRef idx="3">
            <a:schemeClr val="accent1"/>
          </a:fillRef>
          <a:effectRef idx="2">
            <a:schemeClr val="accent1"/>
          </a:effectRef>
          <a:fontRef idx="minor">
            <a:schemeClr val="lt1"/>
          </a:fontRef>
        </p:style>
      </p:sp>
      <p:pic>
        <p:nvPicPr>
          <p:cNvPr id="1026" name="Picture 2" descr="Thank You&quot; and &quot;Questions?&quot; - Two Slides You Can Lose">
            <a:extLst>
              <a:ext uri="{FF2B5EF4-FFF2-40B4-BE49-F238E27FC236}">
                <a16:creationId xmlns:a16="http://schemas.microsoft.com/office/drawing/2014/main" id="{4929F1A8-757F-443A-EFBE-5FA093B1723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29095" y="1097392"/>
            <a:ext cx="6871693" cy="4572800"/>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4">
            <a:extLst>
              <a:ext uri="{FF2B5EF4-FFF2-40B4-BE49-F238E27FC236}">
                <a16:creationId xmlns:a16="http://schemas.microsoft.com/office/drawing/2014/main" id="{B6B3BF72-6DFA-42DA-A667-9E3A1BCFF7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75059" y="457202"/>
            <a:ext cx="9970407" cy="5856457"/>
          </a:xfrm>
          <a:prstGeom prst="rect">
            <a:avLst/>
          </a:prstGeom>
          <a:noFill/>
          <a:ln w="9525">
            <a:solidFill>
              <a:srgbClr val="6F5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4896469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5FC8-F370-4755-B969-42DEB5E8593A}"/>
              </a:ext>
            </a:extLst>
          </p:cNvPr>
          <p:cNvSpPr>
            <a:spLocks noGrp="1"/>
          </p:cNvSpPr>
          <p:nvPr>
            <p:ph type="title"/>
          </p:nvPr>
        </p:nvSpPr>
        <p:spPr/>
        <p:txBody>
          <a:bodyPr/>
          <a:lstStyle/>
          <a:p>
            <a:r>
              <a:rPr lang="en-US" dirty="0"/>
              <a:t>Clinical Presentation: Grady Memorial</a:t>
            </a:r>
          </a:p>
        </p:txBody>
      </p:sp>
    </p:spTree>
    <p:extLst>
      <p:ext uri="{BB962C8B-B14F-4D97-AF65-F5344CB8AC3E}">
        <p14:creationId xmlns:p14="http://schemas.microsoft.com/office/powerpoint/2010/main" val="2043577142"/>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62683-6451-3F31-3453-7C2DA080D909}"/>
              </a:ext>
            </a:extLst>
          </p:cNvPr>
          <p:cNvSpPr>
            <a:spLocks noGrp="1"/>
          </p:cNvSpPr>
          <p:nvPr>
            <p:ph type="title"/>
          </p:nvPr>
        </p:nvSpPr>
        <p:spPr/>
        <p:txBody>
          <a:bodyPr/>
          <a:lstStyle/>
          <a:p>
            <a:r>
              <a:rPr lang="en-US" dirty="0"/>
              <a:t>Pre/Post learning</a:t>
            </a:r>
          </a:p>
        </p:txBody>
      </p:sp>
    </p:spTree>
    <p:extLst>
      <p:ext uri="{BB962C8B-B14F-4D97-AF65-F5344CB8AC3E}">
        <p14:creationId xmlns:p14="http://schemas.microsoft.com/office/powerpoint/2010/main" val="39121646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ky, outdoor, city&#10;&#10;Description automatically generated">
            <a:extLst>
              <a:ext uri="{FF2B5EF4-FFF2-40B4-BE49-F238E27FC236}">
                <a16:creationId xmlns:a16="http://schemas.microsoft.com/office/drawing/2014/main" id="{594CA4F3-0897-D725-5E12-C048635D1D89}"/>
              </a:ext>
            </a:extLst>
          </p:cNvPr>
          <p:cNvPicPr>
            <a:picLocks noChangeAspect="1"/>
          </p:cNvPicPr>
          <p:nvPr/>
        </p:nvPicPr>
        <p:blipFill rotWithShape="1">
          <a:blip r:embed="rId2"/>
          <a:srcRect l="7855" r="3478"/>
          <a:stretch/>
        </p:blipFill>
        <p:spPr>
          <a:xfrm>
            <a:off x="20" y="10"/>
            <a:ext cx="12191980" cy="4571990"/>
          </a:xfrm>
          <a:prstGeom prst="rect">
            <a:avLst/>
          </a:prstGeom>
        </p:spPr>
      </p:pic>
      <p:sp>
        <p:nvSpPr>
          <p:cNvPr id="7" name="Title 1">
            <a:extLst>
              <a:ext uri="{FF2B5EF4-FFF2-40B4-BE49-F238E27FC236}">
                <a16:creationId xmlns:a16="http://schemas.microsoft.com/office/drawing/2014/main" id="{82DA3132-7BA4-93E8-0606-C443B85C11C4}"/>
              </a:ext>
            </a:extLst>
          </p:cNvPr>
          <p:cNvSpPr txBox="1">
            <a:spLocks/>
          </p:cNvSpPr>
          <p:nvPr/>
        </p:nvSpPr>
        <p:spPr>
          <a:xfrm>
            <a:off x="3741593" y="4533176"/>
            <a:ext cx="4800185" cy="1264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1pPr>
            <a:lvl2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2pPr>
            <a:lvl3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3pPr>
            <a:lvl4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4pPr>
            <a:lvl5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5pPr>
            <a:lvl6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6pPr>
            <a:lvl7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7pPr>
            <a:lvl8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8pPr>
            <a:lvl9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9p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4200" b="1" i="0" u="none" strike="noStrike" kern="0" cap="none" spc="-34" normalizeH="0" baseline="0" noProof="0" dirty="0">
                <a:ln>
                  <a:noFill/>
                </a:ln>
                <a:solidFill>
                  <a:srgbClr val="1BA2AC"/>
                </a:solidFill>
                <a:effectLst/>
                <a:uLnTx/>
                <a:uFillTx/>
                <a:latin typeface="Open Sans"/>
                <a:sym typeface="Avenir Heavy"/>
              </a:rPr>
              <a:t>CGM Utilization</a:t>
            </a:r>
            <a:endParaRPr kumimoji="0" lang="en-US" sz="4200" b="1" i="0" u="none" strike="noStrike" kern="0" cap="none" spc="-34" normalizeH="0" baseline="0" noProof="0">
              <a:ln>
                <a:noFill/>
              </a:ln>
              <a:solidFill>
                <a:srgbClr val="1BA2AC"/>
              </a:solidFill>
              <a:effectLst/>
              <a:uLnTx/>
              <a:uFillTx/>
              <a:latin typeface="Open Sans"/>
              <a:cs typeface="Calibri Light"/>
              <a:sym typeface="Avenir Heavy"/>
            </a:endParaRPr>
          </a:p>
        </p:txBody>
      </p:sp>
      <p:sp>
        <p:nvSpPr>
          <p:cNvPr id="9" name="Subtitle 2">
            <a:extLst>
              <a:ext uri="{FF2B5EF4-FFF2-40B4-BE49-F238E27FC236}">
                <a16:creationId xmlns:a16="http://schemas.microsoft.com/office/drawing/2014/main" id="{1CF44DFB-81A1-C979-B211-5CFD387B1767}"/>
              </a:ext>
            </a:extLst>
          </p:cNvPr>
          <p:cNvSpPr txBox="1">
            <a:spLocks/>
          </p:cNvSpPr>
          <p:nvPr/>
        </p:nvSpPr>
        <p:spPr>
          <a:xfrm>
            <a:off x="8589894" y="4278266"/>
            <a:ext cx="3450460" cy="17662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marL="192881" marR="0" indent="-192881" algn="l" defTabSz="257175" rtl="0" eaLnBrk="1" latinLnBrk="0" hangingPunct="1">
              <a:lnSpc>
                <a:spcPct val="100000"/>
              </a:lnSpc>
              <a:spcBef>
                <a:spcPts val="300"/>
              </a:spcBef>
              <a:spcAft>
                <a:spcPts val="0"/>
              </a:spcAft>
              <a:buClr>
                <a:srgbClr val="00BCDD"/>
              </a:buClr>
              <a:buSzPct val="110000"/>
              <a:buFont typeface="Arial"/>
              <a:buChar char="•"/>
              <a:tabLst/>
              <a:defRPr sz="1800" b="0" i="0" u="none" strike="noStrike" cap="none" spc="0" baseline="0">
                <a:ln>
                  <a:noFill/>
                </a:ln>
                <a:solidFill>
                  <a:srgbClr val="696F70"/>
                </a:solidFill>
                <a:uFillTx/>
                <a:latin typeface="Avenir Book"/>
                <a:ea typeface="Avenir Book"/>
                <a:cs typeface="Avenir Book"/>
                <a:sym typeface="Avenir Book"/>
              </a:defRPr>
            </a:lvl1pPr>
            <a:lvl2pPr marL="438000" marR="0" indent="-180826" algn="l" defTabSz="257175" rtl="0" eaLnBrk="1" latinLnBrk="0" hangingPunct="1">
              <a:lnSpc>
                <a:spcPct val="100000"/>
              </a:lnSpc>
              <a:spcBef>
                <a:spcPts val="300"/>
              </a:spcBef>
              <a:spcAft>
                <a:spcPts val="0"/>
              </a:spcAft>
              <a:buClr>
                <a:srgbClr val="00BCDD"/>
              </a:buClr>
              <a:buSzPct val="110000"/>
              <a:buFont typeface="Arial"/>
              <a:buChar char="•"/>
              <a:tabLst/>
              <a:defRPr sz="1800" b="0" i="0" u="none" strike="noStrike" cap="none" spc="0" baseline="0">
                <a:ln>
                  <a:noFill/>
                </a:ln>
                <a:solidFill>
                  <a:srgbClr val="696F70"/>
                </a:solidFill>
                <a:uFillTx/>
                <a:latin typeface="Avenir Book"/>
                <a:ea typeface="Avenir Book"/>
                <a:cs typeface="Avenir Book"/>
                <a:sym typeface="Avenir Book"/>
              </a:defRPr>
            </a:lvl2pPr>
            <a:lvl3pPr marL="668654" marR="0" indent="-154304" algn="l" defTabSz="257175" rtl="0" eaLnBrk="1" latinLnBrk="0" hangingPunct="1">
              <a:lnSpc>
                <a:spcPct val="100000"/>
              </a:lnSpc>
              <a:spcBef>
                <a:spcPts val="300"/>
              </a:spcBef>
              <a:spcAft>
                <a:spcPts val="0"/>
              </a:spcAft>
              <a:buClr>
                <a:srgbClr val="00BCDD"/>
              </a:buClr>
              <a:buSzPct val="99000"/>
              <a:buFont typeface="Arial"/>
              <a:buChar char="•"/>
              <a:tabLst/>
              <a:defRPr sz="1800" b="0" i="0" u="none" strike="noStrike" cap="none" spc="0" baseline="0">
                <a:ln>
                  <a:noFill/>
                </a:ln>
                <a:solidFill>
                  <a:srgbClr val="696F70"/>
                </a:solidFill>
                <a:uFillTx/>
                <a:latin typeface="Avenir Book"/>
                <a:ea typeface="Avenir Book"/>
                <a:cs typeface="Avenir Book"/>
                <a:sym typeface="Avenir Book"/>
              </a:defRPr>
            </a:lvl3pPr>
            <a:lvl4pPr marL="949569" marR="0" indent="-178044" algn="l" defTabSz="257175" rtl="0" eaLnBrk="1" latinLnBrk="0" hangingPunct="1">
              <a:lnSpc>
                <a:spcPct val="100000"/>
              </a:lnSpc>
              <a:spcBef>
                <a:spcPts val="300"/>
              </a:spcBef>
              <a:spcAft>
                <a:spcPts val="0"/>
              </a:spcAft>
              <a:buClr>
                <a:srgbClr val="00BCDD"/>
              </a:buClr>
              <a:buSzPct val="99000"/>
              <a:buFont typeface="Arial"/>
              <a:buChar char="•"/>
              <a:tabLst/>
              <a:defRPr sz="1800" b="0" i="0" u="none" strike="noStrike" cap="none" spc="0" baseline="0">
                <a:ln>
                  <a:noFill/>
                </a:ln>
                <a:solidFill>
                  <a:srgbClr val="696F70"/>
                </a:solidFill>
                <a:uFillTx/>
                <a:latin typeface="Avenir Book"/>
                <a:ea typeface="Avenir Book"/>
                <a:cs typeface="Avenir Book"/>
                <a:sym typeface="Avenir Book"/>
              </a:defRPr>
            </a:lvl4pPr>
            <a:lvl5pPr marL="1206744" marR="0" indent="-178044" algn="l" defTabSz="257175" rtl="0" eaLnBrk="1" latinLnBrk="0" hangingPunct="1">
              <a:lnSpc>
                <a:spcPct val="100000"/>
              </a:lnSpc>
              <a:spcBef>
                <a:spcPts val="300"/>
              </a:spcBef>
              <a:spcAft>
                <a:spcPts val="0"/>
              </a:spcAft>
              <a:buClr>
                <a:srgbClr val="00BCDD"/>
              </a:buClr>
              <a:buSzPct val="99000"/>
              <a:buFont typeface="Arial"/>
              <a:buChar char="•"/>
              <a:tabLst/>
              <a:defRPr sz="1800" b="0" i="0" u="none" strike="noStrike" cap="none" spc="0" baseline="0">
                <a:ln>
                  <a:noFill/>
                </a:ln>
                <a:solidFill>
                  <a:srgbClr val="696F70"/>
                </a:solidFill>
                <a:uFillTx/>
                <a:latin typeface="Avenir Book"/>
                <a:ea typeface="Avenir Book"/>
                <a:cs typeface="Avenir Book"/>
                <a:sym typeface="Avenir Book"/>
              </a:defRPr>
            </a:lvl5pPr>
            <a:lvl6pPr marL="1491613" marR="0" indent="-205738" algn="l" defTabSz="257175" rtl="0" eaLnBrk="1" latinLnBrk="0" hangingPunct="1">
              <a:lnSpc>
                <a:spcPct val="100000"/>
              </a:lnSpc>
              <a:spcBef>
                <a:spcPts val="300"/>
              </a:spcBef>
              <a:spcAft>
                <a:spcPts val="0"/>
              </a:spcAft>
              <a:buClr>
                <a:srgbClr val="00BCDD"/>
              </a:buClr>
              <a:buSzPct val="100000"/>
              <a:buFont typeface="Arial"/>
              <a:buChar char="•"/>
              <a:tabLst/>
              <a:defRPr sz="1800" b="0" i="0" u="none" strike="noStrike" cap="none" spc="0" baseline="0">
                <a:ln>
                  <a:noFill/>
                </a:ln>
                <a:solidFill>
                  <a:srgbClr val="696F70"/>
                </a:solidFill>
                <a:uFillTx/>
                <a:latin typeface="Avenir Book"/>
                <a:ea typeface="Avenir Book"/>
                <a:cs typeface="Avenir Book"/>
                <a:sym typeface="Avenir Book"/>
              </a:defRPr>
            </a:lvl6pPr>
            <a:lvl7pPr marL="1748788" marR="0" indent="-205738" algn="l" defTabSz="257175" rtl="0" eaLnBrk="1" latinLnBrk="0" hangingPunct="1">
              <a:lnSpc>
                <a:spcPct val="100000"/>
              </a:lnSpc>
              <a:spcBef>
                <a:spcPts val="300"/>
              </a:spcBef>
              <a:spcAft>
                <a:spcPts val="0"/>
              </a:spcAft>
              <a:buClr>
                <a:srgbClr val="00BCDD"/>
              </a:buClr>
              <a:buSzPct val="100000"/>
              <a:buFont typeface="Arial"/>
              <a:buChar char="•"/>
              <a:tabLst/>
              <a:defRPr sz="1800" b="0" i="0" u="none" strike="noStrike" cap="none" spc="0" baseline="0">
                <a:ln>
                  <a:noFill/>
                </a:ln>
                <a:solidFill>
                  <a:srgbClr val="696F70"/>
                </a:solidFill>
                <a:uFillTx/>
                <a:latin typeface="Avenir Book"/>
                <a:ea typeface="Avenir Book"/>
                <a:cs typeface="Avenir Book"/>
                <a:sym typeface="Avenir Book"/>
              </a:defRPr>
            </a:lvl7pPr>
            <a:lvl8pPr marL="2005963" marR="0" indent="-205738" algn="l" defTabSz="257175" rtl="0" eaLnBrk="1" latinLnBrk="0" hangingPunct="1">
              <a:lnSpc>
                <a:spcPct val="100000"/>
              </a:lnSpc>
              <a:spcBef>
                <a:spcPts val="300"/>
              </a:spcBef>
              <a:spcAft>
                <a:spcPts val="0"/>
              </a:spcAft>
              <a:buClr>
                <a:srgbClr val="00BCDD"/>
              </a:buClr>
              <a:buSzPct val="100000"/>
              <a:buFont typeface="Arial"/>
              <a:buChar char="•"/>
              <a:tabLst/>
              <a:defRPr sz="1800" b="0" i="0" u="none" strike="noStrike" cap="none" spc="0" baseline="0">
                <a:ln>
                  <a:noFill/>
                </a:ln>
                <a:solidFill>
                  <a:srgbClr val="696F70"/>
                </a:solidFill>
                <a:uFillTx/>
                <a:latin typeface="Avenir Book"/>
                <a:ea typeface="Avenir Book"/>
                <a:cs typeface="Avenir Book"/>
                <a:sym typeface="Avenir Book"/>
              </a:defRPr>
            </a:lvl8pPr>
            <a:lvl9pPr marL="2263138" marR="0" indent="-205738" algn="l" defTabSz="257175" rtl="0" eaLnBrk="1" latinLnBrk="0" hangingPunct="1">
              <a:lnSpc>
                <a:spcPct val="100000"/>
              </a:lnSpc>
              <a:spcBef>
                <a:spcPts val="300"/>
              </a:spcBef>
              <a:spcAft>
                <a:spcPts val="0"/>
              </a:spcAft>
              <a:buClr>
                <a:srgbClr val="00BCDD"/>
              </a:buClr>
              <a:buSzPct val="100000"/>
              <a:buFont typeface="Arial"/>
              <a:buChar char="•"/>
              <a:tabLst/>
              <a:defRPr sz="1800" b="0" i="0" u="none" strike="noStrike" cap="none" spc="0" baseline="0">
                <a:ln>
                  <a:noFill/>
                </a:ln>
                <a:solidFill>
                  <a:srgbClr val="696F70"/>
                </a:solidFill>
                <a:uFillTx/>
                <a:latin typeface="Avenir Book"/>
                <a:ea typeface="Avenir Book"/>
                <a:cs typeface="Avenir Book"/>
                <a:sym typeface="Avenir Book"/>
              </a:defRPr>
            </a:lvl9pPr>
          </a:lstStyle>
          <a:p>
            <a:pPr marL="0" marR="0" lvl="0" indent="0" algn="l" defTabSz="257175" rtl="0" eaLnBrk="1" fontAlgn="auto" latinLnBrk="0" hangingPunct="1">
              <a:lnSpc>
                <a:spcPct val="100000"/>
              </a:lnSpc>
              <a:spcBef>
                <a:spcPts val="0"/>
              </a:spcBef>
              <a:spcAft>
                <a:spcPts val="0"/>
              </a:spcAft>
              <a:buClr>
                <a:srgbClr val="00BCDD"/>
              </a:buClr>
              <a:buSzPct val="110000"/>
              <a:buFont typeface="Arial"/>
              <a:buNone/>
              <a:tabLst/>
              <a:defRPr/>
            </a:pPr>
            <a:r>
              <a:rPr kumimoji="0" lang="en-US" sz="1600" b="0" i="0" u="none" strike="noStrike" kern="0" cap="none" spc="0" normalizeH="0" baseline="0" noProof="0" dirty="0">
                <a:ln>
                  <a:noFill/>
                </a:ln>
                <a:solidFill>
                  <a:srgbClr val="696F70"/>
                </a:solidFill>
                <a:effectLst/>
                <a:uLnTx/>
                <a:uFillTx/>
                <a:latin typeface="Open Sans"/>
                <a:sym typeface="Avenir Book"/>
              </a:rPr>
              <a:t>Alisha Virani, RD, CDCES</a:t>
            </a:r>
            <a:endParaRPr kumimoji="0" lang="en-US" sz="1600" b="0" i="0" u="none" strike="noStrike" kern="0" cap="none" spc="0" normalizeH="0" baseline="0" noProof="0">
              <a:ln>
                <a:noFill/>
              </a:ln>
              <a:solidFill>
                <a:srgbClr val="696F70"/>
              </a:solidFill>
              <a:effectLst/>
              <a:uLnTx/>
              <a:uFillTx/>
              <a:latin typeface="Open Sans"/>
              <a:cs typeface="Calibri" panose="020F0502020204030204"/>
              <a:sym typeface="Avenir Book"/>
            </a:endParaRPr>
          </a:p>
          <a:p>
            <a:pPr marL="0" marR="0" lvl="0" indent="0" algn="l" defTabSz="257175" rtl="0" eaLnBrk="1" fontAlgn="auto" latinLnBrk="0" hangingPunct="1">
              <a:lnSpc>
                <a:spcPct val="100000"/>
              </a:lnSpc>
              <a:spcBef>
                <a:spcPts val="0"/>
              </a:spcBef>
              <a:spcAft>
                <a:spcPts val="0"/>
              </a:spcAft>
              <a:buClr>
                <a:srgbClr val="00BCDD"/>
              </a:buClr>
              <a:buSzPct val="110000"/>
              <a:buFont typeface="Arial"/>
              <a:buNone/>
              <a:tabLst/>
              <a:defRPr/>
            </a:pPr>
            <a:r>
              <a:rPr kumimoji="0" lang="en-US" sz="1600" b="0" i="0" u="none" strike="noStrike" kern="0" cap="none" spc="0" normalizeH="0" baseline="0" noProof="0" dirty="0">
                <a:ln>
                  <a:noFill/>
                </a:ln>
                <a:solidFill>
                  <a:srgbClr val="696F70"/>
                </a:solidFill>
                <a:effectLst/>
                <a:uLnTx/>
                <a:uFillTx/>
                <a:latin typeface="Open Sans"/>
                <a:sym typeface="Avenir Book"/>
              </a:rPr>
              <a:t>Grady Health Systems</a:t>
            </a:r>
          </a:p>
          <a:p>
            <a:pPr marL="0" marR="0" lvl="0" indent="0" algn="l" defTabSz="257175" rtl="0" eaLnBrk="1" fontAlgn="auto" latinLnBrk="0" hangingPunct="1">
              <a:lnSpc>
                <a:spcPct val="100000"/>
              </a:lnSpc>
              <a:spcBef>
                <a:spcPts val="0"/>
              </a:spcBef>
              <a:spcAft>
                <a:spcPts val="0"/>
              </a:spcAft>
              <a:buClr>
                <a:srgbClr val="00BCDD"/>
              </a:buClr>
              <a:buSzPct val="110000"/>
              <a:buFont typeface="Arial"/>
              <a:buNone/>
              <a:tabLst/>
              <a:defRPr/>
            </a:pPr>
            <a:r>
              <a:rPr kumimoji="0" lang="en-US" sz="1600" b="0" i="0" u="none" strike="noStrike" kern="0" cap="none" spc="0" normalizeH="0" baseline="0" noProof="0" dirty="0">
                <a:ln>
                  <a:noFill/>
                </a:ln>
                <a:solidFill>
                  <a:srgbClr val="696F70"/>
                </a:solidFill>
                <a:effectLst/>
                <a:uLnTx/>
                <a:uFillTx/>
                <a:latin typeface="Open Sans"/>
                <a:cs typeface="Calibri" panose="020F0502020204030204"/>
                <a:sym typeface="Avenir Book"/>
              </a:rPr>
              <a:t>T1Dx Project Coordinator</a:t>
            </a:r>
          </a:p>
        </p:txBody>
      </p:sp>
    </p:spTree>
    <p:extLst>
      <p:ext uri="{BB962C8B-B14F-4D97-AF65-F5344CB8AC3E}">
        <p14:creationId xmlns:p14="http://schemas.microsoft.com/office/powerpoint/2010/main" val="2613180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0CD8C6E1-A290-E109-6800-5B4F2BD6C404}"/>
              </a:ext>
            </a:extLst>
          </p:cNvPr>
          <p:cNvSpPr txBox="1">
            <a:spLocks/>
          </p:cNvSpPr>
          <p:nvPr/>
        </p:nvSpPr>
        <p:spPr>
          <a:xfrm>
            <a:off x="832753" y="621328"/>
            <a:ext cx="9265771" cy="6228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lnSpcReduction="10000"/>
          </a:bodyPr>
          <a:lstStyle>
            <a:lvl1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1pPr>
            <a:lvl2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2pPr>
            <a:lvl3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3pPr>
            <a:lvl4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4pPr>
            <a:lvl5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5pPr>
            <a:lvl6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6pPr>
            <a:lvl7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7pPr>
            <a:lvl8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8pPr>
            <a:lvl9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9p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3600" b="0" i="0" u="none" strike="noStrike" kern="0" cap="none" spc="-34" normalizeH="0" baseline="0" noProof="0" dirty="0">
                <a:ln>
                  <a:noFill/>
                </a:ln>
                <a:solidFill>
                  <a:srgbClr val="1BA2AC"/>
                </a:solidFill>
                <a:effectLst/>
                <a:uLnTx/>
                <a:uFillTx/>
                <a:latin typeface="Avenir Heavy"/>
                <a:sym typeface="Avenir Heavy"/>
              </a:rPr>
              <a:t>Grady Memorial Hospital, Atlanta GA</a:t>
            </a:r>
          </a:p>
        </p:txBody>
      </p:sp>
      <p:sp>
        <p:nvSpPr>
          <p:cNvPr id="19" name="Content Placeholder 2">
            <a:extLst>
              <a:ext uri="{FF2B5EF4-FFF2-40B4-BE49-F238E27FC236}">
                <a16:creationId xmlns:a16="http://schemas.microsoft.com/office/drawing/2014/main" id="{9A2043CF-A3C2-1DEA-AF75-E1E5DF8B236B}"/>
              </a:ext>
            </a:extLst>
          </p:cNvPr>
          <p:cNvSpPr>
            <a:spLocks noGrp="1"/>
          </p:cNvSpPr>
          <p:nvPr>
            <p:ph idx="1"/>
          </p:nvPr>
        </p:nvSpPr>
        <p:spPr>
          <a:xfrm>
            <a:off x="830550" y="1617581"/>
            <a:ext cx="5113981" cy="1534400"/>
          </a:xfrm>
        </p:spPr>
        <p:txBody>
          <a:bodyPr vert="horz" lIns="91440" tIns="45720" rIns="91440" bIns="45720" rtlCol="0" anchor="t">
            <a:noAutofit/>
          </a:bodyPr>
          <a:lstStyle/>
          <a:p>
            <a:pPr marL="192405" indent="-192405">
              <a:lnSpc>
                <a:spcPct val="150000"/>
              </a:lnSpc>
            </a:pPr>
            <a:r>
              <a:rPr lang="en-US" sz="2800" dirty="0">
                <a:solidFill>
                  <a:srgbClr val="000000"/>
                </a:solidFill>
                <a:latin typeface="Calibri"/>
                <a:cs typeface="Calibri"/>
              </a:rPr>
              <a:t>Safety Net Hospital</a:t>
            </a:r>
            <a:endParaRPr lang="en-US" sz="2800">
              <a:solidFill>
                <a:srgbClr val="000000"/>
              </a:solidFill>
              <a:latin typeface="Calibri"/>
            </a:endParaRPr>
          </a:p>
          <a:p>
            <a:pPr marL="192405" indent="-192405">
              <a:lnSpc>
                <a:spcPct val="150000"/>
              </a:lnSpc>
            </a:pPr>
            <a:r>
              <a:rPr lang="en-US" sz="2800" dirty="0">
                <a:solidFill>
                  <a:srgbClr val="000000"/>
                </a:solidFill>
                <a:latin typeface="Calibri"/>
                <a:ea typeface="+mn-lt"/>
                <a:cs typeface="+mn-lt"/>
              </a:rPr>
              <a:t>85% Black American</a:t>
            </a:r>
          </a:p>
          <a:p>
            <a:pPr marL="192405" indent="-192405">
              <a:lnSpc>
                <a:spcPct val="150000"/>
              </a:lnSpc>
            </a:pPr>
            <a:r>
              <a:rPr lang="en-US" sz="2800" dirty="0">
                <a:solidFill>
                  <a:srgbClr val="000000"/>
                </a:solidFill>
                <a:latin typeface="Calibri"/>
              </a:rPr>
              <a:t>800-900 established adult patients with T1D </a:t>
            </a:r>
            <a:endParaRPr lang="en-US" sz="2800" dirty="0">
              <a:solidFill>
                <a:srgbClr val="000000"/>
              </a:solidFill>
              <a:latin typeface="Calibri"/>
              <a:cs typeface="Calibri"/>
            </a:endParaRPr>
          </a:p>
        </p:txBody>
      </p:sp>
      <p:pic>
        <p:nvPicPr>
          <p:cNvPr id="2" name="Picture 2" descr="Chart, pie chart&#10;&#10;Description automatically generated">
            <a:extLst>
              <a:ext uri="{FF2B5EF4-FFF2-40B4-BE49-F238E27FC236}">
                <a16:creationId xmlns:a16="http://schemas.microsoft.com/office/drawing/2014/main" id="{C2B19173-17A9-0FB3-33F6-21D6434B3373}"/>
              </a:ext>
            </a:extLst>
          </p:cNvPr>
          <p:cNvPicPr>
            <a:picLocks noChangeAspect="1"/>
          </p:cNvPicPr>
          <p:nvPr/>
        </p:nvPicPr>
        <p:blipFill>
          <a:blip r:embed="rId3"/>
          <a:stretch>
            <a:fillRect/>
          </a:stretch>
        </p:blipFill>
        <p:spPr>
          <a:xfrm>
            <a:off x="5825069" y="1612771"/>
            <a:ext cx="6226627" cy="3777599"/>
          </a:xfrm>
          <a:prstGeom prst="rect">
            <a:avLst/>
          </a:prstGeom>
        </p:spPr>
      </p:pic>
    </p:spTree>
    <p:extLst>
      <p:ext uri="{BB962C8B-B14F-4D97-AF65-F5344CB8AC3E}">
        <p14:creationId xmlns:p14="http://schemas.microsoft.com/office/powerpoint/2010/main" val="8716150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3">
            <a:extLst>
              <a:ext uri="{FF2B5EF4-FFF2-40B4-BE49-F238E27FC236}">
                <a16:creationId xmlns:a16="http://schemas.microsoft.com/office/drawing/2014/main" id="{0CFBEA1A-0CFC-4652-8F9B-FFD931F796CB}"/>
              </a:ext>
            </a:extLst>
          </p:cNvPr>
          <p:cNvSpPr txBox="1">
            <a:spLocks/>
          </p:cNvSpPr>
          <p:nvPr/>
        </p:nvSpPr>
        <p:spPr>
          <a:xfrm>
            <a:off x="1072306" y="1543987"/>
            <a:ext cx="8690485" cy="2975241"/>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00"/>
                </a:solidFill>
                <a:effectLst/>
                <a:uLnTx/>
                <a:uFillTx/>
                <a:latin typeface="Calibri"/>
                <a:cs typeface="Calibri"/>
              </a:rPr>
              <a:t>204 T1D patients </a:t>
            </a:r>
            <a:endParaRPr kumimoji="0" lang="en-US" sz="1800" b="0" i="0" u="none" strike="noStrike" kern="1200" cap="none" spc="0" normalizeH="0" baseline="0" noProof="0" dirty="0">
              <a:ln>
                <a:noFill/>
              </a:ln>
              <a:solidFill>
                <a:srgbClr val="000000"/>
              </a:solidFill>
              <a:effectLst/>
              <a:uLnTx/>
              <a:uFillTx/>
              <a:latin typeface="Calibri"/>
              <a:cs typeface="Calibri"/>
            </a:endParaRPr>
          </a:p>
          <a:p>
            <a:pPr marL="228600" marR="0" lvl="0" indent="-2286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00"/>
                </a:solidFill>
                <a:effectLst/>
                <a:uLnTx/>
                <a:uFillTx/>
                <a:latin typeface="Calibri"/>
                <a:cs typeface="Arial"/>
                <a:sym typeface="Avenir Book"/>
              </a:rPr>
              <a:t>Staffing</a:t>
            </a:r>
            <a:endParaRPr kumimoji="0" lang="en-US" sz="2200" b="0" i="0" u="none" strike="noStrike" kern="1200" cap="none" spc="0" normalizeH="0" baseline="0" noProof="0">
              <a:ln>
                <a:noFill/>
              </a:ln>
              <a:solidFill>
                <a:srgbClr val="000000"/>
              </a:solidFill>
              <a:effectLst/>
              <a:uLnTx/>
              <a:uFillTx/>
              <a:latin typeface="Calibri"/>
              <a:cs typeface="Arial"/>
            </a:endParaRPr>
          </a:p>
          <a:p>
            <a:pPr marL="685800" marR="0" lvl="1" indent="-2286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00"/>
                </a:solidFill>
                <a:effectLst/>
                <a:uLnTx/>
                <a:uFillTx/>
                <a:latin typeface="Calibri"/>
                <a:cs typeface="Calibri"/>
              </a:rPr>
              <a:t>8 physicians</a:t>
            </a:r>
          </a:p>
          <a:p>
            <a:pPr marL="685800" marR="0" lvl="1" indent="-2286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00"/>
                </a:solidFill>
                <a:effectLst/>
                <a:uLnTx/>
                <a:uFillTx/>
                <a:latin typeface="Calibri"/>
                <a:cs typeface="Calibri"/>
              </a:rPr>
              <a:t> 1  CDCES (RN), 2 CDCES (RD)</a:t>
            </a:r>
          </a:p>
          <a:p>
            <a:pPr marL="685800" marR="0" lvl="1" indent="-2286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00"/>
                </a:solidFill>
                <a:effectLst/>
                <a:uLnTx/>
                <a:uFillTx/>
                <a:latin typeface="Calibri"/>
                <a:cs typeface="Calibri"/>
              </a:rPr>
              <a:t> 2 Podiatrists,  1 Wound Care RN</a:t>
            </a:r>
          </a:p>
          <a:p>
            <a:pPr marL="685800" marR="0" lvl="1" indent="-2286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00"/>
                </a:solidFill>
                <a:effectLst/>
                <a:uLnTx/>
                <a:uFillTx/>
                <a:latin typeface="Calibri"/>
                <a:cs typeface="Calibri"/>
              </a:rPr>
              <a:t> 1 Clinical Pharmacist, CDCES</a:t>
            </a:r>
          </a:p>
          <a:p>
            <a:pPr marL="685800" marR="0" lvl="1" indent="-2286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00"/>
                </a:solidFill>
                <a:effectLst/>
                <a:uLnTx/>
                <a:uFillTx/>
                <a:latin typeface="Calibri"/>
                <a:cs typeface="Calibri"/>
              </a:rPr>
              <a:t>Social Worker, Behavioral Counselor</a:t>
            </a:r>
          </a:p>
          <a:p>
            <a:pPr marL="685800" marR="0" lvl="1" indent="-2286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00"/>
                </a:solidFill>
                <a:effectLst/>
                <a:uLnTx/>
                <a:uFillTx/>
                <a:latin typeface="Calibri"/>
                <a:cs typeface="Calibri"/>
              </a:rPr>
              <a:t>Ophthalmic technician</a:t>
            </a:r>
          </a:p>
          <a:p>
            <a:pPr marL="685800" marR="0" lvl="1" indent="-22860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US" sz="2200" b="0" i="0" u="none" strike="noStrike" kern="1200" cap="none" spc="0" normalizeH="0" baseline="0" noProof="0" dirty="0">
                <a:ln>
                  <a:noFill/>
                </a:ln>
                <a:solidFill>
                  <a:srgbClr val="000000"/>
                </a:solidFill>
                <a:effectLst/>
                <a:uLnTx/>
                <a:uFillTx/>
                <a:latin typeface="Calibri"/>
                <a:cs typeface="Calibri"/>
              </a:rPr>
              <a:t>Medication Access Coordinator</a:t>
            </a:r>
          </a:p>
        </p:txBody>
      </p:sp>
      <p:sp>
        <p:nvSpPr>
          <p:cNvPr id="8" name="Title 1">
            <a:extLst>
              <a:ext uri="{FF2B5EF4-FFF2-40B4-BE49-F238E27FC236}">
                <a16:creationId xmlns:a16="http://schemas.microsoft.com/office/drawing/2014/main" id="{F88372D8-90DC-4258-A697-737F4A8AD84D}"/>
              </a:ext>
            </a:extLst>
          </p:cNvPr>
          <p:cNvSpPr txBox="1">
            <a:spLocks/>
          </p:cNvSpPr>
          <p:nvPr/>
        </p:nvSpPr>
        <p:spPr>
          <a:xfrm>
            <a:off x="844106" y="465461"/>
            <a:ext cx="5008158" cy="857250"/>
          </a:xfrm>
          <a:prstGeom prst="rect">
            <a:avLst/>
          </a:prstGeom>
          <a:ln w="12700">
            <a:miter lim="400000"/>
          </a:ln>
        </p:spPr>
        <p:txBody>
          <a:bodyPr lIns="45718" tIns="45718" rIns="45718" bIns="45718" anchor="ctr">
            <a:normAutofit fontScale="97500"/>
          </a:bodyPr>
          <a:lstStyle>
            <a:lvl1pPr marL="0" marR="0" indent="0" defTabSz="257175" eaLnBrk="1" latinLnBrk="0" hangingPunct="1">
              <a:lnSpc>
                <a:spcPct val="100000"/>
              </a:lnSpc>
              <a:spcBef>
                <a:spcPts val="0"/>
              </a:spcBef>
              <a:spcAft>
                <a:spcPts val="0"/>
              </a:spcAft>
              <a:buClrTx/>
              <a:buSzTx/>
              <a:buFontTx/>
              <a:buNone/>
              <a:tabLst/>
              <a:defRPr sz="2700" b="1" i="0" u="none" strike="noStrike" cap="none" spc="-34" baseline="0">
                <a:ln>
                  <a:noFill/>
                </a:ln>
                <a:solidFill>
                  <a:srgbClr val="1BA2AC"/>
                </a:solidFill>
                <a:uFillTx/>
                <a:latin typeface="Avenir Heavy"/>
                <a:ea typeface="Avenir Heavy"/>
                <a:cs typeface="Avenir Heavy"/>
                <a:sym typeface="Avenir Heavy"/>
              </a:defRPr>
            </a:lvl1pPr>
            <a:lvl2pPr marL="0" marR="0" indent="0" defTabSz="257175"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2pPr>
            <a:lvl3pPr marL="0" marR="0" indent="0" defTabSz="257175"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3pPr>
            <a:lvl4pPr marL="0" marR="0" indent="0" defTabSz="257175"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4pPr>
            <a:lvl5pPr marL="0" marR="0" indent="0" defTabSz="257175"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5pPr>
            <a:lvl6pPr marL="0" marR="0" indent="0" defTabSz="257175">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6pPr>
            <a:lvl7pPr marL="0" marR="0" indent="0" defTabSz="257175">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7pPr>
            <a:lvl8pPr marL="0" marR="0" indent="0" defTabSz="257175">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8pPr>
            <a:lvl9pPr marL="0" marR="0" indent="0" defTabSz="257175">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9pPr>
          </a:lstStyle>
          <a:p>
            <a:pPr marL="0" marR="0" lvl="0" indent="0" algn="ctr" defTabSz="257175" rtl="0" eaLnBrk="1" fontAlgn="auto" latinLnBrk="0" hangingPunct="1">
              <a:lnSpc>
                <a:spcPct val="100000"/>
              </a:lnSpc>
              <a:spcBef>
                <a:spcPts val="0"/>
              </a:spcBef>
              <a:spcAft>
                <a:spcPts val="0"/>
              </a:spcAft>
              <a:buClrTx/>
              <a:buSzTx/>
              <a:buFontTx/>
              <a:buNone/>
              <a:tabLst/>
              <a:defRPr/>
            </a:pPr>
            <a:r>
              <a:rPr kumimoji="0" lang="en-CA" sz="3300" b="1" i="0" u="none" strike="noStrike" kern="1200" cap="none" spc="-34" normalizeH="0" baseline="0" noProof="0" dirty="0">
                <a:ln>
                  <a:noFill/>
                </a:ln>
                <a:solidFill>
                  <a:srgbClr val="1BA2AC"/>
                </a:solidFill>
                <a:effectLst/>
                <a:uLnTx/>
                <a:uFillTx/>
                <a:latin typeface="Avenir Heavy"/>
                <a:sym typeface="Avenir Heavy"/>
              </a:rPr>
              <a:t>Grady Diabetes Center</a:t>
            </a:r>
          </a:p>
        </p:txBody>
      </p:sp>
      <p:pic>
        <p:nvPicPr>
          <p:cNvPr id="9" name="Picture 8">
            <a:extLst>
              <a:ext uri="{FF2B5EF4-FFF2-40B4-BE49-F238E27FC236}">
                <a16:creationId xmlns:a16="http://schemas.microsoft.com/office/drawing/2014/main" id="{771E3470-0FA2-4A3D-A578-C3FEA00B32F7}"/>
              </a:ext>
            </a:extLst>
          </p:cNvPr>
          <p:cNvPicPr>
            <a:picLocks noChangeAspect="1"/>
          </p:cNvPicPr>
          <p:nvPr/>
        </p:nvPicPr>
        <p:blipFill>
          <a:blip r:embed="rId4"/>
          <a:stretch>
            <a:fillRect/>
          </a:stretch>
        </p:blipFill>
        <p:spPr>
          <a:xfrm>
            <a:off x="6854938" y="1992040"/>
            <a:ext cx="4777997" cy="2742236"/>
          </a:xfrm>
          <a:prstGeom prst="rect">
            <a:avLst/>
          </a:prstGeom>
        </p:spPr>
      </p:pic>
    </p:spTree>
    <p:extLst>
      <p:ext uri="{BB962C8B-B14F-4D97-AF65-F5344CB8AC3E}">
        <p14:creationId xmlns:p14="http://schemas.microsoft.com/office/powerpoint/2010/main" val="1086525732"/>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gos and Images | Children's National Hospital">
            <a:extLst>
              <a:ext uri="{FF2B5EF4-FFF2-40B4-BE49-F238E27FC236}">
                <a16:creationId xmlns:a16="http://schemas.microsoft.com/office/drawing/2014/main" id="{85653CC7-C1BB-4A7C-9F65-CF361406F2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19" t="18127" r="8377" b="15619"/>
          <a:stretch/>
        </p:blipFill>
        <p:spPr bwMode="auto">
          <a:xfrm>
            <a:off x="5266338" y="1862892"/>
            <a:ext cx="2450916" cy="10223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len DeVos Children's Hospital - Wikipedia">
            <a:extLst>
              <a:ext uri="{FF2B5EF4-FFF2-40B4-BE49-F238E27FC236}">
                <a16:creationId xmlns:a16="http://schemas.microsoft.com/office/drawing/2014/main" id="{0AD471EF-C054-4D0E-9DFE-222744889D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2088" y="399137"/>
            <a:ext cx="2286000" cy="108966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307974" y="1"/>
            <a:ext cx="10614492" cy="742950"/>
          </a:xfrm>
        </p:spPr>
        <p:txBody>
          <a:bodyPr>
            <a:noAutofit/>
          </a:bodyPr>
          <a:lstStyle/>
          <a:p>
            <a:r>
              <a:rPr lang="en-US" sz="2400" dirty="0">
                <a:latin typeface="Montserrat SemiBold"/>
              </a:rPr>
              <a:t>31 pediatric clinics – caring for 46,000+ patients with T1D</a:t>
            </a:r>
          </a:p>
        </p:txBody>
      </p:sp>
      <p:sp>
        <p:nvSpPr>
          <p:cNvPr id="5" name="AutoShape 4" descr="Image result for lucile packard children's hospital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hangingPunct="0">
              <a:defRPr/>
            </a:pPr>
            <a:endParaRPr lang="en-US" sz="1200" kern="0">
              <a:solidFill>
                <a:srgbClr val="696F70"/>
              </a:solidFill>
              <a:latin typeface="Hind Bold"/>
              <a:cs typeface="Hind Bold"/>
              <a:sym typeface="Hind Bold"/>
            </a:endParaRPr>
          </a:p>
        </p:txBody>
      </p:sp>
      <p:sp>
        <p:nvSpPr>
          <p:cNvPr id="6" name="AutoShape 6" descr="Image result for lucile packard children's hospital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hangingPunct="0">
              <a:defRPr/>
            </a:pPr>
            <a:endParaRPr lang="en-US" sz="1200" kern="0">
              <a:solidFill>
                <a:srgbClr val="696F70"/>
              </a:solidFill>
              <a:latin typeface="Hind Bold"/>
              <a:cs typeface="Hind Bold"/>
              <a:sym typeface="Hind Bold"/>
            </a:endParaRPr>
          </a:p>
        </p:txBody>
      </p:sp>
      <p:pic>
        <p:nvPicPr>
          <p:cNvPr id="1034" name="Picture 10" descr="http://www.coloradokidswithdiabetes.org/wp-content/uploads/2019/11/Centered-color-no-childrens-300x2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280" y="3328541"/>
            <a:ext cx="1743075" cy="156295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g Lots Behavioral Health Pavilion at Nationwide Children’s Hospital Community Open Hous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975" y="2171029"/>
            <a:ext cx="2438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n74df333l0p11ftok3gpzqtz-wpengine.netdna-ssl.com/wp-content/uploads/2017/11/penn-medicine-logo-300x9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4430" y="3635736"/>
            <a:ext cx="1885950" cy="6160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Upstate Medical University"/>
          <p:cNvPicPr>
            <a:picLocks noChangeAspect="1" noChangeArrowheads="1"/>
          </p:cNvPicPr>
          <p:nvPr/>
        </p:nvPicPr>
        <p:blipFill rotWithShape="1">
          <a:blip r:embed="rId8">
            <a:extLst>
              <a:ext uri="{28A0092B-C50C-407E-A947-70E740481C1C}">
                <a14:useLocalDpi xmlns:a14="http://schemas.microsoft.com/office/drawing/2010/main" val="0"/>
              </a:ext>
            </a:extLst>
          </a:blip>
          <a:srcRect r="-4097" b="16440"/>
          <a:stretch/>
        </p:blipFill>
        <p:spPr bwMode="auto">
          <a:xfrm>
            <a:off x="2734091" y="5041617"/>
            <a:ext cx="2047497" cy="83586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MH 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9675" y="4596534"/>
            <a:ext cx="2441067" cy="6717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openphilanthropy.org/sites/default/files/styles/medium/public/grants/hospital_cincychildrens2-2.jpg?itok=CwScAsZT"/>
          <p:cNvPicPr>
            <a:picLocks noChangeAspect="1" noChangeArrowheads="1"/>
          </p:cNvPicPr>
          <p:nvPr/>
        </p:nvPicPr>
        <p:blipFill rotWithShape="1">
          <a:blip r:embed="rId10">
            <a:extLst>
              <a:ext uri="{28A0092B-C50C-407E-A947-70E740481C1C}">
                <a14:useLocalDpi xmlns:a14="http://schemas.microsoft.com/office/drawing/2010/main" val="0"/>
              </a:ext>
            </a:extLst>
          </a:blip>
          <a:srcRect t="11512" r="2530" b="18119"/>
          <a:stretch/>
        </p:blipFill>
        <p:spPr bwMode="auto">
          <a:xfrm>
            <a:off x="6468098" y="868154"/>
            <a:ext cx="1949638" cy="14075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11"/>
          <a:srcRect l="750" t="9381" r="527"/>
          <a:stretch/>
        </p:blipFill>
        <p:spPr>
          <a:xfrm>
            <a:off x="8080597" y="637175"/>
            <a:ext cx="2000250" cy="1304030"/>
          </a:xfrm>
          <a:prstGeom prst="rect">
            <a:avLst/>
          </a:prstGeom>
        </p:spPr>
      </p:pic>
      <p:pic>
        <p:nvPicPr>
          <p:cNvPr id="12" name="Picture 12" descr="Image result for rady children's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88898" y="1604247"/>
            <a:ext cx="2000250" cy="11121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Image result for stanford medicine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30016" y="4429063"/>
            <a:ext cx="2118857" cy="6171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D4395B-F4AC-424A-BED2-741AA1EBCDAD}"/>
              </a:ext>
            </a:extLst>
          </p:cNvPr>
          <p:cNvPicPr>
            <a:picLocks noChangeAspect="1"/>
          </p:cNvPicPr>
          <p:nvPr/>
        </p:nvPicPr>
        <p:blipFill>
          <a:blip r:embed="rId14"/>
          <a:stretch>
            <a:fillRect/>
          </a:stretch>
        </p:blipFill>
        <p:spPr>
          <a:xfrm>
            <a:off x="-3320" y="527282"/>
            <a:ext cx="2622042" cy="1022033"/>
          </a:xfrm>
          <a:prstGeom prst="rect">
            <a:avLst/>
          </a:prstGeom>
        </p:spPr>
      </p:pic>
      <p:pic>
        <p:nvPicPr>
          <p:cNvPr id="1026" name="Picture 2" descr="NYU Langone Health Expands Ambulatory Care Network on Long Island">
            <a:extLst>
              <a:ext uri="{FF2B5EF4-FFF2-40B4-BE49-F238E27FC236}">
                <a16:creationId xmlns:a16="http://schemas.microsoft.com/office/drawing/2014/main" id="{C985B93E-C91F-403D-A5C4-FE7254F77BF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35924" y="5031146"/>
            <a:ext cx="1676400" cy="7627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Seattle Children's Hospital - Auction of Washington Wines">
            <a:extLst>
              <a:ext uri="{FF2B5EF4-FFF2-40B4-BE49-F238E27FC236}">
                <a16:creationId xmlns:a16="http://schemas.microsoft.com/office/drawing/2014/main" id="{2EB6E81C-DFDC-414D-B580-E550DEAD723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60013" y="607054"/>
            <a:ext cx="1950244" cy="990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hildren's Hospital Los Angeles (CHLA) | LinkedIn">
            <a:extLst>
              <a:ext uri="{FF2B5EF4-FFF2-40B4-BE49-F238E27FC236}">
                <a16:creationId xmlns:a16="http://schemas.microsoft.com/office/drawing/2014/main" id="{6EFE983D-8DDE-43CB-B044-2A5FDD8E48A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1974" r="523" b="18326"/>
          <a:stretch/>
        </p:blipFill>
        <p:spPr bwMode="auto">
          <a:xfrm>
            <a:off x="8185804" y="4860526"/>
            <a:ext cx="1838186" cy="11031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e Bonheur Children's Hospital Implants First Commercial FDA ...">
            <a:extLst>
              <a:ext uri="{FF2B5EF4-FFF2-40B4-BE49-F238E27FC236}">
                <a16:creationId xmlns:a16="http://schemas.microsoft.com/office/drawing/2014/main" id="{C252BA00-46ED-4E7C-8CC3-E74A585B080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649366" y="4210802"/>
            <a:ext cx="2155127" cy="6172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University of Miami Health System - Home | Facebook">
            <a:extLst>
              <a:ext uri="{FF2B5EF4-FFF2-40B4-BE49-F238E27FC236}">
                <a16:creationId xmlns:a16="http://schemas.microsoft.com/office/drawing/2014/main" id="{7C73CD6D-06BB-4782-8E35-D0DA4A6FA0D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29627" r="-1601" b="28701"/>
          <a:stretch/>
        </p:blipFill>
        <p:spPr bwMode="auto">
          <a:xfrm>
            <a:off x="9988879" y="3066449"/>
            <a:ext cx="1850821" cy="759121"/>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Company Listings | Cook Children's">
            <a:extLst>
              <a:ext uri="{FF2B5EF4-FFF2-40B4-BE49-F238E27FC236}">
                <a16:creationId xmlns:a16="http://schemas.microsoft.com/office/drawing/2014/main" id="{A9FA551C-AC9D-4108-98F9-5CBC48CC2736}"/>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t="12167" r="2454" b="12375"/>
          <a:stretch/>
        </p:blipFill>
        <p:spPr bwMode="auto">
          <a:xfrm>
            <a:off x="0" y="1569986"/>
            <a:ext cx="3160881" cy="7486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ohen Children's Medical Center">
            <a:extLst>
              <a:ext uri="{FF2B5EF4-FFF2-40B4-BE49-F238E27FC236}">
                <a16:creationId xmlns:a16="http://schemas.microsoft.com/office/drawing/2014/main" id="{6B00EE28-FA48-4C6E-B097-5807E0FA0D2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6974" y="6208208"/>
            <a:ext cx="4231048" cy="4619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ownload Logos - Toolkit | UAB">
            <a:extLst>
              <a:ext uri="{FF2B5EF4-FFF2-40B4-BE49-F238E27FC236}">
                <a16:creationId xmlns:a16="http://schemas.microsoft.com/office/drawing/2014/main" id="{04B0B7DD-676E-4B4C-851B-7040AB48856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764166" y="2128398"/>
            <a:ext cx="2696909" cy="7355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pecifications | Brand Center">
            <a:extLst>
              <a:ext uri="{FF2B5EF4-FFF2-40B4-BE49-F238E27FC236}">
                <a16:creationId xmlns:a16="http://schemas.microsoft.com/office/drawing/2014/main" id="{1B07B5E8-A124-45C7-95B9-98FE680B5F15}"/>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14861" r="3429" b="16119"/>
          <a:stretch/>
        </p:blipFill>
        <p:spPr bwMode="auto">
          <a:xfrm>
            <a:off x="7158745" y="3002596"/>
            <a:ext cx="2552544" cy="6518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ediatric Care | Children's Healthcare of Atlanta">
            <a:extLst>
              <a:ext uri="{FF2B5EF4-FFF2-40B4-BE49-F238E27FC236}">
                <a16:creationId xmlns:a16="http://schemas.microsoft.com/office/drawing/2014/main" id="{535669F9-ECD6-41FE-BCC2-C4EA079CF939}"/>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18386" t="-48" r="14865" b="1"/>
          <a:stretch/>
        </p:blipFill>
        <p:spPr bwMode="auto">
          <a:xfrm>
            <a:off x="4580456" y="3436066"/>
            <a:ext cx="1458483" cy="11494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My IU Health - Home">
            <a:extLst>
              <a:ext uri="{FF2B5EF4-FFF2-40B4-BE49-F238E27FC236}">
                <a16:creationId xmlns:a16="http://schemas.microsoft.com/office/drawing/2014/main" id="{40EF2978-EB74-4A31-BD9E-170516984119}"/>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071786" y="3121165"/>
            <a:ext cx="1055084" cy="12166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urie Children's Appoints Dr. Thomas Shanley as President and CEO">
            <a:extLst>
              <a:ext uri="{FF2B5EF4-FFF2-40B4-BE49-F238E27FC236}">
                <a16:creationId xmlns:a16="http://schemas.microsoft.com/office/drawing/2014/main" id="{4EB4E94C-5B0B-4152-9229-398DC281BD0C}"/>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6809" t="28570" r="8090" b="30697"/>
          <a:stretch/>
        </p:blipFill>
        <p:spPr bwMode="auto">
          <a:xfrm>
            <a:off x="2637812" y="2811079"/>
            <a:ext cx="2889743" cy="7228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UCSF Health | UCSF Brand Identity">
            <a:extLst>
              <a:ext uri="{FF2B5EF4-FFF2-40B4-BE49-F238E27FC236}">
                <a16:creationId xmlns:a16="http://schemas.microsoft.com/office/drawing/2014/main" id="{14B0A116-1F23-413F-A204-7B76175094FA}"/>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9168" t="37460" r="19492" b="41001"/>
          <a:stretch/>
        </p:blipFill>
        <p:spPr bwMode="auto">
          <a:xfrm>
            <a:off x="8237602" y="5923518"/>
            <a:ext cx="2223473" cy="4865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28"/>
          <a:srcRect l="14722" t="11368" r="3964"/>
          <a:stretch/>
        </p:blipFill>
        <p:spPr>
          <a:xfrm>
            <a:off x="10080847" y="208999"/>
            <a:ext cx="1955265" cy="1298832"/>
          </a:xfrm>
          <a:prstGeom prst="rect">
            <a:avLst/>
          </a:prstGeom>
        </p:spPr>
      </p:pic>
      <p:pic>
        <p:nvPicPr>
          <p:cNvPr id="31" name="Picture 2" descr="Mount Sinai Health System Launches Telehealth Pilot Projects">
            <a:extLst>
              <a:ext uri="{FF2B5EF4-FFF2-40B4-BE49-F238E27FC236}">
                <a16:creationId xmlns:a16="http://schemas.microsoft.com/office/drawing/2014/main" id="{7EB10C58-ABBC-4F25-AFFB-3A05BE4E550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051424" y="1597655"/>
            <a:ext cx="1948815" cy="9035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ssenfeld Children's Hospital at NYU Langone | NYU Langone Health">
            <a:extLst>
              <a:ext uri="{FF2B5EF4-FFF2-40B4-BE49-F238E27FC236}">
                <a16:creationId xmlns:a16="http://schemas.microsoft.com/office/drawing/2014/main" id="{AF171129-DBA4-44BA-8BCE-F71B9D37AFB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29849" y="5265257"/>
            <a:ext cx="2258568" cy="7239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97A5A05-6B47-42C1-9BE8-0004867E8E3F}"/>
              </a:ext>
            </a:extLst>
          </p:cNvPr>
          <p:cNvPicPr>
            <a:picLocks noChangeAspect="1"/>
          </p:cNvPicPr>
          <p:nvPr/>
        </p:nvPicPr>
        <p:blipFill>
          <a:blip r:embed="rId31"/>
          <a:stretch>
            <a:fillRect/>
          </a:stretch>
        </p:blipFill>
        <p:spPr>
          <a:xfrm>
            <a:off x="4697422" y="5290987"/>
            <a:ext cx="3425571" cy="635222"/>
          </a:xfrm>
          <a:prstGeom prst="rect">
            <a:avLst/>
          </a:prstGeom>
        </p:spPr>
      </p:pic>
      <p:pic>
        <p:nvPicPr>
          <p:cNvPr id="19" name="Picture 2" descr="Historical Notes: More on OHSU crests and logos">
            <a:extLst>
              <a:ext uri="{FF2B5EF4-FFF2-40B4-BE49-F238E27FC236}">
                <a16:creationId xmlns:a16="http://schemas.microsoft.com/office/drawing/2014/main" id="{973F6B78-D455-AD76-1D32-6911EEEF3F9A}"/>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717254" y="3634094"/>
            <a:ext cx="1800225" cy="124682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entral Pennsylvania Food Bank Receives $100,000 from UPMC Pinnacle  Foundation - Central Pennsylvania Food Bank">
            <a:extLst>
              <a:ext uri="{FF2B5EF4-FFF2-40B4-BE49-F238E27FC236}">
                <a16:creationId xmlns:a16="http://schemas.microsoft.com/office/drawing/2014/main" id="{E029D210-2071-B816-42B4-59064F621114}"/>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615220" y="6066209"/>
            <a:ext cx="2166938" cy="52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63484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BF559-5759-E6AE-390A-B0C3E04942F2}"/>
              </a:ext>
            </a:extLst>
          </p:cNvPr>
          <p:cNvSpPr>
            <a:spLocks noGrp="1"/>
          </p:cNvSpPr>
          <p:nvPr>
            <p:ph type="title"/>
          </p:nvPr>
        </p:nvSpPr>
        <p:spPr>
          <a:xfrm>
            <a:off x="308488" y="164027"/>
            <a:ext cx="9541935" cy="1143001"/>
          </a:xfrm>
        </p:spPr>
        <p:txBody>
          <a:bodyPr>
            <a:noAutofit/>
          </a:bodyPr>
          <a:lstStyle/>
          <a:p>
            <a:r>
              <a:rPr lang="en-US" sz="2800" b="1" dirty="0">
                <a:latin typeface="Open Sans"/>
              </a:rPr>
              <a:t>Data on Disparities in CGM Use</a:t>
            </a:r>
            <a:endParaRPr lang="en-US" sz="2800" dirty="0">
              <a:latin typeface="Open Sans"/>
            </a:endParaRPr>
          </a:p>
        </p:txBody>
      </p:sp>
      <p:pic>
        <p:nvPicPr>
          <p:cNvPr id="8" name="Picture 8" descr="Chart, bar chart&#10;&#10;Description automatically generated">
            <a:extLst>
              <a:ext uri="{FF2B5EF4-FFF2-40B4-BE49-F238E27FC236}">
                <a16:creationId xmlns:a16="http://schemas.microsoft.com/office/drawing/2014/main" id="{F6EB5CD8-B77C-B6EE-8DD5-2EEC8EE08B14}"/>
              </a:ext>
            </a:extLst>
          </p:cNvPr>
          <p:cNvPicPr>
            <a:picLocks noChangeAspect="1"/>
          </p:cNvPicPr>
          <p:nvPr/>
        </p:nvPicPr>
        <p:blipFill>
          <a:blip r:embed="rId3"/>
          <a:stretch>
            <a:fillRect/>
          </a:stretch>
        </p:blipFill>
        <p:spPr>
          <a:xfrm>
            <a:off x="2234223" y="1248752"/>
            <a:ext cx="7039149" cy="4234195"/>
          </a:xfrm>
          <a:prstGeom prst="rect">
            <a:avLst/>
          </a:prstGeom>
        </p:spPr>
      </p:pic>
      <p:sp>
        <p:nvSpPr>
          <p:cNvPr id="11" name="TextBox 10">
            <a:extLst>
              <a:ext uri="{FF2B5EF4-FFF2-40B4-BE49-F238E27FC236}">
                <a16:creationId xmlns:a16="http://schemas.microsoft.com/office/drawing/2014/main" id="{78665C50-2C29-F652-6255-8B62FCDB8D41}"/>
              </a:ext>
            </a:extLst>
          </p:cNvPr>
          <p:cNvSpPr txBox="1"/>
          <p:nvPr/>
        </p:nvSpPr>
        <p:spPr>
          <a:xfrm>
            <a:off x="947782" y="5547597"/>
            <a:ext cx="9601793"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Open Sans"/>
                <a:ea typeface="+mn-lt"/>
                <a:cs typeface="Calibri"/>
              </a:rPr>
              <a:t>Wirunsawanya</a:t>
            </a:r>
            <a:r>
              <a:rPr kumimoji="0" lang="en-US" sz="1200" b="0" i="0" u="none" strike="noStrike" kern="1200" cap="none" spc="0" normalizeH="0" baseline="0" noProof="0" dirty="0">
                <a:ln>
                  <a:noFill/>
                </a:ln>
                <a:solidFill>
                  <a:srgbClr val="000000"/>
                </a:solidFill>
                <a:effectLst/>
                <a:uLnTx/>
                <a:uFillTx/>
                <a:latin typeface="Open Sans"/>
                <a:ea typeface="+mn-lt"/>
                <a:cs typeface="Calibri"/>
              </a:rPr>
              <a:t> K: Racial differences in technology use among type 1 diabetes in a safety-net hospital. J </a:t>
            </a:r>
            <a:r>
              <a:rPr kumimoji="0" lang="en-US" sz="1200" b="0" i="0" u="none" strike="noStrike" kern="1200" cap="none" spc="0" normalizeH="0" baseline="0" noProof="0" dirty="0" err="1">
                <a:ln>
                  <a:noFill/>
                </a:ln>
                <a:solidFill>
                  <a:srgbClr val="000000"/>
                </a:solidFill>
                <a:effectLst/>
                <a:uLnTx/>
                <a:uFillTx/>
                <a:latin typeface="Open Sans"/>
                <a:ea typeface="+mn-lt"/>
                <a:cs typeface="Calibri"/>
              </a:rPr>
              <a:t>Endocr</a:t>
            </a:r>
            <a:r>
              <a:rPr kumimoji="0" lang="en-US" sz="1200" b="0" i="0" u="none" strike="noStrike" kern="1200" cap="none" spc="0" normalizeH="0" baseline="0" noProof="0" dirty="0">
                <a:ln>
                  <a:noFill/>
                </a:ln>
                <a:solidFill>
                  <a:srgbClr val="000000"/>
                </a:solidFill>
                <a:effectLst/>
                <a:uLnTx/>
                <a:uFillTx/>
                <a:latin typeface="Open Sans"/>
                <a:ea typeface="+mn-lt"/>
                <a:cs typeface="Calibri"/>
              </a:rPr>
              <a:t> Soc 2020;4(Suppl 1):OR30-03</a:t>
            </a:r>
            <a:endParaRPr kumimoji="0" lang="en-US" sz="1200" b="0" i="0" u="none" strike="noStrike" kern="1200" cap="none" spc="0" normalizeH="0" baseline="0" noProof="0" dirty="0">
              <a:ln>
                <a:noFill/>
              </a:ln>
              <a:solidFill>
                <a:srgbClr val="000000"/>
              </a:solidFill>
              <a:effectLst/>
              <a:uLnTx/>
              <a:uFillTx/>
              <a:latin typeface="Open Sans"/>
              <a:cs typeface="Calibri"/>
            </a:endParaRPr>
          </a:p>
        </p:txBody>
      </p:sp>
    </p:spTree>
    <p:extLst>
      <p:ext uri="{BB962C8B-B14F-4D97-AF65-F5344CB8AC3E}">
        <p14:creationId xmlns:p14="http://schemas.microsoft.com/office/powerpoint/2010/main" val="33890577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 bar chart, histogram&#10;&#10;Description automatically generated">
            <a:extLst>
              <a:ext uri="{FF2B5EF4-FFF2-40B4-BE49-F238E27FC236}">
                <a16:creationId xmlns:a16="http://schemas.microsoft.com/office/drawing/2014/main" id="{F9F2E16D-9E54-64CA-389C-90CB937E7E86}"/>
              </a:ext>
            </a:extLst>
          </p:cNvPr>
          <p:cNvPicPr>
            <a:picLocks noChangeAspect="1"/>
          </p:cNvPicPr>
          <p:nvPr/>
        </p:nvPicPr>
        <p:blipFill>
          <a:blip r:embed="rId3"/>
          <a:stretch>
            <a:fillRect/>
          </a:stretch>
        </p:blipFill>
        <p:spPr>
          <a:xfrm>
            <a:off x="504092" y="951328"/>
            <a:ext cx="10879014" cy="4040944"/>
          </a:xfrm>
          <a:prstGeom prst="rect">
            <a:avLst/>
          </a:prstGeom>
        </p:spPr>
      </p:pic>
      <p:sp>
        <p:nvSpPr>
          <p:cNvPr id="3" name="TextBox 2">
            <a:extLst>
              <a:ext uri="{FF2B5EF4-FFF2-40B4-BE49-F238E27FC236}">
                <a16:creationId xmlns:a16="http://schemas.microsoft.com/office/drawing/2014/main" id="{03F09521-85AA-1519-EA8F-A0711A228CAF}"/>
              </a:ext>
            </a:extLst>
          </p:cNvPr>
          <p:cNvSpPr txBox="1"/>
          <p:nvPr/>
        </p:nvSpPr>
        <p:spPr>
          <a:xfrm>
            <a:off x="820616" y="4935416"/>
            <a:ext cx="10339754" cy="738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Cambria"/>
                <a:ea typeface="Cambria"/>
                <a:cs typeface="Calibri"/>
              </a:rPr>
              <a:t>Percentage of YA (aged 18-28) with T1D in each racial–ethnic group using insulin pump and CGM comparing unadjusted and fully adjusted estimates. Adjustment included: demographic and clinical variables, SES, healthcare factors, and diabetes self-management. CGM, continuous glucose monitor; T1D, type 1 diabetes; YA, young adults.</a:t>
            </a:r>
            <a:endParaRPr kumimoji="0" lang="en-US" sz="1400" b="0" i="0" u="none" strike="noStrike" kern="1200" cap="none" spc="0" normalizeH="0" baseline="0" noProof="0" dirty="0">
              <a:ln>
                <a:noFill/>
              </a:ln>
              <a:solidFill>
                <a:srgbClr val="696F70"/>
              </a:solidFill>
              <a:effectLst/>
              <a:uLnTx/>
              <a:uFillTx/>
              <a:latin typeface="Calibri"/>
              <a:cs typeface="Calibri"/>
            </a:endParaRPr>
          </a:p>
        </p:txBody>
      </p:sp>
      <p:sp>
        <p:nvSpPr>
          <p:cNvPr id="5" name="TextBox 4">
            <a:extLst>
              <a:ext uri="{FF2B5EF4-FFF2-40B4-BE49-F238E27FC236}">
                <a16:creationId xmlns:a16="http://schemas.microsoft.com/office/drawing/2014/main" id="{5D122FA1-DE7C-C5AB-C211-62495C0456A0}"/>
              </a:ext>
            </a:extLst>
          </p:cNvPr>
          <p:cNvSpPr txBox="1"/>
          <p:nvPr/>
        </p:nvSpPr>
        <p:spPr>
          <a:xfrm>
            <a:off x="757233" y="5606412"/>
            <a:ext cx="10468706" cy="4308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Open Sans"/>
                <a:ea typeface="Avenir Heavy"/>
                <a:cs typeface="Avenir Heavy"/>
              </a:rPr>
              <a:t>Agarwal, S, et al. </a:t>
            </a:r>
            <a:r>
              <a:rPr kumimoji="0" lang="en-US" sz="1050" b="0" i="0" u="none" strike="noStrike" kern="1200" cap="none" spc="0" normalizeH="0" baseline="0" noProof="0" dirty="0">
                <a:ln>
                  <a:noFill/>
                </a:ln>
                <a:solidFill>
                  <a:srgbClr val="000000"/>
                </a:solidFill>
                <a:effectLst/>
                <a:uLnTx/>
                <a:uFillTx/>
                <a:latin typeface="Open Sans"/>
                <a:cs typeface="Calibri"/>
              </a:rPr>
              <a:t>Racial–Ethnic Disparities in Diabetes Technology use Among Young Adults with Type 1 Diabetes. </a:t>
            </a:r>
            <a:r>
              <a:rPr kumimoji="0" lang="en-US" sz="1050" b="0" i="0" u="none" strike="noStrike" kern="1200" cap="none" spc="0" normalizeH="0" baseline="0" noProof="0" dirty="0">
                <a:ln>
                  <a:noFill/>
                </a:ln>
                <a:solidFill>
                  <a:srgbClr val="000000"/>
                </a:solidFill>
                <a:effectLst/>
                <a:uLnTx/>
                <a:uFillTx/>
                <a:latin typeface="Open Sans"/>
                <a:ea typeface="Avenir Heavy"/>
                <a:cs typeface="Avenir Heavy"/>
              </a:rPr>
              <a:t>Diabetes Technol Ther. April 2021; 23(4): 306–313. Published online 2021 Mar 22.</a:t>
            </a:r>
            <a:endParaRPr kumimoji="0" lang="en-US" sz="1050" b="0" i="0" u="none" strike="noStrike" kern="1200" cap="none" spc="0" normalizeH="0" baseline="0" noProof="0" dirty="0">
              <a:ln>
                <a:noFill/>
              </a:ln>
              <a:solidFill>
                <a:srgbClr val="292929"/>
              </a:solidFill>
              <a:effectLst/>
              <a:uLnTx/>
              <a:uFillTx/>
              <a:latin typeface="Open Sans"/>
              <a:cs typeface="Calibri"/>
            </a:endParaRPr>
          </a:p>
        </p:txBody>
      </p:sp>
      <p:sp>
        <p:nvSpPr>
          <p:cNvPr id="7" name="Title 1">
            <a:extLst>
              <a:ext uri="{FF2B5EF4-FFF2-40B4-BE49-F238E27FC236}">
                <a16:creationId xmlns:a16="http://schemas.microsoft.com/office/drawing/2014/main" id="{9D3A318B-51C2-03B1-ED6C-AF08CD6EC3E9}"/>
              </a:ext>
            </a:extLst>
          </p:cNvPr>
          <p:cNvSpPr txBox="1">
            <a:spLocks/>
          </p:cNvSpPr>
          <p:nvPr/>
        </p:nvSpPr>
        <p:spPr>
          <a:xfrm>
            <a:off x="646472" y="161758"/>
            <a:ext cx="9541935" cy="1143001"/>
          </a:xfrm>
          <a:prstGeom prst="rect">
            <a:avLst/>
          </a:prstGeom>
        </p:spPr>
        <p:txBody>
          <a:bodyPr lIns="91440" tIns="45720" rIns="91440" bIns="45720" anchor="t">
            <a:noAutofit/>
          </a:bodyPr>
          <a:lstStyle>
            <a:lvl1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1pPr>
            <a:lvl2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2pPr>
            <a:lvl3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3pPr>
            <a:lvl4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4pPr>
            <a:lvl5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5pPr>
            <a:lvl6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6pPr>
            <a:lvl7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7pPr>
            <a:lvl8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8pPr>
            <a:lvl9pPr marL="0" marR="0" indent="0" algn="l" defTabSz="257175" rtl="0" eaLnBrk="1" latinLnBrk="0" hangingPunct="1">
              <a:lnSpc>
                <a:spcPct val="100000"/>
              </a:lnSpc>
              <a:spcBef>
                <a:spcPts val="0"/>
              </a:spcBef>
              <a:spcAft>
                <a:spcPts val="0"/>
              </a:spcAft>
              <a:buClrTx/>
              <a:buSzTx/>
              <a:buFontTx/>
              <a:buNone/>
              <a:tabLst/>
              <a:defRPr sz="2100" b="0" i="0" u="none" strike="noStrike" cap="none" spc="-34" baseline="0">
                <a:ln>
                  <a:noFill/>
                </a:ln>
                <a:solidFill>
                  <a:srgbClr val="1BA2AC"/>
                </a:solidFill>
                <a:uFillTx/>
                <a:latin typeface="Avenir Heavy"/>
                <a:ea typeface="Avenir Heavy"/>
                <a:cs typeface="Avenir Heavy"/>
                <a:sym typeface="Avenir Heavy"/>
              </a:defRPr>
            </a:lvl9p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2800" b="1" i="0" u="none" strike="noStrike" kern="0" cap="none" spc="-34" normalizeH="0" baseline="0" noProof="0" dirty="0">
                <a:ln>
                  <a:noFill/>
                </a:ln>
                <a:solidFill>
                  <a:srgbClr val="1BA2AC"/>
                </a:solidFill>
                <a:effectLst/>
                <a:uLnTx/>
                <a:uFillTx/>
                <a:latin typeface="Avenir Heavy"/>
                <a:sym typeface="Avenir Heavy"/>
              </a:rPr>
              <a:t>Data on Disparities in CGM Use</a:t>
            </a:r>
            <a:endParaRPr kumimoji="0" lang="en-US" sz="2800" b="0" i="0" u="none" strike="noStrike" kern="0" cap="none" spc="-34" normalizeH="0" baseline="0" noProof="0" dirty="0">
              <a:ln>
                <a:noFill/>
              </a:ln>
              <a:solidFill>
                <a:srgbClr val="1BA2AC"/>
              </a:solidFill>
              <a:effectLst/>
              <a:uLnTx/>
              <a:uFillTx/>
              <a:latin typeface="Avenir Heavy"/>
              <a:sym typeface="Avenir Heavy"/>
            </a:endParaRPr>
          </a:p>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34" normalizeH="0" baseline="0" noProof="0" dirty="0">
              <a:ln>
                <a:noFill/>
              </a:ln>
              <a:solidFill>
                <a:srgbClr val="1BA2AC"/>
              </a:solidFill>
              <a:effectLst/>
              <a:uLnTx/>
              <a:uFillTx/>
              <a:latin typeface="Open Sans"/>
              <a:sym typeface="Avenir Heavy"/>
            </a:endParaRPr>
          </a:p>
          <a:p>
            <a:pPr marL="0" marR="0" lvl="0" indent="0" algn="l" defTabSz="257175"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34" normalizeH="0" baseline="0" noProof="0" dirty="0">
              <a:ln>
                <a:noFill/>
              </a:ln>
              <a:solidFill>
                <a:srgbClr val="1BA2AC"/>
              </a:solidFill>
              <a:effectLst/>
              <a:uLnTx/>
              <a:uFillTx/>
              <a:latin typeface="Open Sans"/>
              <a:sym typeface="Avenir Heavy"/>
            </a:endParaRPr>
          </a:p>
        </p:txBody>
      </p:sp>
      <p:sp>
        <p:nvSpPr>
          <p:cNvPr id="8" name="Rectangle 7">
            <a:extLst>
              <a:ext uri="{FF2B5EF4-FFF2-40B4-BE49-F238E27FC236}">
                <a16:creationId xmlns:a16="http://schemas.microsoft.com/office/drawing/2014/main" id="{228A295B-ABA5-2643-D30A-0A90ACE504FB}"/>
              </a:ext>
            </a:extLst>
          </p:cNvPr>
          <p:cNvSpPr/>
          <p:nvPr/>
        </p:nvSpPr>
        <p:spPr>
          <a:xfrm>
            <a:off x="5416062" y="1365738"/>
            <a:ext cx="4595446" cy="3634153"/>
          </a:xfrm>
          <a:prstGeom prst="rect">
            <a:avLst/>
          </a:prstGeom>
          <a:noFill/>
          <a:ln w="57150" cap="flat">
            <a:solidFill>
              <a:schemeClr val="accent3">
                <a:lumMod val="75000"/>
              </a:schemeClr>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7616E"/>
              </a:solidFill>
              <a:effectLst/>
              <a:uLnTx/>
              <a:uFillTx/>
              <a:latin typeface="Avenir Book"/>
              <a:ea typeface="Avenir Book"/>
              <a:cs typeface="Avenir Book"/>
              <a:sym typeface="Avenir Book"/>
            </a:endParaRPr>
          </a:p>
        </p:txBody>
      </p:sp>
    </p:spTree>
    <p:extLst>
      <p:ext uri="{BB962C8B-B14F-4D97-AF65-F5344CB8AC3E}">
        <p14:creationId xmlns:p14="http://schemas.microsoft.com/office/powerpoint/2010/main" val="37101304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AB18D-5B42-9976-6DB0-A7C3D7231E87}"/>
              </a:ext>
            </a:extLst>
          </p:cNvPr>
          <p:cNvSpPr>
            <a:spLocks noGrp="1"/>
          </p:cNvSpPr>
          <p:nvPr>
            <p:ph type="title"/>
          </p:nvPr>
        </p:nvSpPr>
        <p:spPr>
          <a:xfrm>
            <a:off x="990601" y="274640"/>
            <a:ext cx="10832418" cy="1143001"/>
          </a:xfrm>
        </p:spPr>
        <p:txBody>
          <a:bodyPr>
            <a:normAutofit/>
          </a:bodyPr>
          <a:lstStyle/>
          <a:p>
            <a:r>
              <a:rPr lang="en-US" sz="2800" b="1" dirty="0">
                <a:latin typeface="Open Sans"/>
              </a:rPr>
              <a:t>Data on Disparities in CGM Use Among Medicare Beneficiaries with T1D</a:t>
            </a:r>
            <a:endParaRPr lang="en-US" sz="2800" b="1">
              <a:latin typeface="Open Sans"/>
            </a:endParaRPr>
          </a:p>
        </p:txBody>
      </p:sp>
      <p:pic>
        <p:nvPicPr>
          <p:cNvPr id="3" name="Picture 3" descr="Chart, waterfall chart&#10;&#10;Description automatically generated">
            <a:extLst>
              <a:ext uri="{FF2B5EF4-FFF2-40B4-BE49-F238E27FC236}">
                <a16:creationId xmlns:a16="http://schemas.microsoft.com/office/drawing/2014/main" id="{2B612849-262F-B5CD-6824-C794F20948E3}"/>
              </a:ext>
            </a:extLst>
          </p:cNvPr>
          <p:cNvPicPr>
            <a:picLocks noChangeAspect="1"/>
          </p:cNvPicPr>
          <p:nvPr/>
        </p:nvPicPr>
        <p:blipFill>
          <a:blip r:embed="rId3"/>
          <a:stretch>
            <a:fillRect/>
          </a:stretch>
        </p:blipFill>
        <p:spPr>
          <a:xfrm>
            <a:off x="2012197" y="1518343"/>
            <a:ext cx="8167606" cy="3821313"/>
          </a:xfrm>
          <a:prstGeom prst="rect">
            <a:avLst/>
          </a:prstGeom>
        </p:spPr>
      </p:pic>
      <p:sp>
        <p:nvSpPr>
          <p:cNvPr id="6" name="TextBox 5">
            <a:extLst>
              <a:ext uri="{FF2B5EF4-FFF2-40B4-BE49-F238E27FC236}">
                <a16:creationId xmlns:a16="http://schemas.microsoft.com/office/drawing/2014/main" id="{7BBF98A4-BC3E-C915-173A-4E5D71F9CC80}"/>
              </a:ext>
            </a:extLst>
          </p:cNvPr>
          <p:cNvSpPr txBox="1"/>
          <p:nvPr/>
        </p:nvSpPr>
        <p:spPr>
          <a:xfrm>
            <a:off x="-2583" y="5964264"/>
            <a:ext cx="5348307"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Open Sans"/>
                <a:ea typeface="Roboto Condensed"/>
                <a:cs typeface="Calibri"/>
              </a:rPr>
              <a:t> Wherry K, et al. </a:t>
            </a:r>
            <a:r>
              <a:rPr kumimoji="0" lang="en-US" sz="1200" b="0" i="0" u="none" strike="noStrike" kern="1200" cap="none" spc="0" normalizeH="0" baseline="0" noProof="0" dirty="0">
                <a:ln>
                  <a:noFill/>
                </a:ln>
                <a:solidFill>
                  <a:srgbClr val="000000"/>
                </a:solidFill>
                <a:effectLst/>
                <a:uLnTx/>
                <a:uFillTx/>
                <a:latin typeface="Calibri"/>
                <a:ea typeface="+mn-lt"/>
                <a:cs typeface="Calibri"/>
              </a:rPr>
              <a:t>Wide Racial Gap for Diabetes Tech Use Among Medicare Patients. </a:t>
            </a:r>
            <a:r>
              <a:rPr kumimoji="0" lang="en-US" sz="1200" b="0" i="1" u="none" strike="noStrike" kern="1200" cap="none" spc="0" normalizeH="0" baseline="0" noProof="0" dirty="0">
                <a:ln>
                  <a:noFill/>
                </a:ln>
                <a:solidFill>
                  <a:srgbClr val="000000"/>
                </a:solidFill>
                <a:effectLst/>
                <a:uLnTx/>
                <a:uFillTx/>
                <a:latin typeface="Open Sans"/>
                <a:ea typeface="Roboto Condensed"/>
                <a:cs typeface="Calibri"/>
              </a:rPr>
              <a:t>J Clin Endocrinol </a:t>
            </a:r>
            <a:r>
              <a:rPr kumimoji="0" lang="en-US" sz="1200" b="0" i="1" u="none" strike="noStrike" kern="1200" cap="none" spc="0" normalizeH="0" baseline="0" noProof="0" dirty="0" err="1">
                <a:ln>
                  <a:noFill/>
                </a:ln>
                <a:solidFill>
                  <a:srgbClr val="000000"/>
                </a:solidFill>
                <a:effectLst/>
                <a:uLnTx/>
                <a:uFillTx/>
                <a:latin typeface="Open Sans"/>
                <a:ea typeface="Roboto Condensed"/>
                <a:cs typeface="Calibri"/>
              </a:rPr>
              <a:t>Metab</a:t>
            </a:r>
            <a:r>
              <a:rPr kumimoji="0" lang="en-US" sz="1200" b="0" i="1" u="none" strike="noStrike" kern="1200" cap="none" spc="0" normalizeH="0" baseline="0" noProof="0" dirty="0">
                <a:ln>
                  <a:noFill/>
                </a:ln>
                <a:solidFill>
                  <a:srgbClr val="000000"/>
                </a:solidFill>
                <a:effectLst/>
                <a:uLnTx/>
                <a:uFillTx/>
                <a:latin typeface="Open Sans"/>
                <a:ea typeface="Roboto Condensed"/>
                <a:cs typeface="Calibri"/>
              </a:rPr>
              <a:t>. </a:t>
            </a:r>
            <a:r>
              <a:rPr kumimoji="0" lang="en-US" sz="1200" b="0" i="0" u="none" strike="noStrike" kern="1200" cap="none" spc="0" normalizeH="0" baseline="0" noProof="0" dirty="0">
                <a:ln>
                  <a:noFill/>
                </a:ln>
                <a:solidFill>
                  <a:srgbClr val="000000"/>
                </a:solidFill>
                <a:effectLst/>
                <a:uLnTx/>
                <a:uFillTx/>
                <a:latin typeface="Open Sans"/>
                <a:ea typeface="Roboto Condensed"/>
                <a:cs typeface="Calibri"/>
              </a:rPr>
              <a:t>2021</a:t>
            </a:r>
          </a:p>
        </p:txBody>
      </p:sp>
    </p:spTree>
    <p:extLst>
      <p:ext uri="{BB962C8B-B14F-4D97-AF65-F5344CB8AC3E}">
        <p14:creationId xmlns:p14="http://schemas.microsoft.com/office/powerpoint/2010/main" val="14772258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E302-5187-9B1E-6B52-66900753CB5E}"/>
              </a:ext>
            </a:extLst>
          </p:cNvPr>
          <p:cNvSpPr>
            <a:spLocks noGrp="1"/>
          </p:cNvSpPr>
          <p:nvPr>
            <p:ph type="title"/>
          </p:nvPr>
        </p:nvSpPr>
        <p:spPr>
          <a:xfrm>
            <a:off x="978878" y="28455"/>
            <a:ext cx="9541935" cy="1143001"/>
          </a:xfrm>
        </p:spPr>
        <p:txBody>
          <a:bodyPr>
            <a:normAutofit/>
          </a:bodyPr>
          <a:lstStyle/>
          <a:p>
            <a:r>
              <a:rPr lang="en-US" sz="2400" b="1" dirty="0">
                <a:latin typeface="Open Sans"/>
              </a:rPr>
              <a:t>Disparities in CGM Use Among Medicare Beneficiaries with T1D</a:t>
            </a:r>
            <a:endParaRPr lang="en-US" sz="2400">
              <a:latin typeface="Open Sans"/>
            </a:endParaRPr>
          </a:p>
        </p:txBody>
      </p:sp>
      <p:pic>
        <p:nvPicPr>
          <p:cNvPr id="3" name="Picture 4" descr="Chart&#10;&#10;Description automatically generated">
            <a:extLst>
              <a:ext uri="{FF2B5EF4-FFF2-40B4-BE49-F238E27FC236}">
                <a16:creationId xmlns:a16="http://schemas.microsoft.com/office/drawing/2014/main" id="{5FB0E274-983F-13DB-B702-7F8AF52894E9}"/>
              </a:ext>
            </a:extLst>
          </p:cNvPr>
          <p:cNvPicPr>
            <a:picLocks noChangeAspect="1"/>
          </p:cNvPicPr>
          <p:nvPr/>
        </p:nvPicPr>
        <p:blipFill>
          <a:blip r:embed="rId3"/>
          <a:stretch>
            <a:fillRect/>
          </a:stretch>
        </p:blipFill>
        <p:spPr>
          <a:xfrm>
            <a:off x="2039817" y="921205"/>
            <a:ext cx="7959967" cy="4926177"/>
          </a:xfrm>
          <a:prstGeom prst="rect">
            <a:avLst/>
          </a:prstGeom>
        </p:spPr>
      </p:pic>
      <p:sp>
        <p:nvSpPr>
          <p:cNvPr id="4" name="TextBox 3">
            <a:extLst>
              <a:ext uri="{FF2B5EF4-FFF2-40B4-BE49-F238E27FC236}">
                <a16:creationId xmlns:a16="http://schemas.microsoft.com/office/drawing/2014/main" id="{CA8573DF-B88C-DD22-E695-8C07688B5820}"/>
              </a:ext>
            </a:extLst>
          </p:cNvPr>
          <p:cNvSpPr txBox="1"/>
          <p:nvPr/>
        </p:nvSpPr>
        <p:spPr>
          <a:xfrm>
            <a:off x="-2583" y="5964264"/>
            <a:ext cx="8187358"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73D3F"/>
                </a:solidFill>
                <a:effectLst/>
                <a:uLnTx/>
                <a:uFillTx/>
                <a:latin typeface="Open Sans"/>
                <a:ea typeface="Roboto Condensed"/>
                <a:cs typeface="Calibri"/>
              </a:rPr>
              <a:t> </a:t>
            </a:r>
            <a:r>
              <a:rPr kumimoji="0" lang="en-US" sz="1200" b="0" i="0" u="none" strike="noStrike" kern="1200" cap="none" spc="0" normalizeH="0" baseline="0" noProof="0" dirty="0">
                <a:ln>
                  <a:noFill/>
                </a:ln>
                <a:solidFill>
                  <a:srgbClr val="000000"/>
                </a:solidFill>
                <a:effectLst/>
                <a:uLnTx/>
                <a:uFillTx/>
                <a:latin typeface="Open Sans"/>
                <a:ea typeface="Roboto Condensed"/>
                <a:cs typeface="Calibri"/>
              </a:rPr>
              <a:t>Wherry K, et al. </a:t>
            </a:r>
            <a:r>
              <a:rPr kumimoji="0" lang="en-US" sz="1200" b="0" i="0" u="none" strike="noStrike" kern="1200" cap="none" spc="0" normalizeH="0" baseline="0" noProof="0" dirty="0">
                <a:ln>
                  <a:noFill/>
                </a:ln>
                <a:solidFill>
                  <a:srgbClr val="000000"/>
                </a:solidFill>
                <a:effectLst/>
                <a:uLnTx/>
                <a:uFillTx/>
                <a:latin typeface="Calibri"/>
                <a:ea typeface="+mn-lt"/>
                <a:cs typeface="Calibri"/>
              </a:rPr>
              <a:t>Racial Disparities in Diabetes Technology Use and Outcomes in Type 1 Diabetes in a Safety-Net Hospital.</a:t>
            </a:r>
            <a:r>
              <a:rPr kumimoji="0" lang="en-US" sz="1200" b="1" i="0" u="none" strike="noStrike" kern="1200" cap="none" spc="0" normalizeH="0" baseline="0" noProof="0" dirty="0">
                <a:ln>
                  <a:noFill/>
                </a:ln>
                <a:solidFill>
                  <a:srgbClr val="000000"/>
                </a:solidFill>
                <a:effectLst/>
                <a:uLnTx/>
                <a:uFillTx/>
                <a:latin typeface="Calibri"/>
                <a:ea typeface="+mn-lt"/>
                <a:cs typeface="Calibri"/>
              </a:rPr>
              <a:t> </a:t>
            </a:r>
            <a:r>
              <a:rPr kumimoji="0" lang="en-US" sz="1200" b="0" i="1" u="none" strike="noStrike" kern="1200" cap="none" spc="0" normalizeH="0" baseline="0" noProof="0" dirty="0">
                <a:ln>
                  <a:noFill/>
                </a:ln>
                <a:solidFill>
                  <a:srgbClr val="000000"/>
                </a:solidFill>
                <a:effectLst/>
                <a:uLnTx/>
                <a:uFillTx/>
                <a:latin typeface="Open Sans"/>
                <a:ea typeface="Roboto Condensed"/>
                <a:cs typeface="Calibri"/>
              </a:rPr>
              <a:t>J Clin Endocrinol </a:t>
            </a:r>
            <a:r>
              <a:rPr kumimoji="0" lang="en-US" sz="1200" b="0" i="1" u="none" strike="noStrike" kern="1200" cap="none" spc="0" normalizeH="0" baseline="0" noProof="0" dirty="0" err="1">
                <a:ln>
                  <a:noFill/>
                </a:ln>
                <a:solidFill>
                  <a:srgbClr val="000000"/>
                </a:solidFill>
                <a:effectLst/>
                <a:uLnTx/>
                <a:uFillTx/>
                <a:latin typeface="Open Sans"/>
                <a:ea typeface="Roboto Condensed"/>
                <a:cs typeface="Calibri"/>
              </a:rPr>
              <a:t>Metab</a:t>
            </a:r>
            <a:r>
              <a:rPr kumimoji="0" lang="en-US" sz="1200" b="0" i="1" u="none" strike="noStrike" kern="1200" cap="none" spc="0" normalizeH="0" baseline="0" noProof="0" dirty="0">
                <a:ln>
                  <a:noFill/>
                </a:ln>
                <a:solidFill>
                  <a:srgbClr val="000000"/>
                </a:solidFill>
                <a:effectLst/>
                <a:uLnTx/>
                <a:uFillTx/>
                <a:latin typeface="Open Sans"/>
                <a:ea typeface="Roboto Condensed"/>
                <a:cs typeface="Calibri"/>
              </a:rPr>
              <a:t>. </a:t>
            </a:r>
            <a:r>
              <a:rPr kumimoji="0" lang="en-US" sz="1200" b="0" i="0" u="none" strike="noStrike" kern="1200" cap="none" spc="0" normalizeH="0" baseline="0" noProof="0" dirty="0">
                <a:ln>
                  <a:noFill/>
                </a:ln>
                <a:solidFill>
                  <a:srgbClr val="000000"/>
                </a:solidFill>
                <a:effectLst/>
                <a:uLnTx/>
                <a:uFillTx/>
                <a:latin typeface="Open Sans"/>
                <a:ea typeface="Roboto Condensed"/>
                <a:cs typeface="Calibri"/>
              </a:rPr>
              <a:t>2021</a:t>
            </a:r>
          </a:p>
        </p:txBody>
      </p:sp>
    </p:spTree>
    <p:extLst>
      <p:ext uri="{BB962C8B-B14F-4D97-AF65-F5344CB8AC3E}">
        <p14:creationId xmlns:p14="http://schemas.microsoft.com/office/powerpoint/2010/main" val="22706416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634D6-2548-27D7-7CEC-585788591CEA}"/>
              </a:ext>
            </a:extLst>
          </p:cNvPr>
          <p:cNvSpPr>
            <a:spLocks noGrp="1"/>
          </p:cNvSpPr>
          <p:nvPr>
            <p:ph type="title"/>
          </p:nvPr>
        </p:nvSpPr>
        <p:spPr>
          <a:xfrm>
            <a:off x="874364" y="93826"/>
            <a:ext cx="9541935" cy="1143001"/>
          </a:xfrm>
        </p:spPr>
        <p:txBody>
          <a:bodyPr>
            <a:normAutofit/>
          </a:bodyPr>
          <a:lstStyle/>
          <a:p>
            <a:r>
              <a:rPr lang="en-US" sz="2800" b="1" dirty="0">
                <a:latin typeface="Open Sans"/>
              </a:rPr>
              <a:t>Barries to CGM Use- What the Data Shows</a:t>
            </a:r>
          </a:p>
        </p:txBody>
      </p:sp>
      <p:sp>
        <p:nvSpPr>
          <p:cNvPr id="3" name="Content Placeholder 2">
            <a:extLst>
              <a:ext uri="{FF2B5EF4-FFF2-40B4-BE49-F238E27FC236}">
                <a16:creationId xmlns:a16="http://schemas.microsoft.com/office/drawing/2014/main" id="{67EE1D51-87CA-13C7-222E-0EA443DB73DA}"/>
              </a:ext>
            </a:extLst>
          </p:cNvPr>
          <p:cNvSpPr>
            <a:spLocks noGrp="1"/>
          </p:cNvSpPr>
          <p:nvPr>
            <p:ph idx="1"/>
          </p:nvPr>
        </p:nvSpPr>
        <p:spPr>
          <a:xfrm>
            <a:off x="609600" y="1154040"/>
            <a:ext cx="10972800" cy="4553223"/>
          </a:xfrm>
        </p:spPr>
        <p:txBody>
          <a:bodyPr lIns="45718" tIns="45718" rIns="45718" bIns="45718" anchor="t">
            <a:noAutofit/>
          </a:bodyPr>
          <a:lstStyle/>
          <a:p>
            <a:pPr marL="192405" indent="-192405">
              <a:lnSpc>
                <a:spcPct val="120000"/>
              </a:lnSpc>
            </a:pPr>
            <a:r>
              <a:rPr lang="en-US" sz="2400" dirty="0">
                <a:solidFill>
                  <a:srgbClr val="000000"/>
                </a:solidFill>
                <a:latin typeface="Calibri"/>
              </a:rPr>
              <a:t>Insurance eligibility criteria</a:t>
            </a:r>
          </a:p>
          <a:p>
            <a:pPr marL="192405" indent="-192405"/>
            <a:r>
              <a:rPr lang="en-US" sz="2400" dirty="0">
                <a:solidFill>
                  <a:srgbClr val="000000"/>
                </a:solidFill>
                <a:latin typeface="Calibri"/>
              </a:rPr>
              <a:t>Patient-provider factors</a:t>
            </a:r>
          </a:p>
          <a:p>
            <a:pPr marL="437515" lvl="1" indent="-180340"/>
            <a:r>
              <a:rPr lang="en-US" sz="2400" dirty="0">
                <a:solidFill>
                  <a:srgbClr val="000000"/>
                </a:solidFill>
                <a:latin typeface="Calibri"/>
              </a:rPr>
              <a:t>Patient preference</a:t>
            </a:r>
          </a:p>
          <a:p>
            <a:pPr marL="437515" lvl="1" indent="-180340"/>
            <a:r>
              <a:rPr lang="en-US" sz="2400" dirty="0">
                <a:solidFill>
                  <a:srgbClr val="000000"/>
                </a:solidFill>
                <a:latin typeface="Calibri"/>
              </a:rPr>
              <a:t>Implicit bias</a:t>
            </a:r>
            <a:endParaRPr lang="en-US" sz="2000" dirty="0">
              <a:solidFill>
                <a:srgbClr val="000000"/>
              </a:solidFill>
            </a:endParaRPr>
          </a:p>
          <a:p>
            <a:pPr marL="437515" lvl="1" indent="-180340"/>
            <a:r>
              <a:rPr lang="en-US" sz="2400" dirty="0">
                <a:solidFill>
                  <a:srgbClr val="000000"/>
                </a:solidFill>
                <a:latin typeface="Calibri"/>
              </a:rPr>
              <a:t>Structural racism</a:t>
            </a:r>
            <a:endParaRPr lang="en-US" sz="2000" dirty="0">
              <a:solidFill>
                <a:srgbClr val="000000"/>
              </a:solidFill>
            </a:endParaRPr>
          </a:p>
          <a:p>
            <a:pPr marL="437515" lvl="1" indent="-180340"/>
            <a:r>
              <a:rPr lang="en-US" sz="2400" dirty="0">
                <a:solidFill>
                  <a:srgbClr val="000000"/>
                </a:solidFill>
                <a:latin typeface="Calibri"/>
              </a:rPr>
              <a:t>Patient’s behavior and knowledge</a:t>
            </a:r>
            <a:endParaRPr lang="en-US" sz="2000" dirty="0">
              <a:solidFill>
                <a:srgbClr val="000000"/>
              </a:solidFill>
            </a:endParaRPr>
          </a:p>
          <a:p>
            <a:pPr marL="437515" lvl="1" indent="-180340"/>
            <a:r>
              <a:rPr lang="en-US" sz="2400" dirty="0">
                <a:solidFill>
                  <a:srgbClr val="000000"/>
                </a:solidFill>
                <a:latin typeface="Calibri"/>
              </a:rPr>
              <a:t>Provider behavior</a:t>
            </a:r>
            <a:endParaRPr lang="en-US" sz="2000" dirty="0">
              <a:solidFill>
                <a:srgbClr val="000000"/>
              </a:solidFill>
            </a:endParaRPr>
          </a:p>
          <a:p>
            <a:pPr marL="437515" lvl="1" indent="-180340"/>
            <a:r>
              <a:rPr lang="en-US" sz="2400" dirty="0">
                <a:solidFill>
                  <a:srgbClr val="000000"/>
                </a:solidFill>
                <a:latin typeface="Calibri"/>
              </a:rPr>
              <a:t>Patient–provider interactions</a:t>
            </a:r>
            <a:endParaRPr lang="en-US" sz="2000" dirty="0">
              <a:solidFill>
                <a:srgbClr val="000000"/>
              </a:solidFill>
            </a:endParaRPr>
          </a:p>
          <a:p>
            <a:pPr marL="192405" indent="-192405"/>
            <a:r>
              <a:rPr lang="en-US" sz="2400" dirty="0">
                <a:solidFill>
                  <a:srgbClr val="000000"/>
                </a:solidFill>
                <a:latin typeface="Calibri"/>
              </a:rPr>
              <a:t>Organizational and institutional factors </a:t>
            </a:r>
          </a:p>
          <a:p>
            <a:pPr marL="668020" lvl="2" indent="-153670"/>
            <a:r>
              <a:rPr lang="en-US" sz="2400" dirty="0">
                <a:solidFill>
                  <a:srgbClr val="000000"/>
                </a:solidFill>
                <a:latin typeface="Calibri"/>
              </a:rPr>
              <a:t>Institutional eligibility and allocation of diabetes technologies</a:t>
            </a:r>
          </a:p>
          <a:p>
            <a:pPr marL="668020" lvl="2" indent="-153670"/>
            <a:r>
              <a:rPr lang="en-US" sz="2400" dirty="0">
                <a:solidFill>
                  <a:srgbClr val="000000"/>
                </a:solidFill>
                <a:latin typeface="Calibri"/>
              </a:rPr>
              <a:t>Clinics structure decision-making processes </a:t>
            </a:r>
          </a:p>
        </p:txBody>
      </p:sp>
      <p:sp>
        <p:nvSpPr>
          <p:cNvPr id="4" name="TextBox 3">
            <a:extLst>
              <a:ext uri="{FF2B5EF4-FFF2-40B4-BE49-F238E27FC236}">
                <a16:creationId xmlns:a16="http://schemas.microsoft.com/office/drawing/2014/main" id="{57F1DD79-1E54-1221-86E3-DAC19D659624}"/>
              </a:ext>
            </a:extLst>
          </p:cNvPr>
          <p:cNvSpPr txBox="1"/>
          <p:nvPr/>
        </p:nvSpPr>
        <p:spPr>
          <a:xfrm>
            <a:off x="229497" y="5976310"/>
            <a:ext cx="8689778" cy="900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92929"/>
                </a:solidFill>
                <a:effectLst/>
                <a:uLnTx/>
                <a:uFillTx/>
                <a:latin typeface="Open Sans"/>
                <a:ea typeface="+mn-lt"/>
                <a:cs typeface="Calibri"/>
              </a:rPr>
              <a:t>Fantasia KL, </a:t>
            </a:r>
            <a:r>
              <a:rPr kumimoji="0" lang="en-US" sz="1050" b="0" i="0" u="none" strike="noStrike" kern="1200" cap="none" spc="0" normalizeH="0" baseline="0" noProof="0" dirty="0" err="1">
                <a:ln>
                  <a:noFill/>
                </a:ln>
                <a:solidFill>
                  <a:srgbClr val="292929"/>
                </a:solidFill>
                <a:effectLst/>
                <a:uLnTx/>
                <a:uFillTx/>
                <a:latin typeface="Open Sans"/>
                <a:ea typeface="+mn-lt"/>
                <a:cs typeface="Calibri"/>
              </a:rPr>
              <a:t>Wirunsawanya</a:t>
            </a:r>
            <a:r>
              <a:rPr kumimoji="0" lang="en-US" sz="1050" b="0" i="0" u="none" strike="noStrike" kern="1200" cap="none" spc="0" normalizeH="0" baseline="0" noProof="0" dirty="0">
                <a:ln>
                  <a:noFill/>
                </a:ln>
                <a:solidFill>
                  <a:srgbClr val="292929"/>
                </a:solidFill>
                <a:effectLst/>
                <a:uLnTx/>
                <a:uFillTx/>
                <a:latin typeface="Open Sans"/>
                <a:ea typeface="+mn-lt"/>
                <a:cs typeface="Calibri"/>
              </a:rPr>
              <a:t> K, Lee C, Rizo I. Racial Disparities in Diabetes Technology Use and Outcomes in Type 1 Diabetes in a Safety-Net Hospital. Journal of Diabetes Science and Technology. 2021 Sep;15(5):1010-1017.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292929"/>
              </a:solidFill>
              <a:effectLst/>
              <a:uLnTx/>
              <a:uFillTx/>
              <a:latin typeface="Open San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92929"/>
                </a:solidFill>
                <a:effectLst/>
                <a:uLnTx/>
                <a:uFillTx/>
                <a:latin typeface="Open Sans"/>
                <a:ea typeface="+mn-lt"/>
                <a:cs typeface="Calibri"/>
              </a:rPr>
              <a:t>Agarwal S, Schechter C, Gonzalez J, Long JA. Racial-Ethnic Disparities in Diabetes Technology use Among Young Adults with Type 1 Diabetes. Diabetes Technol Ther. 2021 Apr;23(4):306-313. </a:t>
            </a:r>
            <a:r>
              <a:rPr kumimoji="0" lang="en-US" sz="1050" b="0" i="0" u="none" strike="noStrike" kern="1200" cap="none" spc="0" normalizeH="0" baseline="0" noProof="0" dirty="0" err="1">
                <a:ln>
                  <a:noFill/>
                </a:ln>
                <a:solidFill>
                  <a:srgbClr val="292929"/>
                </a:solidFill>
                <a:effectLst/>
                <a:uLnTx/>
                <a:uFillTx/>
                <a:latin typeface="Open Sans"/>
                <a:ea typeface="+mn-lt"/>
                <a:cs typeface="Calibri"/>
              </a:rPr>
              <a:t>doi</a:t>
            </a:r>
            <a:r>
              <a:rPr kumimoji="0" lang="en-US" sz="1050" b="0" i="0" u="none" strike="noStrike" kern="1200" cap="none" spc="0" normalizeH="0" baseline="0" noProof="0" dirty="0">
                <a:ln>
                  <a:noFill/>
                </a:ln>
                <a:solidFill>
                  <a:srgbClr val="292929"/>
                </a:solidFill>
                <a:effectLst/>
                <a:uLnTx/>
                <a:uFillTx/>
                <a:latin typeface="Open Sans"/>
                <a:ea typeface="+mn-lt"/>
                <a:cs typeface="Calibri"/>
              </a:rPr>
              <a:t>: 10.1089/dia.2020.0338. </a:t>
            </a:r>
            <a:r>
              <a:rPr kumimoji="0" lang="en-US" sz="1050" b="0" i="0" u="none" strike="noStrike" kern="1200" cap="none" spc="0" normalizeH="0" baseline="0" noProof="0" dirty="0" err="1">
                <a:ln>
                  <a:noFill/>
                </a:ln>
                <a:solidFill>
                  <a:srgbClr val="292929"/>
                </a:solidFill>
                <a:effectLst/>
                <a:uLnTx/>
                <a:uFillTx/>
                <a:latin typeface="Open Sans"/>
                <a:ea typeface="+mn-lt"/>
                <a:cs typeface="Calibri"/>
              </a:rPr>
              <a:t>Epub</a:t>
            </a:r>
            <a:r>
              <a:rPr kumimoji="0" lang="en-US" sz="1050" b="0" i="0" u="none" strike="noStrike" kern="1200" cap="none" spc="0" normalizeH="0" baseline="0" noProof="0" dirty="0">
                <a:ln>
                  <a:noFill/>
                </a:ln>
                <a:solidFill>
                  <a:srgbClr val="292929"/>
                </a:solidFill>
                <a:effectLst/>
                <a:uLnTx/>
                <a:uFillTx/>
                <a:latin typeface="Open Sans"/>
                <a:ea typeface="+mn-lt"/>
                <a:cs typeface="Calibri"/>
              </a:rPr>
              <a:t> 2020 Dec 1.</a:t>
            </a:r>
            <a:endParaRPr kumimoji="0" lang="en-US" sz="1050" b="0" i="0" u="none" strike="noStrike" kern="1200" cap="none" spc="0" normalizeH="0" baseline="0" noProof="0" dirty="0">
              <a:ln>
                <a:noFill/>
              </a:ln>
              <a:solidFill>
                <a:srgbClr val="292929"/>
              </a:solidFill>
              <a:effectLst/>
              <a:uLnTx/>
              <a:uFillTx/>
              <a:latin typeface="Open Sans"/>
              <a:cs typeface="Calibri"/>
            </a:endParaRPr>
          </a:p>
        </p:txBody>
      </p:sp>
    </p:spTree>
    <p:extLst>
      <p:ext uri="{BB962C8B-B14F-4D97-AF65-F5344CB8AC3E}">
        <p14:creationId xmlns:p14="http://schemas.microsoft.com/office/powerpoint/2010/main" val="28040194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7718-F773-80E1-2D03-1C505D3166FA}"/>
              </a:ext>
            </a:extLst>
          </p:cNvPr>
          <p:cNvSpPr>
            <a:spLocks noGrp="1"/>
          </p:cNvSpPr>
          <p:nvPr>
            <p:ph type="title"/>
          </p:nvPr>
        </p:nvSpPr>
        <p:spPr/>
        <p:txBody>
          <a:bodyPr>
            <a:normAutofit/>
          </a:bodyPr>
          <a:lstStyle/>
          <a:p>
            <a:r>
              <a:rPr lang="en-US" sz="2800" b="1" dirty="0">
                <a:latin typeface="Open Sans"/>
              </a:rPr>
              <a:t>Barries to CGM Use- What the Our Clinic Shows</a:t>
            </a:r>
            <a:endParaRPr lang="en-US" sz="2800" dirty="0">
              <a:latin typeface="Open Sans"/>
            </a:endParaRPr>
          </a:p>
        </p:txBody>
      </p:sp>
      <p:sp>
        <p:nvSpPr>
          <p:cNvPr id="3" name="Content Placeholder 2">
            <a:extLst>
              <a:ext uri="{FF2B5EF4-FFF2-40B4-BE49-F238E27FC236}">
                <a16:creationId xmlns:a16="http://schemas.microsoft.com/office/drawing/2014/main" id="{F89F3911-FC5B-F5C1-F457-7EA7AEE182B4}"/>
              </a:ext>
            </a:extLst>
          </p:cNvPr>
          <p:cNvSpPr>
            <a:spLocks noGrp="1"/>
          </p:cNvSpPr>
          <p:nvPr>
            <p:ph idx="1"/>
          </p:nvPr>
        </p:nvSpPr>
        <p:spPr>
          <a:xfrm>
            <a:off x="609600" y="1326356"/>
            <a:ext cx="10972800" cy="4211665"/>
          </a:xfrm>
        </p:spPr>
        <p:txBody>
          <a:bodyPr lIns="45718" tIns="45718" rIns="45718" bIns="45718" anchor="t">
            <a:normAutofit fontScale="92500" lnSpcReduction="10000"/>
          </a:bodyPr>
          <a:lstStyle/>
          <a:p>
            <a:pPr marL="192405" indent="-192405">
              <a:lnSpc>
                <a:spcPct val="150000"/>
              </a:lnSpc>
            </a:pPr>
            <a:r>
              <a:rPr lang="en-US" sz="2800" dirty="0">
                <a:solidFill>
                  <a:srgbClr val="000000"/>
                </a:solidFill>
                <a:latin typeface="Calibri"/>
              </a:rPr>
              <a:t>Not being able to meet the criteria for coverage</a:t>
            </a:r>
            <a:endParaRPr lang="en-US" sz="2000">
              <a:solidFill>
                <a:srgbClr val="000000"/>
              </a:solidFill>
              <a:latin typeface="Calibri"/>
            </a:endParaRPr>
          </a:p>
          <a:p>
            <a:pPr marL="437515" lvl="1" indent="-180340">
              <a:lnSpc>
                <a:spcPct val="150000"/>
              </a:lnSpc>
            </a:pPr>
            <a:r>
              <a:rPr lang="en-US" sz="2800" dirty="0">
                <a:solidFill>
                  <a:srgbClr val="000000"/>
                </a:solidFill>
                <a:latin typeface="Calibri"/>
              </a:rPr>
              <a:t>Finger sticks 3-4 times per day for a month- Medicaid</a:t>
            </a:r>
          </a:p>
          <a:p>
            <a:pPr marL="192405" indent="-192405">
              <a:lnSpc>
                <a:spcPct val="150000"/>
              </a:lnSpc>
            </a:pPr>
            <a:r>
              <a:rPr lang="en-US" sz="2800" dirty="0">
                <a:solidFill>
                  <a:srgbClr val="000000"/>
                </a:solidFill>
                <a:latin typeface="Calibri"/>
              </a:rPr>
              <a:t>Out of pocket cost</a:t>
            </a:r>
          </a:p>
          <a:p>
            <a:pPr marL="192405" indent="-192405">
              <a:lnSpc>
                <a:spcPct val="150000"/>
              </a:lnSpc>
            </a:pPr>
            <a:r>
              <a:rPr lang="en-US" sz="2800" dirty="0">
                <a:solidFill>
                  <a:srgbClr val="000000"/>
                </a:solidFill>
                <a:latin typeface="Calibri"/>
              </a:rPr>
              <a:t>Low level of understanding on use of device </a:t>
            </a:r>
          </a:p>
          <a:p>
            <a:pPr marL="192405" indent="-192405">
              <a:lnSpc>
                <a:spcPct val="150000"/>
              </a:lnSpc>
            </a:pPr>
            <a:r>
              <a:rPr lang="en-US" sz="2800" dirty="0">
                <a:solidFill>
                  <a:srgbClr val="000000"/>
                </a:solidFill>
                <a:latin typeface="Calibri"/>
              </a:rPr>
              <a:t>Keep falling off (Freestyle Libre 2)</a:t>
            </a:r>
          </a:p>
          <a:p>
            <a:pPr marL="192405" indent="-192405">
              <a:lnSpc>
                <a:spcPct val="150000"/>
              </a:lnSpc>
            </a:pPr>
            <a:r>
              <a:rPr lang="en-US" sz="2800" dirty="0">
                <a:solidFill>
                  <a:srgbClr val="000000"/>
                </a:solidFill>
                <a:latin typeface="Calibri"/>
              </a:rPr>
              <a:t>Excessive paperwork and follow up from provider level</a:t>
            </a:r>
          </a:p>
          <a:p>
            <a:pPr marL="192405" indent="-192405">
              <a:lnSpc>
                <a:spcPct val="150000"/>
              </a:lnSpc>
            </a:pPr>
            <a:r>
              <a:rPr lang="en-US" sz="2800" dirty="0">
                <a:solidFill>
                  <a:srgbClr val="000000"/>
                </a:solidFill>
                <a:latin typeface="Calibri"/>
              </a:rPr>
              <a:t>Time needed from providers to educate patients on CGM</a:t>
            </a:r>
          </a:p>
          <a:p>
            <a:pPr marL="192405" indent="-192405">
              <a:lnSpc>
                <a:spcPct val="150000"/>
              </a:lnSpc>
            </a:pPr>
            <a:endParaRPr lang="en-US" sz="2800" dirty="0">
              <a:solidFill>
                <a:srgbClr val="000000"/>
              </a:solidFill>
              <a:latin typeface="Calibri"/>
            </a:endParaRPr>
          </a:p>
          <a:p>
            <a:pPr marL="192405" indent="-192405">
              <a:lnSpc>
                <a:spcPct val="150000"/>
              </a:lnSpc>
            </a:pPr>
            <a:endParaRPr lang="en-US" sz="2800" dirty="0">
              <a:solidFill>
                <a:srgbClr val="000000"/>
              </a:solidFill>
              <a:latin typeface="Calibri"/>
            </a:endParaRPr>
          </a:p>
        </p:txBody>
      </p:sp>
    </p:spTree>
    <p:extLst>
      <p:ext uri="{BB962C8B-B14F-4D97-AF65-F5344CB8AC3E}">
        <p14:creationId xmlns:p14="http://schemas.microsoft.com/office/powerpoint/2010/main" val="36495379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EE82F-E55C-1ADF-FBB6-22196F4AE6CA}"/>
              </a:ext>
            </a:extLst>
          </p:cNvPr>
          <p:cNvSpPr>
            <a:spLocks noGrp="1"/>
          </p:cNvSpPr>
          <p:nvPr>
            <p:ph type="title"/>
          </p:nvPr>
        </p:nvSpPr>
        <p:spPr>
          <a:xfrm>
            <a:off x="990601" y="274640"/>
            <a:ext cx="10303934" cy="1143001"/>
          </a:xfrm>
        </p:spPr>
        <p:txBody>
          <a:bodyPr>
            <a:normAutofit/>
          </a:bodyPr>
          <a:lstStyle/>
          <a:p>
            <a:r>
              <a:rPr lang="en-US" sz="2800" b="1" dirty="0">
                <a:latin typeface="Open Sans"/>
              </a:rPr>
              <a:t>Possible Interventions To Address Disparity Gap in CGM Use</a:t>
            </a:r>
          </a:p>
        </p:txBody>
      </p:sp>
      <p:sp>
        <p:nvSpPr>
          <p:cNvPr id="3" name="Content Placeholder 2">
            <a:extLst>
              <a:ext uri="{FF2B5EF4-FFF2-40B4-BE49-F238E27FC236}">
                <a16:creationId xmlns:a16="http://schemas.microsoft.com/office/drawing/2014/main" id="{EE88AE6F-1D57-C58E-6038-FF7DA7AE57CF}"/>
              </a:ext>
            </a:extLst>
          </p:cNvPr>
          <p:cNvSpPr>
            <a:spLocks noGrp="1"/>
          </p:cNvSpPr>
          <p:nvPr>
            <p:ph idx="1"/>
          </p:nvPr>
        </p:nvSpPr>
        <p:spPr>
          <a:xfrm>
            <a:off x="826430" y="1600200"/>
            <a:ext cx="10582507" cy="3981605"/>
          </a:xfrm>
        </p:spPr>
        <p:txBody>
          <a:bodyPr lIns="45718" tIns="45718" rIns="45718" bIns="45718" anchor="t">
            <a:normAutofit/>
          </a:bodyPr>
          <a:lstStyle/>
          <a:p>
            <a:pPr marL="192405" indent="-192405"/>
            <a:r>
              <a:rPr lang="en-US" sz="2800" dirty="0">
                <a:solidFill>
                  <a:srgbClr val="000000"/>
                </a:solidFill>
                <a:latin typeface="Calibri"/>
              </a:rPr>
              <a:t>Remove strict eligibility of insurance coverage criteria </a:t>
            </a:r>
          </a:p>
          <a:p>
            <a:pPr marL="437515" lvl="1" indent="-180340"/>
            <a:r>
              <a:rPr lang="en-US" sz="2800" dirty="0">
                <a:solidFill>
                  <a:srgbClr val="000000"/>
                </a:solidFill>
                <a:latin typeface="Calibri"/>
              </a:rPr>
              <a:t>Provider advocate to insurance companies</a:t>
            </a:r>
          </a:p>
          <a:p>
            <a:pPr marL="192405" indent="-192405">
              <a:lnSpc>
                <a:spcPct val="150000"/>
              </a:lnSpc>
            </a:pPr>
            <a:r>
              <a:rPr lang="en-US" sz="2800" dirty="0">
                <a:solidFill>
                  <a:srgbClr val="000000"/>
                </a:solidFill>
                <a:latin typeface="Calibri"/>
              </a:rPr>
              <a:t>Evaluate:</a:t>
            </a:r>
          </a:p>
          <a:p>
            <a:pPr marL="437515" lvl="1" indent="-180340"/>
            <a:r>
              <a:rPr lang="en-US" sz="2800" dirty="0">
                <a:solidFill>
                  <a:srgbClr val="000000"/>
                </a:solidFill>
                <a:latin typeface="Calibri"/>
              </a:rPr>
              <a:t>Clinician decision making regarding the use of diabetes technology</a:t>
            </a:r>
          </a:p>
          <a:p>
            <a:pPr marL="437515" lvl="1" indent="-180340"/>
            <a:r>
              <a:rPr lang="en-US" sz="2800" dirty="0">
                <a:solidFill>
                  <a:srgbClr val="000000"/>
                </a:solidFill>
                <a:latin typeface="Calibri"/>
              </a:rPr>
              <a:t>Role of communication regarding diabetes technology with patients</a:t>
            </a:r>
          </a:p>
          <a:p>
            <a:pPr marL="437515" lvl="1" indent="-180340"/>
            <a:r>
              <a:rPr lang="en-US" sz="2800" dirty="0">
                <a:solidFill>
                  <a:srgbClr val="000000"/>
                </a:solidFill>
                <a:latin typeface="Calibri"/>
              </a:rPr>
              <a:t>Barriers patients face after prescribing diabetes technology should be evaluated</a:t>
            </a:r>
          </a:p>
        </p:txBody>
      </p:sp>
      <p:sp>
        <p:nvSpPr>
          <p:cNvPr id="4" name="TextBox 3">
            <a:extLst>
              <a:ext uri="{FF2B5EF4-FFF2-40B4-BE49-F238E27FC236}">
                <a16:creationId xmlns:a16="http://schemas.microsoft.com/office/drawing/2014/main" id="{2FF7DFF8-4C53-C652-6557-4C9AE97DD30D}"/>
              </a:ext>
            </a:extLst>
          </p:cNvPr>
          <p:cNvSpPr txBox="1"/>
          <p:nvPr/>
        </p:nvSpPr>
        <p:spPr>
          <a:xfrm>
            <a:off x="126570" y="5990095"/>
            <a:ext cx="11280182" cy="2616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92929"/>
                </a:solidFill>
                <a:effectLst/>
                <a:uLnTx/>
                <a:uFillTx/>
                <a:latin typeface="Calibri"/>
                <a:cs typeface="Calibri"/>
              </a:rPr>
              <a:t>Agarwal S, Schechter C, Gonzalez J, Long JA. Racial-Ethnic Disparities in Diabetes Technology use Among Young Adults with Type 1 Diabetes. Diabetes Technol Ther. 2021 Apr;23(4):306-313. </a:t>
            </a:r>
          </a:p>
        </p:txBody>
      </p:sp>
    </p:spTree>
    <p:extLst>
      <p:ext uri="{BB962C8B-B14F-4D97-AF65-F5344CB8AC3E}">
        <p14:creationId xmlns:p14="http://schemas.microsoft.com/office/powerpoint/2010/main" val="14362096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01E2B-DDD8-67BA-61A8-889658E0D9FA}"/>
              </a:ext>
            </a:extLst>
          </p:cNvPr>
          <p:cNvSpPr>
            <a:spLocks noGrp="1"/>
          </p:cNvSpPr>
          <p:nvPr>
            <p:ph type="title"/>
          </p:nvPr>
        </p:nvSpPr>
        <p:spPr/>
        <p:txBody>
          <a:bodyPr/>
          <a:lstStyle/>
          <a:p>
            <a:r>
              <a:rPr lang="en-US" sz="3200" b="1" dirty="0"/>
              <a:t>Glycemic</a:t>
            </a:r>
            <a:r>
              <a:rPr lang="en-US" b="1" dirty="0"/>
              <a:t> </a:t>
            </a:r>
            <a:r>
              <a:rPr lang="en-US" sz="3200" b="1" dirty="0"/>
              <a:t>Optimization Clinic (GOC)</a:t>
            </a:r>
            <a:endParaRPr lang="en-US" dirty="0"/>
          </a:p>
        </p:txBody>
      </p:sp>
      <p:sp>
        <p:nvSpPr>
          <p:cNvPr id="3" name="Content Placeholder 2">
            <a:extLst>
              <a:ext uri="{FF2B5EF4-FFF2-40B4-BE49-F238E27FC236}">
                <a16:creationId xmlns:a16="http://schemas.microsoft.com/office/drawing/2014/main" id="{9BDE03D0-E992-CB49-E48B-59220231207E}"/>
              </a:ext>
            </a:extLst>
          </p:cNvPr>
          <p:cNvSpPr>
            <a:spLocks noGrp="1"/>
          </p:cNvSpPr>
          <p:nvPr>
            <p:ph idx="1"/>
          </p:nvPr>
        </p:nvSpPr>
        <p:spPr>
          <a:xfrm>
            <a:off x="609600" y="1222027"/>
            <a:ext cx="10972800" cy="5257800"/>
          </a:xfrm>
        </p:spPr>
        <p:txBody>
          <a:bodyPr lIns="45718" tIns="45718" rIns="45718" bIns="45718" anchor="t">
            <a:normAutofit/>
          </a:bodyPr>
          <a:lstStyle/>
          <a:p>
            <a:pPr marL="192405" indent="-192405"/>
            <a:r>
              <a:rPr lang="en-US" dirty="0">
                <a:solidFill>
                  <a:srgbClr val="000000"/>
                </a:solidFill>
                <a:latin typeface="Calibri"/>
              </a:rPr>
              <a:t>Low technology use for patients in our clinic</a:t>
            </a:r>
          </a:p>
          <a:p>
            <a:pPr marL="437515" lvl="1" indent="-180340"/>
            <a:r>
              <a:rPr lang="en-US" dirty="0">
                <a:solidFill>
                  <a:srgbClr val="000000"/>
                </a:solidFill>
                <a:latin typeface="Calibri"/>
              </a:rPr>
              <a:t>&lt;5% of patient come to us on technology </a:t>
            </a:r>
          </a:p>
          <a:p>
            <a:pPr marL="437515" lvl="1" indent="-180340"/>
            <a:r>
              <a:rPr lang="en-US" dirty="0">
                <a:solidFill>
                  <a:srgbClr val="000000"/>
                </a:solidFill>
                <a:latin typeface="Calibri"/>
              </a:rPr>
              <a:t>Barriers with affordability </a:t>
            </a:r>
          </a:p>
          <a:p>
            <a:pPr marL="437515" lvl="1" indent="-180340"/>
            <a:r>
              <a:rPr lang="en-US" dirty="0">
                <a:solidFill>
                  <a:srgbClr val="000000"/>
                </a:solidFill>
                <a:latin typeface="Calibri"/>
              </a:rPr>
              <a:t>Lack of proper support for those on pumps/CGMs (</a:t>
            </a:r>
            <a:r>
              <a:rPr lang="en-US" dirty="0" err="1">
                <a:solidFill>
                  <a:srgbClr val="000000"/>
                </a:solidFill>
                <a:latin typeface="Calibri"/>
              </a:rPr>
              <a:t>ie</a:t>
            </a:r>
            <a:r>
              <a:rPr lang="en-US" dirty="0">
                <a:solidFill>
                  <a:srgbClr val="000000"/>
                </a:solidFill>
                <a:latin typeface="Calibri"/>
              </a:rPr>
              <a:t>, time, resources to obtain supplies, </a:t>
            </a:r>
            <a:r>
              <a:rPr lang="en-US" dirty="0" err="1">
                <a:solidFill>
                  <a:srgbClr val="000000"/>
                </a:solidFill>
                <a:latin typeface="Calibri"/>
              </a:rPr>
              <a:t>etc</a:t>
            </a:r>
            <a:r>
              <a:rPr lang="en-US" dirty="0">
                <a:solidFill>
                  <a:srgbClr val="000000"/>
                </a:solidFill>
                <a:latin typeface="Calibri"/>
              </a:rPr>
              <a:t>)</a:t>
            </a:r>
          </a:p>
          <a:p>
            <a:pPr marL="192405" indent="-192405"/>
            <a:endParaRPr lang="en-US" dirty="0">
              <a:solidFill>
                <a:srgbClr val="000000"/>
              </a:solidFill>
              <a:latin typeface="Calibri"/>
            </a:endParaRPr>
          </a:p>
          <a:p>
            <a:pPr marL="192405" indent="-192405"/>
            <a:r>
              <a:rPr lang="en-US" dirty="0">
                <a:solidFill>
                  <a:srgbClr val="000000"/>
                </a:solidFill>
                <a:latin typeface="Calibri"/>
              </a:rPr>
              <a:t>Development of GOC </a:t>
            </a:r>
          </a:p>
          <a:p>
            <a:pPr marL="437515" lvl="1" indent="-180340"/>
            <a:r>
              <a:rPr lang="en-US" dirty="0">
                <a:solidFill>
                  <a:srgbClr val="000000"/>
                </a:solidFill>
                <a:latin typeface="Calibri"/>
              </a:rPr>
              <a:t>Initiated as technology clinic, but evolved into clinic for people living with T1D</a:t>
            </a:r>
          </a:p>
          <a:p>
            <a:pPr marL="437515" lvl="1" indent="-180340"/>
            <a:r>
              <a:rPr lang="en-US" dirty="0">
                <a:solidFill>
                  <a:srgbClr val="000000"/>
                </a:solidFill>
                <a:latin typeface="Calibri"/>
              </a:rPr>
              <a:t>Goals:</a:t>
            </a:r>
          </a:p>
          <a:p>
            <a:pPr marL="668020" lvl="2" indent="-153670"/>
            <a:r>
              <a:rPr lang="en-US" dirty="0">
                <a:solidFill>
                  <a:srgbClr val="000000"/>
                </a:solidFill>
                <a:latin typeface="Calibri"/>
              </a:rPr>
              <a:t>Improve glycemic control and management for existing TID clinic patients </a:t>
            </a:r>
          </a:p>
          <a:p>
            <a:pPr marL="437515" lvl="1" indent="-180340"/>
            <a:r>
              <a:rPr lang="en-US" dirty="0">
                <a:solidFill>
                  <a:srgbClr val="000000"/>
                </a:solidFill>
                <a:latin typeface="Calibri"/>
              </a:rPr>
              <a:t>Patients to prioritize</a:t>
            </a:r>
          </a:p>
          <a:p>
            <a:pPr marL="668020" lvl="2" indent="-153670"/>
            <a:r>
              <a:rPr lang="en-US" dirty="0">
                <a:solidFill>
                  <a:srgbClr val="000000"/>
                </a:solidFill>
                <a:latin typeface="Calibri"/>
              </a:rPr>
              <a:t>Those with frequent admissions, particularly recurrent DKA, hypoglycemia</a:t>
            </a:r>
          </a:p>
          <a:p>
            <a:pPr marL="668020" lvl="2" indent="-153670"/>
            <a:r>
              <a:rPr lang="en-US" dirty="0">
                <a:solidFill>
                  <a:srgbClr val="000000"/>
                </a:solidFill>
                <a:latin typeface="Calibri"/>
              </a:rPr>
              <a:t>Those currently using diabetes technology (insulin pumps, continuous glucose monitors)</a:t>
            </a:r>
          </a:p>
          <a:p>
            <a:pPr marL="668020" lvl="2" indent="-153670"/>
            <a:r>
              <a:rPr lang="en-US" dirty="0">
                <a:solidFill>
                  <a:srgbClr val="000000"/>
                </a:solidFill>
                <a:latin typeface="Calibri"/>
              </a:rPr>
              <a:t>Those with significant social obstacles impacting adherence/care</a:t>
            </a:r>
          </a:p>
          <a:p>
            <a:pPr marL="569595" lvl="1" indent="-285750"/>
            <a:r>
              <a:rPr lang="en-US" dirty="0">
                <a:solidFill>
                  <a:srgbClr val="000000"/>
                </a:solidFill>
                <a:latin typeface="Calibri"/>
              </a:rPr>
              <a:t>Multidisciplinary management is key</a:t>
            </a:r>
          </a:p>
          <a:p>
            <a:pPr marL="668020" lvl="2" indent="-153670"/>
            <a:endParaRPr lang="en-US" dirty="0">
              <a:solidFill>
                <a:srgbClr val="000000"/>
              </a:solidFill>
              <a:latin typeface="Calibri"/>
            </a:endParaRPr>
          </a:p>
          <a:p>
            <a:pPr marL="192405" indent="-192405"/>
            <a:endParaRPr lang="en-US" dirty="0">
              <a:solidFill>
                <a:srgbClr val="000000"/>
              </a:solidFill>
              <a:latin typeface="Calibri"/>
            </a:endParaRPr>
          </a:p>
        </p:txBody>
      </p:sp>
    </p:spTree>
    <p:extLst>
      <p:ext uri="{BB962C8B-B14F-4D97-AF65-F5344CB8AC3E}">
        <p14:creationId xmlns:p14="http://schemas.microsoft.com/office/powerpoint/2010/main" val="22271278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29DBD-E216-0F6C-8433-A6210667504E}"/>
              </a:ext>
            </a:extLst>
          </p:cNvPr>
          <p:cNvSpPr>
            <a:spLocks noGrp="1"/>
          </p:cNvSpPr>
          <p:nvPr>
            <p:ph type="title"/>
          </p:nvPr>
        </p:nvSpPr>
        <p:spPr/>
        <p:txBody>
          <a:bodyPr>
            <a:normAutofit/>
          </a:bodyPr>
          <a:lstStyle/>
          <a:p>
            <a:r>
              <a:rPr lang="en-US" sz="2800" b="1" dirty="0">
                <a:latin typeface="Open Sans"/>
              </a:rPr>
              <a:t>Diabetes Clinic vs GOC Appointment Flow </a:t>
            </a:r>
          </a:p>
        </p:txBody>
      </p:sp>
      <p:sp>
        <p:nvSpPr>
          <p:cNvPr id="3" name="Content Placeholder 2">
            <a:extLst>
              <a:ext uri="{FF2B5EF4-FFF2-40B4-BE49-F238E27FC236}">
                <a16:creationId xmlns:a16="http://schemas.microsoft.com/office/drawing/2014/main" id="{5D1E4EB0-6D6B-89F1-3134-CCDC8C970AAD}"/>
              </a:ext>
            </a:extLst>
          </p:cNvPr>
          <p:cNvSpPr>
            <a:spLocks noGrp="1"/>
          </p:cNvSpPr>
          <p:nvPr>
            <p:ph sz="half" idx="1"/>
          </p:nvPr>
        </p:nvSpPr>
        <p:spPr>
          <a:xfrm>
            <a:off x="829129" y="1444625"/>
            <a:ext cx="5181600" cy="4351338"/>
          </a:xfrm>
        </p:spPr>
        <p:txBody>
          <a:bodyPr lIns="45718" tIns="45718" rIns="45718" bIns="45718" anchor="t">
            <a:normAutofit fontScale="92500" lnSpcReduction="20000"/>
          </a:bodyPr>
          <a:lstStyle/>
          <a:p>
            <a:pPr marL="192405" indent="-192405">
              <a:lnSpc>
                <a:spcPct val="150000"/>
              </a:lnSpc>
            </a:pPr>
            <a:r>
              <a:rPr lang="en-US" b="1" dirty="0">
                <a:solidFill>
                  <a:srgbClr val="000000"/>
                </a:solidFill>
                <a:latin typeface="Calibri"/>
              </a:rPr>
              <a:t>Diabetes Clinic</a:t>
            </a:r>
          </a:p>
          <a:p>
            <a:pPr marL="437515" lvl="1" indent="-180340">
              <a:lnSpc>
                <a:spcPct val="150000"/>
              </a:lnSpc>
            </a:pPr>
            <a:r>
              <a:rPr lang="en-US" dirty="0">
                <a:solidFill>
                  <a:srgbClr val="000000"/>
                </a:solidFill>
                <a:latin typeface="Calibri"/>
              </a:rPr>
              <a:t>Patients seen by MD for medical visit </a:t>
            </a:r>
          </a:p>
          <a:p>
            <a:pPr marL="257175" lvl="1" indent="0">
              <a:lnSpc>
                <a:spcPct val="150000"/>
              </a:lnSpc>
              <a:buNone/>
            </a:pPr>
            <a:r>
              <a:rPr lang="en-US" dirty="0">
                <a:solidFill>
                  <a:srgbClr val="000000"/>
                </a:solidFill>
                <a:latin typeface="Calibri"/>
              </a:rPr>
              <a:t>  </a:t>
            </a:r>
            <a:r>
              <a:rPr lang="en-US" dirty="0">
                <a:solidFill>
                  <a:schemeClr val="bg1">
                    <a:lumMod val="60000"/>
                    <a:lumOff val="40000"/>
                  </a:schemeClr>
                </a:solidFill>
                <a:latin typeface="Calibri"/>
              </a:rPr>
              <a:t> </a:t>
            </a:r>
            <a:r>
              <a:rPr lang="en-US" b="1" dirty="0">
                <a:solidFill>
                  <a:schemeClr val="bg1">
                    <a:lumMod val="60000"/>
                    <a:lumOff val="40000"/>
                  </a:schemeClr>
                </a:solidFill>
                <a:latin typeface="Calibri"/>
              </a:rPr>
              <a:t>(30-minute appointments)</a:t>
            </a:r>
          </a:p>
          <a:p>
            <a:pPr marL="437515" lvl="1" indent="-180340">
              <a:lnSpc>
                <a:spcPct val="150000"/>
              </a:lnSpc>
            </a:pPr>
            <a:r>
              <a:rPr lang="en-US" dirty="0">
                <a:solidFill>
                  <a:srgbClr val="000000"/>
                </a:solidFill>
                <a:latin typeface="Calibri"/>
              </a:rPr>
              <a:t>Discharged by RN to go over medication changes, medication teaching, and other relevant diabetes education</a:t>
            </a:r>
          </a:p>
          <a:p>
            <a:pPr marL="437515" lvl="1" indent="-180340">
              <a:lnSpc>
                <a:spcPct val="150000"/>
              </a:lnSpc>
            </a:pPr>
            <a:r>
              <a:rPr lang="en-US" dirty="0">
                <a:solidFill>
                  <a:srgbClr val="000000"/>
                </a:solidFill>
                <a:latin typeface="Calibri"/>
              </a:rPr>
              <a:t>Patients assessed for other provider referrals. Usually do not see other providers on same day of their visit</a:t>
            </a:r>
          </a:p>
          <a:p>
            <a:pPr marL="437515" lvl="1" indent="-180340">
              <a:lnSpc>
                <a:spcPct val="150000"/>
              </a:lnSpc>
            </a:pPr>
            <a:r>
              <a:rPr lang="en-US" dirty="0">
                <a:solidFill>
                  <a:srgbClr val="000000"/>
                </a:solidFill>
                <a:latin typeface="Calibri"/>
              </a:rPr>
              <a:t>Medication Access Coordinator</a:t>
            </a:r>
          </a:p>
        </p:txBody>
      </p:sp>
      <p:sp>
        <p:nvSpPr>
          <p:cNvPr id="4" name="Content Placeholder 3">
            <a:extLst>
              <a:ext uri="{FF2B5EF4-FFF2-40B4-BE49-F238E27FC236}">
                <a16:creationId xmlns:a16="http://schemas.microsoft.com/office/drawing/2014/main" id="{84EBAD46-29A4-DEFE-0B62-B0933BC50C12}"/>
              </a:ext>
            </a:extLst>
          </p:cNvPr>
          <p:cNvSpPr>
            <a:spLocks noGrp="1"/>
          </p:cNvSpPr>
          <p:nvPr>
            <p:ph sz="half" idx="2"/>
          </p:nvPr>
        </p:nvSpPr>
        <p:spPr>
          <a:xfrm>
            <a:off x="6467269" y="1445120"/>
            <a:ext cx="5181600" cy="4351338"/>
          </a:xfrm>
        </p:spPr>
        <p:txBody>
          <a:bodyPr lIns="45718" tIns="45718" rIns="45718" bIns="45718" anchor="t">
            <a:normAutofit fontScale="92500" lnSpcReduction="20000"/>
          </a:bodyPr>
          <a:lstStyle/>
          <a:p>
            <a:pPr marL="192405" indent="-192405">
              <a:lnSpc>
                <a:spcPct val="150000"/>
              </a:lnSpc>
            </a:pPr>
            <a:r>
              <a:rPr lang="en-US" b="1" dirty="0">
                <a:solidFill>
                  <a:srgbClr val="000000"/>
                </a:solidFill>
                <a:latin typeface="Calibri"/>
              </a:rPr>
              <a:t>GOC</a:t>
            </a:r>
          </a:p>
          <a:p>
            <a:pPr marL="437515" lvl="1" indent="-180340">
              <a:lnSpc>
                <a:spcPct val="150000"/>
              </a:lnSpc>
            </a:pPr>
            <a:r>
              <a:rPr lang="en-US" dirty="0">
                <a:solidFill>
                  <a:srgbClr val="000000"/>
                </a:solidFill>
                <a:latin typeface="Calibri"/>
              </a:rPr>
              <a:t>Patient already established in diabetes center</a:t>
            </a:r>
          </a:p>
          <a:p>
            <a:pPr marL="437515" lvl="1" indent="-180340">
              <a:lnSpc>
                <a:spcPct val="150000"/>
              </a:lnSpc>
            </a:pPr>
            <a:r>
              <a:rPr lang="en-US" dirty="0">
                <a:solidFill>
                  <a:srgbClr val="000000"/>
                </a:solidFill>
                <a:latin typeface="Calibri"/>
              </a:rPr>
              <a:t>See MD/PharmD/RD/CDCES/Social Worker/Medication Access Coordinator- interdisciplinary approach to care </a:t>
            </a:r>
          </a:p>
          <a:p>
            <a:pPr marL="257175" lvl="1" indent="0">
              <a:lnSpc>
                <a:spcPct val="150000"/>
              </a:lnSpc>
              <a:buNone/>
            </a:pPr>
            <a:r>
              <a:rPr lang="en-US" dirty="0">
                <a:solidFill>
                  <a:srgbClr val="000000"/>
                </a:solidFill>
                <a:latin typeface="Calibri"/>
              </a:rPr>
              <a:t>   </a:t>
            </a:r>
            <a:r>
              <a:rPr lang="en-US" b="1" dirty="0">
                <a:solidFill>
                  <a:schemeClr val="bg1">
                    <a:lumMod val="60000"/>
                    <a:lumOff val="40000"/>
                  </a:schemeClr>
                </a:solidFill>
                <a:latin typeface="Calibri"/>
              </a:rPr>
              <a:t>(60 to 90-minute appointments)</a:t>
            </a:r>
          </a:p>
          <a:p>
            <a:pPr marL="437515" lvl="1" indent="-180340">
              <a:lnSpc>
                <a:spcPct val="150000"/>
              </a:lnSpc>
            </a:pPr>
            <a:r>
              <a:rPr lang="en-US" dirty="0">
                <a:solidFill>
                  <a:srgbClr val="000000"/>
                </a:solidFill>
                <a:latin typeface="Calibri"/>
              </a:rPr>
              <a:t>Follow up in GOC tailored to patient needs</a:t>
            </a:r>
          </a:p>
          <a:p>
            <a:pPr marL="668020" lvl="2" indent="-153670">
              <a:lnSpc>
                <a:spcPct val="150000"/>
              </a:lnSpc>
            </a:pPr>
            <a:r>
              <a:rPr lang="en-US" dirty="0">
                <a:solidFill>
                  <a:srgbClr val="000000"/>
                </a:solidFill>
                <a:latin typeface="Calibri"/>
              </a:rPr>
              <a:t> Carb counting</a:t>
            </a:r>
            <a:endParaRPr lang="en-US" dirty="0"/>
          </a:p>
          <a:p>
            <a:pPr marL="668020" lvl="2" indent="-153670">
              <a:lnSpc>
                <a:spcPct val="150000"/>
              </a:lnSpc>
            </a:pPr>
            <a:r>
              <a:rPr lang="en-US" dirty="0">
                <a:solidFill>
                  <a:srgbClr val="000000"/>
                </a:solidFill>
                <a:latin typeface="Calibri"/>
              </a:rPr>
              <a:t>Medication management</a:t>
            </a:r>
            <a:endParaRPr lang="en-US" dirty="0"/>
          </a:p>
          <a:p>
            <a:pPr marL="668020" lvl="2" indent="-153670">
              <a:lnSpc>
                <a:spcPct val="150000"/>
              </a:lnSpc>
            </a:pPr>
            <a:r>
              <a:rPr lang="en-US" dirty="0">
                <a:solidFill>
                  <a:srgbClr val="000000"/>
                </a:solidFill>
                <a:latin typeface="Calibri"/>
              </a:rPr>
              <a:t>Insulin pump education/management</a:t>
            </a:r>
            <a:endParaRPr lang="en-US" dirty="0"/>
          </a:p>
          <a:p>
            <a:pPr marL="668020" lvl="2" indent="-153670">
              <a:lnSpc>
                <a:spcPct val="150000"/>
              </a:lnSpc>
            </a:pPr>
            <a:r>
              <a:rPr lang="en-US" dirty="0">
                <a:solidFill>
                  <a:srgbClr val="000000"/>
                </a:solidFill>
                <a:latin typeface="Calibri"/>
              </a:rPr>
              <a:t>CGM education</a:t>
            </a:r>
          </a:p>
          <a:p>
            <a:pPr marL="437515" lvl="1" indent="-180340">
              <a:lnSpc>
                <a:spcPct val="150000"/>
              </a:lnSpc>
            </a:pPr>
            <a:endParaRPr lang="en-US" dirty="0">
              <a:solidFill>
                <a:srgbClr val="000000"/>
              </a:solidFill>
              <a:latin typeface="Calibri"/>
            </a:endParaRPr>
          </a:p>
          <a:p>
            <a:pPr marL="437515" lvl="1" indent="-180340">
              <a:lnSpc>
                <a:spcPct val="150000"/>
              </a:lnSpc>
            </a:pPr>
            <a:endParaRPr lang="en-US" dirty="0">
              <a:solidFill>
                <a:srgbClr val="000000"/>
              </a:solidFill>
              <a:latin typeface="Calibri"/>
            </a:endParaRPr>
          </a:p>
        </p:txBody>
      </p:sp>
    </p:spTree>
    <p:extLst>
      <p:ext uri="{BB962C8B-B14F-4D97-AF65-F5344CB8AC3E}">
        <p14:creationId xmlns:p14="http://schemas.microsoft.com/office/powerpoint/2010/main" val="7013656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hart, line chart&#10;&#10;Description automatically generated">
            <a:extLst>
              <a:ext uri="{FF2B5EF4-FFF2-40B4-BE49-F238E27FC236}">
                <a16:creationId xmlns:a16="http://schemas.microsoft.com/office/drawing/2014/main" id="{D7E8706A-D763-EE23-2ECA-C52C822E4961}"/>
              </a:ext>
            </a:extLst>
          </p:cNvPr>
          <p:cNvPicPr>
            <a:picLocks noChangeAspect="1"/>
          </p:cNvPicPr>
          <p:nvPr/>
        </p:nvPicPr>
        <p:blipFill rotWithShape="1">
          <a:blip r:embed="rId3"/>
          <a:srcRect t="23894" r="114"/>
          <a:stretch/>
        </p:blipFill>
        <p:spPr>
          <a:xfrm>
            <a:off x="316654" y="1150709"/>
            <a:ext cx="11560638" cy="4557192"/>
          </a:xfrm>
          <a:prstGeom prst="rect">
            <a:avLst/>
          </a:prstGeom>
        </p:spPr>
      </p:pic>
      <p:sp>
        <p:nvSpPr>
          <p:cNvPr id="2" name="Title 1">
            <a:extLst>
              <a:ext uri="{FF2B5EF4-FFF2-40B4-BE49-F238E27FC236}">
                <a16:creationId xmlns:a16="http://schemas.microsoft.com/office/drawing/2014/main" id="{F925BEDB-5567-CB71-305D-CC58D9321BD2}"/>
              </a:ext>
            </a:extLst>
          </p:cNvPr>
          <p:cNvSpPr>
            <a:spLocks noGrp="1"/>
          </p:cNvSpPr>
          <p:nvPr>
            <p:ph type="title"/>
          </p:nvPr>
        </p:nvSpPr>
        <p:spPr>
          <a:xfrm>
            <a:off x="809172" y="153688"/>
            <a:ext cx="9541935" cy="1143001"/>
          </a:xfrm>
        </p:spPr>
        <p:txBody>
          <a:bodyPr>
            <a:normAutofit/>
          </a:bodyPr>
          <a:lstStyle/>
          <a:p>
            <a:r>
              <a:rPr lang="en-US" sz="2800" b="1" dirty="0">
                <a:latin typeface="Open Sans"/>
              </a:rPr>
              <a:t>CGM Use Over One Year</a:t>
            </a:r>
          </a:p>
        </p:txBody>
      </p:sp>
      <p:cxnSp>
        <p:nvCxnSpPr>
          <p:cNvPr id="4" name="Straight Arrow Connector 3">
            <a:extLst>
              <a:ext uri="{FF2B5EF4-FFF2-40B4-BE49-F238E27FC236}">
                <a16:creationId xmlns:a16="http://schemas.microsoft.com/office/drawing/2014/main" id="{94688F97-976F-FB63-7269-4C7166302234}"/>
              </a:ext>
            </a:extLst>
          </p:cNvPr>
          <p:cNvCxnSpPr/>
          <p:nvPr/>
        </p:nvCxnSpPr>
        <p:spPr>
          <a:xfrm flipH="1">
            <a:off x="461471" y="2970376"/>
            <a:ext cx="485800" cy="525218"/>
          </a:xfrm>
          <a:prstGeom prst="straightConnector1">
            <a:avLst/>
          </a:prstGeom>
          <a:noFill/>
          <a:ln w="57150" cap="flat">
            <a:solidFill>
              <a:schemeClr val="accent3"/>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7" name="Straight Arrow Connector 6">
            <a:extLst>
              <a:ext uri="{FF2B5EF4-FFF2-40B4-BE49-F238E27FC236}">
                <a16:creationId xmlns:a16="http://schemas.microsoft.com/office/drawing/2014/main" id="{4DA63A00-2E08-A7AC-5996-B684E75A435B}"/>
              </a:ext>
            </a:extLst>
          </p:cNvPr>
          <p:cNvCxnSpPr>
            <a:cxnSpLocks/>
          </p:cNvCxnSpPr>
          <p:nvPr/>
        </p:nvCxnSpPr>
        <p:spPr>
          <a:xfrm>
            <a:off x="8735180" y="3104846"/>
            <a:ext cx="7258" cy="769257"/>
          </a:xfrm>
          <a:prstGeom prst="straightConnector1">
            <a:avLst/>
          </a:prstGeom>
          <a:noFill/>
          <a:ln w="57150" cap="flat">
            <a:solidFill>
              <a:schemeClr val="accent3"/>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cxnSp>
        <p:nvCxnSpPr>
          <p:cNvPr id="8" name="Straight Arrow Connector 7">
            <a:extLst>
              <a:ext uri="{FF2B5EF4-FFF2-40B4-BE49-F238E27FC236}">
                <a16:creationId xmlns:a16="http://schemas.microsoft.com/office/drawing/2014/main" id="{FA74A15C-2E8D-5B5B-94A5-0DDA69D1DE2D}"/>
              </a:ext>
            </a:extLst>
          </p:cNvPr>
          <p:cNvCxnSpPr>
            <a:cxnSpLocks/>
          </p:cNvCxnSpPr>
          <p:nvPr/>
        </p:nvCxnSpPr>
        <p:spPr>
          <a:xfrm>
            <a:off x="5638799" y="2669418"/>
            <a:ext cx="7258" cy="1277256"/>
          </a:xfrm>
          <a:prstGeom prst="straightConnector1">
            <a:avLst/>
          </a:prstGeom>
          <a:noFill/>
          <a:ln w="57150" cap="flat">
            <a:solidFill>
              <a:schemeClr val="accent3"/>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9" name="TextBox 8">
            <a:extLst>
              <a:ext uri="{FF2B5EF4-FFF2-40B4-BE49-F238E27FC236}">
                <a16:creationId xmlns:a16="http://schemas.microsoft.com/office/drawing/2014/main" id="{A8E82EC6-99DA-0BB5-E94D-E119EB3C1753}"/>
              </a:ext>
            </a:extLst>
          </p:cNvPr>
          <p:cNvSpPr txBox="1"/>
          <p:nvPr/>
        </p:nvSpPr>
        <p:spPr>
          <a:xfrm>
            <a:off x="436780" y="2304745"/>
            <a:ext cx="1279677"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Open Sans"/>
                <a:cs typeface="Calibri"/>
                <a:sym typeface="Avenir Heavy"/>
              </a:rPr>
              <a:t>Start of GOC- 2019 </a:t>
            </a:r>
            <a:endParaRPr kumimoji="0" lang="en-US" sz="1600" b="0" i="0" u="none" strike="noStrike" kern="1200" cap="none" spc="0" normalizeH="0" baseline="0" noProof="0">
              <a:ln>
                <a:noFill/>
              </a:ln>
              <a:solidFill>
                <a:srgbClr val="000000"/>
              </a:solidFill>
              <a:effectLst/>
              <a:uLnTx/>
              <a:uFillTx/>
              <a:latin typeface="Open Sans"/>
              <a:cs typeface="Calibri"/>
            </a:endParaRPr>
          </a:p>
        </p:txBody>
      </p:sp>
      <p:sp>
        <p:nvSpPr>
          <p:cNvPr id="10" name="TextBox 9">
            <a:extLst>
              <a:ext uri="{FF2B5EF4-FFF2-40B4-BE49-F238E27FC236}">
                <a16:creationId xmlns:a16="http://schemas.microsoft.com/office/drawing/2014/main" id="{5ADA8D26-EDE3-B12C-9E74-3F6A10DBDC9E}"/>
              </a:ext>
            </a:extLst>
          </p:cNvPr>
          <p:cNvSpPr txBox="1"/>
          <p:nvPr/>
        </p:nvSpPr>
        <p:spPr>
          <a:xfrm>
            <a:off x="4911575" y="2043328"/>
            <a:ext cx="2247298"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Open Sans"/>
                <a:cs typeface="Calibri"/>
                <a:sym typeface="Avenir Heavy"/>
              </a:rPr>
              <a:t>Alisha/Tiara helping with CGM paperwork</a:t>
            </a:r>
            <a:endParaRPr kumimoji="0" lang="en-US" sz="1800" b="0" i="0" u="none" strike="noStrike" kern="1200" cap="none" spc="0" normalizeH="0" baseline="0" noProof="0" dirty="0">
              <a:ln>
                <a:noFill/>
              </a:ln>
              <a:solidFill>
                <a:srgbClr val="696F70"/>
              </a:solidFill>
              <a:effectLst/>
              <a:uLnTx/>
              <a:uFillTx/>
              <a:latin typeface="Calibri"/>
              <a:cs typeface="Calibri"/>
            </a:endParaRPr>
          </a:p>
        </p:txBody>
      </p:sp>
      <p:sp>
        <p:nvSpPr>
          <p:cNvPr id="11" name="TextBox 10">
            <a:extLst>
              <a:ext uri="{FF2B5EF4-FFF2-40B4-BE49-F238E27FC236}">
                <a16:creationId xmlns:a16="http://schemas.microsoft.com/office/drawing/2014/main" id="{DEE4CC6B-27CD-538A-D049-BFB0A77278A7}"/>
              </a:ext>
            </a:extLst>
          </p:cNvPr>
          <p:cNvSpPr txBox="1"/>
          <p:nvPr/>
        </p:nvSpPr>
        <p:spPr>
          <a:xfrm>
            <a:off x="7991154" y="2238294"/>
            <a:ext cx="1636896"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Open Sans"/>
                <a:cs typeface="Calibri"/>
                <a:sym typeface="Avenir Heavy"/>
              </a:rPr>
              <a:t>Began using </a:t>
            </a:r>
            <a:endParaRPr kumimoji="0" lang="en-US" sz="1600" b="0" i="0" u="none" strike="noStrike" kern="1200" cap="none" spc="0" normalizeH="0" baseline="0" noProof="0" dirty="0">
              <a:ln>
                <a:noFill/>
              </a:ln>
              <a:solidFill>
                <a:srgbClr val="000000"/>
              </a:solidFill>
              <a:effectLst/>
              <a:uLnTx/>
              <a:uFillTx/>
              <a:latin typeface="Open San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Open Sans"/>
                <a:cs typeface="Calibri"/>
                <a:sym typeface="Avenir Heavy"/>
              </a:rPr>
              <a:t>parachute for CGM orders</a:t>
            </a:r>
            <a:endParaRPr kumimoji="0" lang="en-US" sz="1600" b="0" i="0" u="none" strike="noStrike" kern="1200" cap="none" spc="0" normalizeH="0" baseline="0" noProof="0" dirty="0">
              <a:ln>
                <a:noFill/>
              </a:ln>
              <a:solidFill>
                <a:srgbClr val="000000"/>
              </a:solidFill>
              <a:effectLst/>
              <a:uLnTx/>
              <a:uFillTx/>
              <a:latin typeface="Open Sans"/>
              <a:cs typeface="Calibri"/>
            </a:endParaRPr>
          </a:p>
        </p:txBody>
      </p:sp>
      <p:sp>
        <p:nvSpPr>
          <p:cNvPr id="5" name="TextBox 4">
            <a:extLst>
              <a:ext uri="{FF2B5EF4-FFF2-40B4-BE49-F238E27FC236}">
                <a16:creationId xmlns:a16="http://schemas.microsoft.com/office/drawing/2014/main" id="{AA6637E7-5330-67D0-2202-72A77AE6408E}"/>
              </a:ext>
            </a:extLst>
          </p:cNvPr>
          <p:cNvSpPr txBox="1"/>
          <p:nvPr/>
        </p:nvSpPr>
        <p:spPr>
          <a:xfrm>
            <a:off x="2092903" y="2689349"/>
            <a:ext cx="1981942"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venir Heavy"/>
                <a:cs typeface="Calibri"/>
                <a:sym typeface="Avenir Heavy"/>
              </a:rPr>
              <a:t>Average from July 2020 to March 2021- 27.1%</a:t>
            </a:r>
            <a:endParaRPr kumimoji="0" lang="en-US" sz="2400" b="1" i="0" u="none" strike="noStrike" kern="1200" cap="none" spc="0" normalizeH="0" baseline="0" noProof="0" dirty="0">
              <a:ln>
                <a:noFill/>
              </a:ln>
              <a:solidFill>
                <a:srgbClr val="C00000"/>
              </a:solidFill>
              <a:effectLst/>
              <a:uLnTx/>
              <a:uFillTx/>
              <a:latin typeface="Calibri"/>
              <a:cs typeface="Calibri"/>
            </a:endParaRPr>
          </a:p>
        </p:txBody>
      </p:sp>
      <p:sp>
        <p:nvSpPr>
          <p:cNvPr id="6" name="TextBox 5">
            <a:extLst>
              <a:ext uri="{FF2B5EF4-FFF2-40B4-BE49-F238E27FC236}">
                <a16:creationId xmlns:a16="http://schemas.microsoft.com/office/drawing/2014/main" id="{89B004F6-7520-9C3C-5635-3CD973CF286E}"/>
              </a:ext>
            </a:extLst>
          </p:cNvPr>
          <p:cNvSpPr txBox="1"/>
          <p:nvPr/>
        </p:nvSpPr>
        <p:spPr>
          <a:xfrm>
            <a:off x="3574622" y="3232984"/>
            <a:ext cx="2187115"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venir Heavy"/>
                <a:cs typeface="Calibri"/>
                <a:sym typeface="Avenir Heavy"/>
              </a:rPr>
              <a:t>Average from April 2021 to October 2021- 29%</a:t>
            </a:r>
            <a:endParaRPr kumimoji="0" lang="en-US" sz="2400" b="1" i="0" u="none" strike="noStrike" kern="1200" cap="none" spc="0" normalizeH="0" baseline="0" noProof="0" dirty="0">
              <a:ln>
                <a:noFill/>
              </a:ln>
              <a:solidFill>
                <a:srgbClr val="C00000"/>
              </a:solidFill>
              <a:effectLst/>
              <a:uLnTx/>
              <a:uFillTx/>
              <a:latin typeface="Calibri"/>
              <a:cs typeface="Calibri"/>
            </a:endParaRPr>
          </a:p>
        </p:txBody>
      </p:sp>
      <p:sp>
        <p:nvSpPr>
          <p:cNvPr id="12" name="TextBox 11">
            <a:extLst>
              <a:ext uri="{FF2B5EF4-FFF2-40B4-BE49-F238E27FC236}">
                <a16:creationId xmlns:a16="http://schemas.microsoft.com/office/drawing/2014/main" id="{EDAAAE55-0144-8036-9A1E-1A234A940B10}"/>
              </a:ext>
            </a:extLst>
          </p:cNvPr>
          <p:cNvSpPr txBox="1"/>
          <p:nvPr/>
        </p:nvSpPr>
        <p:spPr>
          <a:xfrm>
            <a:off x="6304214" y="2817488"/>
            <a:ext cx="1837631"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venir Heavy"/>
                <a:cs typeface="Calibri"/>
                <a:sym typeface="Avenir Heavy"/>
              </a:rPr>
              <a:t>Average from Nov 2021 to April 2022- 41.4%</a:t>
            </a:r>
            <a:endParaRPr kumimoji="0" lang="en-US" sz="2400" b="1" i="0" u="none" strike="noStrike" kern="1200" cap="none" spc="0" normalizeH="0" baseline="0" noProof="0" dirty="0">
              <a:ln>
                <a:noFill/>
              </a:ln>
              <a:solidFill>
                <a:srgbClr val="C00000"/>
              </a:solidFill>
              <a:effectLst/>
              <a:uLnTx/>
              <a:uFillTx/>
              <a:latin typeface="Calibri"/>
              <a:cs typeface="Calibri"/>
            </a:endParaRPr>
          </a:p>
        </p:txBody>
      </p:sp>
      <p:cxnSp>
        <p:nvCxnSpPr>
          <p:cNvPr id="13" name="Straight Arrow Connector 12">
            <a:extLst>
              <a:ext uri="{FF2B5EF4-FFF2-40B4-BE49-F238E27FC236}">
                <a16:creationId xmlns:a16="http://schemas.microsoft.com/office/drawing/2014/main" id="{AF3A9527-B696-AB4E-AAF9-791AC38400D2}"/>
              </a:ext>
            </a:extLst>
          </p:cNvPr>
          <p:cNvCxnSpPr>
            <a:cxnSpLocks/>
          </p:cNvCxnSpPr>
          <p:nvPr/>
        </p:nvCxnSpPr>
        <p:spPr>
          <a:xfrm>
            <a:off x="2015572" y="2586095"/>
            <a:ext cx="0" cy="1662348"/>
          </a:xfrm>
          <a:prstGeom prst="straightConnector1">
            <a:avLst/>
          </a:prstGeom>
          <a:noFill/>
          <a:ln w="57150" cap="flat">
            <a:solidFill>
              <a:schemeClr val="accent3"/>
            </a:solidFill>
            <a:prstDash val="solid"/>
            <a:round/>
            <a:tailEnd type="triangle"/>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
        <p:nvSpPr>
          <p:cNvPr id="15" name="TextBox 14">
            <a:extLst>
              <a:ext uri="{FF2B5EF4-FFF2-40B4-BE49-F238E27FC236}">
                <a16:creationId xmlns:a16="http://schemas.microsoft.com/office/drawing/2014/main" id="{F09E8B90-E3EB-174F-F125-0FF1CCCA13CC}"/>
              </a:ext>
            </a:extLst>
          </p:cNvPr>
          <p:cNvSpPr txBox="1"/>
          <p:nvPr/>
        </p:nvSpPr>
        <p:spPr>
          <a:xfrm>
            <a:off x="1656008" y="2001324"/>
            <a:ext cx="1279677"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Open Sans"/>
                <a:cs typeface="Calibri"/>
                <a:sym typeface="Avenir Heavy"/>
              </a:rPr>
              <a:t>Abbott Samples</a:t>
            </a:r>
            <a:endParaRPr kumimoji="0" lang="en-US" sz="1800" b="0" i="0" u="none" strike="noStrike" kern="1200" cap="none" spc="0" normalizeH="0" baseline="0" noProof="0" dirty="0">
              <a:ln>
                <a:noFill/>
              </a:ln>
              <a:solidFill>
                <a:srgbClr val="696F70"/>
              </a:solidFill>
              <a:effectLst/>
              <a:uLnTx/>
              <a:uFillTx/>
              <a:latin typeface="Calibri"/>
              <a:cs typeface="Calibri"/>
            </a:endParaRPr>
          </a:p>
        </p:txBody>
      </p:sp>
    </p:spTree>
    <p:extLst>
      <p:ext uri="{BB962C8B-B14F-4D97-AF65-F5344CB8AC3E}">
        <p14:creationId xmlns:p14="http://schemas.microsoft.com/office/powerpoint/2010/main" val="91329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5" grpId="0"/>
      <p:bldP spid="6" grpId="0"/>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Boston Medical Center » Center for Research to Evaluate &amp; Eliminate Dental  Disparities | Boston University">
            <a:extLst>
              <a:ext uri="{FF2B5EF4-FFF2-40B4-BE49-F238E27FC236}">
                <a16:creationId xmlns:a16="http://schemas.microsoft.com/office/drawing/2014/main" id="{06464456-5E15-432A-BEE2-14DC3AAD68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48" b="19734"/>
          <a:stretch/>
        </p:blipFill>
        <p:spPr bwMode="auto">
          <a:xfrm>
            <a:off x="9791055" y="2920248"/>
            <a:ext cx="2129000" cy="93934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07975" y="175005"/>
            <a:ext cx="10972800" cy="457200"/>
          </a:xfrm>
          <a:ln w="12700">
            <a:miter lim="400000"/>
          </a:ln>
        </p:spPr>
        <p:txBody>
          <a:bodyPr lIns="45718" tIns="45718" rIns="45718" bIns="45718" anchor="ctr">
            <a:noAutofit/>
          </a:bodyPr>
          <a:lstStyle/>
          <a:p>
            <a:pPr>
              <a:lnSpc>
                <a:spcPct val="90000"/>
              </a:lnSpc>
            </a:pPr>
            <a:r>
              <a:rPr lang="en-US" sz="2400" dirty="0"/>
              <a:t>18 adult clinics – caring for 26,000+ patients with T1D</a:t>
            </a:r>
          </a:p>
        </p:txBody>
      </p:sp>
      <p:sp>
        <p:nvSpPr>
          <p:cNvPr id="5" name="AutoShape 4" descr="Image result for lucile packard children's hospital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696F70"/>
              </a:solidFill>
              <a:effectLst/>
              <a:uLnTx/>
              <a:uFillTx/>
              <a:latin typeface="Montserrat SemiBold" panose="00000700000000000000" pitchFamily="2" charset="0"/>
              <a:cs typeface="Hind Bold"/>
              <a:sym typeface="Hind Bold"/>
            </a:endParaRPr>
          </a:p>
        </p:txBody>
      </p:sp>
      <p:sp>
        <p:nvSpPr>
          <p:cNvPr id="6" name="AutoShape 6" descr="Image result for lucile packard children's hospital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696F70"/>
              </a:solidFill>
              <a:effectLst/>
              <a:uLnTx/>
              <a:uFillTx/>
              <a:latin typeface="Montserrat SemiBold" panose="00000700000000000000" pitchFamily="2" charset="0"/>
              <a:cs typeface="Hind Bold"/>
              <a:sym typeface="Hind Bold"/>
            </a:endParaRPr>
          </a:p>
        </p:txBody>
      </p:sp>
      <p:pic>
        <p:nvPicPr>
          <p:cNvPr id="1034" name="Picture 10" descr="http://www.coloradokidswithdiabetes.org/wp-content/uploads/2019/11/Centered-color-no-childrens-300x269.jpg"/>
          <p:cNvPicPr>
            <a:picLocks noChangeAspect="1" noChangeArrowheads="1"/>
          </p:cNvPicPr>
          <p:nvPr/>
        </p:nvPicPr>
        <p:blipFill rotWithShape="1">
          <a:blip r:embed="rId4">
            <a:extLst>
              <a:ext uri="{28A0092B-C50C-407E-A947-70E740481C1C}">
                <a14:useLocalDpi xmlns:a14="http://schemas.microsoft.com/office/drawing/2010/main" val="0"/>
              </a:ext>
            </a:extLst>
          </a:blip>
          <a:srcRect t="-3" r="-2147" b="-1385"/>
          <a:stretch/>
        </p:blipFill>
        <p:spPr bwMode="auto">
          <a:xfrm>
            <a:off x="691550" y="922018"/>
            <a:ext cx="1371864" cy="122096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n74df333l0p11ftok3gpzqtz-wpengine.netdna-ssl.com/wp-content/uploads/2017/11/penn-medicine-logo-300x9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853" y="2485814"/>
            <a:ext cx="2236468" cy="74295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Upstate Medical University"/>
          <p:cNvPicPr>
            <a:picLocks noChangeAspect="1" noChangeArrowheads="1"/>
          </p:cNvPicPr>
          <p:nvPr/>
        </p:nvPicPr>
        <p:blipFill rotWithShape="1">
          <a:blip r:embed="rId6">
            <a:extLst>
              <a:ext uri="{28A0092B-C50C-407E-A947-70E740481C1C}">
                <a14:useLocalDpi xmlns:a14="http://schemas.microsoft.com/office/drawing/2010/main" val="0"/>
              </a:ext>
            </a:extLst>
          </a:blip>
          <a:srcRect r="-4097" b="16440"/>
          <a:stretch/>
        </p:blipFill>
        <p:spPr bwMode="auto">
          <a:xfrm>
            <a:off x="519428" y="4280851"/>
            <a:ext cx="2637454" cy="107670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Image result for stanford medicine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750" y="3575836"/>
            <a:ext cx="2236571" cy="62323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wayne state university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56882" y="2179532"/>
            <a:ext cx="1975199" cy="10923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YU Langone Health Expands Ambulatory Care Network on Long Island">
            <a:extLst>
              <a:ext uri="{FF2B5EF4-FFF2-40B4-BE49-F238E27FC236}">
                <a16:creationId xmlns:a16="http://schemas.microsoft.com/office/drawing/2014/main" id="{C985B93E-C91F-403D-A5C4-FE7254F77B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76955" y="4153066"/>
            <a:ext cx="1943100" cy="10806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University of Miami Health System - Home | Facebook">
            <a:extLst>
              <a:ext uri="{FF2B5EF4-FFF2-40B4-BE49-F238E27FC236}">
                <a16:creationId xmlns:a16="http://schemas.microsoft.com/office/drawing/2014/main" id="{7C73CD6D-06BB-4782-8E35-D0DA4A6FA0D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9627" r="-1601" b="28701"/>
          <a:stretch/>
        </p:blipFill>
        <p:spPr bwMode="auto">
          <a:xfrm>
            <a:off x="7130678" y="3938745"/>
            <a:ext cx="2177438" cy="89308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Grady Memorial Hospital Deploys RTLS | Press Releases">
            <a:extLst>
              <a:ext uri="{FF2B5EF4-FFF2-40B4-BE49-F238E27FC236}">
                <a16:creationId xmlns:a16="http://schemas.microsoft.com/office/drawing/2014/main" id="{AAFCCC7B-517E-417E-8790-26541107386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301" r="14648" b="15976"/>
          <a:stretch/>
        </p:blipFill>
        <p:spPr bwMode="auto">
          <a:xfrm>
            <a:off x="3466787" y="3606223"/>
            <a:ext cx="2653995" cy="93934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UCSF Health | UCSF Brand Identity">
            <a:extLst>
              <a:ext uri="{FF2B5EF4-FFF2-40B4-BE49-F238E27FC236}">
                <a16:creationId xmlns:a16="http://schemas.microsoft.com/office/drawing/2014/main" id="{14B0A116-1F23-413F-A204-7B76175094F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9168" t="37460" r="19492" b="41001"/>
          <a:stretch/>
        </p:blipFill>
        <p:spPr bwMode="auto">
          <a:xfrm>
            <a:off x="9108589" y="2309662"/>
            <a:ext cx="2323031" cy="6173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ontefiore, Einstein Test New Drug Combo To Conquer COVID-19 - Contract  Pharma">
            <a:extLst>
              <a:ext uri="{FF2B5EF4-FFF2-40B4-BE49-F238E27FC236}">
                <a16:creationId xmlns:a16="http://schemas.microsoft.com/office/drawing/2014/main" id="{0EFF2FD4-D1DA-4820-A374-1D0D43A947B1}"/>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053" t="9150" r="9480" b="4390"/>
          <a:stretch/>
        </p:blipFill>
        <p:spPr bwMode="auto">
          <a:xfrm>
            <a:off x="8964136" y="846304"/>
            <a:ext cx="2611939" cy="14947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ount Sinai Health System Launches Telehealth Pilot Projects">
            <a:extLst>
              <a:ext uri="{FF2B5EF4-FFF2-40B4-BE49-F238E27FC236}">
                <a16:creationId xmlns:a16="http://schemas.microsoft.com/office/drawing/2014/main" id="{72655210-7972-4DA7-8377-2AEA47B9E65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99251" y="2578134"/>
            <a:ext cx="2291620" cy="107670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F7F93B2-FBD4-4B52-BC6C-6063A92EB4D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7975" y="5652546"/>
            <a:ext cx="3091740" cy="8308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9A96664-F9C0-4B8A-B19C-51657BBE9CD1}"/>
              </a:ext>
            </a:extLst>
          </p:cNvPr>
          <p:cNvPicPr>
            <a:picLocks noChangeAspect="1"/>
          </p:cNvPicPr>
          <p:nvPr/>
        </p:nvPicPr>
        <p:blipFill>
          <a:blip r:embed="rId16"/>
          <a:stretch>
            <a:fillRect/>
          </a:stretch>
        </p:blipFill>
        <p:spPr>
          <a:xfrm>
            <a:off x="3546954" y="4869605"/>
            <a:ext cx="3679317" cy="682276"/>
          </a:xfrm>
          <a:prstGeom prst="rect">
            <a:avLst/>
          </a:prstGeom>
        </p:spPr>
      </p:pic>
      <p:pic>
        <p:nvPicPr>
          <p:cNvPr id="4" name="Picture 2" descr="Download Logo Sets | Medical Public Affairs | Washington University in St.  Louis">
            <a:extLst>
              <a:ext uri="{FF2B5EF4-FFF2-40B4-BE49-F238E27FC236}">
                <a16:creationId xmlns:a16="http://schemas.microsoft.com/office/drawing/2014/main" id="{B99F64DD-A7C8-40B7-860D-F19B7EC0F17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29026" y="939342"/>
            <a:ext cx="384810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illings Clinic - Wikipedia">
            <a:extLst>
              <a:ext uri="{FF2B5EF4-FFF2-40B4-BE49-F238E27FC236}">
                <a16:creationId xmlns:a16="http://schemas.microsoft.com/office/drawing/2014/main" id="{B1FEF770-0061-4B15-BF7A-F968A3D660F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63058" y="5233394"/>
            <a:ext cx="2752344" cy="11761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istorical Notes: More on OHSU crests and logos">
            <a:extLst>
              <a:ext uri="{FF2B5EF4-FFF2-40B4-BE49-F238E27FC236}">
                <a16:creationId xmlns:a16="http://schemas.microsoft.com/office/drawing/2014/main" id="{B89FACC6-5389-7020-3DF1-6E4297D1801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448123" y="757967"/>
            <a:ext cx="2108835" cy="14605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entral Pennsylvania Food Bank Receives $100,000 from UPMC Pinnacle  Foundation - Central Pennsylvania Food Bank">
            <a:extLst>
              <a:ext uri="{FF2B5EF4-FFF2-40B4-BE49-F238E27FC236}">
                <a16:creationId xmlns:a16="http://schemas.microsoft.com/office/drawing/2014/main" id="{51915E0F-2C5D-AEEB-4360-F2A88EC610C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23828" y="5924056"/>
            <a:ext cx="2296954" cy="560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5935616"/>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F6BAC-8BE8-183D-96FD-0D05DCFE7B2F}"/>
              </a:ext>
            </a:extLst>
          </p:cNvPr>
          <p:cNvSpPr>
            <a:spLocks noGrp="1"/>
          </p:cNvSpPr>
          <p:nvPr>
            <p:ph type="title"/>
          </p:nvPr>
        </p:nvSpPr>
        <p:spPr/>
        <p:txBody>
          <a:bodyPr>
            <a:normAutofit/>
          </a:bodyPr>
          <a:lstStyle/>
          <a:p>
            <a:r>
              <a:rPr lang="en-US" sz="2800" b="1" dirty="0">
                <a:latin typeface="Open Sans"/>
              </a:rPr>
              <a:t>Population Analysis of Patients Using CGM</a:t>
            </a:r>
          </a:p>
        </p:txBody>
      </p:sp>
      <p:pic>
        <p:nvPicPr>
          <p:cNvPr id="4" name="Picture 4">
            <a:extLst>
              <a:ext uri="{FF2B5EF4-FFF2-40B4-BE49-F238E27FC236}">
                <a16:creationId xmlns:a16="http://schemas.microsoft.com/office/drawing/2014/main" id="{B7AAB4ED-6478-2710-620D-CF1ED804A176}"/>
              </a:ext>
            </a:extLst>
          </p:cNvPr>
          <p:cNvPicPr>
            <a:picLocks noChangeAspect="1"/>
          </p:cNvPicPr>
          <p:nvPr/>
        </p:nvPicPr>
        <p:blipFill>
          <a:blip r:embed="rId3"/>
          <a:stretch>
            <a:fillRect/>
          </a:stretch>
        </p:blipFill>
        <p:spPr>
          <a:xfrm>
            <a:off x="484909" y="1253164"/>
            <a:ext cx="4170218" cy="2910798"/>
          </a:xfrm>
          <a:prstGeom prst="rect">
            <a:avLst/>
          </a:prstGeom>
        </p:spPr>
      </p:pic>
      <p:pic>
        <p:nvPicPr>
          <p:cNvPr id="5" name="Picture 5" descr="Graphical user interface, application&#10;&#10;Description automatically generated">
            <a:extLst>
              <a:ext uri="{FF2B5EF4-FFF2-40B4-BE49-F238E27FC236}">
                <a16:creationId xmlns:a16="http://schemas.microsoft.com/office/drawing/2014/main" id="{6585AFAE-D320-0035-9F09-9C720353FF1C}"/>
              </a:ext>
            </a:extLst>
          </p:cNvPr>
          <p:cNvPicPr>
            <a:picLocks noChangeAspect="1"/>
          </p:cNvPicPr>
          <p:nvPr/>
        </p:nvPicPr>
        <p:blipFill>
          <a:blip r:embed="rId4"/>
          <a:stretch>
            <a:fillRect/>
          </a:stretch>
        </p:blipFill>
        <p:spPr>
          <a:xfrm>
            <a:off x="579483" y="4017639"/>
            <a:ext cx="3848655" cy="1913367"/>
          </a:xfrm>
          <a:prstGeom prst="rect">
            <a:avLst/>
          </a:prstGeom>
        </p:spPr>
      </p:pic>
      <p:pic>
        <p:nvPicPr>
          <p:cNvPr id="6" name="Picture 6" descr="Chart&#10;&#10;Description automatically generated">
            <a:extLst>
              <a:ext uri="{FF2B5EF4-FFF2-40B4-BE49-F238E27FC236}">
                <a16:creationId xmlns:a16="http://schemas.microsoft.com/office/drawing/2014/main" id="{21CE4A68-A29D-69CE-36C9-F50EF6D44D3D}"/>
              </a:ext>
            </a:extLst>
          </p:cNvPr>
          <p:cNvPicPr>
            <a:picLocks noChangeAspect="1"/>
          </p:cNvPicPr>
          <p:nvPr/>
        </p:nvPicPr>
        <p:blipFill>
          <a:blip r:embed="rId5"/>
          <a:stretch>
            <a:fillRect/>
          </a:stretch>
        </p:blipFill>
        <p:spPr>
          <a:xfrm>
            <a:off x="4561053" y="1253686"/>
            <a:ext cx="3796145" cy="2656439"/>
          </a:xfrm>
          <a:prstGeom prst="rect">
            <a:avLst/>
          </a:prstGeom>
        </p:spPr>
      </p:pic>
      <p:pic>
        <p:nvPicPr>
          <p:cNvPr id="7" name="Picture 7">
            <a:extLst>
              <a:ext uri="{FF2B5EF4-FFF2-40B4-BE49-F238E27FC236}">
                <a16:creationId xmlns:a16="http://schemas.microsoft.com/office/drawing/2014/main" id="{710E5BA2-512B-A144-CA94-9C386BED128F}"/>
              </a:ext>
            </a:extLst>
          </p:cNvPr>
          <p:cNvPicPr>
            <a:picLocks noChangeAspect="1"/>
          </p:cNvPicPr>
          <p:nvPr/>
        </p:nvPicPr>
        <p:blipFill rotWithShape="1">
          <a:blip r:embed="rId6"/>
          <a:srcRect t="-196" r="6321" b="12617"/>
          <a:stretch/>
        </p:blipFill>
        <p:spPr>
          <a:xfrm>
            <a:off x="8118593" y="3857452"/>
            <a:ext cx="3907760" cy="1765083"/>
          </a:xfrm>
          <a:prstGeom prst="rect">
            <a:avLst/>
          </a:prstGeom>
        </p:spPr>
      </p:pic>
      <p:pic>
        <p:nvPicPr>
          <p:cNvPr id="8" name="Picture 8" descr="A picture containing graphical user interface&#10;&#10;Description automatically generated">
            <a:extLst>
              <a:ext uri="{FF2B5EF4-FFF2-40B4-BE49-F238E27FC236}">
                <a16:creationId xmlns:a16="http://schemas.microsoft.com/office/drawing/2014/main" id="{5D37EFE5-D68E-6043-61AC-7EEB2480F362}"/>
              </a:ext>
            </a:extLst>
          </p:cNvPr>
          <p:cNvPicPr>
            <a:picLocks noChangeAspect="1"/>
          </p:cNvPicPr>
          <p:nvPr/>
        </p:nvPicPr>
        <p:blipFill>
          <a:blip r:embed="rId7"/>
          <a:stretch>
            <a:fillRect/>
          </a:stretch>
        </p:blipFill>
        <p:spPr>
          <a:xfrm>
            <a:off x="8284505" y="1646711"/>
            <a:ext cx="3740726" cy="1958818"/>
          </a:xfrm>
          <a:prstGeom prst="rect">
            <a:avLst/>
          </a:prstGeom>
        </p:spPr>
      </p:pic>
      <p:pic>
        <p:nvPicPr>
          <p:cNvPr id="11" name="Picture 11" descr="Chart&#10;&#10;Description automatically generated">
            <a:extLst>
              <a:ext uri="{FF2B5EF4-FFF2-40B4-BE49-F238E27FC236}">
                <a16:creationId xmlns:a16="http://schemas.microsoft.com/office/drawing/2014/main" id="{7A89E674-A731-C8CF-86BB-B138ADD39517}"/>
              </a:ext>
            </a:extLst>
          </p:cNvPr>
          <p:cNvPicPr>
            <a:picLocks noChangeAspect="1"/>
          </p:cNvPicPr>
          <p:nvPr/>
        </p:nvPicPr>
        <p:blipFill>
          <a:blip r:embed="rId8"/>
          <a:stretch>
            <a:fillRect/>
          </a:stretch>
        </p:blipFill>
        <p:spPr>
          <a:xfrm>
            <a:off x="4423363" y="3522394"/>
            <a:ext cx="3730976" cy="2437879"/>
          </a:xfrm>
          <a:prstGeom prst="rect">
            <a:avLst/>
          </a:prstGeom>
        </p:spPr>
      </p:pic>
    </p:spTree>
    <p:extLst>
      <p:ext uri="{BB962C8B-B14F-4D97-AF65-F5344CB8AC3E}">
        <p14:creationId xmlns:p14="http://schemas.microsoft.com/office/powerpoint/2010/main" val="54681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F0F79-DFC2-7844-DDCE-FF4658750128}"/>
              </a:ext>
            </a:extLst>
          </p:cNvPr>
          <p:cNvSpPr>
            <a:spLocks noGrp="1"/>
          </p:cNvSpPr>
          <p:nvPr>
            <p:ph type="title"/>
          </p:nvPr>
        </p:nvSpPr>
        <p:spPr>
          <a:xfrm>
            <a:off x="604521" y="234000"/>
            <a:ext cx="9541935" cy="1143001"/>
          </a:xfrm>
        </p:spPr>
        <p:txBody>
          <a:bodyPr>
            <a:normAutofit/>
          </a:bodyPr>
          <a:lstStyle/>
          <a:p>
            <a:r>
              <a:rPr lang="en-US" sz="2800" b="1" dirty="0">
                <a:latin typeface="Open Sans"/>
              </a:rPr>
              <a:t>Next Steps/Future Interventions</a:t>
            </a:r>
          </a:p>
        </p:txBody>
      </p:sp>
      <p:sp>
        <p:nvSpPr>
          <p:cNvPr id="3" name="Content Placeholder 2">
            <a:extLst>
              <a:ext uri="{FF2B5EF4-FFF2-40B4-BE49-F238E27FC236}">
                <a16:creationId xmlns:a16="http://schemas.microsoft.com/office/drawing/2014/main" id="{8465732E-B047-CACC-C6A7-3D11F4479BCF}"/>
              </a:ext>
            </a:extLst>
          </p:cNvPr>
          <p:cNvSpPr>
            <a:spLocks noGrp="1"/>
          </p:cNvSpPr>
          <p:nvPr>
            <p:ph idx="1"/>
          </p:nvPr>
        </p:nvSpPr>
        <p:spPr>
          <a:xfrm>
            <a:off x="609600" y="1277015"/>
            <a:ext cx="10972800" cy="2524277"/>
          </a:xfrm>
        </p:spPr>
        <p:txBody>
          <a:bodyPr lIns="45718" tIns="45718" rIns="45718" bIns="45718" anchor="t">
            <a:noAutofit/>
          </a:bodyPr>
          <a:lstStyle/>
          <a:p>
            <a:pPr marL="192405" indent="-192405">
              <a:lnSpc>
                <a:spcPct val="150000"/>
              </a:lnSpc>
            </a:pPr>
            <a:r>
              <a:rPr lang="en-US" sz="2400" b="1" dirty="0">
                <a:latin typeface="Calibri"/>
              </a:rPr>
              <a:t>CGM utilization vs CGM </a:t>
            </a:r>
            <a:r>
              <a:rPr lang="en-US" sz="2400" b="1" dirty="0"/>
              <a:t>RX</a:t>
            </a:r>
            <a:endParaRPr lang="en-US" sz="2400" b="1" dirty="0">
              <a:latin typeface="Calibri"/>
            </a:endParaRPr>
          </a:p>
          <a:p>
            <a:pPr marL="437515" lvl="1" indent="-285750">
              <a:lnSpc>
                <a:spcPct val="150000"/>
              </a:lnSpc>
            </a:pPr>
            <a:r>
              <a:rPr lang="en-US" sz="2400" b="1" dirty="0">
                <a:latin typeface="Calibri"/>
              </a:rPr>
              <a:t>Created flowsheet</a:t>
            </a:r>
          </a:p>
          <a:p>
            <a:pPr marL="192405" indent="-192405">
              <a:lnSpc>
                <a:spcPct val="150000"/>
              </a:lnSpc>
            </a:pPr>
            <a:r>
              <a:rPr lang="en-US" sz="2400" b="1" dirty="0">
                <a:latin typeface="Calibri"/>
              </a:rPr>
              <a:t>Method of implementation to capture correct data</a:t>
            </a:r>
          </a:p>
          <a:p>
            <a:pPr marL="192405" indent="-192405">
              <a:lnSpc>
                <a:spcPct val="150000"/>
              </a:lnSpc>
            </a:pPr>
            <a:r>
              <a:rPr lang="en-US" sz="2400" b="1" dirty="0">
                <a:latin typeface="Calibri"/>
              </a:rPr>
              <a:t>Continue to streamline process with parachute and having point person that will correspond with the various DME and insurance companies</a:t>
            </a:r>
          </a:p>
          <a:p>
            <a:pPr marL="192405" indent="-192405">
              <a:lnSpc>
                <a:spcPct val="150000"/>
              </a:lnSpc>
            </a:pPr>
            <a:r>
              <a:rPr lang="en-US" sz="2400" b="1" dirty="0">
                <a:latin typeface="Calibri"/>
              </a:rPr>
              <a:t>Continue to work towards offering CGM classes to promote continued CGM utilization with patients</a:t>
            </a:r>
          </a:p>
        </p:txBody>
      </p:sp>
    </p:spTree>
    <p:extLst>
      <p:ext uri="{BB962C8B-B14F-4D97-AF65-F5344CB8AC3E}">
        <p14:creationId xmlns:p14="http://schemas.microsoft.com/office/powerpoint/2010/main" val="41557655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10;&#10;Description automatically generated">
            <a:extLst>
              <a:ext uri="{FF2B5EF4-FFF2-40B4-BE49-F238E27FC236}">
                <a16:creationId xmlns:a16="http://schemas.microsoft.com/office/drawing/2014/main" id="{94476E2C-4386-FE5D-3829-4493AA4E39DC}"/>
              </a:ext>
            </a:extLst>
          </p:cNvPr>
          <p:cNvPicPr>
            <a:picLocks noChangeAspect="1"/>
          </p:cNvPicPr>
          <p:nvPr/>
        </p:nvPicPr>
        <p:blipFill>
          <a:blip r:embed="rId2"/>
          <a:stretch>
            <a:fillRect/>
          </a:stretch>
        </p:blipFill>
        <p:spPr>
          <a:xfrm>
            <a:off x="71120" y="345657"/>
            <a:ext cx="5811520" cy="4155005"/>
          </a:xfrm>
          <a:prstGeom prst="rect">
            <a:avLst/>
          </a:prstGeom>
        </p:spPr>
      </p:pic>
      <p:pic>
        <p:nvPicPr>
          <p:cNvPr id="3" name="Picture 3" descr="Graphical user interface, text, application, email&#10;&#10;Description automatically generated">
            <a:extLst>
              <a:ext uri="{FF2B5EF4-FFF2-40B4-BE49-F238E27FC236}">
                <a16:creationId xmlns:a16="http://schemas.microsoft.com/office/drawing/2014/main" id="{21C903F1-E1CC-AF3F-2CC6-E6537ECACC3B}"/>
              </a:ext>
            </a:extLst>
          </p:cNvPr>
          <p:cNvPicPr>
            <a:picLocks noChangeAspect="1"/>
          </p:cNvPicPr>
          <p:nvPr/>
        </p:nvPicPr>
        <p:blipFill>
          <a:blip r:embed="rId3"/>
          <a:stretch>
            <a:fillRect/>
          </a:stretch>
        </p:blipFill>
        <p:spPr>
          <a:xfrm>
            <a:off x="5953760" y="1134814"/>
            <a:ext cx="6035040" cy="4344533"/>
          </a:xfrm>
          <a:prstGeom prst="rect">
            <a:avLst/>
          </a:prstGeom>
        </p:spPr>
      </p:pic>
    </p:spTree>
    <p:extLst>
      <p:ext uri="{BB962C8B-B14F-4D97-AF65-F5344CB8AC3E}">
        <p14:creationId xmlns:p14="http://schemas.microsoft.com/office/powerpoint/2010/main" val="7063354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 application, email&#10;&#10;Description automatically generated">
            <a:extLst>
              <a:ext uri="{FF2B5EF4-FFF2-40B4-BE49-F238E27FC236}">
                <a16:creationId xmlns:a16="http://schemas.microsoft.com/office/drawing/2014/main" id="{4FCA2CC4-ED7C-D80B-4C15-A811BDADAEDD}"/>
              </a:ext>
            </a:extLst>
          </p:cNvPr>
          <p:cNvPicPr>
            <a:picLocks noChangeAspect="1"/>
          </p:cNvPicPr>
          <p:nvPr/>
        </p:nvPicPr>
        <p:blipFill>
          <a:blip r:embed="rId2"/>
          <a:stretch>
            <a:fillRect/>
          </a:stretch>
        </p:blipFill>
        <p:spPr>
          <a:xfrm>
            <a:off x="132080" y="178065"/>
            <a:ext cx="5455920" cy="4439389"/>
          </a:xfrm>
          <a:prstGeom prst="rect">
            <a:avLst/>
          </a:prstGeom>
        </p:spPr>
      </p:pic>
      <p:pic>
        <p:nvPicPr>
          <p:cNvPr id="3" name="Picture 3" descr="Graphical user interface, text, application, email&#10;&#10;Description automatically generated">
            <a:extLst>
              <a:ext uri="{FF2B5EF4-FFF2-40B4-BE49-F238E27FC236}">
                <a16:creationId xmlns:a16="http://schemas.microsoft.com/office/drawing/2014/main" id="{60C4A53E-6D1B-650E-7483-8E4A105DEF10}"/>
              </a:ext>
            </a:extLst>
          </p:cNvPr>
          <p:cNvPicPr>
            <a:picLocks noChangeAspect="1"/>
          </p:cNvPicPr>
          <p:nvPr/>
        </p:nvPicPr>
        <p:blipFill>
          <a:blip r:embed="rId3"/>
          <a:stretch>
            <a:fillRect/>
          </a:stretch>
        </p:blipFill>
        <p:spPr>
          <a:xfrm>
            <a:off x="5659120" y="1215662"/>
            <a:ext cx="6471920" cy="4132036"/>
          </a:xfrm>
          <a:prstGeom prst="rect">
            <a:avLst/>
          </a:prstGeom>
        </p:spPr>
      </p:pic>
    </p:spTree>
    <p:extLst>
      <p:ext uri="{BB962C8B-B14F-4D97-AF65-F5344CB8AC3E}">
        <p14:creationId xmlns:p14="http://schemas.microsoft.com/office/powerpoint/2010/main" val="9363757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text, application, email&#10;&#10;Description automatically generated">
            <a:extLst>
              <a:ext uri="{FF2B5EF4-FFF2-40B4-BE49-F238E27FC236}">
                <a16:creationId xmlns:a16="http://schemas.microsoft.com/office/drawing/2014/main" id="{B61E216D-9BBF-F454-1F74-BB8F19D98B77}"/>
              </a:ext>
            </a:extLst>
          </p:cNvPr>
          <p:cNvPicPr>
            <a:picLocks noChangeAspect="1"/>
          </p:cNvPicPr>
          <p:nvPr/>
        </p:nvPicPr>
        <p:blipFill>
          <a:blip r:embed="rId3"/>
          <a:stretch>
            <a:fillRect/>
          </a:stretch>
        </p:blipFill>
        <p:spPr>
          <a:xfrm>
            <a:off x="2211615" y="48720"/>
            <a:ext cx="6961413" cy="4782986"/>
          </a:xfrm>
          <a:prstGeom prst="rect">
            <a:avLst/>
          </a:prstGeom>
        </p:spPr>
      </p:pic>
      <p:pic>
        <p:nvPicPr>
          <p:cNvPr id="5" name="Picture 5" descr="Graphical user interface, text&#10;&#10;Description automatically generated">
            <a:extLst>
              <a:ext uri="{FF2B5EF4-FFF2-40B4-BE49-F238E27FC236}">
                <a16:creationId xmlns:a16="http://schemas.microsoft.com/office/drawing/2014/main" id="{67BE32D9-DA94-E86A-1889-E28236D8B6FE}"/>
              </a:ext>
            </a:extLst>
          </p:cNvPr>
          <p:cNvPicPr>
            <a:picLocks noChangeAspect="1"/>
          </p:cNvPicPr>
          <p:nvPr/>
        </p:nvPicPr>
        <p:blipFill>
          <a:blip r:embed="rId4"/>
          <a:stretch>
            <a:fillRect/>
          </a:stretch>
        </p:blipFill>
        <p:spPr>
          <a:xfrm>
            <a:off x="152400" y="4839868"/>
            <a:ext cx="4974770" cy="1060832"/>
          </a:xfrm>
          <a:prstGeom prst="rect">
            <a:avLst/>
          </a:prstGeom>
        </p:spPr>
      </p:pic>
      <p:pic>
        <p:nvPicPr>
          <p:cNvPr id="6" name="Picture 6" descr="Shape&#10;&#10;Description automatically generated">
            <a:extLst>
              <a:ext uri="{FF2B5EF4-FFF2-40B4-BE49-F238E27FC236}">
                <a16:creationId xmlns:a16="http://schemas.microsoft.com/office/drawing/2014/main" id="{3C0D88E9-3525-C522-2A09-1E0D0E75BB75}"/>
              </a:ext>
            </a:extLst>
          </p:cNvPr>
          <p:cNvPicPr>
            <a:picLocks noChangeAspect="1"/>
          </p:cNvPicPr>
          <p:nvPr/>
        </p:nvPicPr>
        <p:blipFill>
          <a:blip r:embed="rId5"/>
          <a:stretch>
            <a:fillRect/>
          </a:stretch>
        </p:blipFill>
        <p:spPr>
          <a:xfrm>
            <a:off x="5350329" y="4952736"/>
            <a:ext cx="6689271" cy="889527"/>
          </a:xfrm>
          <a:prstGeom prst="rect">
            <a:avLst/>
          </a:prstGeom>
        </p:spPr>
      </p:pic>
    </p:spTree>
    <p:extLst>
      <p:ext uri="{BB962C8B-B14F-4D97-AF65-F5344CB8AC3E}">
        <p14:creationId xmlns:p14="http://schemas.microsoft.com/office/powerpoint/2010/main" val="1464196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291B83C-1C65-4CB6-AF82-73D9F3AF4ECA}"/>
              </a:ext>
            </a:extLst>
          </p:cNvPr>
          <p:cNvGraphicFramePr>
            <a:graphicFrameLocks noGrp="1"/>
          </p:cNvGraphicFramePr>
          <p:nvPr>
            <p:extLst>
              <p:ext uri="{D42A27DB-BD31-4B8C-83A1-F6EECF244321}">
                <p14:modId xmlns:p14="http://schemas.microsoft.com/office/powerpoint/2010/main" val="3582954470"/>
              </p:ext>
            </p:extLst>
          </p:nvPr>
        </p:nvGraphicFramePr>
        <p:xfrm>
          <a:off x="0" y="270658"/>
          <a:ext cx="12175726" cy="6670515"/>
        </p:xfrm>
        <a:graphic>
          <a:graphicData uri="http://schemas.openxmlformats.org/drawingml/2006/table">
            <a:tbl>
              <a:tblPr firstRow="1" bandRow="1">
                <a:tableStyleId>{5940675A-B579-460E-94D1-54222C63F5DA}</a:tableStyleId>
              </a:tblPr>
              <a:tblGrid>
                <a:gridCol w="2998717">
                  <a:extLst>
                    <a:ext uri="{9D8B030D-6E8A-4147-A177-3AD203B41FA5}">
                      <a16:colId xmlns:a16="http://schemas.microsoft.com/office/drawing/2014/main" val="2708378223"/>
                    </a:ext>
                  </a:extLst>
                </a:gridCol>
                <a:gridCol w="3059003">
                  <a:extLst>
                    <a:ext uri="{9D8B030D-6E8A-4147-A177-3AD203B41FA5}">
                      <a16:colId xmlns:a16="http://schemas.microsoft.com/office/drawing/2014/main" val="3814909508"/>
                    </a:ext>
                  </a:extLst>
                </a:gridCol>
                <a:gridCol w="3059003">
                  <a:extLst>
                    <a:ext uri="{9D8B030D-6E8A-4147-A177-3AD203B41FA5}">
                      <a16:colId xmlns:a16="http://schemas.microsoft.com/office/drawing/2014/main" val="1874666414"/>
                    </a:ext>
                  </a:extLst>
                </a:gridCol>
                <a:gridCol w="3059003">
                  <a:extLst>
                    <a:ext uri="{9D8B030D-6E8A-4147-A177-3AD203B41FA5}">
                      <a16:colId xmlns:a16="http://schemas.microsoft.com/office/drawing/2014/main" val="3963827643"/>
                    </a:ext>
                  </a:extLst>
                </a:gridCol>
              </a:tblGrid>
              <a:tr h="657564">
                <a:tc gridSpan="3">
                  <a:txBody>
                    <a:bodyPr/>
                    <a:lstStyle/>
                    <a:p>
                      <a:pPr marL="0" marR="0" lvl="0" indent="0" algn="l" defTabSz="914400" eaLnBrk="1" fontAlgn="auto" latinLnBrk="0" hangingPunct="1">
                        <a:lnSpc>
                          <a:spcPct val="115000"/>
                        </a:lnSpc>
                        <a:spcBef>
                          <a:spcPts val="0"/>
                        </a:spcBef>
                        <a:spcAft>
                          <a:spcPts val="0"/>
                        </a:spcAft>
                        <a:buClrTx/>
                        <a:buSzTx/>
                        <a:buFontTx/>
                        <a:buNone/>
                        <a:tabLst/>
                        <a:defRPr/>
                      </a:pPr>
                      <a:r>
                        <a:rPr lang="en-US" sz="2400" b="1" dirty="0">
                          <a:solidFill>
                            <a:srgbClr val="3E4E8D"/>
                          </a:solidFill>
                          <a:latin typeface="Montserrat"/>
                          <a:cs typeface="Arial"/>
                        </a:rPr>
                        <a:t>49 Participating Clinics, 31 Pediatric &amp; 18 Adult</a:t>
                      </a:r>
                      <a:endParaRPr lang="en-US" sz="2400" b="1" dirty="0">
                        <a:solidFill>
                          <a:srgbClr val="3E4E8D"/>
                        </a:solidFill>
                        <a:effectLst/>
                        <a:latin typeface="Montserrat"/>
                        <a:ea typeface="Arial" panose="020B0604020202020204" pitchFamily="34" charset="0"/>
                        <a:cs typeface="Arial"/>
                      </a:endParaRPr>
                    </a:p>
                  </a:txBody>
                  <a:tcPr marL="63500" marR="63500" marT="63500" marB="63500" anchor="ctr"/>
                </a:tc>
                <a:tc hMerge="1">
                  <a:txBody>
                    <a:bodyPr/>
                    <a:lstStyle/>
                    <a:p>
                      <a:pPr algn="ctr"/>
                      <a:endParaRPr lang="en-US" sz="1400" b="1">
                        <a:solidFill>
                          <a:srgbClr val="13686F"/>
                        </a:solidFill>
                        <a:latin typeface="Arial" panose="020B0604020202020204" pitchFamily="34" charset="0"/>
                        <a:cs typeface="Arial" panose="020B0604020202020204" pitchFamily="34" charset="0"/>
                      </a:endParaRPr>
                    </a:p>
                  </a:txBody>
                  <a:tcPr/>
                </a:tc>
                <a:tc hMerge="1">
                  <a:txBody>
                    <a:bodyPr/>
                    <a:lstStyle/>
                    <a:p>
                      <a:pPr marL="0" marR="0" lvl="0" indent="0" algn="ctr" defTabSz="914400" eaLnBrk="1" fontAlgn="auto" latinLnBrk="0" hangingPunct="1">
                        <a:lnSpc>
                          <a:spcPct val="115000"/>
                        </a:lnSpc>
                        <a:spcBef>
                          <a:spcPts val="0"/>
                        </a:spcBef>
                        <a:spcAft>
                          <a:spcPts val="0"/>
                        </a:spcAft>
                        <a:buClrTx/>
                        <a:buSzTx/>
                        <a:buFontTx/>
                        <a:buNone/>
                        <a:tabLst/>
                        <a:defRPr/>
                      </a:pPr>
                      <a:endParaRPr lang="en-US" sz="2800" b="1">
                        <a:solidFill>
                          <a:srgbClr val="32ABB4"/>
                        </a:solidFill>
                        <a:effectLst/>
                        <a:latin typeface="Arial" panose="020B0604020202020204" pitchFamily="34" charset="0"/>
                        <a:ea typeface="Arial" panose="020B0604020202020204" pitchFamily="34" charset="0"/>
                        <a:cs typeface="Arial" panose="020B0604020202020204" pitchFamily="34" charset="0"/>
                      </a:endParaRPr>
                    </a:p>
                  </a:txBody>
                  <a:tcPr marL="63500" marR="63500" marT="63500" marB="63500" anchor="ctr"/>
                </a:tc>
                <a:tc>
                  <a:txBody>
                    <a:bodyPr/>
                    <a:lstStyle/>
                    <a:p>
                      <a:pPr marL="0" marR="0" lvl="0" indent="0" algn="l" defTabSz="914400" eaLnBrk="1" fontAlgn="auto" latinLnBrk="0" hangingPunct="1">
                        <a:lnSpc>
                          <a:spcPct val="115000"/>
                        </a:lnSpc>
                        <a:spcBef>
                          <a:spcPts val="0"/>
                        </a:spcBef>
                        <a:spcAft>
                          <a:spcPts val="0"/>
                        </a:spcAft>
                        <a:buClrTx/>
                        <a:buSzTx/>
                        <a:buFontTx/>
                        <a:buNone/>
                        <a:tabLst/>
                        <a:defRPr/>
                      </a:pPr>
                      <a:endParaRPr lang="en-US" sz="2400" b="1" dirty="0">
                        <a:solidFill>
                          <a:srgbClr val="3E4E8D"/>
                        </a:solidFill>
                        <a:effectLst/>
                        <a:latin typeface="Montserrat"/>
                        <a:ea typeface="Arial" panose="020B0604020202020204" pitchFamily="34" charset="0"/>
                        <a:cs typeface="Arial"/>
                      </a:endParaRPr>
                    </a:p>
                  </a:txBody>
                  <a:tcPr marL="63500" marR="63500" marT="63500" marB="63500" anchor="ctr"/>
                </a:tc>
                <a:extLst>
                  <a:ext uri="{0D108BD9-81ED-4DB2-BD59-A6C34878D82A}">
                    <a16:rowId xmlns:a16="http://schemas.microsoft.com/office/drawing/2014/main" val="2223238455"/>
                  </a:ext>
                </a:extLst>
              </a:tr>
              <a:tr h="45090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1" i="0" u="none" strike="noStrike" noProof="0" dirty="0">
                          <a:solidFill>
                            <a:schemeClr val="tx1"/>
                          </a:solidFill>
                          <a:effectLst/>
                        </a:rPr>
                        <a:t>Pediatric Clinics</a:t>
                      </a:r>
                      <a:endParaRPr lang="en-US" dirty="0"/>
                    </a:p>
                  </a:txBody>
                  <a:tcPr marL="63500" marR="63500" marT="63500" marB="63500" anchor="ctr">
                    <a:solidFill>
                      <a:schemeClr val="bg1">
                        <a:lumMod val="95000"/>
                      </a:schemeClr>
                    </a:solidFill>
                  </a:tcPr>
                </a:tc>
                <a:tc>
                  <a:txBody>
                    <a:bodyPr/>
                    <a:lstStyle/>
                    <a:p>
                      <a:pPr marL="0" marR="0" lvl="0" indent="0" algn="ctr">
                        <a:lnSpc>
                          <a:spcPct val="114999"/>
                        </a:lnSpc>
                        <a:spcBef>
                          <a:spcPts val="0"/>
                        </a:spcBef>
                        <a:spcAft>
                          <a:spcPts val="0"/>
                        </a:spcAft>
                        <a:buNone/>
                      </a:pPr>
                      <a:r>
                        <a:rPr lang="en-US" sz="1200" b="0" i="0" u="none" strike="noStrike" noProof="0" dirty="0">
                          <a:solidFill>
                            <a:schemeClr val="tx1"/>
                          </a:solidFill>
                          <a:latin typeface="hind"/>
                        </a:rPr>
                        <a:t>Lurie Children’s</a:t>
                      </a:r>
                    </a:p>
                    <a:p>
                      <a:pPr marL="0" marR="0" lvl="0" indent="0" algn="ctr">
                        <a:lnSpc>
                          <a:spcPct val="114999"/>
                        </a:lnSpc>
                        <a:spcBef>
                          <a:spcPts val="0"/>
                        </a:spcBef>
                        <a:spcAft>
                          <a:spcPts val="0"/>
                        </a:spcAft>
                        <a:buNone/>
                      </a:pPr>
                      <a:r>
                        <a:rPr lang="en-US" sz="1200" b="0" i="0" u="none" strike="noStrike" noProof="0" dirty="0">
                          <a:solidFill>
                            <a:schemeClr val="tx1"/>
                          </a:solidFill>
                          <a:latin typeface="hind"/>
                        </a:rPr>
                        <a:t>Naomi Fogel MD</a:t>
                      </a:r>
                      <a:endParaRPr lang="en-US" sz="1200" dirty="0">
                        <a:solidFill>
                          <a:schemeClr val="tx1"/>
                        </a:solidFill>
                        <a:latin typeface="hind"/>
                      </a:endParaRPr>
                    </a:p>
                  </a:txBody>
                  <a:tcPr>
                    <a:solidFill>
                      <a:schemeClr val="bg1">
                        <a:lumMod val="95000"/>
                      </a:schemeClr>
                    </a:solidFill>
                  </a:tcPr>
                </a:tc>
                <a:tc>
                  <a:txBody>
                    <a:bodyPr/>
                    <a:lstStyle/>
                    <a:p>
                      <a:pPr marL="0" marR="0" lvl="0" indent="0" algn="ctr">
                        <a:lnSpc>
                          <a:spcPct val="114999"/>
                        </a:lnSpc>
                        <a:spcBef>
                          <a:spcPts val="0"/>
                        </a:spcBef>
                        <a:spcAft>
                          <a:spcPts val="0"/>
                        </a:spcAft>
                        <a:buNone/>
                      </a:pPr>
                      <a:r>
                        <a:rPr lang="en-US" sz="1200" b="1" i="0" u="none" strike="noStrike" noProof="0" dirty="0">
                          <a:solidFill>
                            <a:schemeClr val="tx1"/>
                          </a:solidFill>
                          <a:effectLst/>
                          <a:latin typeface="hind"/>
                        </a:rPr>
                        <a:t>Adult Clinics</a:t>
                      </a:r>
                    </a:p>
                    <a:p>
                      <a:pPr lvl="0" algn="ctr">
                        <a:buNone/>
                      </a:pPr>
                      <a:r>
                        <a:rPr lang="en-US" sz="1200" b="0" i="0" u="none" strike="noStrike" noProof="0" dirty="0">
                          <a:solidFill>
                            <a:schemeClr val="tx1"/>
                          </a:solidFill>
                          <a:effectLst/>
                          <a:latin typeface="hind"/>
                        </a:rPr>
                        <a:t>Albert Einstein</a:t>
                      </a:r>
                    </a:p>
                    <a:p>
                      <a:pPr lvl="0" algn="ctr">
                        <a:buNone/>
                      </a:pPr>
                      <a:r>
                        <a:rPr lang="en-US" sz="1200" b="0" i="0" u="none" strike="noStrike" noProof="0" dirty="0">
                          <a:solidFill>
                            <a:schemeClr val="tx1"/>
                          </a:solidFill>
                          <a:effectLst/>
                          <a:latin typeface="hind"/>
                        </a:rPr>
                        <a:t>Shivani Agarwal MD MPH</a:t>
                      </a:r>
                      <a:endParaRPr lang="en-US" sz="1200" dirty="0">
                        <a:solidFill>
                          <a:schemeClr val="tx1"/>
                        </a:solidFill>
                        <a:latin typeface="hind"/>
                      </a:endParaRPr>
                    </a:p>
                  </a:txBody>
                  <a:tcPr>
                    <a:solidFill>
                      <a:srgbClr val="CBEEF5"/>
                    </a:solidFill>
                  </a:tcPr>
                </a:tc>
                <a:tc>
                  <a:txBody>
                    <a:bodyPr/>
                    <a:lstStyle/>
                    <a:p>
                      <a:pPr marL="0" marR="0" lvl="0" indent="0" algn="ctr" defTabSz="914400" eaLnBrk="1" fontAlgn="auto" latinLnBrk="0" hangingPunct="1">
                        <a:lnSpc>
                          <a:spcPct val="114999"/>
                        </a:lnSpc>
                        <a:spcBef>
                          <a:spcPts val="0"/>
                        </a:spcBef>
                        <a:spcAft>
                          <a:spcPts val="0"/>
                        </a:spcAft>
                        <a:buClrTx/>
                        <a:buSzTx/>
                        <a:buFontTx/>
                        <a:buNone/>
                        <a:tabLst/>
                        <a:defRPr/>
                      </a:pPr>
                      <a:r>
                        <a:rPr lang="en-US" sz="1200" b="1" i="0" u="none" strike="noStrike" noProof="0" dirty="0">
                          <a:solidFill>
                            <a:schemeClr val="tx1"/>
                          </a:solidFill>
                          <a:effectLst/>
                          <a:latin typeface="hind"/>
                        </a:rPr>
                        <a:t>Pediatric and Adult Clinics</a:t>
                      </a:r>
                      <a:endParaRPr lang="en-US" sz="1200" b="0" i="0" u="none" strike="noStrike" noProof="0" dirty="0">
                        <a:solidFill>
                          <a:schemeClr val="tx1"/>
                        </a:solidFill>
                        <a:effectLst/>
                        <a:latin typeface="hind"/>
                      </a:endParaRPr>
                    </a:p>
                    <a:p>
                      <a:pPr marL="0" marR="0" lvl="0" indent="0" algn="ctr">
                        <a:lnSpc>
                          <a:spcPct val="114999"/>
                        </a:lnSpc>
                        <a:spcBef>
                          <a:spcPts val="0"/>
                        </a:spcBef>
                        <a:spcAft>
                          <a:spcPts val="0"/>
                        </a:spcAft>
                        <a:buNone/>
                      </a:pPr>
                      <a:endParaRPr lang="en-US" sz="1200" dirty="0">
                        <a:solidFill>
                          <a:schemeClr val="tx1"/>
                        </a:solidFill>
                        <a:latin typeface="hind"/>
                      </a:endParaRPr>
                    </a:p>
                  </a:txBody>
                  <a:tcPr>
                    <a:solidFill>
                      <a:srgbClr val="54C7DE"/>
                    </a:solidFill>
                  </a:tcPr>
                </a:tc>
                <a:extLst>
                  <a:ext uri="{0D108BD9-81ED-4DB2-BD59-A6C34878D82A}">
                    <a16:rowId xmlns:a16="http://schemas.microsoft.com/office/drawing/2014/main" val="3067326577"/>
                  </a:ext>
                </a:extLst>
              </a:tr>
              <a:tr h="544839">
                <a:tc>
                  <a:txBody>
                    <a:bodyPr/>
                    <a:lstStyle/>
                    <a:p>
                      <a:pPr lvl="0" algn="ctr">
                        <a:buNone/>
                      </a:pPr>
                      <a:r>
                        <a:rPr lang="en-US" sz="1200" b="0" i="0" u="none" strike="noStrike" noProof="0" dirty="0">
                          <a:solidFill>
                            <a:schemeClr val="tx1"/>
                          </a:solidFill>
                          <a:effectLst/>
                          <a:latin typeface="hind"/>
                        </a:rPr>
                        <a:t>Children’s Mercy Hospital</a:t>
                      </a:r>
                    </a:p>
                    <a:p>
                      <a:pPr lvl="0" algn="ctr">
                        <a:buNone/>
                      </a:pPr>
                      <a:r>
                        <a:rPr lang="en-US" sz="1200" b="0" i="0" u="none" strike="noStrike" noProof="0" dirty="0">
                          <a:solidFill>
                            <a:schemeClr val="tx1"/>
                          </a:solidFill>
                          <a:effectLst/>
                          <a:latin typeface="hind"/>
                        </a:rPr>
                        <a:t>Mark Clements MD PhD</a:t>
                      </a:r>
                      <a:endParaRPr lang="en-US" sz="1200" dirty="0">
                        <a:solidFill>
                          <a:schemeClr val="tx1"/>
                        </a:solidFill>
                        <a:latin typeface="hind"/>
                      </a:endParaRPr>
                    </a:p>
                  </a:txBody>
                  <a:tcPr>
                    <a:solidFill>
                      <a:schemeClr val="bg1">
                        <a:lumMod val="95000"/>
                      </a:schemeClr>
                    </a:solidFill>
                  </a:tcPr>
                </a:tc>
                <a:tc>
                  <a:txBody>
                    <a:bodyPr/>
                    <a:lstStyle/>
                    <a:p>
                      <a:pPr marL="0" marR="0" lvl="0" indent="0" algn="ctr">
                        <a:lnSpc>
                          <a:spcPct val="114999"/>
                        </a:lnSpc>
                        <a:spcBef>
                          <a:spcPts val="0"/>
                        </a:spcBef>
                        <a:spcAft>
                          <a:spcPts val="0"/>
                        </a:spcAft>
                        <a:buNone/>
                      </a:pPr>
                      <a:r>
                        <a:rPr lang="en-US" sz="1200" b="0" i="0" u="none" strike="noStrike" noProof="0" dirty="0">
                          <a:solidFill>
                            <a:schemeClr val="tx1"/>
                          </a:solidFill>
                          <a:latin typeface="hind"/>
                        </a:rPr>
                        <a:t>Mott Children’s</a:t>
                      </a:r>
                    </a:p>
                    <a:p>
                      <a:pPr marL="0" marR="0" lvl="0" indent="0" algn="ctr">
                        <a:lnSpc>
                          <a:spcPct val="114999"/>
                        </a:lnSpc>
                        <a:spcBef>
                          <a:spcPts val="0"/>
                        </a:spcBef>
                        <a:spcAft>
                          <a:spcPts val="0"/>
                        </a:spcAft>
                        <a:buNone/>
                      </a:pPr>
                      <a:r>
                        <a:rPr lang="en-US" sz="1200" b="0" i="0" u="none" strike="noStrike" noProof="0" dirty="0">
                          <a:solidFill>
                            <a:schemeClr val="tx1"/>
                          </a:solidFill>
                          <a:latin typeface="hind"/>
                        </a:rPr>
                        <a:t> Joyce Lee MD</a:t>
                      </a:r>
                      <a:endParaRPr lang="en-US" sz="1200" dirty="0">
                        <a:solidFill>
                          <a:schemeClr val="tx1"/>
                        </a:solidFill>
                        <a:latin typeface="hind"/>
                      </a:endParaRPr>
                    </a:p>
                  </a:txBody>
                  <a:tcPr>
                    <a:solidFill>
                      <a:schemeClr val="bg1">
                        <a:lumMod val="95000"/>
                      </a:schemeClr>
                    </a:solidFill>
                  </a:tcPr>
                </a:tc>
                <a:tc>
                  <a:txBody>
                    <a:bodyPr/>
                    <a:lstStyle/>
                    <a:p>
                      <a:pPr marL="0" marR="0" lvl="0" indent="0" algn="ctr">
                        <a:lnSpc>
                          <a:spcPct val="114999"/>
                        </a:lnSpc>
                        <a:spcBef>
                          <a:spcPts val="0"/>
                        </a:spcBef>
                        <a:spcAft>
                          <a:spcPts val="0"/>
                        </a:spcAft>
                        <a:buNone/>
                      </a:pPr>
                      <a:r>
                        <a:rPr lang="en-US" sz="1200" dirty="0">
                          <a:solidFill>
                            <a:schemeClr val="tx1"/>
                          </a:solidFill>
                          <a:latin typeface="hind"/>
                        </a:rPr>
                        <a:t>Billings Clinic</a:t>
                      </a:r>
                    </a:p>
                    <a:p>
                      <a:pPr marL="0" marR="0" lvl="0" indent="0" algn="ctr">
                        <a:lnSpc>
                          <a:spcPct val="114999"/>
                        </a:lnSpc>
                        <a:spcBef>
                          <a:spcPts val="0"/>
                        </a:spcBef>
                        <a:spcAft>
                          <a:spcPts val="0"/>
                        </a:spcAft>
                        <a:buNone/>
                      </a:pPr>
                      <a:r>
                        <a:rPr lang="en-US" sz="1200" b="0" i="0" u="none" strike="noStrike" cap="none" spc="0" baseline="0">
                          <a:ln>
                            <a:noFill/>
                          </a:ln>
                          <a:solidFill>
                            <a:schemeClr val="tx1"/>
                          </a:solidFill>
                          <a:effectLst/>
                          <a:uFillTx/>
                          <a:latin typeface="+mn-lt"/>
                          <a:ea typeface="+mn-ea"/>
                          <a:cs typeface="+mn-cs"/>
                          <a:sym typeface="Hind Bold"/>
                        </a:rPr>
                        <a:t>Haleigh </a:t>
                      </a:r>
                      <a:r>
                        <a:rPr lang="en-US" sz="1200" b="0" i="0" u="none" strike="noStrike" cap="none" spc="0" baseline="0" dirty="0">
                          <a:ln>
                            <a:noFill/>
                          </a:ln>
                          <a:solidFill>
                            <a:schemeClr val="tx1"/>
                          </a:solidFill>
                          <a:effectLst/>
                          <a:uFillTx/>
                          <a:latin typeface="+mn-lt"/>
                          <a:ea typeface="+mn-ea"/>
                          <a:cs typeface="+mn-cs"/>
                          <a:sym typeface="Hind Bold"/>
                        </a:rPr>
                        <a:t>James MD </a:t>
                      </a:r>
                      <a:endParaRPr lang="en-US" sz="1200" dirty="0">
                        <a:solidFill>
                          <a:schemeClr val="tx1"/>
                        </a:solidFill>
                        <a:latin typeface="hind"/>
                      </a:endParaRPr>
                    </a:p>
                  </a:txBody>
                  <a:tcPr>
                    <a:solidFill>
                      <a:srgbClr val="CBEEF5"/>
                    </a:solidFill>
                  </a:tcPr>
                </a:tc>
                <a:tc>
                  <a:txBody>
                    <a:bodyPr/>
                    <a:lstStyle/>
                    <a:p>
                      <a:pPr marL="0" lvl="0" indent="0" algn="ctr">
                        <a:lnSpc>
                          <a:spcPct val="100000"/>
                        </a:lnSpc>
                        <a:spcBef>
                          <a:spcPts val="0"/>
                        </a:spcBef>
                        <a:spcAft>
                          <a:spcPts val="0"/>
                        </a:spcAft>
                        <a:buNone/>
                      </a:pPr>
                      <a:r>
                        <a:rPr lang="en-US" sz="1200" dirty="0">
                          <a:solidFill>
                            <a:schemeClr val="tx1"/>
                          </a:solidFill>
                          <a:latin typeface="hind"/>
                        </a:rPr>
                        <a:t>Cleveland Clinic, Pratibha PR Rao MD MPH &amp; Andrea Mucci MD </a:t>
                      </a:r>
                      <a:r>
                        <a:rPr lang="en-US" sz="1200" dirty="0" err="1">
                          <a:solidFill>
                            <a:schemeClr val="tx1"/>
                          </a:solidFill>
                          <a:latin typeface="hind"/>
                        </a:rPr>
                        <a:t>MASc</a:t>
                      </a:r>
                      <a:endParaRPr lang="en-US" sz="1200" dirty="0">
                        <a:solidFill>
                          <a:schemeClr val="tx1"/>
                        </a:solidFill>
                        <a:latin typeface="hind"/>
                      </a:endParaRPr>
                    </a:p>
                  </a:txBody>
                  <a:tcPr>
                    <a:solidFill>
                      <a:srgbClr val="54C7DE"/>
                    </a:solidFill>
                  </a:tcPr>
                </a:tc>
                <a:extLst>
                  <a:ext uri="{0D108BD9-81ED-4DB2-BD59-A6C34878D82A}">
                    <a16:rowId xmlns:a16="http://schemas.microsoft.com/office/drawing/2014/main" val="1435624541"/>
                  </a:ext>
                </a:extLst>
              </a:tr>
              <a:tr h="507263">
                <a:tc>
                  <a:txBody>
                    <a:bodyPr/>
                    <a:lstStyle/>
                    <a:p>
                      <a:pPr lvl="0" algn="ctr">
                        <a:buNone/>
                      </a:pPr>
                      <a:r>
                        <a:rPr lang="en-US" sz="1200" b="0" i="0" u="none" strike="noStrike" noProof="0" dirty="0">
                          <a:solidFill>
                            <a:schemeClr val="tx1"/>
                          </a:solidFill>
                          <a:effectLst/>
                          <a:latin typeface="hind"/>
                        </a:rPr>
                        <a:t>Children’s Hospital Los Angeles</a:t>
                      </a:r>
                    </a:p>
                    <a:p>
                      <a:pPr lvl="0" algn="ctr">
                        <a:buNone/>
                      </a:pPr>
                      <a:r>
                        <a:rPr lang="en-US" sz="1200" b="0" i="0" u="none" strike="noStrike" noProof="0" dirty="0">
                          <a:solidFill>
                            <a:schemeClr val="tx1"/>
                          </a:solidFill>
                          <a:effectLst/>
                          <a:latin typeface="hind"/>
                        </a:rPr>
                        <a:t>Brian Miyazaki, MD</a:t>
                      </a:r>
                      <a:endParaRPr lang="en-US" sz="1200" dirty="0">
                        <a:solidFill>
                          <a:schemeClr val="tx1"/>
                        </a:solidFill>
                        <a:latin typeface="hind"/>
                      </a:endParaRPr>
                    </a:p>
                  </a:txBody>
                  <a:tcPr>
                    <a:solidFill>
                      <a:schemeClr val="bg1">
                        <a:lumMod val="95000"/>
                      </a:schemeClr>
                    </a:solidFill>
                  </a:tcPr>
                </a:tc>
                <a:tc>
                  <a:txBody>
                    <a:bodyPr/>
                    <a:lstStyle/>
                    <a:p>
                      <a:pPr marL="0" marR="0" lvl="0" indent="0" algn="ctr">
                        <a:lnSpc>
                          <a:spcPct val="114999"/>
                        </a:lnSpc>
                        <a:spcBef>
                          <a:spcPts val="0"/>
                        </a:spcBef>
                        <a:spcAft>
                          <a:spcPts val="0"/>
                        </a:spcAft>
                        <a:buNone/>
                      </a:pPr>
                      <a:r>
                        <a:rPr lang="en-US" sz="1200" b="0" i="0" u="none" strike="noStrike" noProof="0" dirty="0">
                          <a:solidFill>
                            <a:schemeClr val="tx1"/>
                          </a:solidFill>
                          <a:effectLst/>
                          <a:latin typeface="hind"/>
                        </a:rPr>
                        <a:t>Nationwide Children’s</a:t>
                      </a:r>
                    </a:p>
                    <a:p>
                      <a:pPr marL="0" marR="0" lvl="0" indent="0" algn="ctr">
                        <a:lnSpc>
                          <a:spcPct val="114999"/>
                        </a:lnSpc>
                        <a:spcBef>
                          <a:spcPts val="0"/>
                        </a:spcBef>
                        <a:spcAft>
                          <a:spcPts val="0"/>
                        </a:spcAft>
                        <a:buNone/>
                      </a:pPr>
                      <a:r>
                        <a:rPr lang="en-US" sz="1200" b="0" i="0" u="none" strike="noStrike" noProof="0" dirty="0">
                          <a:solidFill>
                            <a:schemeClr val="tx1"/>
                          </a:solidFill>
                          <a:effectLst/>
                          <a:latin typeface="hind"/>
                        </a:rPr>
                        <a:t>Manu Kamboj MD</a:t>
                      </a:r>
                      <a:endParaRPr lang="en-US" sz="1200" dirty="0">
                        <a:solidFill>
                          <a:schemeClr val="tx1"/>
                        </a:solidFill>
                        <a:latin typeface="hind"/>
                      </a:endParaRPr>
                    </a:p>
                  </a:txBody>
                  <a:tcPr>
                    <a:solidFill>
                      <a:schemeClr val="bg1">
                        <a:lumMod val="95000"/>
                      </a:schemeClr>
                    </a:solidFill>
                  </a:tcPr>
                </a:tc>
                <a:tc>
                  <a:txBody>
                    <a:bodyPr/>
                    <a:lstStyle/>
                    <a:p>
                      <a:pPr lvl="0" algn="ctr">
                        <a:buNone/>
                      </a:pPr>
                      <a:r>
                        <a:rPr lang="en-US" sz="1200" b="0" i="0" u="none" strike="noStrike" noProof="0" dirty="0">
                          <a:solidFill>
                            <a:schemeClr val="tx1"/>
                          </a:solidFill>
                          <a:effectLst/>
                          <a:latin typeface="hind"/>
                        </a:rPr>
                        <a:t>Boston Medical Center</a:t>
                      </a:r>
                    </a:p>
                    <a:p>
                      <a:pPr lvl="0" algn="ctr">
                        <a:buNone/>
                      </a:pPr>
                      <a:r>
                        <a:rPr lang="en-US" sz="1200" b="0" i="0" u="none" strike="noStrike" noProof="0" dirty="0">
                          <a:solidFill>
                            <a:schemeClr val="tx1"/>
                          </a:solidFill>
                          <a:effectLst/>
                          <a:latin typeface="hind"/>
                        </a:rPr>
                        <a:t>Devin Steenkamp MD</a:t>
                      </a:r>
                    </a:p>
                  </a:txBody>
                  <a:tcPr>
                    <a:solidFill>
                      <a:srgbClr val="CBEEF5"/>
                    </a:solidFill>
                  </a:tcPr>
                </a:tc>
                <a:tc>
                  <a:txBody>
                    <a:bodyPr/>
                    <a:lstStyle/>
                    <a:p>
                      <a:pPr marL="0" lvl="0" indent="0" algn="ctr">
                        <a:lnSpc>
                          <a:spcPct val="100000"/>
                        </a:lnSpc>
                        <a:spcBef>
                          <a:spcPts val="0"/>
                        </a:spcBef>
                        <a:spcAft>
                          <a:spcPts val="0"/>
                        </a:spcAft>
                        <a:buNone/>
                      </a:pPr>
                      <a:r>
                        <a:rPr lang="en-US" sz="1200" b="0" i="0" u="none" strike="noStrike" noProof="0" dirty="0">
                          <a:solidFill>
                            <a:schemeClr val="tx1"/>
                          </a:solidFill>
                          <a:latin typeface="hind"/>
                        </a:rPr>
                        <a:t>Mount Sinai</a:t>
                      </a:r>
                    </a:p>
                    <a:p>
                      <a:pPr marL="0" lvl="0" indent="0" algn="ctr">
                        <a:lnSpc>
                          <a:spcPct val="100000"/>
                        </a:lnSpc>
                        <a:spcBef>
                          <a:spcPts val="0"/>
                        </a:spcBef>
                        <a:spcAft>
                          <a:spcPts val="0"/>
                        </a:spcAft>
                        <a:buNone/>
                      </a:pPr>
                      <a:r>
                        <a:rPr lang="en-US" sz="1200" b="0" i="0" u="none" strike="noStrike" noProof="0" dirty="0">
                          <a:solidFill>
                            <a:schemeClr val="tx1"/>
                          </a:solidFill>
                          <a:latin typeface="hind"/>
                        </a:rPr>
                        <a:t>Carol Levy MD &amp; Robert Rapaport MD</a:t>
                      </a:r>
                      <a:endParaRPr lang="en-US" sz="1200" dirty="0">
                        <a:solidFill>
                          <a:schemeClr val="tx1"/>
                        </a:solidFill>
                        <a:latin typeface="hind"/>
                      </a:endParaRPr>
                    </a:p>
                  </a:txBody>
                  <a:tcPr>
                    <a:solidFill>
                      <a:srgbClr val="54C7DE"/>
                    </a:solidFill>
                  </a:tcPr>
                </a:tc>
                <a:extLst>
                  <a:ext uri="{0D108BD9-81ED-4DB2-BD59-A6C34878D82A}">
                    <a16:rowId xmlns:a16="http://schemas.microsoft.com/office/drawing/2014/main" val="2906548996"/>
                  </a:ext>
                </a:extLst>
              </a:tr>
              <a:tr h="544839">
                <a:tc>
                  <a:txBody>
                    <a:bodyPr/>
                    <a:lstStyle/>
                    <a:p>
                      <a:pPr marL="0" marR="0" lvl="0" indent="0" algn="ctr">
                        <a:lnSpc>
                          <a:spcPct val="114999"/>
                        </a:lnSpc>
                        <a:spcBef>
                          <a:spcPts val="0"/>
                        </a:spcBef>
                        <a:spcAft>
                          <a:spcPts val="0"/>
                        </a:spcAft>
                        <a:buNone/>
                      </a:pPr>
                      <a:r>
                        <a:rPr lang="en-US" sz="1200" b="0" i="0" u="none" strike="noStrike" noProof="0" dirty="0">
                          <a:solidFill>
                            <a:schemeClr val="tx1"/>
                          </a:solidFill>
                          <a:effectLst/>
                          <a:latin typeface="hind"/>
                        </a:rPr>
                        <a:t>Cincinnati Children’s Hospital</a:t>
                      </a:r>
                    </a:p>
                    <a:p>
                      <a:pPr marL="0" marR="0" lvl="0" indent="0" algn="ctr">
                        <a:lnSpc>
                          <a:spcPct val="114999"/>
                        </a:lnSpc>
                        <a:spcBef>
                          <a:spcPts val="0"/>
                        </a:spcBef>
                        <a:spcAft>
                          <a:spcPts val="0"/>
                        </a:spcAft>
                        <a:buNone/>
                      </a:pPr>
                      <a:r>
                        <a:rPr lang="en-US" sz="1200" b="0" i="0" u="none" strike="noStrike" noProof="0" dirty="0">
                          <a:solidFill>
                            <a:schemeClr val="tx1"/>
                          </a:solidFill>
                          <a:effectLst/>
                          <a:latin typeface="hind"/>
                        </a:rPr>
                        <a:t>Sarah Corathers MD</a:t>
                      </a:r>
                      <a:endParaRPr lang="en-US" sz="1200" dirty="0">
                        <a:solidFill>
                          <a:schemeClr val="tx1"/>
                        </a:solidFill>
                        <a:latin typeface="hind"/>
                      </a:endParaRPr>
                    </a:p>
                  </a:txBody>
                  <a:tcPr>
                    <a:solidFill>
                      <a:schemeClr val="bg1">
                        <a:lumMod val="95000"/>
                      </a:schemeClr>
                    </a:solidFill>
                  </a:tcPr>
                </a:tc>
                <a:tc>
                  <a:txBody>
                    <a:bodyPr/>
                    <a:lstStyle/>
                    <a:p>
                      <a:pPr lvl="0" algn="ctr">
                        <a:buNone/>
                      </a:pPr>
                      <a:r>
                        <a:rPr lang="en-US" sz="1200" b="0" i="0" u="none" strike="noStrike" noProof="0" dirty="0">
                          <a:solidFill>
                            <a:schemeClr val="tx1"/>
                          </a:solidFill>
                          <a:effectLst/>
                          <a:latin typeface="hind"/>
                        </a:rPr>
                        <a:t>Rady Children’s, </a:t>
                      </a:r>
                    </a:p>
                    <a:p>
                      <a:pPr lvl="0" algn="ctr">
                        <a:buNone/>
                      </a:pPr>
                      <a:r>
                        <a:rPr lang="en-US" sz="1200" b="0" i="0" u="none" strike="noStrike" noProof="0" dirty="0">
                          <a:solidFill>
                            <a:schemeClr val="tx1"/>
                          </a:solidFill>
                          <a:effectLst/>
                          <a:latin typeface="hind"/>
                        </a:rPr>
                        <a:t>Carla Demeterco Berggren MD PhD</a:t>
                      </a:r>
                      <a:endParaRPr lang="en-US" sz="1200" dirty="0">
                        <a:solidFill>
                          <a:schemeClr val="tx1"/>
                        </a:solidFill>
                        <a:latin typeface="hind"/>
                      </a:endParaRPr>
                    </a:p>
                  </a:txBody>
                  <a:tcPr>
                    <a:solidFill>
                      <a:schemeClr val="bg1">
                        <a:lumMod val="95000"/>
                      </a:schemeClr>
                    </a:solidFill>
                  </a:tcPr>
                </a:tc>
                <a:tc>
                  <a:txBody>
                    <a:bodyPr/>
                    <a:lstStyle/>
                    <a:p>
                      <a:pPr lvl="0" algn="ctr">
                        <a:buNone/>
                      </a:pPr>
                      <a:r>
                        <a:rPr lang="en-US" sz="1200" b="0" i="0" u="none" strike="noStrike" noProof="0" dirty="0">
                          <a:solidFill>
                            <a:schemeClr val="tx1"/>
                          </a:solidFill>
                          <a:effectLst/>
                          <a:latin typeface="hind"/>
                        </a:rPr>
                        <a:t>Grady Memorial Hospital</a:t>
                      </a:r>
                      <a:endParaRPr lang="en-US" sz="1200" b="0" i="0" u="none" strike="noStrike" noProof="0" dirty="0">
                        <a:effectLst/>
                        <a:latin typeface="hind"/>
                      </a:endParaRPr>
                    </a:p>
                    <a:p>
                      <a:pPr lvl="0" algn="ctr">
                        <a:buNone/>
                      </a:pPr>
                      <a:r>
                        <a:rPr lang="en-US" sz="1200" b="0" i="0" u="none" strike="noStrike" noProof="0" dirty="0">
                          <a:solidFill>
                            <a:schemeClr val="tx1"/>
                          </a:solidFill>
                          <a:effectLst/>
                          <a:latin typeface="hind"/>
                        </a:rPr>
                        <a:t>Sonya Haw MD</a:t>
                      </a:r>
                      <a:endParaRPr lang="en-US" sz="1200" dirty="0">
                        <a:latin typeface="hind"/>
                      </a:endParaRPr>
                    </a:p>
                  </a:txBody>
                  <a:tcPr>
                    <a:solidFill>
                      <a:srgbClr val="CBEEF5"/>
                    </a:solidFill>
                  </a:tcPr>
                </a:tc>
                <a:tc>
                  <a:txBody>
                    <a:bodyPr/>
                    <a:lstStyle/>
                    <a:p>
                      <a:pPr marL="0" marR="0" lvl="0" indent="0" algn="ctr" defTabSz="914400" eaLnBrk="1" fontAlgn="auto" latinLnBrk="0" hangingPunct="1">
                        <a:lnSpc>
                          <a:spcPct val="114999"/>
                        </a:lnSpc>
                        <a:spcBef>
                          <a:spcPts val="0"/>
                        </a:spcBef>
                        <a:spcAft>
                          <a:spcPts val="0"/>
                        </a:spcAft>
                        <a:buClrTx/>
                        <a:buSzTx/>
                        <a:buFontTx/>
                        <a:buNone/>
                        <a:tabLst/>
                        <a:defRPr/>
                      </a:pPr>
                      <a:r>
                        <a:rPr lang="en-US" sz="1200" b="0" i="0" u="none" strike="noStrike" noProof="0" dirty="0">
                          <a:solidFill>
                            <a:schemeClr val="tx1"/>
                          </a:solidFill>
                          <a:latin typeface="hind"/>
                        </a:rPr>
                        <a:t>NYU Langone: Lauren Golden MD &amp; Siham Accacha MD. </a:t>
                      </a:r>
                      <a:r>
                        <a:rPr lang="en-US" sz="1200" b="0" i="0" u="none" strike="noStrike" cap="none" spc="0" baseline="0" dirty="0">
                          <a:ln>
                            <a:noFill/>
                          </a:ln>
                          <a:solidFill>
                            <a:schemeClr val="tx1"/>
                          </a:solidFill>
                          <a:effectLst/>
                          <a:uFillTx/>
                          <a:latin typeface="+mn-lt"/>
                          <a:ea typeface="+mn-ea"/>
                          <a:cs typeface="+mn-cs"/>
                          <a:sym typeface="Hind Bold"/>
                        </a:rPr>
                        <a:t>Hassenfeld Children’s Hospital at  NYU </a:t>
                      </a:r>
                      <a:r>
                        <a:rPr lang="en-US" sz="1200" b="0" i="0" u="none" strike="noStrike" noProof="0" dirty="0">
                          <a:solidFill>
                            <a:schemeClr val="tx1"/>
                          </a:solidFill>
                          <a:latin typeface="hind"/>
                        </a:rPr>
                        <a:t>Mary Pat Gallagher MD  </a:t>
                      </a:r>
                      <a:endParaRPr lang="en-US" sz="1200" dirty="0">
                        <a:solidFill>
                          <a:schemeClr val="tx1"/>
                        </a:solidFill>
                        <a:latin typeface="hind"/>
                      </a:endParaRPr>
                    </a:p>
                  </a:txBody>
                  <a:tcPr>
                    <a:solidFill>
                      <a:srgbClr val="54C7DE"/>
                    </a:solidFill>
                  </a:tcPr>
                </a:tc>
                <a:extLst>
                  <a:ext uri="{0D108BD9-81ED-4DB2-BD59-A6C34878D82A}">
                    <a16:rowId xmlns:a16="http://schemas.microsoft.com/office/drawing/2014/main" val="888185885"/>
                  </a:ext>
                </a:extLst>
              </a:tr>
              <a:tr h="352549">
                <a:tc>
                  <a:txBody>
                    <a:bodyPr/>
                    <a:lstStyle/>
                    <a:p>
                      <a:pPr marL="0" marR="0" lvl="0" indent="0" algn="ctr">
                        <a:lnSpc>
                          <a:spcPct val="114999"/>
                        </a:lnSpc>
                        <a:spcBef>
                          <a:spcPts val="0"/>
                        </a:spcBef>
                        <a:spcAft>
                          <a:spcPts val="0"/>
                        </a:spcAft>
                        <a:buNone/>
                      </a:pPr>
                      <a:r>
                        <a:rPr lang="en-US" sz="1200" b="0" i="0" u="none" strike="noStrike" noProof="0" dirty="0">
                          <a:solidFill>
                            <a:schemeClr val="tx1"/>
                          </a:solidFill>
                          <a:effectLst/>
                          <a:latin typeface="hind"/>
                        </a:rPr>
                        <a:t>CHOA</a:t>
                      </a:r>
                    </a:p>
                    <a:p>
                      <a:pPr marL="0" marR="0" lvl="0" indent="0" algn="ctr">
                        <a:lnSpc>
                          <a:spcPct val="114999"/>
                        </a:lnSpc>
                        <a:spcBef>
                          <a:spcPts val="0"/>
                        </a:spcBef>
                        <a:spcAft>
                          <a:spcPts val="0"/>
                        </a:spcAft>
                        <a:buNone/>
                      </a:pPr>
                      <a:r>
                        <a:rPr lang="en-US" sz="1200" b="0" i="0" u="none" strike="noStrike" noProof="0" dirty="0">
                          <a:solidFill>
                            <a:schemeClr val="tx1"/>
                          </a:solidFill>
                          <a:effectLst/>
                          <a:latin typeface="hind"/>
                        </a:rPr>
                        <a:t>Kristina Cossen MD</a:t>
                      </a:r>
                    </a:p>
                    <a:p>
                      <a:pPr marL="0" marR="0" lvl="0" indent="0" algn="ctr">
                        <a:lnSpc>
                          <a:spcPct val="114999"/>
                        </a:lnSpc>
                        <a:spcBef>
                          <a:spcPts val="0"/>
                        </a:spcBef>
                        <a:spcAft>
                          <a:spcPts val="0"/>
                        </a:spcAft>
                        <a:buNone/>
                      </a:pPr>
                      <a:endParaRPr lang="en-US" sz="1200" dirty="0">
                        <a:solidFill>
                          <a:schemeClr val="tx1"/>
                        </a:solidFill>
                        <a:latin typeface="hind"/>
                      </a:endParaRPr>
                    </a:p>
                  </a:txBody>
                  <a:tcPr>
                    <a:solidFill>
                      <a:schemeClr val="bg1">
                        <a:lumMod val="95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0" i="0" u="none" strike="noStrike" noProof="0" dirty="0">
                          <a:solidFill>
                            <a:schemeClr val="tx1"/>
                          </a:solidFill>
                          <a:effectLst/>
                          <a:latin typeface="hind"/>
                        </a:rPr>
                        <a:t>Seattle Children’s Hospital, Faisal Malik MD, MSHS and Alissa Roberts MD</a:t>
                      </a:r>
                      <a:endParaRPr lang="en-US" sz="1200" dirty="0">
                        <a:solidFill>
                          <a:schemeClr val="tx1"/>
                        </a:solidFill>
                        <a:latin typeface="hind"/>
                      </a:endParaRPr>
                    </a:p>
                  </a:txBody>
                  <a:tcPr>
                    <a:solidFill>
                      <a:schemeClr val="bg1">
                        <a:lumMod val="95000"/>
                      </a:schemeClr>
                    </a:solidFill>
                  </a:tcPr>
                </a:tc>
                <a:tc>
                  <a:txBody>
                    <a:bodyPr/>
                    <a:lstStyle/>
                    <a:p>
                      <a:pPr marL="0" marR="0" lvl="0" indent="0" algn="ctr">
                        <a:lnSpc>
                          <a:spcPct val="100000"/>
                        </a:lnSpc>
                        <a:spcBef>
                          <a:spcPts val="0"/>
                        </a:spcBef>
                        <a:spcAft>
                          <a:spcPts val="0"/>
                        </a:spcAft>
                        <a:buNone/>
                      </a:pPr>
                      <a:r>
                        <a:rPr lang="it-IT" sz="1200" dirty="0">
                          <a:solidFill>
                            <a:schemeClr val="tx1"/>
                          </a:solidFill>
                          <a:latin typeface="hind"/>
                        </a:rPr>
                        <a:t>Northwestern Medicine</a:t>
                      </a:r>
                    </a:p>
                    <a:p>
                      <a:pPr marL="0" marR="0" lvl="0" indent="0" algn="ctr">
                        <a:lnSpc>
                          <a:spcPct val="100000"/>
                        </a:lnSpc>
                        <a:spcBef>
                          <a:spcPts val="0"/>
                        </a:spcBef>
                        <a:spcAft>
                          <a:spcPts val="0"/>
                        </a:spcAft>
                        <a:buNone/>
                      </a:pPr>
                      <a:r>
                        <a:rPr lang="it-IT" sz="1200" dirty="0">
                          <a:solidFill>
                            <a:schemeClr val="tx1"/>
                          </a:solidFill>
                          <a:latin typeface="hind"/>
                        </a:rPr>
                        <a:t>Grazia Aleppo MD</a:t>
                      </a:r>
                    </a:p>
                  </a:txBody>
                  <a:tcPr>
                    <a:solidFill>
                      <a:srgbClr val="CBEEF5"/>
                    </a:solidFill>
                  </a:tcPr>
                </a:tc>
                <a:tc>
                  <a:txBody>
                    <a:bodyPr/>
                    <a:lstStyle/>
                    <a:p>
                      <a:pPr marL="0" marR="0" lvl="0" indent="0" algn="ctr">
                        <a:lnSpc>
                          <a:spcPct val="100000"/>
                        </a:lnSpc>
                        <a:spcBef>
                          <a:spcPts val="0"/>
                        </a:spcBef>
                        <a:spcAft>
                          <a:spcPts val="0"/>
                        </a:spcAft>
                        <a:buNone/>
                      </a:pPr>
                      <a:r>
                        <a:rPr lang="it-IT" sz="1200" dirty="0">
                          <a:solidFill>
                            <a:schemeClr val="tx1"/>
                          </a:solidFill>
                          <a:latin typeface="hind"/>
                        </a:rPr>
                        <a:t>Oregon Health &amp; Science University</a:t>
                      </a:r>
                    </a:p>
                    <a:p>
                      <a:pPr marL="0" marR="0" lvl="0" indent="0" algn="ctr">
                        <a:lnSpc>
                          <a:spcPct val="100000"/>
                        </a:lnSpc>
                        <a:spcBef>
                          <a:spcPts val="0"/>
                        </a:spcBef>
                        <a:spcAft>
                          <a:spcPts val="0"/>
                        </a:spcAft>
                        <a:buNone/>
                      </a:pPr>
                      <a:r>
                        <a:rPr lang="en-US" sz="1200" b="0" i="0" u="none" strike="noStrike" cap="none" spc="0" baseline="0" dirty="0">
                          <a:ln>
                            <a:noFill/>
                          </a:ln>
                          <a:solidFill>
                            <a:schemeClr val="tx1"/>
                          </a:solidFill>
                          <a:effectLst/>
                          <a:uFillTx/>
                          <a:latin typeface="+mn-lt"/>
                          <a:ea typeface="+mn-ea"/>
                          <a:cs typeface="+mn-cs"/>
                          <a:sym typeface="Hind Bold"/>
                        </a:rPr>
                        <a:t>Andrew </a:t>
                      </a:r>
                      <a:r>
                        <a:rPr lang="en-US" sz="1200" b="0" i="0" u="none" strike="noStrike" cap="none" spc="0" baseline="0" dirty="0" err="1">
                          <a:ln>
                            <a:noFill/>
                          </a:ln>
                          <a:solidFill>
                            <a:schemeClr val="tx1"/>
                          </a:solidFill>
                          <a:effectLst/>
                          <a:uFillTx/>
                          <a:latin typeface="+mn-lt"/>
                          <a:ea typeface="+mn-ea"/>
                          <a:cs typeface="+mn-cs"/>
                          <a:sym typeface="Hind Bold"/>
                        </a:rPr>
                        <a:t>Ahmann</a:t>
                      </a:r>
                      <a:r>
                        <a:rPr lang="en-US" sz="1200" b="0" i="0" u="none" strike="noStrike" cap="none" spc="0" baseline="0" dirty="0">
                          <a:ln>
                            <a:noFill/>
                          </a:ln>
                          <a:solidFill>
                            <a:schemeClr val="tx1"/>
                          </a:solidFill>
                          <a:effectLst/>
                          <a:uFillTx/>
                          <a:latin typeface="+mn-lt"/>
                          <a:ea typeface="+mn-ea"/>
                          <a:cs typeface="+mn-cs"/>
                          <a:sym typeface="Hind Bold"/>
                        </a:rPr>
                        <a:t> and Ines Guttmann-Bauman MD </a:t>
                      </a:r>
                      <a:endParaRPr lang="it-IT" sz="1200" dirty="0">
                        <a:solidFill>
                          <a:schemeClr val="tx1"/>
                        </a:solidFill>
                        <a:latin typeface="hind"/>
                      </a:endParaRPr>
                    </a:p>
                  </a:txBody>
                  <a:tcPr>
                    <a:solidFill>
                      <a:srgbClr val="54C7DE"/>
                    </a:solidFill>
                  </a:tcPr>
                </a:tc>
                <a:extLst>
                  <a:ext uri="{0D108BD9-81ED-4DB2-BD59-A6C34878D82A}">
                    <a16:rowId xmlns:a16="http://schemas.microsoft.com/office/drawing/2014/main" val="1207224491"/>
                  </a:ext>
                </a:extLst>
              </a:tr>
              <a:tr h="488476">
                <a:tc>
                  <a:txBody>
                    <a:bodyPr/>
                    <a:lstStyle/>
                    <a:p>
                      <a:pPr lvl="0" algn="ctr">
                        <a:buNone/>
                      </a:pPr>
                      <a:r>
                        <a:rPr lang="en-US" sz="1200" b="0" i="0" u="none" strike="noStrike" noProof="0" dirty="0">
                          <a:solidFill>
                            <a:schemeClr val="tx1"/>
                          </a:solidFill>
                          <a:effectLst/>
                          <a:latin typeface="hind"/>
                        </a:rPr>
                        <a:t>Cohen Children’s Medical Center, Northwell Health, Jennifer Sarhis MD &amp; Allison Mekhoubad MD</a:t>
                      </a:r>
                      <a:endParaRPr lang="en-US" sz="1200" dirty="0">
                        <a:solidFill>
                          <a:schemeClr val="tx1"/>
                        </a:solidFill>
                        <a:latin typeface="hind"/>
                      </a:endParaRPr>
                    </a:p>
                  </a:txBody>
                  <a:tcPr>
                    <a:solidFill>
                      <a:schemeClr val="bg1">
                        <a:lumMod val="95000"/>
                      </a:schemeClr>
                    </a:solidFill>
                  </a:tcPr>
                </a:tc>
                <a:tc>
                  <a:txBody>
                    <a:bodyPr/>
                    <a:lstStyle/>
                    <a:p>
                      <a:pPr marL="0" marR="0" lvl="0" indent="0" algn="ctr">
                        <a:lnSpc>
                          <a:spcPct val="100000"/>
                        </a:lnSpc>
                        <a:spcBef>
                          <a:spcPts val="0"/>
                        </a:spcBef>
                        <a:spcAft>
                          <a:spcPts val="0"/>
                        </a:spcAft>
                        <a:buNone/>
                      </a:pPr>
                      <a:r>
                        <a:rPr lang="en-US" sz="1200" b="0" i="0" u="none" strike="noStrike" noProof="0" dirty="0">
                          <a:solidFill>
                            <a:schemeClr val="tx1"/>
                          </a:solidFill>
                          <a:latin typeface="hind"/>
                        </a:rPr>
                        <a:t>Texas Children’s, </a:t>
                      </a:r>
                    </a:p>
                    <a:p>
                      <a:pPr marL="0" marR="0" lvl="0" indent="0" algn="ctr">
                        <a:lnSpc>
                          <a:spcPct val="100000"/>
                        </a:lnSpc>
                        <a:spcBef>
                          <a:spcPts val="0"/>
                        </a:spcBef>
                        <a:spcAft>
                          <a:spcPts val="0"/>
                        </a:spcAft>
                        <a:buNone/>
                      </a:pPr>
                      <a:r>
                        <a:rPr lang="en-US" sz="1200" b="0" i="0" u="none" strike="noStrike" noProof="0" dirty="0">
                          <a:solidFill>
                            <a:schemeClr val="tx1"/>
                          </a:solidFill>
                          <a:latin typeface="hind"/>
                        </a:rPr>
                        <a:t>Daniel DeSalvo MD</a:t>
                      </a:r>
                      <a:endParaRPr lang="en-US" sz="1200" dirty="0">
                        <a:solidFill>
                          <a:schemeClr val="tx1"/>
                        </a:solidFill>
                        <a:latin typeface="hind"/>
                      </a:endParaRPr>
                    </a:p>
                    <a:p>
                      <a:pPr marL="0" marR="0" lvl="0" indent="0" algn="ctr">
                        <a:lnSpc>
                          <a:spcPct val="100000"/>
                        </a:lnSpc>
                        <a:spcBef>
                          <a:spcPts val="0"/>
                        </a:spcBef>
                        <a:spcAft>
                          <a:spcPts val="0"/>
                        </a:spcAft>
                        <a:buNone/>
                      </a:pPr>
                      <a:endParaRPr lang="en-US" sz="1200" dirty="0">
                        <a:solidFill>
                          <a:schemeClr val="tx1"/>
                        </a:solidFill>
                        <a:latin typeface="hind"/>
                      </a:endParaRPr>
                    </a:p>
                  </a:txBody>
                  <a:tcPr>
                    <a:solidFill>
                      <a:schemeClr val="bg1">
                        <a:lumMod val="95000"/>
                      </a:schemeClr>
                    </a:solidFill>
                  </a:tcPr>
                </a:tc>
                <a:tc>
                  <a:txBody>
                    <a:bodyPr/>
                    <a:lstStyle/>
                    <a:p>
                      <a:pPr marL="0" marR="0" lvl="0" indent="0" algn="ctr">
                        <a:lnSpc>
                          <a:spcPct val="114999"/>
                        </a:lnSpc>
                        <a:spcBef>
                          <a:spcPts val="0"/>
                        </a:spcBef>
                        <a:spcAft>
                          <a:spcPts val="0"/>
                        </a:spcAft>
                        <a:buNone/>
                      </a:pPr>
                      <a:r>
                        <a:rPr lang="en-US" sz="1200" b="0" i="0" u="none" strike="noStrike" noProof="0" dirty="0">
                          <a:solidFill>
                            <a:schemeClr val="tx1"/>
                          </a:solidFill>
                          <a:effectLst/>
                          <a:latin typeface="hind"/>
                        </a:rPr>
                        <a:t>Penn Medicine</a:t>
                      </a:r>
                      <a:endParaRPr lang="en-US" sz="1200" dirty="0">
                        <a:latin typeface="hind"/>
                      </a:endParaRPr>
                    </a:p>
                    <a:p>
                      <a:pPr marL="0" marR="0" lvl="0" indent="0" algn="ctr">
                        <a:lnSpc>
                          <a:spcPct val="114999"/>
                        </a:lnSpc>
                        <a:spcBef>
                          <a:spcPts val="0"/>
                        </a:spcBef>
                        <a:spcAft>
                          <a:spcPts val="0"/>
                        </a:spcAft>
                        <a:buNone/>
                      </a:pPr>
                      <a:r>
                        <a:rPr lang="en-US" sz="1200" b="0" i="0" u="none" strike="noStrike" noProof="0" dirty="0">
                          <a:solidFill>
                            <a:schemeClr val="tx1"/>
                          </a:solidFill>
                          <a:effectLst/>
                          <a:latin typeface="hind"/>
                        </a:rPr>
                        <a:t>Ilona Lorincz MD</a:t>
                      </a:r>
                      <a:endParaRPr lang="it-IT" sz="1200" dirty="0">
                        <a:solidFill>
                          <a:schemeClr val="tx1"/>
                        </a:solidFill>
                        <a:latin typeface="hind"/>
                      </a:endParaRPr>
                    </a:p>
                  </a:txBody>
                  <a:tcPr>
                    <a:solidFill>
                      <a:srgbClr val="CBEEF5"/>
                    </a:solidFill>
                  </a:tcPr>
                </a:tc>
                <a:tc>
                  <a:txBody>
                    <a:bodyPr/>
                    <a:lstStyle/>
                    <a:p>
                      <a:pPr marL="0" marR="0" lvl="0" indent="0" algn="ctr">
                        <a:lnSpc>
                          <a:spcPct val="100000"/>
                        </a:lnSpc>
                        <a:spcBef>
                          <a:spcPts val="0"/>
                        </a:spcBef>
                        <a:spcAft>
                          <a:spcPts val="0"/>
                        </a:spcAft>
                        <a:buNone/>
                      </a:pPr>
                      <a:r>
                        <a:rPr lang="en-US" sz="1200" b="0" i="0" u="none" strike="noStrike" noProof="0" dirty="0">
                          <a:solidFill>
                            <a:schemeClr val="tx1"/>
                          </a:solidFill>
                          <a:latin typeface="hind"/>
                        </a:rPr>
                        <a:t>Stanford University</a:t>
                      </a:r>
                    </a:p>
                    <a:p>
                      <a:pPr marL="0" marR="0" lvl="0" indent="0" algn="ctr">
                        <a:lnSpc>
                          <a:spcPct val="100000"/>
                        </a:lnSpc>
                        <a:spcBef>
                          <a:spcPts val="0"/>
                        </a:spcBef>
                        <a:spcAft>
                          <a:spcPts val="0"/>
                        </a:spcAft>
                        <a:buNone/>
                      </a:pPr>
                      <a:r>
                        <a:rPr lang="en-US" sz="1200" b="0" i="0" u="none" strike="noStrike" noProof="0" dirty="0">
                          <a:solidFill>
                            <a:schemeClr val="tx1"/>
                          </a:solidFill>
                          <a:latin typeface="hind"/>
                        </a:rPr>
                        <a:t>Marina Basina MD &amp; Priya Prahalad MD</a:t>
                      </a:r>
                      <a:endParaRPr lang="it-IT" sz="1200" dirty="0">
                        <a:solidFill>
                          <a:schemeClr val="tx1"/>
                        </a:solidFill>
                        <a:latin typeface="hind"/>
                      </a:endParaRPr>
                    </a:p>
                  </a:txBody>
                  <a:tcPr>
                    <a:solidFill>
                      <a:srgbClr val="54C7DE"/>
                    </a:solidFill>
                  </a:tcPr>
                </a:tc>
                <a:extLst>
                  <a:ext uri="{0D108BD9-81ED-4DB2-BD59-A6C34878D82A}">
                    <a16:rowId xmlns:a16="http://schemas.microsoft.com/office/drawing/2014/main" val="2964481559"/>
                  </a:ext>
                </a:extLst>
              </a:tr>
              <a:tr h="544839">
                <a:tc>
                  <a:txBody>
                    <a:bodyPr/>
                    <a:lstStyle/>
                    <a:p>
                      <a:pPr lvl="0" algn="ctr">
                        <a:buNone/>
                      </a:pPr>
                      <a:r>
                        <a:rPr lang="en-US" sz="1200" b="0" i="0" u="none" strike="noStrike" noProof="0" dirty="0">
                          <a:solidFill>
                            <a:schemeClr val="tx1"/>
                          </a:solidFill>
                          <a:effectLst/>
                          <a:latin typeface="hind"/>
                        </a:rPr>
                        <a:t>Cook Children’s</a:t>
                      </a:r>
                    </a:p>
                    <a:p>
                      <a:pPr lvl="0" algn="ctr">
                        <a:buNone/>
                      </a:pPr>
                      <a:r>
                        <a:rPr lang="en-US" sz="1200" b="0" i="0" u="none" strike="noStrike" noProof="0" dirty="0">
                          <a:solidFill>
                            <a:schemeClr val="tx1"/>
                          </a:solidFill>
                          <a:effectLst/>
                          <a:latin typeface="hind"/>
                        </a:rPr>
                        <a:t>Paul Thornton MD &amp; Susan Hsieh</a:t>
                      </a:r>
                      <a:endParaRPr lang="en-US" sz="1200" dirty="0">
                        <a:solidFill>
                          <a:schemeClr val="tx1"/>
                        </a:solidFill>
                        <a:latin typeface="hind"/>
                      </a:endParaRPr>
                    </a:p>
                    <a:p>
                      <a:pPr marL="0" marR="0" lvl="0" indent="0" algn="ctr">
                        <a:lnSpc>
                          <a:spcPct val="114999"/>
                        </a:lnSpc>
                        <a:spcBef>
                          <a:spcPts val="0"/>
                        </a:spcBef>
                        <a:spcAft>
                          <a:spcPts val="0"/>
                        </a:spcAft>
                        <a:buNone/>
                      </a:pPr>
                      <a:endParaRPr lang="en-US" sz="1200" dirty="0">
                        <a:solidFill>
                          <a:schemeClr val="tx1"/>
                        </a:solidFill>
                        <a:latin typeface="hind"/>
                      </a:endParaRPr>
                    </a:p>
                  </a:txBody>
                  <a:tcPr>
                    <a:solidFill>
                      <a:schemeClr val="bg1">
                        <a:lumMod val="95000"/>
                      </a:schemeClr>
                    </a:solidFill>
                  </a:tcPr>
                </a:tc>
                <a:tc>
                  <a:txBody>
                    <a:bodyPr/>
                    <a:lstStyle/>
                    <a:p>
                      <a:pPr marL="0" marR="0" lvl="0" indent="0" algn="ctr">
                        <a:lnSpc>
                          <a:spcPct val="100000"/>
                        </a:lnSpc>
                        <a:spcBef>
                          <a:spcPts val="0"/>
                        </a:spcBef>
                        <a:spcAft>
                          <a:spcPts val="0"/>
                        </a:spcAft>
                        <a:buNone/>
                      </a:pPr>
                      <a:r>
                        <a:rPr lang="en-US" sz="1200" b="0" i="0" u="none" strike="noStrike" noProof="0" dirty="0">
                          <a:solidFill>
                            <a:schemeClr val="tx1"/>
                          </a:solidFill>
                          <a:latin typeface="hind"/>
                        </a:rPr>
                        <a:t>University of Florida</a:t>
                      </a:r>
                    </a:p>
                    <a:p>
                      <a:pPr marL="0" marR="0" lvl="0" indent="0" algn="ctr">
                        <a:lnSpc>
                          <a:spcPct val="100000"/>
                        </a:lnSpc>
                        <a:spcBef>
                          <a:spcPts val="0"/>
                        </a:spcBef>
                        <a:spcAft>
                          <a:spcPts val="0"/>
                        </a:spcAft>
                        <a:buNone/>
                      </a:pPr>
                      <a:r>
                        <a:rPr lang="it-IT" sz="1200" b="0" i="0" u="none" strike="noStrike" noProof="0" dirty="0">
                          <a:solidFill>
                            <a:schemeClr val="tx1"/>
                          </a:solidFill>
                          <a:latin typeface="hind"/>
                        </a:rPr>
                        <a:t>Laura Jacobsen, MD</a:t>
                      </a:r>
                      <a:endParaRPr lang="en-US" sz="1200" dirty="0">
                        <a:solidFill>
                          <a:schemeClr val="tx1"/>
                        </a:solidFill>
                        <a:latin typeface="hind"/>
                      </a:endParaRPr>
                    </a:p>
                    <a:p>
                      <a:pPr marL="0" marR="0" lvl="0" indent="0" algn="ctr">
                        <a:lnSpc>
                          <a:spcPct val="100000"/>
                        </a:lnSpc>
                        <a:spcBef>
                          <a:spcPts val="0"/>
                        </a:spcBef>
                        <a:spcAft>
                          <a:spcPts val="0"/>
                        </a:spcAft>
                        <a:buNone/>
                      </a:pPr>
                      <a:endParaRPr lang="en-US" sz="1200" dirty="0">
                        <a:solidFill>
                          <a:schemeClr val="tx1"/>
                        </a:solidFill>
                        <a:latin typeface="hind"/>
                      </a:endParaRPr>
                    </a:p>
                  </a:txBody>
                  <a:tcPr>
                    <a:solidFill>
                      <a:schemeClr val="bg1">
                        <a:lumMod val="95000"/>
                      </a:schemeClr>
                    </a:solidFill>
                  </a:tcPr>
                </a:tc>
                <a:tc>
                  <a:txBody>
                    <a:bodyPr/>
                    <a:lstStyle/>
                    <a:p>
                      <a:pPr marL="0" marR="0" lvl="0" indent="0" algn="ctr">
                        <a:lnSpc>
                          <a:spcPct val="114999"/>
                        </a:lnSpc>
                        <a:spcBef>
                          <a:spcPts val="0"/>
                        </a:spcBef>
                        <a:spcAft>
                          <a:spcPts val="0"/>
                        </a:spcAft>
                        <a:buNone/>
                      </a:pPr>
                      <a:r>
                        <a:rPr lang="en-US" sz="1200" dirty="0">
                          <a:solidFill>
                            <a:schemeClr val="tx1"/>
                          </a:solidFill>
                          <a:latin typeface="hind"/>
                        </a:rPr>
                        <a:t>Washington University</a:t>
                      </a:r>
                    </a:p>
                    <a:p>
                      <a:pPr marL="0" marR="0" lvl="0" indent="0" algn="ctr">
                        <a:lnSpc>
                          <a:spcPct val="114999"/>
                        </a:lnSpc>
                        <a:spcBef>
                          <a:spcPts val="0"/>
                        </a:spcBef>
                        <a:spcAft>
                          <a:spcPts val="0"/>
                        </a:spcAft>
                        <a:buNone/>
                      </a:pPr>
                      <a:r>
                        <a:rPr lang="en-US" sz="1200" dirty="0">
                          <a:solidFill>
                            <a:schemeClr val="tx1"/>
                          </a:solidFill>
                          <a:latin typeface="hind"/>
                        </a:rPr>
                        <a:t>Alexis McKee MD</a:t>
                      </a:r>
                    </a:p>
                  </a:txBody>
                  <a:tcPr>
                    <a:solidFill>
                      <a:srgbClr val="CBEEF5"/>
                    </a:solidFill>
                  </a:tcPr>
                </a:tc>
                <a:tc>
                  <a:txBody>
                    <a:bodyPr/>
                    <a:lstStyle/>
                    <a:p>
                      <a:pPr marL="0" marR="0" lvl="0" indent="0" algn="ctr">
                        <a:lnSpc>
                          <a:spcPct val="100000"/>
                        </a:lnSpc>
                        <a:spcBef>
                          <a:spcPts val="0"/>
                        </a:spcBef>
                        <a:spcAft>
                          <a:spcPts val="0"/>
                        </a:spcAft>
                        <a:buNone/>
                      </a:pPr>
                      <a:r>
                        <a:rPr lang="en-US" sz="1200" b="0" i="0" u="none" strike="noStrike" noProof="0" dirty="0">
                          <a:solidFill>
                            <a:schemeClr val="tx1"/>
                          </a:solidFill>
                          <a:latin typeface="hind"/>
                        </a:rPr>
                        <a:t>SUNY, Pediatrics and Adult</a:t>
                      </a:r>
                    </a:p>
                    <a:p>
                      <a:pPr marL="0" marR="0" lvl="0" indent="0" algn="ctr">
                        <a:lnSpc>
                          <a:spcPct val="100000"/>
                        </a:lnSpc>
                        <a:spcBef>
                          <a:spcPts val="0"/>
                        </a:spcBef>
                        <a:spcAft>
                          <a:spcPts val="0"/>
                        </a:spcAft>
                        <a:buNone/>
                      </a:pPr>
                      <a:r>
                        <a:rPr lang="en-US" sz="1200" b="0" i="0" u="none" strike="noStrike" noProof="0" dirty="0">
                          <a:solidFill>
                            <a:schemeClr val="tx1"/>
                          </a:solidFill>
                          <a:latin typeface="hind"/>
                        </a:rPr>
                        <a:t>Ruth Weinstock MD PhD  Roberto Izquierdo MD</a:t>
                      </a:r>
                      <a:endParaRPr lang="en-US" sz="1200" dirty="0">
                        <a:solidFill>
                          <a:schemeClr val="tx1"/>
                        </a:solidFill>
                        <a:latin typeface="hind"/>
                      </a:endParaRPr>
                    </a:p>
                  </a:txBody>
                  <a:tcPr>
                    <a:solidFill>
                      <a:srgbClr val="54C7DE"/>
                    </a:solidFill>
                  </a:tcPr>
                </a:tc>
                <a:extLst>
                  <a:ext uri="{0D108BD9-81ED-4DB2-BD59-A6C34878D82A}">
                    <a16:rowId xmlns:a16="http://schemas.microsoft.com/office/drawing/2014/main" val="1718003991"/>
                  </a:ext>
                </a:extLst>
              </a:tr>
              <a:tr h="450900">
                <a:tc>
                  <a:txBody>
                    <a:bodyPr/>
                    <a:lstStyle/>
                    <a:p>
                      <a:pPr marL="0" marR="0" lvl="0" indent="0" algn="ctr">
                        <a:lnSpc>
                          <a:spcPct val="114999"/>
                        </a:lnSpc>
                        <a:spcBef>
                          <a:spcPts val="0"/>
                        </a:spcBef>
                        <a:spcAft>
                          <a:spcPts val="0"/>
                        </a:spcAft>
                        <a:buNone/>
                      </a:pPr>
                      <a:r>
                        <a:rPr lang="en-US" sz="1200" b="0" i="0" u="none" strike="noStrike" noProof="0" dirty="0">
                          <a:solidFill>
                            <a:schemeClr val="tx1"/>
                          </a:solidFill>
                          <a:effectLst/>
                          <a:latin typeface="hind"/>
                        </a:rPr>
                        <a:t>Helen Devos Children’s</a:t>
                      </a:r>
                    </a:p>
                    <a:p>
                      <a:pPr marL="0" marR="0" lvl="0" indent="0" algn="ctr">
                        <a:lnSpc>
                          <a:spcPct val="114999"/>
                        </a:lnSpc>
                        <a:spcBef>
                          <a:spcPts val="0"/>
                        </a:spcBef>
                        <a:spcAft>
                          <a:spcPts val="0"/>
                        </a:spcAft>
                        <a:buNone/>
                      </a:pPr>
                      <a:r>
                        <a:rPr lang="en-US" sz="1200" b="0" i="0" u="none" strike="noStrike" noProof="0" dirty="0">
                          <a:solidFill>
                            <a:schemeClr val="tx1"/>
                          </a:solidFill>
                          <a:effectLst/>
                          <a:latin typeface="hind"/>
                        </a:rPr>
                        <a:t>Donna Eng MD</a:t>
                      </a:r>
                      <a:endParaRPr lang="en-US" sz="1200" dirty="0">
                        <a:solidFill>
                          <a:schemeClr val="tx1"/>
                        </a:solidFill>
                        <a:latin typeface="hind"/>
                      </a:endParaRPr>
                    </a:p>
                  </a:txBody>
                  <a:tcPr>
                    <a:solidFill>
                      <a:schemeClr val="bg1">
                        <a:lumMod val="95000"/>
                      </a:schemeClr>
                    </a:solidFill>
                  </a:tcPr>
                </a:tc>
                <a:tc>
                  <a:txBody>
                    <a:bodyPr/>
                    <a:lstStyle/>
                    <a:p>
                      <a:pPr marL="0" marR="0" lvl="0" indent="0" algn="ctr">
                        <a:lnSpc>
                          <a:spcPct val="100000"/>
                        </a:lnSpc>
                        <a:spcBef>
                          <a:spcPts val="0"/>
                        </a:spcBef>
                        <a:spcAft>
                          <a:spcPts val="0"/>
                        </a:spcAft>
                        <a:buNone/>
                      </a:pPr>
                      <a:r>
                        <a:rPr lang="en-US" sz="1200" b="0" i="0" u="none" strike="noStrike" noProof="0" dirty="0">
                          <a:solidFill>
                            <a:schemeClr val="tx1"/>
                          </a:solidFill>
                          <a:latin typeface="hind"/>
                        </a:rPr>
                        <a:t>University of Alabama</a:t>
                      </a:r>
                    </a:p>
                    <a:p>
                      <a:pPr marL="0" marR="0" lvl="0" indent="0" algn="ctr">
                        <a:lnSpc>
                          <a:spcPct val="100000"/>
                        </a:lnSpc>
                        <a:spcBef>
                          <a:spcPts val="0"/>
                        </a:spcBef>
                        <a:spcAft>
                          <a:spcPts val="0"/>
                        </a:spcAft>
                        <a:buNone/>
                      </a:pPr>
                      <a:r>
                        <a:rPr lang="en-US" sz="1200" b="0" i="0" u="none" strike="noStrike" noProof="0" dirty="0">
                          <a:solidFill>
                            <a:schemeClr val="tx1"/>
                          </a:solidFill>
                          <a:latin typeface="hind"/>
                        </a:rPr>
                        <a:t>Mary Lauren Scott MD</a:t>
                      </a:r>
                      <a:endParaRPr lang="en-US" sz="1200" dirty="0">
                        <a:solidFill>
                          <a:schemeClr val="tx1"/>
                        </a:solidFill>
                        <a:latin typeface="hind"/>
                      </a:endParaRPr>
                    </a:p>
                  </a:txBody>
                  <a:tcPr>
                    <a:solidFill>
                      <a:schemeClr val="bg1">
                        <a:lumMod val="95000"/>
                      </a:schemeClr>
                    </a:solidFill>
                  </a:tcPr>
                </a:tc>
                <a:tc>
                  <a:txBody>
                    <a:bodyPr/>
                    <a:lstStyle/>
                    <a:p>
                      <a:pPr marL="0" marR="0" lvl="0" indent="0" algn="ctr">
                        <a:lnSpc>
                          <a:spcPct val="100000"/>
                        </a:lnSpc>
                        <a:spcBef>
                          <a:spcPts val="0"/>
                        </a:spcBef>
                        <a:spcAft>
                          <a:spcPts val="0"/>
                        </a:spcAft>
                        <a:buNone/>
                      </a:pPr>
                      <a:r>
                        <a:rPr lang="en-US" sz="1200" b="0" i="0" u="none" strike="noStrike" noProof="0" dirty="0">
                          <a:solidFill>
                            <a:schemeClr val="tx1"/>
                          </a:solidFill>
                          <a:latin typeface="hind"/>
                        </a:rPr>
                        <a:t>Wayne State University, Berhane Seyoum MD &amp; Elizabeth Morrison MD</a:t>
                      </a:r>
                      <a:endParaRPr lang="en-US" sz="1200" dirty="0">
                        <a:solidFill>
                          <a:schemeClr val="tx1"/>
                        </a:solidFill>
                        <a:latin typeface="hind"/>
                      </a:endParaRPr>
                    </a:p>
                  </a:txBody>
                  <a:tcPr>
                    <a:solidFill>
                      <a:srgbClr val="CBEEF5"/>
                    </a:solidFill>
                  </a:tcPr>
                </a:tc>
                <a:tc>
                  <a:txBody>
                    <a:bodyPr/>
                    <a:lstStyle/>
                    <a:p>
                      <a:pPr marL="0" marR="0" lvl="0" indent="0" algn="ctr">
                        <a:lnSpc>
                          <a:spcPct val="100000"/>
                        </a:lnSpc>
                        <a:spcBef>
                          <a:spcPts val="0"/>
                        </a:spcBef>
                        <a:spcAft>
                          <a:spcPts val="0"/>
                        </a:spcAft>
                        <a:buNone/>
                      </a:pPr>
                      <a:r>
                        <a:rPr lang="en-US" sz="1200" b="0" i="0" u="none" strike="noStrike" noProof="0" dirty="0">
                          <a:solidFill>
                            <a:schemeClr val="tx1"/>
                          </a:solidFill>
                          <a:latin typeface="hind"/>
                        </a:rPr>
                        <a:t>UCSF, Pediatrics and Adult,</a:t>
                      </a:r>
                    </a:p>
                    <a:p>
                      <a:pPr marL="0" marR="0" lvl="0" indent="0" algn="ctr">
                        <a:lnSpc>
                          <a:spcPct val="100000"/>
                        </a:lnSpc>
                        <a:spcBef>
                          <a:spcPts val="0"/>
                        </a:spcBef>
                        <a:spcAft>
                          <a:spcPts val="0"/>
                        </a:spcAft>
                        <a:buNone/>
                      </a:pPr>
                      <a:r>
                        <a:rPr lang="en-US" sz="1200" b="0" i="0" u="none" strike="noStrike" noProof="0" dirty="0">
                          <a:solidFill>
                            <a:schemeClr val="tx1"/>
                          </a:solidFill>
                          <a:latin typeface="hind"/>
                        </a:rPr>
                        <a:t>Umesh Masharani MD &amp; Jenise Wong MD</a:t>
                      </a:r>
                      <a:endParaRPr lang="en-US" sz="1200" dirty="0">
                        <a:solidFill>
                          <a:schemeClr val="tx1"/>
                        </a:solidFill>
                        <a:latin typeface="hind"/>
                      </a:endParaRPr>
                    </a:p>
                  </a:txBody>
                  <a:tcPr>
                    <a:solidFill>
                      <a:srgbClr val="54C7DE"/>
                    </a:solidFill>
                  </a:tcPr>
                </a:tc>
                <a:extLst>
                  <a:ext uri="{0D108BD9-81ED-4DB2-BD59-A6C34878D82A}">
                    <a16:rowId xmlns:a16="http://schemas.microsoft.com/office/drawing/2014/main" val="3124055617"/>
                  </a:ext>
                </a:extLst>
              </a:tr>
              <a:tr h="507263">
                <a:tc>
                  <a:txBody>
                    <a:bodyPr/>
                    <a:lstStyle/>
                    <a:p>
                      <a:pPr marL="0" marR="0" lvl="0" indent="0" algn="ctr">
                        <a:lnSpc>
                          <a:spcPct val="114999"/>
                        </a:lnSpc>
                        <a:spcBef>
                          <a:spcPts val="0"/>
                        </a:spcBef>
                        <a:spcAft>
                          <a:spcPts val="0"/>
                        </a:spcAft>
                        <a:buNone/>
                      </a:pPr>
                      <a:r>
                        <a:rPr lang="en-US" sz="1200" b="0" i="0" u="none" strike="noStrike" noProof="0" dirty="0">
                          <a:solidFill>
                            <a:schemeClr val="tx1"/>
                          </a:solidFill>
                          <a:latin typeface="hind"/>
                        </a:rPr>
                        <a:t>Indiana University Health</a:t>
                      </a:r>
                    </a:p>
                    <a:p>
                      <a:pPr marL="0" marR="0" lvl="0" indent="0" algn="ctr">
                        <a:lnSpc>
                          <a:spcPct val="114999"/>
                        </a:lnSpc>
                        <a:spcBef>
                          <a:spcPts val="0"/>
                        </a:spcBef>
                        <a:spcAft>
                          <a:spcPts val="0"/>
                        </a:spcAft>
                        <a:buNone/>
                      </a:pPr>
                      <a:r>
                        <a:rPr lang="en-US" sz="1200" b="0" i="0" u="none" strike="noStrike" noProof="0" dirty="0">
                          <a:solidFill>
                            <a:schemeClr val="tx1"/>
                          </a:solidFill>
                          <a:latin typeface="hind"/>
                        </a:rPr>
                        <a:t>Anna Neyman MD</a:t>
                      </a:r>
                      <a:endParaRPr lang="en-US" sz="1200" dirty="0">
                        <a:solidFill>
                          <a:schemeClr val="tx1"/>
                        </a:solidFill>
                        <a:latin typeface="hind"/>
                      </a:endParaRPr>
                    </a:p>
                  </a:txBody>
                  <a:tcPr>
                    <a:solidFill>
                      <a:schemeClr val="bg1">
                        <a:lumMod val="95000"/>
                      </a:schemeClr>
                    </a:solidFill>
                  </a:tcPr>
                </a:tc>
                <a:tc>
                  <a:txBody>
                    <a:bodyPr/>
                    <a:lstStyle/>
                    <a:p>
                      <a:pPr marL="0" marR="0" lvl="0" indent="0" algn="ctr">
                        <a:lnSpc>
                          <a:spcPct val="114999"/>
                        </a:lnSpc>
                        <a:spcBef>
                          <a:spcPts val="0"/>
                        </a:spcBef>
                        <a:spcAft>
                          <a:spcPts val="0"/>
                        </a:spcAft>
                        <a:buNone/>
                      </a:pPr>
                      <a:r>
                        <a:rPr lang="en-US" sz="1200" b="0" i="0" u="none" strike="noStrike" noProof="0" dirty="0">
                          <a:solidFill>
                            <a:schemeClr val="tx1"/>
                          </a:solidFill>
                          <a:latin typeface="hind"/>
                        </a:rPr>
                        <a:t>University of Wisconsin, Madison</a:t>
                      </a:r>
                    </a:p>
                    <a:p>
                      <a:pPr marL="0" marR="0" lvl="0" indent="0" algn="ctr">
                        <a:lnSpc>
                          <a:spcPct val="114999"/>
                        </a:lnSpc>
                        <a:spcBef>
                          <a:spcPts val="0"/>
                        </a:spcBef>
                        <a:spcAft>
                          <a:spcPts val="0"/>
                        </a:spcAft>
                        <a:buNone/>
                      </a:pPr>
                      <a:r>
                        <a:rPr lang="en-US" sz="1200" b="0" i="0" u="none" strike="noStrike" noProof="0" dirty="0">
                          <a:solidFill>
                            <a:schemeClr val="tx1"/>
                          </a:solidFill>
                          <a:latin typeface="hind"/>
                        </a:rPr>
                        <a:t>Liz Man MD </a:t>
                      </a:r>
                      <a:endParaRPr lang="en-US" sz="1200" dirty="0">
                        <a:solidFill>
                          <a:schemeClr val="tx1"/>
                        </a:solidFill>
                        <a:latin typeface="hind"/>
                      </a:endParaRPr>
                    </a:p>
                  </a:txBody>
                  <a:tcPr>
                    <a:solidFill>
                      <a:schemeClr val="bg1">
                        <a:lumMod val="95000"/>
                      </a:schemeClr>
                    </a:solidFill>
                  </a:tcPr>
                </a:tc>
                <a:tc>
                  <a:txBody>
                    <a:bodyPr/>
                    <a:lstStyle/>
                    <a:p>
                      <a:pPr marL="0" marR="0" lvl="0" indent="0" algn="ctr" defTabSz="914400" eaLnBrk="1" fontAlgn="auto" latinLnBrk="0" hangingPunct="1">
                        <a:lnSpc>
                          <a:spcPct val="114999"/>
                        </a:lnSpc>
                        <a:spcBef>
                          <a:spcPts val="0"/>
                        </a:spcBef>
                        <a:spcAft>
                          <a:spcPts val="0"/>
                        </a:spcAft>
                        <a:buClrTx/>
                        <a:buSzTx/>
                        <a:buFontTx/>
                        <a:buNone/>
                        <a:tabLst/>
                        <a:defRPr/>
                      </a:pPr>
                      <a:r>
                        <a:rPr lang="en-US" sz="1200" b="1" i="0" u="none" strike="noStrike" noProof="0" dirty="0">
                          <a:solidFill>
                            <a:schemeClr val="tx1"/>
                          </a:solidFill>
                          <a:effectLst/>
                          <a:latin typeface="hind"/>
                        </a:rPr>
                        <a:t>Pediatric and Adult Clinics</a:t>
                      </a:r>
                      <a:endParaRPr lang="en-US" sz="1200" b="0" i="0" u="none" strike="noStrike" noProof="0" dirty="0">
                        <a:solidFill>
                          <a:schemeClr val="tx1"/>
                        </a:solidFill>
                        <a:effectLst/>
                        <a:latin typeface="hind"/>
                      </a:endParaRPr>
                    </a:p>
                  </a:txBody>
                  <a:tcPr>
                    <a:solidFill>
                      <a:srgbClr val="54C7DE"/>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0" i="0" u="none" strike="noStrike" noProof="0" dirty="0">
                          <a:solidFill>
                            <a:schemeClr val="tx1"/>
                          </a:solidFill>
                          <a:latin typeface="hind"/>
                        </a:rPr>
                        <a:t>University of Miami, </a:t>
                      </a:r>
                      <a:r>
                        <a:rPr lang="it-IT" sz="1200" b="0" i="0" u="none" strike="noStrike" noProof="0" dirty="0">
                          <a:solidFill>
                            <a:schemeClr val="tx1"/>
                          </a:solidFill>
                          <a:latin typeface="hind"/>
                        </a:rPr>
                        <a:t>Francesco Vendrame, MD PhD &amp; Janine Sanchez MD</a:t>
                      </a:r>
                      <a:endParaRPr lang="it-IT" sz="1200" dirty="0">
                        <a:solidFill>
                          <a:schemeClr val="tx1"/>
                        </a:solidFill>
                        <a:latin typeface="hind"/>
                      </a:endParaRPr>
                    </a:p>
                  </a:txBody>
                  <a:tcPr>
                    <a:solidFill>
                      <a:srgbClr val="54C7DE"/>
                    </a:solidFill>
                  </a:tcPr>
                </a:tc>
                <a:extLst>
                  <a:ext uri="{0D108BD9-81ED-4DB2-BD59-A6C34878D82A}">
                    <a16:rowId xmlns:a16="http://schemas.microsoft.com/office/drawing/2014/main" val="2281766262"/>
                  </a:ext>
                </a:extLst>
              </a:tr>
              <a:tr h="507263">
                <a:tc>
                  <a:txBody>
                    <a:bodyPr/>
                    <a:lstStyle/>
                    <a:p>
                      <a:pPr marL="0" marR="0" lvl="0" indent="0" algn="ctr">
                        <a:lnSpc>
                          <a:spcPct val="114999"/>
                        </a:lnSpc>
                        <a:spcBef>
                          <a:spcPts val="0"/>
                        </a:spcBef>
                        <a:spcAft>
                          <a:spcPts val="0"/>
                        </a:spcAft>
                        <a:buNone/>
                      </a:pPr>
                      <a:r>
                        <a:rPr lang="en-US" sz="1200" b="0" i="0" u="none" strike="noStrike" noProof="0" dirty="0">
                          <a:solidFill>
                            <a:schemeClr val="tx1"/>
                          </a:solidFill>
                          <a:effectLst/>
                          <a:latin typeface="hind"/>
                        </a:rPr>
                        <a:t>Le Bonheur Children's, U TN</a:t>
                      </a:r>
                      <a:endParaRPr lang="en-US" sz="1200" dirty="0">
                        <a:solidFill>
                          <a:schemeClr val="tx1"/>
                        </a:solidFill>
                        <a:latin typeface="hind"/>
                      </a:endParaRPr>
                    </a:p>
                    <a:p>
                      <a:pPr marL="0" marR="0" lvl="0" indent="0" algn="ctr">
                        <a:lnSpc>
                          <a:spcPct val="114999"/>
                        </a:lnSpc>
                        <a:spcBef>
                          <a:spcPts val="0"/>
                        </a:spcBef>
                        <a:spcAft>
                          <a:spcPts val="0"/>
                        </a:spcAft>
                        <a:buNone/>
                      </a:pPr>
                      <a:r>
                        <a:rPr lang="en-US" sz="1200" b="0" i="0" u="none" strike="noStrike" noProof="0" dirty="0">
                          <a:solidFill>
                            <a:schemeClr val="tx1"/>
                          </a:solidFill>
                          <a:effectLst/>
                          <a:latin typeface="hind"/>
                        </a:rPr>
                        <a:t>Grace Bazan MD</a:t>
                      </a:r>
                    </a:p>
                  </a:txBody>
                  <a:tcPr>
                    <a:solidFill>
                      <a:schemeClr val="bg1">
                        <a:lumMod val="95000"/>
                      </a:schemeClr>
                    </a:solidFill>
                  </a:tcPr>
                </a:tc>
                <a:tc>
                  <a:txBody>
                    <a:bodyPr/>
                    <a:lstStyle/>
                    <a:p>
                      <a:pPr marL="0" marR="0" lvl="0" indent="0" algn="ctr">
                        <a:lnSpc>
                          <a:spcPct val="100000"/>
                        </a:lnSpc>
                        <a:spcBef>
                          <a:spcPts val="0"/>
                        </a:spcBef>
                        <a:spcAft>
                          <a:spcPts val="0"/>
                        </a:spcAft>
                        <a:buNone/>
                      </a:pPr>
                      <a:r>
                        <a:rPr lang="en-US" sz="1200" b="0" i="0" u="none" strike="noStrike" noProof="0" dirty="0">
                          <a:solidFill>
                            <a:schemeClr val="tx1"/>
                          </a:solidFill>
                          <a:latin typeface="hind"/>
                        </a:rPr>
                        <a:t>Weill Cornell</a:t>
                      </a:r>
                    </a:p>
                    <a:p>
                      <a:pPr marL="0" marR="0" lvl="0" indent="0" algn="ctr">
                        <a:lnSpc>
                          <a:spcPct val="100000"/>
                        </a:lnSpc>
                        <a:spcBef>
                          <a:spcPts val="0"/>
                        </a:spcBef>
                        <a:spcAft>
                          <a:spcPts val="0"/>
                        </a:spcAft>
                        <a:buNone/>
                      </a:pPr>
                      <a:r>
                        <a:rPr lang="en-US" sz="1200" b="0" i="0" u="none" strike="noStrike" noProof="0" dirty="0">
                          <a:solidFill>
                            <a:schemeClr val="tx1"/>
                          </a:solidFill>
                          <a:latin typeface="hind"/>
                        </a:rPr>
                        <a:t>Alexis Feuer MD</a:t>
                      </a:r>
                      <a:endParaRPr lang="en-US" sz="1200" dirty="0">
                        <a:solidFill>
                          <a:schemeClr val="tx1"/>
                        </a:solidFill>
                        <a:latin typeface="hind"/>
                      </a:endParaRPr>
                    </a:p>
                  </a:txBody>
                  <a:tcPr>
                    <a:solidFill>
                      <a:schemeClr val="bg1">
                        <a:lumMod val="95000"/>
                      </a:schemeClr>
                    </a:solidFill>
                  </a:tcPr>
                </a:tc>
                <a:tc>
                  <a:txBody>
                    <a:bodyPr/>
                    <a:lstStyle/>
                    <a:p>
                      <a:pPr marL="0" marR="0" lvl="0" indent="0" algn="ctr">
                        <a:lnSpc>
                          <a:spcPct val="114999"/>
                        </a:lnSpc>
                        <a:spcBef>
                          <a:spcPts val="0"/>
                        </a:spcBef>
                        <a:spcAft>
                          <a:spcPts val="0"/>
                        </a:spcAft>
                        <a:buNone/>
                      </a:pPr>
                      <a:r>
                        <a:rPr lang="en-US" sz="1200" b="0" i="0" u="none" strike="noStrike" noProof="0" dirty="0">
                          <a:solidFill>
                            <a:schemeClr val="tx1"/>
                          </a:solidFill>
                          <a:latin typeface="hind"/>
                        </a:rPr>
                        <a:t>Barbara Davis Center </a:t>
                      </a:r>
                    </a:p>
                    <a:p>
                      <a:pPr marL="0" marR="0" lvl="0" indent="0" algn="ctr">
                        <a:lnSpc>
                          <a:spcPct val="114999"/>
                        </a:lnSpc>
                        <a:spcBef>
                          <a:spcPts val="0"/>
                        </a:spcBef>
                        <a:spcAft>
                          <a:spcPts val="0"/>
                        </a:spcAft>
                        <a:buNone/>
                      </a:pPr>
                      <a:r>
                        <a:rPr lang="en-US" sz="1200" b="0" i="0" u="none" strike="noStrike" noProof="0" dirty="0">
                          <a:solidFill>
                            <a:schemeClr val="tx1"/>
                          </a:solidFill>
                          <a:latin typeface="hind"/>
                        </a:rPr>
                        <a:t>Halis Akturk MD &amp; Todd Alonso MD</a:t>
                      </a:r>
                      <a:endParaRPr lang="en-US" sz="1200" dirty="0">
                        <a:solidFill>
                          <a:schemeClr val="tx1"/>
                        </a:solidFill>
                        <a:latin typeface="hind"/>
                      </a:endParaRPr>
                    </a:p>
                  </a:txBody>
                  <a:tcPr>
                    <a:solidFill>
                      <a:srgbClr val="54C7DE"/>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b="0" i="0" u="none" strike="noStrike" noProof="0" dirty="0">
                          <a:solidFill>
                            <a:schemeClr val="tx1"/>
                          </a:solidFill>
                          <a:latin typeface="hind"/>
                        </a:rPr>
                        <a:t>University of Pittsburgh Medical Center, </a:t>
                      </a:r>
                      <a:r>
                        <a:rPr lang="it-IT" sz="1200" b="0" i="0" u="none" strike="noStrike" noProof="0" dirty="0">
                          <a:solidFill>
                            <a:schemeClr val="tx1"/>
                          </a:solidFill>
                          <a:latin typeface="hind"/>
                        </a:rPr>
                        <a:t>Jason Ng, MD &amp; Alissa </a:t>
                      </a:r>
                      <a:r>
                        <a:rPr lang="en-US" sz="1200" b="0" i="0" u="none" strike="noStrike" cap="none" spc="0" baseline="0" dirty="0">
                          <a:ln>
                            <a:noFill/>
                          </a:ln>
                          <a:solidFill>
                            <a:schemeClr val="tx1"/>
                          </a:solidFill>
                          <a:effectLst/>
                          <a:uFillTx/>
                          <a:latin typeface="+mn-lt"/>
                          <a:ea typeface="+mn-ea"/>
                          <a:cs typeface="+mn-cs"/>
                          <a:sym typeface="Hind Bold"/>
                        </a:rPr>
                        <a:t>Guarneri </a:t>
                      </a:r>
                      <a:r>
                        <a:rPr lang="it-IT" sz="1200" b="0" i="0" u="none" strike="noStrike" noProof="0" dirty="0">
                          <a:solidFill>
                            <a:schemeClr val="tx1"/>
                          </a:solidFill>
                          <a:latin typeface="hind"/>
                        </a:rPr>
                        <a:t>MD</a:t>
                      </a:r>
                      <a:endParaRPr lang="it-IT" sz="1200" dirty="0">
                        <a:solidFill>
                          <a:schemeClr val="tx1"/>
                        </a:solidFill>
                        <a:latin typeface="hind"/>
                      </a:endParaRPr>
                    </a:p>
                  </a:txBody>
                  <a:tcPr>
                    <a:solidFill>
                      <a:srgbClr val="54C7DE"/>
                    </a:solidFill>
                  </a:tcPr>
                </a:tc>
                <a:extLst>
                  <a:ext uri="{0D108BD9-81ED-4DB2-BD59-A6C34878D82A}">
                    <a16:rowId xmlns:a16="http://schemas.microsoft.com/office/drawing/2014/main" val="2660763982"/>
                  </a:ext>
                </a:extLst>
              </a:tr>
            </a:tbl>
          </a:graphicData>
        </a:graphic>
      </p:graphicFrame>
    </p:spTree>
    <p:extLst>
      <p:ext uri="{BB962C8B-B14F-4D97-AF65-F5344CB8AC3E}">
        <p14:creationId xmlns:p14="http://schemas.microsoft.com/office/powerpoint/2010/main" val="192209766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FF21F43-4CC9-9C65-139F-20DA8FFCE9F5}"/>
              </a:ext>
            </a:extLst>
          </p:cNvPr>
          <p:cNvSpPr>
            <a:spLocks noGrp="1" noChangeArrowheads="1"/>
          </p:cNvSpPr>
          <p:nvPr>
            <p:ph type="title"/>
          </p:nvPr>
        </p:nvSpPr>
        <p:spPr>
          <a:xfrm>
            <a:off x="1752600" y="533400"/>
            <a:ext cx="8153400" cy="609600"/>
          </a:xfrm>
        </p:spPr>
        <p:txBody>
          <a:bodyPr/>
          <a:lstStyle/>
          <a:p>
            <a:pPr eaLnBrk="1" hangingPunct="1"/>
            <a:r>
              <a:rPr lang="en-US" altLang="en-US"/>
              <a:t>Washington University in St. Louis</a:t>
            </a:r>
            <a:br>
              <a:rPr lang="en-US" altLang="en-US"/>
            </a:br>
            <a:r>
              <a:rPr lang="en-US" altLang="en-US" sz="2000">
                <a:solidFill>
                  <a:srgbClr val="131313"/>
                </a:solidFill>
              </a:rPr>
              <a:t>Division of Endocrinology, Metabolism &amp; Lipid Research</a:t>
            </a:r>
          </a:p>
        </p:txBody>
      </p:sp>
      <p:graphicFrame>
        <p:nvGraphicFramePr>
          <p:cNvPr id="3" name="Table 2">
            <a:extLst>
              <a:ext uri="{FF2B5EF4-FFF2-40B4-BE49-F238E27FC236}">
                <a16:creationId xmlns:a16="http://schemas.microsoft.com/office/drawing/2014/main" id="{792774B6-0F36-447B-5DDD-7737EFC39140}"/>
              </a:ext>
            </a:extLst>
          </p:cNvPr>
          <p:cNvGraphicFramePr>
            <a:graphicFrameLocks noGrp="1"/>
          </p:cNvGraphicFramePr>
          <p:nvPr/>
        </p:nvGraphicFramePr>
        <p:xfrm>
          <a:off x="1905000" y="1157288"/>
          <a:ext cx="8496300" cy="4862512"/>
        </p:xfrm>
        <a:graphic>
          <a:graphicData uri="http://schemas.openxmlformats.org/drawingml/2006/table">
            <a:tbl>
              <a:tblPr firstRow="1" bandRow="1">
                <a:tableStyleId>{5C22544A-7EE6-4342-B048-85BDC9FD1C3A}</a:tableStyleId>
              </a:tblPr>
              <a:tblGrid>
                <a:gridCol w="2832100">
                  <a:extLst>
                    <a:ext uri="{9D8B030D-6E8A-4147-A177-3AD203B41FA5}">
                      <a16:colId xmlns:a16="http://schemas.microsoft.com/office/drawing/2014/main" val="2861136087"/>
                    </a:ext>
                  </a:extLst>
                </a:gridCol>
                <a:gridCol w="2832100">
                  <a:extLst>
                    <a:ext uri="{9D8B030D-6E8A-4147-A177-3AD203B41FA5}">
                      <a16:colId xmlns:a16="http://schemas.microsoft.com/office/drawing/2014/main" val="1844580389"/>
                    </a:ext>
                  </a:extLst>
                </a:gridCol>
                <a:gridCol w="2832100">
                  <a:extLst>
                    <a:ext uri="{9D8B030D-6E8A-4147-A177-3AD203B41FA5}">
                      <a16:colId xmlns:a16="http://schemas.microsoft.com/office/drawing/2014/main" val="1557515322"/>
                    </a:ext>
                  </a:extLst>
                </a:gridCol>
              </a:tblGrid>
              <a:tr h="1340548">
                <a:tc>
                  <a:txBody>
                    <a:bodyPr/>
                    <a:lstStyle/>
                    <a:p>
                      <a:pPr algn="ctr"/>
                      <a:r>
                        <a:rPr lang="en-US" sz="1400" dirty="0"/>
                        <a:t>Multidisciplinary</a:t>
                      </a:r>
                      <a:r>
                        <a:rPr lang="en-US" sz="1400" baseline="0" dirty="0"/>
                        <a:t> Team Members</a:t>
                      </a:r>
                      <a:endParaRPr lang="en-US" sz="1400" dirty="0"/>
                    </a:p>
                  </a:txBody>
                  <a:tcPr marT="45723" marB="45723"/>
                </a:tc>
                <a:tc>
                  <a:txBody>
                    <a:bodyPr/>
                    <a:lstStyle/>
                    <a:p>
                      <a:pPr algn="ctr"/>
                      <a:r>
                        <a:rPr lang="en-US" sz="1400" dirty="0"/>
                        <a:t>Patient</a:t>
                      </a:r>
                      <a:r>
                        <a:rPr lang="en-US" sz="1400" baseline="0" dirty="0"/>
                        <a:t> Demographics</a:t>
                      </a:r>
                      <a:endParaRPr lang="en-US" sz="1400" dirty="0"/>
                    </a:p>
                  </a:txBody>
                  <a:tcPr marT="45723" marB="45723"/>
                </a:tc>
                <a:tc>
                  <a:txBody>
                    <a:bodyPr/>
                    <a:lstStyle/>
                    <a:p>
                      <a:pPr algn="ctr"/>
                      <a:r>
                        <a:rPr lang="en-US" sz="1400" dirty="0"/>
                        <a:t>Contact Names</a:t>
                      </a:r>
                    </a:p>
                  </a:txBody>
                  <a:tcPr marT="45723" marB="45723"/>
                </a:tc>
                <a:extLst>
                  <a:ext uri="{0D108BD9-81ED-4DB2-BD59-A6C34878D82A}">
                    <a16:rowId xmlns:a16="http://schemas.microsoft.com/office/drawing/2014/main" val="2294401417"/>
                  </a:ext>
                </a:extLst>
              </a:tr>
              <a:tr h="3521964">
                <a:tc>
                  <a:txBody>
                    <a:bodyPr/>
                    <a:lstStyle/>
                    <a:p>
                      <a:pPr marL="285750" indent="-285750">
                        <a:buFont typeface="Arial" panose="020B0604020202020204" pitchFamily="34" charset="0"/>
                        <a:buChar char="•"/>
                      </a:pPr>
                      <a:r>
                        <a:rPr lang="en-US" sz="1600" dirty="0"/>
                        <a:t>13 attending</a:t>
                      </a:r>
                      <a:r>
                        <a:rPr lang="en-US" sz="1600" baseline="0" dirty="0"/>
                        <a:t> faculty</a:t>
                      </a:r>
                    </a:p>
                    <a:p>
                      <a:pPr marL="285750" indent="-285750">
                        <a:buFont typeface="Arial" panose="020B0604020202020204" pitchFamily="34" charset="0"/>
                        <a:buChar char="•"/>
                      </a:pPr>
                      <a:endParaRPr lang="en-US" sz="1600" baseline="0" dirty="0"/>
                    </a:p>
                    <a:p>
                      <a:pPr marL="285750" indent="-285750">
                        <a:buFont typeface="Arial" panose="020B0604020202020204" pitchFamily="34" charset="0"/>
                        <a:buChar char="•"/>
                      </a:pPr>
                      <a:r>
                        <a:rPr lang="en-US" sz="1600" baseline="0" dirty="0"/>
                        <a:t>2 attending inpatient only faculty</a:t>
                      </a:r>
                    </a:p>
                    <a:p>
                      <a:pPr marL="285750" indent="-285750">
                        <a:buFont typeface="Arial" panose="020B0604020202020204" pitchFamily="34" charset="0"/>
                        <a:buChar char="•"/>
                      </a:pPr>
                      <a:endParaRPr lang="en-US" sz="1600" baseline="0" dirty="0"/>
                    </a:p>
                    <a:p>
                      <a:pPr marL="285750" indent="-285750">
                        <a:buFont typeface="Arial" panose="020B0604020202020204" pitchFamily="34" charset="0"/>
                        <a:buChar char="•"/>
                      </a:pPr>
                      <a:r>
                        <a:rPr lang="en-US" sz="1600" baseline="0" dirty="0"/>
                        <a:t>8 fellows</a:t>
                      </a:r>
                    </a:p>
                    <a:p>
                      <a:pPr marL="285750" indent="-285750">
                        <a:buFont typeface="Arial" panose="020B0604020202020204" pitchFamily="34" charset="0"/>
                        <a:buChar char="•"/>
                      </a:pPr>
                      <a:endParaRPr lang="en-US" sz="1600" baseline="0" dirty="0"/>
                    </a:p>
                    <a:p>
                      <a:pPr marL="285750" indent="-285750">
                        <a:buFont typeface="Arial" panose="020B0604020202020204" pitchFamily="34" charset="0"/>
                        <a:buChar char="•"/>
                      </a:pPr>
                      <a:r>
                        <a:rPr lang="en-US" sz="1600" baseline="0" dirty="0"/>
                        <a:t>3 NPs</a:t>
                      </a:r>
                    </a:p>
                    <a:p>
                      <a:pPr marL="285750" indent="-285750">
                        <a:buFont typeface="Arial" panose="020B0604020202020204" pitchFamily="34" charset="0"/>
                        <a:buChar char="•"/>
                      </a:pPr>
                      <a:endParaRPr lang="en-US" sz="1600" baseline="0" dirty="0"/>
                    </a:p>
                    <a:p>
                      <a:pPr marL="285750" indent="-285750">
                        <a:buFont typeface="Arial" panose="020B0604020202020204" pitchFamily="34" charset="0"/>
                        <a:buChar char="•"/>
                      </a:pPr>
                      <a:r>
                        <a:rPr lang="en-US" sz="1600" baseline="0" dirty="0"/>
                        <a:t>5 CDCES </a:t>
                      </a:r>
                    </a:p>
                    <a:p>
                      <a:pPr marL="285750" indent="-285750">
                        <a:buFont typeface="Arial" panose="020B0604020202020204" pitchFamily="34" charset="0"/>
                        <a:buChar char="•"/>
                      </a:pPr>
                      <a:endParaRPr lang="en-US" sz="1600" baseline="0" dirty="0"/>
                    </a:p>
                    <a:p>
                      <a:pPr marL="285750" indent="-285750">
                        <a:buFont typeface="Arial" panose="020B0604020202020204" pitchFamily="34" charset="0"/>
                        <a:buChar char="•"/>
                      </a:pPr>
                      <a:r>
                        <a:rPr lang="en-US" sz="1600" baseline="0" dirty="0"/>
                        <a:t>1 Foot RN</a:t>
                      </a:r>
                      <a:endParaRPr lang="en-US" sz="1600" dirty="0"/>
                    </a:p>
                  </a:txBody>
                  <a:tcPr marT="45723" marB="45723"/>
                </a:tc>
                <a:tc>
                  <a:txBody>
                    <a:bodyPr/>
                    <a:lstStyle/>
                    <a:p>
                      <a:pPr marL="285750" indent="-285750">
                        <a:buFont typeface="Arial" panose="020B0604020202020204" pitchFamily="34" charset="0"/>
                        <a:buChar char="•"/>
                      </a:pPr>
                      <a:r>
                        <a:rPr lang="en-US" sz="1800"/>
                        <a:t>~ 8-10 </a:t>
                      </a:r>
                      <a:r>
                        <a:rPr lang="en-US" sz="1800" dirty="0"/>
                        <a:t>newly dx </a:t>
                      </a:r>
                      <a:r>
                        <a:rPr lang="en-US" sz="1800"/>
                        <a:t>T1DM patients per month</a:t>
                      </a:r>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 ~ 1500 established patients with T1DM</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baseline="0" dirty="0"/>
                        <a:t>60% commercial insurance</a:t>
                      </a:r>
                    </a:p>
                    <a:p>
                      <a:pPr marL="285750" indent="-285750">
                        <a:buFont typeface="Arial" panose="020B0604020202020204" pitchFamily="34" charset="0"/>
                        <a:buChar char="•"/>
                      </a:pPr>
                      <a:endParaRPr lang="en-US" sz="1800" baseline="0" dirty="0"/>
                    </a:p>
                    <a:p>
                      <a:pPr marL="285750" indent="-285750">
                        <a:buFont typeface="Arial" panose="020B0604020202020204" pitchFamily="34" charset="0"/>
                        <a:buChar char="•"/>
                      </a:pPr>
                      <a:r>
                        <a:rPr lang="en-US" sz="1800" baseline="0" dirty="0"/>
                        <a:t>40% Medicare/Medicaid</a:t>
                      </a:r>
                      <a:endParaRPr lang="en-US" sz="1800" dirty="0"/>
                    </a:p>
                  </a:txBody>
                  <a:tcPr marT="45723" marB="45723"/>
                </a:tc>
                <a:tc>
                  <a:txBody>
                    <a:bodyPr/>
                    <a:lstStyle/>
                    <a:p>
                      <a:pPr marL="285750" indent="-285750">
                        <a:buFont typeface="Arial" panose="020B0604020202020204" pitchFamily="34" charset="0"/>
                        <a:buChar char="•"/>
                      </a:pPr>
                      <a:r>
                        <a:rPr lang="en-US" sz="1600" dirty="0"/>
                        <a:t>Site PI</a:t>
                      </a:r>
                    </a:p>
                    <a:p>
                      <a:pPr marL="0" indent="0">
                        <a:buFont typeface="Arial" panose="020B0604020202020204" pitchFamily="34" charset="0"/>
                        <a:buNone/>
                      </a:pPr>
                      <a:r>
                        <a:rPr lang="en-US" sz="1600" dirty="0"/>
                        <a:t>Alexis</a:t>
                      </a:r>
                      <a:r>
                        <a:rPr lang="en-US" sz="1600" baseline="0" dirty="0"/>
                        <a:t> </a:t>
                      </a:r>
                      <a:r>
                        <a:rPr lang="en-US" sz="1600" baseline="0" dirty="0" err="1"/>
                        <a:t>M.McKee</a:t>
                      </a:r>
                      <a:r>
                        <a:rPr lang="en-US" sz="1600" baseline="0" dirty="0"/>
                        <a:t>, MD, CDCES</a:t>
                      </a:r>
                    </a:p>
                    <a:p>
                      <a:pPr marL="0" indent="0">
                        <a:buFont typeface="Arial" panose="020B0604020202020204" pitchFamily="34" charset="0"/>
                        <a:buNone/>
                      </a:pPr>
                      <a:endParaRPr lang="en-US" sz="1600" baseline="0" dirty="0"/>
                    </a:p>
                    <a:p>
                      <a:pPr marL="0" indent="0">
                        <a:buFont typeface="Arial" panose="020B0604020202020204" pitchFamily="34" charset="0"/>
                        <a:buNone/>
                      </a:pPr>
                      <a:r>
                        <a:rPr lang="en-US" sz="1600" baseline="0" dirty="0"/>
                        <a:t>ammckee@wustl.edu</a:t>
                      </a:r>
                    </a:p>
                    <a:p>
                      <a:pPr marL="0" indent="0">
                        <a:buFont typeface="Arial" panose="020B0604020202020204" pitchFamily="34" charset="0"/>
                        <a:buNone/>
                      </a:pPr>
                      <a:endParaRPr lang="en-US" sz="1600" baseline="0" dirty="0"/>
                    </a:p>
                    <a:p>
                      <a:pPr marL="285750" indent="-285750">
                        <a:buFont typeface="Arial" panose="020B0604020202020204" pitchFamily="34" charset="0"/>
                        <a:buChar char="•"/>
                      </a:pPr>
                      <a:r>
                        <a:rPr lang="en-US" sz="1600" baseline="0" dirty="0"/>
                        <a:t>Site Coordinator</a:t>
                      </a:r>
                    </a:p>
                    <a:p>
                      <a:pPr marL="0" indent="0">
                        <a:buFont typeface="Arial" panose="020B0604020202020204" pitchFamily="34" charset="0"/>
                        <a:buNone/>
                      </a:pPr>
                      <a:r>
                        <a:rPr lang="en-US" sz="1600" baseline="0" dirty="0"/>
                        <a:t>Becky Sidberry, NP</a:t>
                      </a:r>
                    </a:p>
                    <a:p>
                      <a:pPr marL="0" indent="0">
                        <a:buFont typeface="Arial" panose="020B0604020202020204" pitchFamily="34" charset="0"/>
                        <a:buNone/>
                      </a:pPr>
                      <a:endParaRPr lang="en-US" sz="1600" baseline="0" dirty="0"/>
                    </a:p>
                    <a:p>
                      <a:pPr marL="0" indent="0">
                        <a:buFont typeface="Arial" panose="020B0604020202020204" pitchFamily="34" charset="0"/>
                        <a:buNone/>
                      </a:pPr>
                      <a:r>
                        <a:rPr lang="en-US" sz="1600" baseline="0" dirty="0"/>
                        <a:t>rebeccas@wustl.edu</a:t>
                      </a:r>
                    </a:p>
                    <a:p>
                      <a:pPr marL="0" indent="0">
                        <a:buFont typeface="Arial" panose="020B0604020202020204" pitchFamily="34" charset="0"/>
                        <a:buNone/>
                      </a:pPr>
                      <a:endParaRPr lang="en-US" sz="1800" dirty="0"/>
                    </a:p>
                  </a:txBody>
                  <a:tcPr marT="45723" marB="45723"/>
                </a:tc>
                <a:extLst>
                  <a:ext uri="{0D108BD9-81ED-4DB2-BD59-A6C34878D82A}">
                    <a16:rowId xmlns:a16="http://schemas.microsoft.com/office/drawing/2014/main" val="245254463"/>
                  </a:ext>
                </a:extLst>
              </a:tr>
            </a:tbl>
          </a:graphicData>
        </a:graphic>
      </p:graphicFrame>
    </p:spTree>
  </p:cSld>
  <p:clrMapOvr>
    <a:masterClrMapping/>
  </p:clrMapOvr>
</p:sld>
</file>

<file path=ppt/theme/theme1.xml><?xml version="1.0" encoding="utf-8"?>
<a:theme xmlns:a="http://schemas.openxmlformats.org/drawingml/2006/main" name="T1D Exchange">
  <a:themeElements>
    <a:clrScheme name="T1D Exchange">
      <a:dk1>
        <a:srgbClr val="0C0C0C"/>
      </a:dk1>
      <a:lt1>
        <a:srgbClr val="FFFFFF"/>
      </a:lt1>
      <a:dk2>
        <a:srgbClr val="369FB2"/>
      </a:dk2>
      <a:lt2>
        <a:srgbClr val="78E6FA"/>
      </a:lt2>
      <a:accent1>
        <a:srgbClr val="52CAE0"/>
      </a:accent1>
      <a:accent2>
        <a:srgbClr val="8493CF"/>
      </a:accent2>
      <a:accent3>
        <a:srgbClr val="3E4E8D"/>
      </a:accent3>
      <a:accent4>
        <a:srgbClr val="222D57"/>
      </a:accent4>
      <a:accent5>
        <a:srgbClr val="F9F9F9"/>
      </a:accent5>
      <a:accent6>
        <a:srgbClr val="777777"/>
      </a:accent6>
      <a:hlink>
        <a:srgbClr val="5E5E5E"/>
      </a:hlink>
      <a:folHlink>
        <a:srgbClr val="0079BF"/>
      </a:folHlink>
    </a:clrScheme>
    <a:fontScheme name="T1D Exchange">
      <a:majorFont>
        <a:latin typeface="Hind"/>
        <a:ea typeface="Helvetica"/>
        <a:cs typeface="Helvetica"/>
      </a:majorFont>
      <a:minorFont>
        <a:latin typeface="Hind"/>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Hind Regular"/>
            <a:ea typeface="Hind Regular"/>
            <a:cs typeface="Hind Regular"/>
            <a:sym typeface="Hind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Hind Bold"/>
            <a:ea typeface="Hind Bold"/>
            <a:cs typeface="Hind Bold"/>
            <a:sym typeface="Hind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Smart Pen Presentation  -  Read-Only" id="{C0B29F94-C83E-41A1-B3A7-67732AA02F1B}" vid="{0C3AE2F0-95A1-4D2F-A844-8D9358076599}"/>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UCSF Classic">
  <a:themeElements>
    <a:clrScheme name="Custom 3">
      <a:dk1>
        <a:srgbClr val="052049"/>
      </a:dk1>
      <a:lt1>
        <a:srgbClr val="FFFFFF"/>
      </a:lt1>
      <a:dk2>
        <a:srgbClr val="052049"/>
      </a:dk2>
      <a:lt2>
        <a:srgbClr val="FFFFFF"/>
      </a:lt2>
      <a:accent1>
        <a:srgbClr val="178CCB"/>
      </a:accent1>
      <a:accent2>
        <a:srgbClr val="18A3AC"/>
      </a:accent2>
      <a:accent3>
        <a:srgbClr val="90BD30"/>
      </a:accent3>
      <a:accent4>
        <a:srgbClr val="F38024"/>
      </a:accent4>
      <a:accent5>
        <a:srgbClr val="CBCED2"/>
      </a:accent5>
      <a:accent6>
        <a:srgbClr val="716FB2"/>
      </a:accent6>
      <a:hlink>
        <a:srgbClr val="178CCB"/>
      </a:hlink>
      <a:folHlink>
        <a:srgbClr val="787878"/>
      </a:folHlink>
    </a:clrScheme>
    <a:fontScheme name="UCSF">
      <a:majorFont>
        <a:latin typeface="Garamon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Draft7" id="{25483631-E0E8-854D-83FD-F6F6C4C74B8E}" vid="{91653A89-6441-4A4C-B687-79B7FAF7FE3D}"/>
    </a:ext>
  </a:extLst>
</a:theme>
</file>

<file path=ppt/theme/theme12.xml><?xml version="1.0" encoding="utf-8"?>
<a:theme xmlns:a="http://schemas.openxmlformats.org/drawingml/2006/main" name="UW Health Theme">
  <a:themeElements>
    <a:clrScheme name="UW Health 1">
      <a:dk1>
        <a:srgbClr val="191919"/>
      </a:dk1>
      <a:lt1>
        <a:srgbClr val="FFFFFF"/>
      </a:lt1>
      <a:dk2>
        <a:srgbClr val="495965"/>
      </a:dk2>
      <a:lt2>
        <a:srgbClr val="EDF5F7"/>
      </a:lt2>
      <a:accent1>
        <a:srgbClr val="055EBA"/>
      </a:accent1>
      <a:accent2>
        <a:srgbClr val="31C4F0"/>
      </a:accent2>
      <a:accent3>
        <a:srgbClr val="22C4BF"/>
      </a:accent3>
      <a:accent4>
        <a:srgbClr val="EF2842"/>
      </a:accent4>
      <a:accent5>
        <a:srgbClr val="C5050C"/>
      </a:accent5>
      <a:accent6>
        <a:srgbClr val="A6AFB2"/>
      </a:accent6>
      <a:hlink>
        <a:srgbClr val="001964"/>
      </a:hlink>
      <a:folHlink>
        <a:srgbClr val="001964"/>
      </a:folHlink>
    </a:clrScheme>
    <a:fontScheme name="UW Health">
      <a:majorFont>
        <a:latin typeface="Spectral ExtraBold"/>
        <a:ea typeface=""/>
        <a:cs typeface=""/>
      </a:majorFont>
      <a:minorFont>
        <a:latin typeface="Metropoli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rmAutofit/>
      </a:bodyPr>
      <a:lstStyle>
        <a:defPPr marL="571500" marR="0" indent="-571500" algn="l" defTabSz="914400" rtl="0" eaLnBrk="1" fontAlgn="ctr" latinLnBrk="0" hangingPunct="1">
          <a:lnSpc>
            <a:spcPct val="112000"/>
          </a:lnSpc>
          <a:spcBef>
            <a:spcPts val="0"/>
          </a:spcBef>
          <a:spcAft>
            <a:spcPts val="600"/>
          </a:spcAft>
          <a:buClr>
            <a:srgbClr val="055EBA"/>
          </a:buClr>
          <a:buSzPct val="120000"/>
          <a:buFont typeface="System Font Regular"/>
          <a:buChar char="○"/>
          <a:tabLst/>
          <a:defRPr kumimoji="0" sz="3600" b="1" i="0" u="none" strike="noStrike" kern="1200" cap="none" spc="0" normalizeH="0" baseline="0" noProof="0" dirty="0" smtClean="0">
            <a:ln>
              <a:noFill/>
            </a:ln>
            <a:solidFill>
              <a:srgbClr val="191919">
                <a:lumMod val="90000"/>
                <a:lumOff val="10000"/>
              </a:srgbClr>
            </a:solidFill>
            <a:effectLst/>
            <a:uLnTx/>
            <a:uFillTx/>
            <a:latin typeface="Metropolis Light" pitchFamily="2" charset="77"/>
            <a:ea typeface="+mn-ea"/>
            <a:cs typeface="+mn-cs"/>
          </a:defRPr>
        </a:defPPr>
      </a:lstStyle>
    </a:txDef>
  </a:objectDefaults>
  <a:extraClrSchemeLst/>
  <a:extLst>
    <a:ext uri="{05A4C25C-085E-4340-85A3-A5531E510DB2}">
      <thm15:themeFamily xmlns:thm15="http://schemas.microsoft.com/office/thememl/2012/main" name="UWH_SMPH Template_updated 10.26.20" id="{B41EDFD0-7E55-C742-B417-820E82B5BB0E}" vid="{A9CED395-C766-0C41-A066-57C64EF1351B}"/>
    </a:ext>
  </a:extLst>
</a:theme>
</file>

<file path=ppt/theme/theme13.xml><?xml version="1.0" encoding="utf-8"?>
<a:theme xmlns:a="http://schemas.openxmlformats.org/drawingml/2006/main" name="Retrospect">
  <a:themeElements>
    <a:clrScheme name="Custom 6">
      <a:dk1>
        <a:sysClr val="windowText" lastClr="000000"/>
      </a:dk1>
      <a:lt1>
        <a:sysClr val="window" lastClr="FFFFFF"/>
      </a:lt1>
      <a:dk2>
        <a:srgbClr val="323232"/>
      </a:dk2>
      <a:lt2>
        <a:srgbClr val="E5C243"/>
      </a:lt2>
      <a:accent1>
        <a:srgbClr val="CFB87C"/>
      </a:accent1>
      <a:accent2>
        <a:srgbClr val="595955"/>
      </a:accent2>
      <a:accent3>
        <a:srgbClr val="E19825"/>
      </a:accent3>
      <a:accent4>
        <a:srgbClr val="B19C7D"/>
      </a:accent4>
      <a:accent5>
        <a:srgbClr val="7F5F52"/>
      </a:accent5>
      <a:accent6>
        <a:srgbClr val="B27D4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Majidi_Shideh_Psychosocial Considerations [Read-Only]" id="{D36E2F89-384D-4B0D-A83C-1D8773BEDC2E}" vid="{B57A58B9-5F43-4844-B7E2-4C4FF033FA18}"/>
    </a:ext>
  </a:extLst>
</a:theme>
</file>

<file path=ppt/theme/theme14.xml><?xml version="1.0" encoding="utf-8"?>
<a:theme xmlns:a="http://schemas.openxmlformats.org/drawingml/2006/main" name="3_Office Theme">
  <a:themeElements>
    <a:clrScheme name="Custom 1">
      <a:dk1>
        <a:sysClr val="windowText" lastClr="000000"/>
      </a:dk1>
      <a:lt1>
        <a:sysClr val="window" lastClr="FFFFFF"/>
      </a:lt1>
      <a:dk2>
        <a:srgbClr val="44546A"/>
      </a:dk2>
      <a:lt2>
        <a:srgbClr val="E7E6E6"/>
      </a:lt2>
      <a:accent1>
        <a:srgbClr val="0877BC"/>
      </a:accent1>
      <a:accent2>
        <a:srgbClr val="7AD0E7"/>
      </a:accent2>
      <a:accent3>
        <a:srgbClr val="F79647"/>
      </a:accent3>
      <a:accent4>
        <a:srgbClr val="F8C946"/>
      </a:accent4>
      <a:accent5>
        <a:srgbClr val="DBDBDB"/>
      </a:accent5>
      <a:accent6>
        <a:srgbClr val="1EC85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Office Theme">
  <a:themeElements>
    <a:clrScheme name="Custom 1">
      <a:dk1>
        <a:sysClr val="windowText" lastClr="000000"/>
      </a:dk1>
      <a:lt1>
        <a:sysClr val="window" lastClr="FFFFFF"/>
      </a:lt1>
      <a:dk2>
        <a:srgbClr val="44546A"/>
      </a:dk2>
      <a:lt2>
        <a:srgbClr val="E7E6E6"/>
      </a:lt2>
      <a:accent1>
        <a:srgbClr val="0877BC"/>
      </a:accent1>
      <a:accent2>
        <a:srgbClr val="7AD0E7"/>
      </a:accent2>
      <a:accent3>
        <a:srgbClr val="F79647"/>
      </a:accent3>
      <a:accent4>
        <a:srgbClr val="F8C946"/>
      </a:accent4>
      <a:accent5>
        <a:srgbClr val="DBDBDB"/>
      </a:accent5>
      <a:accent6>
        <a:srgbClr val="1EC85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smtClean="0">
            <a:solidFill>
              <a:schemeClr val="bg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Blank Presentation">
  <a:themeElements>
    <a:clrScheme name="">
      <a:dk1>
        <a:srgbClr val="131313"/>
      </a:dk1>
      <a:lt1>
        <a:srgbClr val="CD9591"/>
      </a:lt1>
      <a:dk2>
        <a:srgbClr val="6D1A20"/>
      </a:dk2>
      <a:lt2>
        <a:srgbClr val="808080"/>
      </a:lt2>
      <a:accent1>
        <a:srgbClr val="720D1A"/>
      </a:accent1>
      <a:accent2>
        <a:srgbClr val="720D1A"/>
      </a:accent2>
      <a:accent3>
        <a:srgbClr val="E3C8C7"/>
      </a:accent3>
      <a:accent4>
        <a:srgbClr val="0E0E0E"/>
      </a:accent4>
      <a:accent5>
        <a:srgbClr val="BCAAAB"/>
      </a:accent5>
      <a:accent6>
        <a:srgbClr val="670B16"/>
      </a:accent6>
      <a:hlink>
        <a:srgbClr val="6D1A20"/>
      </a:hlink>
      <a:folHlink>
        <a:srgbClr val="720D1A"/>
      </a:folHlink>
    </a:clrScheme>
    <a:fontScheme name="Blank Presentation">
      <a:majorFont>
        <a:latin typeface="Georgi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eorgia" pitchFamily="-111" charset="0"/>
            <a:ea typeface="Osaka" pitchFamily="-111" charset="-128"/>
            <a:cs typeface="Osaka"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eorgia" pitchFamily="-111" charset="0"/>
            <a:ea typeface="Osaka" pitchFamily="-111" charset="-128"/>
            <a:cs typeface="Osaka" pitchFamily="-111" charset="-128"/>
          </a:defRPr>
        </a:defPPr>
      </a:lstStyle>
    </a:lnDef>
  </a:objectDefaults>
  <a:extraClrSchemeLst>
    <a:extraClrScheme>
      <a:clrScheme name="Blank Presentation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ividend">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18.xml><?xml version="1.0" encoding="utf-8"?>
<a:theme xmlns:a="http://schemas.openxmlformats.org/drawingml/2006/main" name="1_T1D Exchange Annual Meeting Template 2015">
  <a:themeElements>
    <a:clrScheme name="1_T1D Exchange Annual Meeting Template 2015">
      <a:dk1>
        <a:srgbClr val="696F70"/>
      </a:dk1>
      <a:lt1>
        <a:srgbClr val="701707"/>
      </a:lt1>
      <a:dk2>
        <a:srgbClr val="A7A7A7"/>
      </a:dk2>
      <a:lt2>
        <a:srgbClr val="535353"/>
      </a:lt2>
      <a:accent1>
        <a:srgbClr val="4F81BD"/>
      </a:accent1>
      <a:accent2>
        <a:srgbClr val="C0504D"/>
      </a:accent2>
      <a:accent3>
        <a:srgbClr val="FF00FF"/>
      </a:accent3>
      <a:accent4>
        <a:srgbClr val="8064A2"/>
      </a:accent4>
      <a:accent5>
        <a:srgbClr val="4BACC6"/>
      </a:accent5>
      <a:accent6>
        <a:srgbClr val="F79646"/>
      </a:accent6>
      <a:hlink>
        <a:srgbClr val="0000FF"/>
      </a:hlink>
      <a:folHlink>
        <a:srgbClr val="FF00FF"/>
      </a:folHlink>
    </a:clrScheme>
    <a:fontScheme name="1_T1D Exchange Annual Meeting Template 2015">
      <a:majorFont>
        <a:latin typeface="Helvetica"/>
        <a:ea typeface="Helvetica"/>
        <a:cs typeface="Helvetica"/>
      </a:majorFont>
      <a:minorFont>
        <a:latin typeface="Calibri"/>
        <a:ea typeface="Calibri"/>
        <a:cs typeface="Calibri"/>
      </a:minorFont>
    </a:fontScheme>
    <a:fmtScheme name="1_T1D Exchange Annual Meeting Template 20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47616E"/>
            </a:solidFill>
            <a:effectLst/>
            <a:uFillTx/>
            <a:latin typeface="Avenir Book"/>
            <a:ea typeface="Avenir Book"/>
            <a:cs typeface="Avenir Book"/>
            <a:sym typeface="Avenir Boo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696F70"/>
            </a:solidFill>
            <a:effectLst/>
            <a:uFillTx/>
            <a:latin typeface="Avenir Heavy"/>
            <a:ea typeface="Avenir Heavy"/>
            <a:cs typeface="Avenir Heavy"/>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EMR Documentation CCHMC Nov 2020 Virtual T1Dx learning session" id="{DD72A890-E6A9-44B2-8580-BA22476FC097}" vid="{03208D7A-BCCE-4E36-8CFE-908EF1AE0F3C}"/>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CHMC Magenta">
  <a:themeElements>
    <a:clrScheme name="Custom 2">
      <a:dk1>
        <a:srgbClr val="565A5C"/>
      </a:dk1>
      <a:lt1>
        <a:sysClr val="window" lastClr="FFFFFF"/>
      </a:lt1>
      <a:dk2>
        <a:srgbClr val="808080"/>
      </a:dk2>
      <a:lt2>
        <a:srgbClr val="B3B3B3"/>
      </a:lt2>
      <a:accent1>
        <a:srgbClr val="009CB1"/>
      </a:accent1>
      <a:accent2>
        <a:srgbClr val="77BC1F"/>
      </a:accent2>
      <a:accent3>
        <a:srgbClr val="A1CD3A"/>
      </a:accent3>
      <a:accent4>
        <a:srgbClr val="9AD1DC"/>
      </a:accent4>
      <a:accent5>
        <a:srgbClr val="6EC4E9"/>
      </a:accent5>
      <a:accent6>
        <a:srgbClr val="E7417A"/>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CHMC Magenta" id="{03955A08-7DD0-4B1C-A8F9-9C3C06B119A4}" vid="{B06A1289-14BE-4804-B8D6-715CE455DD9B}"/>
    </a:ext>
  </a:extLst>
</a:theme>
</file>

<file path=ppt/theme/theme6.xml><?xml version="1.0" encoding="utf-8"?>
<a:theme xmlns:a="http://schemas.openxmlformats.org/drawingml/2006/main" name="Office Theme">
  <a:themeElements>
    <a:clrScheme name="CM Brand Template">
      <a:dk1>
        <a:sysClr val="windowText" lastClr="000000"/>
      </a:dk1>
      <a:lt1>
        <a:sysClr val="window" lastClr="FFFFFF"/>
      </a:lt1>
      <a:dk2>
        <a:srgbClr val="44546A"/>
      </a:dk2>
      <a:lt2>
        <a:srgbClr val="E7E6E6"/>
      </a:lt2>
      <a:accent1>
        <a:srgbClr val="0063A6"/>
      </a:accent1>
      <a:accent2>
        <a:srgbClr val="AB4398"/>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Custom Design">
  <a:themeElements>
    <a:clrScheme name="ADA Brand Colors">
      <a:dk1>
        <a:srgbClr val="000000"/>
      </a:dk1>
      <a:lt1>
        <a:srgbClr val="FFFFFF"/>
      </a:lt1>
      <a:dk2>
        <a:srgbClr val="000000"/>
      </a:dk2>
      <a:lt2>
        <a:srgbClr val="FFFFFF"/>
      </a:lt2>
      <a:accent1>
        <a:srgbClr val="AA182C"/>
      </a:accent1>
      <a:accent2>
        <a:srgbClr val="EF4238"/>
      </a:accent2>
      <a:accent3>
        <a:srgbClr val="000000"/>
      </a:accent3>
      <a:accent4>
        <a:srgbClr val="F8F8F8"/>
      </a:accent4>
      <a:accent5>
        <a:srgbClr val="FFFFFF"/>
      </a:accent5>
      <a:accent6>
        <a:srgbClr val="AA182C"/>
      </a:accent6>
      <a:hlink>
        <a:srgbClr val="AA182C"/>
      </a:hlink>
      <a:folHlink>
        <a:srgbClr val="EF42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Dividend">
  <a:themeElements>
    <a:clrScheme name="NCCDPHP template blank June2020">
      <a:dk1>
        <a:srgbClr val="102B40"/>
      </a:dk1>
      <a:lt1>
        <a:srgbClr val="FFFFFF"/>
      </a:lt1>
      <a:dk2>
        <a:srgbClr val="2A5660"/>
      </a:dk2>
      <a:lt2>
        <a:srgbClr val="D2F9EB"/>
      </a:lt2>
      <a:accent1>
        <a:srgbClr val="569FD3"/>
      </a:accent1>
      <a:accent2>
        <a:srgbClr val="2F78BC"/>
      </a:accent2>
      <a:accent3>
        <a:srgbClr val="0F8577"/>
      </a:accent3>
      <a:accent4>
        <a:srgbClr val="5ACB59"/>
      </a:accent4>
      <a:accent5>
        <a:srgbClr val="F4605C"/>
      </a:accent5>
      <a:accent6>
        <a:srgbClr val="851238"/>
      </a:accent6>
      <a:hlink>
        <a:srgbClr val="569FD3"/>
      </a:hlink>
      <a:folHlink>
        <a:srgbClr val="102B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84B7EC0BF2544418F02C0F48049A820" ma:contentTypeVersion="13" ma:contentTypeDescription="Create a new document." ma:contentTypeScope="" ma:versionID="7c4557d5bcc508f49d1cca2eb28697b8">
  <xsd:schema xmlns:xsd="http://www.w3.org/2001/XMLSchema" xmlns:xs="http://www.w3.org/2001/XMLSchema" xmlns:p="http://schemas.microsoft.com/office/2006/metadata/properties" xmlns:ns2="626cb74e-9669-4fd8-87b3-351e3976c142" xmlns:ns3="2f7b054f-be38-41d2-978f-3d651b980644" targetNamespace="http://schemas.microsoft.com/office/2006/metadata/properties" ma:root="true" ma:fieldsID="184398d1c141f6b6698a442f9af40a2f" ns2:_="" ns3:_="">
    <xsd:import namespace="626cb74e-9669-4fd8-87b3-351e3976c142"/>
    <xsd:import namespace="2f7b054f-be38-41d2-978f-3d651b9806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cb74e-9669-4fd8-87b3-351e3976c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7b054f-be38-41d2-978f-3d651b98064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f7b054f-be38-41d2-978f-3d651b980644">
      <UserInfo>
        <DisplayName>Osagie Ebekozien</DisplayName>
        <AccountId>14</AccountId>
        <AccountType/>
      </UserInfo>
      <UserInfo>
        <DisplayName>Emma Ospelt</DisplayName>
        <AccountId>17</AccountId>
        <AccountType/>
      </UserInfo>
    </SharedWithUsers>
  </documentManagement>
</p:properties>
</file>

<file path=customXml/itemProps1.xml><?xml version="1.0" encoding="utf-8"?>
<ds:datastoreItem xmlns:ds="http://schemas.openxmlformats.org/officeDocument/2006/customXml" ds:itemID="{7A1363FF-35A8-48DC-8705-12860B7C0257}">
  <ds:schemaRefs>
    <ds:schemaRef ds:uri="http://schemas.microsoft.com/sharepoint/v3/contenttype/forms"/>
  </ds:schemaRefs>
</ds:datastoreItem>
</file>

<file path=customXml/itemProps2.xml><?xml version="1.0" encoding="utf-8"?>
<ds:datastoreItem xmlns:ds="http://schemas.openxmlformats.org/officeDocument/2006/customXml" ds:itemID="{AC81B5A8-0D5B-47A1-A2EE-37A107DBF8BF}">
  <ds:schemaRefs>
    <ds:schemaRef ds:uri="2f7b054f-be38-41d2-978f-3d651b980644"/>
    <ds:schemaRef ds:uri="626cb74e-9669-4fd8-87b3-351e3976c1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7D1375D-4DD4-46CF-964C-2DBB8AB530EB}">
  <ds:schemaRefs>
    <ds:schemaRef ds:uri="2f7b054f-be38-41d2-978f-3d651b980644"/>
    <ds:schemaRef ds:uri="626cb74e-9669-4fd8-87b3-351e3976c14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Smart Pen Presentation</Template>
  <TotalTime>325</TotalTime>
  <Words>6772</Words>
  <Application>Microsoft Office PowerPoint</Application>
  <PresentationFormat>Widescreen</PresentationFormat>
  <Paragraphs>721</Paragraphs>
  <Slides>74</Slides>
  <Notes>39</Notes>
  <HiddenSlides>0</HiddenSlides>
  <MMClips>0</MMClips>
  <ScaleCrop>false</ScaleCrop>
  <HeadingPairs>
    <vt:vector size="6" baseType="variant">
      <vt:variant>
        <vt:lpstr>Fonts Used</vt:lpstr>
      </vt:variant>
      <vt:variant>
        <vt:i4>35</vt:i4>
      </vt:variant>
      <vt:variant>
        <vt:lpstr>Theme</vt:lpstr>
      </vt:variant>
      <vt:variant>
        <vt:i4>18</vt:i4>
      </vt:variant>
      <vt:variant>
        <vt:lpstr>Slide Titles</vt:lpstr>
      </vt:variant>
      <vt:variant>
        <vt:i4>74</vt:i4>
      </vt:variant>
    </vt:vector>
  </HeadingPairs>
  <TitlesOfParts>
    <vt:vector size="127" baseType="lpstr">
      <vt:lpstr>.AppleSystemUIFont</vt:lpstr>
      <vt:lpstr>Arial</vt:lpstr>
      <vt:lpstr>Arial Rounded MT Bold</vt:lpstr>
      <vt:lpstr>Avenir Book</vt:lpstr>
      <vt:lpstr>Avenir Heavy</vt:lpstr>
      <vt:lpstr>Calibri</vt:lpstr>
      <vt:lpstr>Calibri Light</vt:lpstr>
      <vt:lpstr>Cambria</vt:lpstr>
      <vt:lpstr>Century Gothic</vt:lpstr>
      <vt:lpstr>Corbel</vt:lpstr>
      <vt:lpstr>Courier New</vt:lpstr>
      <vt:lpstr>Garamond</vt:lpstr>
      <vt:lpstr>Georgia</vt:lpstr>
      <vt:lpstr>Gill Sans MT</vt:lpstr>
      <vt:lpstr>Helvetica</vt:lpstr>
      <vt:lpstr>Helvetica Light</vt:lpstr>
      <vt:lpstr>Helvetica Neue</vt:lpstr>
      <vt:lpstr>Hind</vt:lpstr>
      <vt:lpstr>Hind</vt:lpstr>
      <vt:lpstr>Hind Bold</vt:lpstr>
      <vt:lpstr>Hind Regular</vt:lpstr>
      <vt:lpstr>interfaceregular</vt:lpstr>
      <vt:lpstr>Metropolis</vt:lpstr>
      <vt:lpstr>Metropolis Extra Light</vt:lpstr>
      <vt:lpstr>Metropolis Light</vt:lpstr>
      <vt:lpstr>Metropolis Medium</vt:lpstr>
      <vt:lpstr>Montserrat</vt:lpstr>
      <vt:lpstr>Montserrat Medium</vt:lpstr>
      <vt:lpstr>Montserrat SemiBold</vt:lpstr>
      <vt:lpstr>Open Sans</vt:lpstr>
      <vt:lpstr>Spectral ExtraBold</vt:lpstr>
      <vt:lpstr>Times</vt:lpstr>
      <vt:lpstr>Verdana</vt:lpstr>
      <vt:lpstr>Wingdings</vt:lpstr>
      <vt:lpstr>Wingdings 2</vt:lpstr>
      <vt:lpstr>T1D Exchange</vt:lpstr>
      <vt:lpstr>Custom Design</vt:lpstr>
      <vt:lpstr>1_Custom Design</vt:lpstr>
      <vt:lpstr>2_Custom Design</vt:lpstr>
      <vt:lpstr>CCHMC Magenta</vt:lpstr>
      <vt:lpstr>Office Theme</vt:lpstr>
      <vt:lpstr>3_Custom Design</vt:lpstr>
      <vt:lpstr>4_Custom Design</vt:lpstr>
      <vt:lpstr>1_Dividend</vt:lpstr>
      <vt:lpstr>Custom Design</vt:lpstr>
      <vt:lpstr>UCSF Classic</vt:lpstr>
      <vt:lpstr>UW Health Theme</vt:lpstr>
      <vt:lpstr>Retrospect</vt:lpstr>
      <vt:lpstr>3_Office Theme</vt:lpstr>
      <vt:lpstr>2_Office Theme</vt:lpstr>
      <vt:lpstr>Blank Presentation</vt:lpstr>
      <vt:lpstr>Dividend</vt:lpstr>
      <vt:lpstr>1_T1D Exchange Annual Meeting Template 2015</vt:lpstr>
      <vt:lpstr>PowerPoint Presentation</vt:lpstr>
      <vt:lpstr>PowerPoint Presentation</vt:lpstr>
      <vt:lpstr>PowerPoint Presentation</vt:lpstr>
      <vt:lpstr>PowerPoint Presentation</vt:lpstr>
      <vt:lpstr>T1DX-QI network of 49 centers, caring for 72,000+ T1D patients  across 19 states and Washington D.C.  </vt:lpstr>
      <vt:lpstr>31 pediatric clinics – caring for 46,000+ patients with T1D</vt:lpstr>
      <vt:lpstr>18 adult clinics – caring for 26,000+ patients with T1D</vt:lpstr>
      <vt:lpstr>PowerPoint Presentation</vt:lpstr>
      <vt:lpstr>Washington University in St. Louis Division of Endocrinology, Metabolism &amp; Lipid Research</vt:lpstr>
      <vt:lpstr>Welcome two new University of Pittsburgh Medical Center clinics! </vt:lpstr>
      <vt:lpstr>T1DX-QI welcomes a new team member!</vt:lpstr>
      <vt:lpstr>Growth and promotions in the Collaborative!</vt:lpstr>
      <vt:lpstr>New measures for the Collaborative</vt:lpstr>
      <vt:lpstr>T1DX-QI Annual Survey</vt:lpstr>
      <vt:lpstr>Friday 7/29 is deadline to RSVP for Learning Session</vt:lpstr>
      <vt:lpstr>T1DX-QI August Newsletter is released on Monday, 8/1</vt:lpstr>
      <vt:lpstr>T1D Exchange Website</vt:lpstr>
      <vt:lpstr>How to join website: 3 easy steps</vt:lpstr>
      <vt:lpstr>What you will find on the website</vt:lpstr>
      <vt:lpstr>QI Portal Updates</vt:lpstr>
      <vt:lpstr>QI Portal – April – July 2022 updates</vt:lpstr>
      <vt:lpstr>QI Portal – April – July 2022 updates</vt:lpstr>
      <vt:lpstr>QI Portal – April – July 2022 updates</vt:lpstr>
      <vt:lpstr>Seize the Data! Contest – September 2022</vt:lpstr>
      <vt:lpstr>T1DX-QI Publications Updates</vt:lpstr>
      <vt:lpstr>Publications Policy</vt:lpstr>
      <vt:lpstr>PowerPoint Presentation</vt:lpstr>
      <vt:lpstr>PowerPoint Presentation</vt:lpstr>
      <vt:lpstr>PowerPoint Presentation</vt:lpstr>
      <vt:lpstr>PowerPoint Presentation</vt:lpstr>
      <vt:lpstr>PowerPoint Presentation</vt:lpstr>
      <vt:lpstr>PowerPoint Presentation</vt:lpstr>
      <vt:lpstr>Clinical Presentation: Stanford</vt:lpstr>
      <vt:lpstr>QI Projects</vt:lpstr>
      <vt:lpstr>Trouble shooting of insulin pump malfunction</vt:lpstr>
      <vt:lpstr>Pump malfunction is a leading cause of DKA among insulin pump users</vt:lpstr>
      <vt:lpstr>Our clinic</vt:lpstr>
      <vt:lpstr>Comfort level with guiding patients is sub-optimal</vt:lpstr>
      <vt:lpstr>Identified challenges and goals</vt:lpstr>
      <vt:lpstr>Dot phrase: “.PUMPFAIL”PFAIL”</vt:lpstr>
      <vt:lpstr>A. Initial assessment</vt:lpstr>
      <vt:lpstr>B. b. Persistent hyperglycemia: Assess symptoms and ketones</vt:lpstr>
      <vt:lpstr>Algorithm, for reference (not included in dot phrase)</vt:lpstr>
      <vt:lpstr>C. Pump troubleshooting (appears with “.PUMPTROUBLE”)</vt:lpstr>
      <vt:lpstr>D. Action plan, summary, &amp; recommendations (appears with “.PUMPACT” )</vt:lpstr>
      <vt:lpstr>Future directions and interventions</vt:lpstr>
      <vt:lpstr>Other currently ongoing projects</vt:lpstr>
      <vt:lpstr>Long acting glp-1 safety and efficacy in t1d</vt:lpstr>
      <vt:lpstr>Evaluating the Efficacy and Safety of Long-Acting GLP-1 Receptor Agonist in T1DM Patients </vt:lpstr>
      <vt:lpstr>Methods</vt:lpstr>
      <vt:lpstr>Results</vt:lpstr>
      <vt:lpstr>Results</vt:lpstr>
      <vt:lpstr>Conclusion and Discussion</vt:lpstr>
      <vt:lpstr>PowerPoint Presentation</vt:lpstr>
      <vt:lpstr>Clinical Presentation: Grady Memorial</vt:lpstr>
      <vt:lpstr>Pre/Post learning</vt:lpstr>
      <vt:lpstr>PowerPoint Presentation</vt:lpstr>
      <vt:lpstr>PowerPoint Presentation</vt:lpstr>
      <vt:lpstr>PowerPoint Presentation</vt:lpstr>
      <vt:lpstr>Data on Disparities in CGM Use</vt:lpstr>
      <vt:lpstr>PowerPoint Presentation</vt:lpstr>
      <vt:lpstr>Data on Disparities in CGM Use Among Medicare Beneficiaries with T1D</vt:lpstr>
      <vt:lpstr>Disparities in CGM Use Among Medicare Beneficiaries with T1D</vt:lpstr>
      <vt:lpstr>Barries to CGM Use- What the Data Shows</vt:lpstr>
      <vt:lpstr>Barries to CGM Use- What the Our Clinic Shows</vt:lpstr>
      <vt:lpstr>Possible Interventions To Address Disparity Gap in CGM Use</vt:lpstr>
      <vt:lpstr>Glycemic Optimization Clinic (GOC)</vt:lpstr>
      <vt:lpstr>Diabetes Clinic vs GOC Appointment Flow </vt:lpstr>
      <vt:lpstr>CGM Use Over One Year</vt:lpstr>
      <vt:lpstr>Population Analysis of Patients Using CGM</vt:lpstr>
      <vt:lpstr>Next Steps/Future Interventions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Rioles</dc:creator>
  <cp:lastModifiedBy>Nicole Rioles</cp:lastModifiedBy>
  <cp:revision>21</cp:revision>
  <dcterms:created xsi:type="dcterms:W3CDTF">2021-01-25T22:38:09Z</dcterms:created>
  <dcterms:modified xsi:type="dcterms:W3CDTF">2022-07-26T15:46:01Z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0x010100B84B7EC0BF2544418F02C0F48049A820</vt:lpwstr>
  </property>
</Properties>
</file>