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4" r:id="rId3"/>
    <p:sldId id="259" r:id="rId4"/>
    <p:sldId id="265" r:id="rId5"/>
    <p:sldId id="270" r:id="rId6"/>
    <p:sldId id="271" r:id="rId7"/>
    <p:sldId id="266" r:id="rId8"/>
    <p:sldId id="257" r:id="rId9"/>
    <p:sldId id="268" r:id="rId10"/>
    <p:sldId id="267" r:id="rId11"/>
    <p:sldId id="269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380"/>
    <p:restoredTop sz="94679"/>
  </p:normalViewPr>
  <p:slideViewPr>
    <p:cSldViewPr snapToGrid="0" snapToObjects="1">
      <p:cViewPr varScale="1">
        <p:scale>
          <a:sx n="62" d="100"/>
          <a:sy n="62" d="100"/>
        </p:scale>
        <p:origin x="50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30AAE2-F048-5947-B034-27D72A9560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900E0DB-9AAC-174D-AE88-02C53B5416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9D2D66-415E-974A-BB30-7ED60FFBF5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1D274-E519-E343-9AD0-C9F7F42E5BB2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3E8A35-4EAA-0946-9FE0-8AE1FCF78D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9FA162-343B-974C-A73B-CE989CD9A6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EC089-17AD-3942-9DA8-227E52AFC7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9129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B0AE5D-2C8B-CF40-A6CB-771CBC5DE5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54C777-82C7-864C-8B10-E04D87788B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48246B-A528-E44D-ACD0-21509F16F3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1D274-E519-E343-9AD0-C9F7F42E5BB2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79C34B-F879-F344-BFE4-5E810BDB9C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0B5B29-7A7A-9347-BA20-1090C50DFA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EC089-17AD-3942-9DA8-227E52AFC7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414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91A73C2-BCEC-3844-82A6-BE9C94A1D6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EB6D249-5480-B64D-984D-B2D3EE7DB2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53E7AF-73A5-A34A-9050-A4A4944839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1D274-E519-E343-9AD0-C9F7F42E5BB2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F37139-5F62-AA40-B34F-AF6190C19C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499EDE-5462-3A42-8373-60F90526A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EC089-17AD-3942-9DA8-227E52AFC7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8878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56D1D-E380-7646-95B8-C316140936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BA450E-8696-6643-9575-1F9235EB65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35BC78-38F5-C547-BACA-9AE28F5B66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1D274-E519-E343-9AD0-C9F7F42E5BB2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DC3118-67F5-BD46-8424-C75675C166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5ACADF-66C3-F042-B859-E7D3ED7022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EC089-17AD-3942-9DA8-227E52AFC7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2034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C6852C-440E-2841-9CBC-55DDC665D7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D93291-2A3F-5343-9D8D-4982E099A0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65BE22-42BA-CA45-AD59-F75F963DFE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1D274-E519-E343-9AD0-C9F7F42E5BB2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3FF59D-3C92-C24C-B0CD-E89D7335C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6BFDC7-4ACA-1A44-BD06-EDBA80D7FC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EC089-17AD-3942-9DA8-227E52AFC7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474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FCFEA6-82E8-FA40-940A-8698A2A12E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3B0D0E-FD31-D642-8A31-974BEC2028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FAEE3A-D28A-ED42-8586-7AE9D979E9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644F58-E3A8-DB4E-B629-3B3C6B98F9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1D274-E519-E343-9AD0-C9F7F42E5BB2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FE0F1A-4F4D-EB46-86BD-E09DF3DC3C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CCDECD-18B3-B84F-85E8-A19228E97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EC089-17AD-3942-9DA8-227E52AFC7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034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E51124-9CFE-D441-97B7-220B986CA0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7BEFCF-5801-FA40-87AC-E0E8979DCE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8041B97-91BC-9945-A3BF-82A7A59898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06623D6-0D7B-8948-B7A1-64E3035A00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C66BFC3-6524-8E45-A3D6-CDD6231393B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CC65F59-1674-9B48-9644-2585B944A5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1D274-E519-E343-9AD0-C9F7F42E5BB2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754C2D8-9E73-8E4E-A7BE-A374ED30D4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1C4F4DD-F924-B84E-98CA-E16D5F6E91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EC089-17AD-3942-9DA8-227E52AFC7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054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032634-206D-BE4F-862E-7ACA154AFC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6AFF93E-3227-ED41-8BDE-E85CB43BE6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1D274-E519-E343-9AD0-C9F7F42E5BB2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54B2330-7B2E-DE4D-A505-250FB39B69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8330D3F-9AF3-244B-A477-DC1A748196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EC089-17AD-3942-9DA8-227E52AFC7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9362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3FF4038-879A-2E4F-B8EC-5B395B3B4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1D274-E519-E343-9AD0-C9F7F42E5BB2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1250EEE-8BA7-4A4E-AB0A-6EFE9C4531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033BE1-F3B2-6144-9CF7-179B3353D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EC089-17AD-3942-9DA8-227E52AFC7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844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971E95-A938-EB4B-B103-242B4A43B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B804F9-3783-2347-9E8A-045D00566F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CD525A-2C1E-B14F-8CAE-AC5B02A224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E4C99B-AC01-6E46-8D3D-74D5C2B915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1D274-E519-E343-9AD0-C9F7F42E5BB2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7573F3-B5E3-7247-9B31-336B5A6552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03D9D1-0614-2447-AD4A-9DD83BF265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EC089-17AD-3942-9DA8-227E52AFC7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6151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2ACEC6-2A09-C14F-AE31-2123BAA12A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8D6D5A8-25EE-054F-B18D-B7775E5631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FF853D-835A-D54D-9833-8AAA601CF3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7A455F-3638-084D-BE20-D3472BEE39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1D274-E519-E343-9AD0-C9F7F42E5BB2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4D651F-0DE4-104C-8BF5-389624A85B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A8F31B-A79A-7F49-BF76-44ED685235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EC089-17AD-3942-9DA8-227E52AFC7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150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FAC373E-BC61-6C46-8A39-C8F6BDC19F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108D29-989F-A640-AE07-1BA2C469FD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7D75F9-82BF-3948-B221-20F982305CC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31D274-E519-E343-9AD0-C9F7F42E5BB2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04D2B1-1DA8-8C4C-8B88-89DD431E1B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0B957E-BF3C-B140-9179-D5A56B48D4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FEC089-17AD-3942-9DA8-227E52AFC7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1582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A9BAE0-C128-F74F-A295-76ADE46F5F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447842"/>
          </a:xfrm>
        </p:spPr>
        <p:txBody>
          <a:bodyPr>
            <a:normAutofit/>
          </a:bodyPr>
          <a:lstStyle/>
          <a:p>
            <a:r>
              <a:rPr lang="en-US" sz="4800" dirty="0">
                <a:solidFill>
                  <a:srgbClr val="0070C0"/>
                </a:solidFill>
              </a:rPr>
              <a:t>Data Science Committee Meeting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C91E73-862F-3F4B-8051-F637A6CF51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78010" y="3429000"/>
            <a:ext cx="9144000" cy="1031789"/>
          </a:xfrm>
        </p:spPr>
        <p:txBody>
          <a:bodyPr/>
          <a:lstStyle/>
          <a:p>
            <a:r>
              <a:rPr lang="en-US" dirty="0"/>
              <a:t>September 29</a:t>
            </a:r>
            <a:r>
              <a:rPr lang="en-US" baseline="30000" dirty="0"/>
              <a:t>th</a:t>
            </a:r>
            <a:r>
              <a:rPr lang="en-US" dirty="0"/>
              <a:t> , 2021</a:t>
            </a:r>
          </a:p>
        </p:txBody>
      </p:sp>
    </p:spTree>
    <p:extLst>
      <p:ext uri="{BB962C8B-B14F-4D97-AF65-F5344CB8AC3E}">
        <p14:creationId xmlns:p14="http://schemas.microsoft.com/office/powerpoint/2010/main" val="31935783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28A3B3-3919-E041-9D98-19BE7AE14D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3421" y="1504349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>
                <a:highlight>
                  <a:srgbClr val="FFFF00"/>
                </a:highlight>
              </a:rPr>
              <a:t>4) Add column to indicate data required as priority for mapping</a:t>
            </a:r>
            <a:endParaRPr lang="en-US" sz="2400" dirty="0"/>
          </a:p>
          <a:p>
            <a:endParaRPr lang="en-US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F54E2287-98AE-9049-AC02-6ECC87E5C2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4453" y="2160667"/>
            <a:ext cx="6261243" cy="4351338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83B93A6D-0790-E74F-94C5-C4CEABAA8743}"/>
              </a:ext>
            </a:extLst>
          </p:cNvPr>
          <p:cNvSpPr txBox="1">
            <a:spLocks/>
          </p:cNvSpPr>
          <p:nvPr/>
        </p:nvSpPr>
        <p:spPr>
          <a:xfrm>
            <a:off x="471614" y="44265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>
                <a:solidFill>
                  <a:srgbClr val="0070C0"/>
                </a:solidFill>
              </a:rPr>
              <a:t>Suggested modifications for Data Specification (version 2.7)</a:t>
            </a:r>
          </a:p>
        </p:txBody>
      </p:sp>
    </p:spTree>
    <p:extLst>
      <p:ext uri="{BB962C8B-B14F-4D97-AF65-F5344CB8AC3E}">
        <p14:creationId xmlns:p14="http://schemas.microsoft.com/office/powerpoint/2010/main" val="31417961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28A3B3-3919-E041-9D98-19BE7AE14D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5) Add </a:t>
            </a:r>
            <a:r>
              <a:rPr lang="en-US" dirty="0">
                <a:highlight>
                  <a:srgbClr val="FFFF00"/>
                </a:highlight>
              </a:rPr>
              <a:t>two new columns to the medication file </a:t>
            </a:r>
            <a:r>
              <a:rPr lang="en-US" dirty="0"/>
              <a:t>to capture prescription name class 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18D01051-E137-B842-AAFC-BEAC76BB34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9225" y="5055394"/>
            <a:ext cx="9353550" cy="1295400"/>
          </a:xfrm>
          <a:prstGeom prst="rect">
            <a:avLst/>
          </a:prstGeom>
        </p:spPr>
      </p:pic>
      <p:pic>
        <p:nvPicPr>
          <p:cNvPr id="6" name="Picture 5" descr="Table&#10;&#10;Description automatically generated">
            <a:extLst>
              <a:ext uri="{FF2B5EF4-FFF2-40B4-BE49-F238E27FC236}">
                <a16:creationId xmlns:a16="http://schemas.microsoft.com/office/drawing/2014/main" id="{EA74B03D-0C26-0D4D-829F-A4512372ABE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09850" y="2762028"/>
            <a:ext cx="6972300" cy="2209800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7CAEED44-0E6D-D64C-B3ED-04FFEF8990E8}"/>
              </a:ext>
            </a:extLst>
          </p:cNvPr>
          <p:cNvSpPr txBox="1">
            <a:spLocks/>
          </p:cNvSpPr>
          <p:nvPr/>
        </p:nvSpPr>
        <p:spPr>
          <a:xfrm>
            <a:off x="471614" y="44265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>
                <a:solidFill>
                  <a:srgbClr val="0070C0"/>
                </a:solidFill>
              </a:rPr>
              <a:t>Suggested modifications for Data Specification (version 2.7)</a:t>
            </a:r>
          </a:p>
        </p:txBody>
      </p:sp>
    </p:spTree>
    <p:extLst>
      <p:ext uri="{BB962C8B-B14F-4D97-AF65-F5344CB8AC3E}">
        <p14:creationId xmlns:p14="http://schemas.microsoft.com/office/powerpoint/2010/main" val="32916040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5E1BCA-F2D5-43FD-8B96-B997C62C16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solidFill>
                  <a:srgbClr val="0070C0"/>
                </a:solidFill>
              </a:rPr>
              <a:t>Data Science Committee Meeting </a:t>
            </a:r>
            <a:r>
              <a:rPr lang="en-US" sz="3200" b="1">
                <a:solidFill>
                  <a:srgbClr val="0070C0"/>
                </a:solidFill>
              </a:rPr>
              <a:t>– 09/29/21</a:t>
            </a:r>
            <a:endParaRPr lang="en-US" sz="3200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F84234-5CD0-44C4-9B16-9982D13D13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851292" cy="4351338"/>
          </a:xfrm>
        </p:spPr>
        <p:txBody>
          <a:bodyPr>
            <a:normAutofit/>
          </a:bodyPr>
          <a:lstStyle/>
          <a:p>
            <a:r>
              <a:rPr lang="en-US" sz="2400" dirty="0"/>
              <a:t>Review of changes made to data specification version</a:t>
            </a:r>
            <a:r>
              <a:rPr lang="en-US" sz="2400" dirty="0">
                <a:highlight>
                  <a:srgbClr val="FFFF00"/>
                </a:highlight>
              </a:rPr>
              <a:t> 2.6 </a:t>
            </a:r>
            <a:r>
              <a:rPr lang="en-US" sz="2400" dirty="0"/>
              <a:t>(implemented in September 2022)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Data mapping pipeline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Discuss potential modifications to data specification for version 2.7 </a:t>
            </a:r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1730085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B5CD5D6-1AEE-4346-B769-7C218592CD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389" y="2603943"/>
            <a:ext cx="5478850" cy="3240493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15B46E76-4C55-4C1A-81DF-478C9D58EA6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43239" y="3071812"/>
            <a:ext cx="6229698" cy="1990725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F497E6D5-AC15-3747-ADE7-CF53688F60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0070C0"/>
                </a:solidFill>
              </a:rPr>
              <a:t>Review of changes: Data spec version </a:t>
            </a:r>
            <a:r>
              <a:rPr lang="en-US" sz="3200" b="1" dirty="0">
                <a:solidFill>
                  <a:srgbClr val="0070C0"/>
                </a:solidFill>
                <a:highlight>
                  <a:srgbClr val="FFFF00"/>
                </a:highlight>
              </a:rPr>
              <a:t>2.6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A5B0A29-AB6A-584B-B4C9-F7F1ADE03939}"/>
              </a:ext>
            </a:extLst>
          </p:cNvPr>
          <p:cNvSpPr txBox="1"/>
          <p:nvPr/>
        </p:nvSpPr>
        <p:spPr>
          <a:xfrm>
            <a:off x="1538353" y="1985287"/>
            <a:ext cx="3130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Core/Observations file- Surveys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7F28F65-294F-0944-9F64-7FFAA59D4042}"/>
              </a:ext>
            </a:extLst>
          </p:cNvPr>
          <p:cNvSpPr txBox="1"/>
          <p:nvPr/>
        </p:nvSpPr>
        <p:spPr>
          <a:xfrm>
            <a:off x="7652951" y="2419277"/>
            <a:ext cx="21911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Diabetes file- Disease</a:t>
            </a:r>
          </a:p>
        </p:txBody>
      </p:sp>
    </p:spTree>
    <p:extLst>
      <p:ext uri="{BB962C8B-B14F-4D97-AF65-F5344CB8AC3E}">
        <p14:creationId xmlns:p14="http://schemas.microsoft.com/office/powerpoint/2010/main" val="16828317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8832E1E-30AF-E04D-AC62-0498C754B3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03739" y="5532098"/>
            <a:ext cx="5478850" cy="99349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12EE7C7-B1FF-5843-ADCE-433CD3F345E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43239" y="1708963"/>
            <a:ext cx="6229697" cy="34290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EC75C8F-D119-9B47-AB17-211D6F1255E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9064" y="2389799"/>
            <a:ext cx="5478850" cy="130120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E3241AE-7184-FC44-B6D1-CB84B454ECC7}"/>
              </a:ext>
            </a:extLst>
          </p:cNvPr>
          <p:cNvSpPr txBox="1"/>
          <p:nvPr/>
        </p:nvSpPr>
        <p:spPr>
          <a:xfrm>
            <a:off x="7578811" y="1171244"/>
            <a:ext cx="25287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Diabetes file- Monitoring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9581003-D701-5D46-82B3-6391CAE9B337}"/>
              </a:ext>
            </a:extLst>
          </p:cNvPr>
          <p:cNvSpPr txBox="1"/>
          <p:nvPr/>
        </p:nvSpPr>
        <p:spPr>
          <a:xfrm>
            <a:off x="1749467" y="1914021"/>
            <a:ext cx="22180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Diabetes file- Glucose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D4F845E3-AF3C-3C4C-98C5-47514CE6E8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0114" y="12858"/>
            <a:ext cx="6950372" cy="1148678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0070C0"/>
                </a:solidFill>
              </a:rPr>
              <a:t>Review of changes: Data spec version </a:t>
            </a:r>
            <a:r>
              <a:rPr lang="en-US" sz="3200" b="1" dirty="0">
                <a:solidFill>
                  <a:srgbClr val="0070C0"/>
                </a:solidFill>
                <a:highlight>
                  <a:srgbClr val="FFFF00"/>
                </a:highlight>
              </a:rPr>
              <a:t>2.6</a:t>
            </a:r>
          </a:p>
        </p:txBody>
      </p:sp>
    </p:spTree>
    <p:extLst>
      <p:ext uri="{BB962C8B-B14F-4D97-AF65-F5344CB8AC3E}">
        <p14:creationId xmlns:p14="http://schemas.microsoft.com/office/powerpoint/2010/main" val="9575805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EC7456-6397-DC41-95BC-F6F646CDF6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0507" y="399747"/>
            <a:ext cx="10515600" cy="947140"/>
          </a:xfrm>
        </p:spPr>
        <p:txBody>
          <a:bodyPr/>
          <a:lstStyle/>
          <a:p>
            <a:r>
              <a:rPr lang="en-US" sz="3200" b="1" dirty="0">
                <a:solidFill>
                  <a:srgbClr val="0070C0"/>
                </a:solidFill>
              </a:rPr>
              <a:t>Data Mapping pipeline</a:t>
            </a:r>
          </a:p>
        </p:txBody>
      </p:sp>
      <p:pic>
        <p:nvPicPr>
          <p:cNvPr id="5" name="Picture 4" descr="Text&#10;&#10;Description automatically generated with low confidence">
            <a:extLst>
              <a:ext uri="{FF2B5EF4-FFF2-40B4-BE49-F238E27FC236}">
                <a16:creationId xmlns:a16="http://schemas.microsoft.com/office/drawing/2014/main" id="{F1A336A8-8D61-1841-A1D8-5497AC4B66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3279" y="1156570"/>
            <a:ext cx="9425214" cy="5301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9088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D647CFEE-BB02-DE48-AF5C-D64ADFC744AC}"/>
              </a:ext>
            </a:extLst>
          </p:cNvPr>
          <p:cNvSpPr txBox="1">
            <a:spLocks/>
          </p:cNvSpPr>
          <p:nvPr/>
        </p:nvSpPr>
        <p:spPr>
          <a:xfrm>
            <a:off x="941173" y="169068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>
                <a:solidFill>
                  <a:srgbClr val="0070C0"/>
                </a:solidFill>
              </a:rPr>
              <a:t>Suggested modifications for Data Specification (version </a:t>
            </a:r>
            <a:r>
              <a:rPr lang="en-US" sz="3200" b="1" dirty="0">
                <a:solidFill>
                  <a:srgbClr val="0070C0"/>
                </a:solidFill>
                <a:highlight>
                  <a:srgbClr val="FFFF00"/>
                </a:highlight>
              </a:rPr>
              <a:t>2.7)</a:t>
            </a:r>
            <a:endParaRPr lang="en-US" sz="32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04418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28A3B3-3919-E041-9D98-19BE7AE14D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highlight>
                  <a:srgbClr val="FFFF00"/>
                </a:highlight>
              </a:rPr>
              <a:t>1) Endo encounters/visits (binary indicator) </a:t>
            </a:r>
          </a:p>
          <a:p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9B6EF0E1-83E0-DE4F-8FBE-991AC1DCBA32}"/>
              </a:ext>
            </a:extLst>
          </p:cNvPr>
          <p:cNvSpPr txBox="1">
            <a:spLocks/>
          </p:cNvSpPr>
          <p:nvPr/>
        </p:nvSpPr>
        <p:spPr>
          <a:xfrm>
            <a:off x="558113" y="23259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>
                <a:solidFill>
                  <a:srgbClr val="0070C0"/>
                </a:solidFill>
              </a:rPr>
              <a:t>Suggested modifications for Data Specification (version 2.7)</a:t>
            </a:r>
          </a:p>
        </p:txBody>
      </p:sp>
      <p:pic>
        <p:nvPicPr>
          <p:cNvPr id="9" name="Picture 8" descr="Table&#10;&#10;Description automatically generated">
            <a:extLst>
              <a:ext uri="{FF2B5EF4-FFF2-40B4-BE49-F238E27FC236}">
                <a16:creationId xmlns:a16="http://schemas.microsoft.com/office/drawing/2014/main" id="{40EEA337-8812-0748-8F2A-820B450471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2800" y="2451100"/>
            <a:ext cx="8026400" cy="1955800"/>
          </a:xfrm>
          <a:prstGeom prst="rect">
            <a:avLst/>
          </a:prstGeom>
        </p:spPr>
      </p:pic>
      <p:graphicFrame>
        <p:nvGraphicFramePr>
          <p:cNvPr id="10" name="Table 10">
            <a:extLst>
              <a:ext uri="{FF2B5EF4-FFF2-40B4-BE49-F238E27FC236}">
                <a16:creationId xmlns:a16="http://schemas.microsoft.com/office/drawing/2014/main" id="{595E61C3-6752-684A-B3E6-E49F476C5D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041866"/>
              </p:ext>
            </p:extLst>
          </p:nvPr>
        </p:nvGraphicFramePr>
        <p:xfrm>
          <a:off x="1927654" y="4514691"/>
          <a:ext cx="7231448" cy="2042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68162">
                  <a:extLst>
                    <a:ext uri="{9D8B030D-6E8A-4147-A177-3AD203B41FA5}">
                      <a16:colId xmlns:a16="http://schemas.microsoft.com/office/drawing/2014/main" val="2384662953"/>
                    </a:ext>
                  </a:extLst>
                </a:gridCol>
                <a:gridCol w="1965885">
                  <a:extLst>
                    <a:ext uri="{9D8B030D-6E8A-4147-A177-3AD203B41FA5}">
                      <a16:colId xmlns:a16="http://schemas.microsoft.com/office/drawing/2014/main" val="2025009656"/>
                    </a:ext>
                  </a:extLst>
                </a:gridCol>
                <a:gridCol w="3597401">
                  <a:extLst>
                    <a:ext uri="{9D8B030D-6E8A-4147-A177-3AD203B41FA5}">
                      <a16:colId xmlns:a16="http://schemas.microsoft.com/office/drawing/2014/main" val="1928922851"/>
                    </a:ext>
                  </a:extLst>
                </a:gridCol>
              </a:tblGrid>
              <a:tr h="243625">
                <a:tc>
                  <a:txBody>
                    <a:bodyPr/>
                    <a:lstStyle/>
                    <a:p>
                      <a:r>
                        <a:rPr lang="en-US" sz="1400" dirty="0"/>
                        <a:t>17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err="1"/>
                        <a:t>Endo_visit</a:t>
                      </a:r>
                      <a:endParaRPr lang="en-US" sz="14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Binary 0 or 1 to indicate visit to endocrinology clinic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3071175"/>
                  </a:ext>
                </a:extLst>
              </a:tr>
              <a:tr h="243625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0871160"/>
                  </a:ext>
                </a:extLst>
              </a:tr>
              <a:tr h="243625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Allowed values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2591387"/>
                  </a:ext>
                </a:extLst>
              </a:tr>
              <a:tr h="243625">
                <a:tc>
                  <a:txBody>
                    <a:bodyPr/>
                    <a:lstStyle/>
                    <a:p>
                      <a:r>
                        <a:rPr lang="en-US" sz="1400" dirty="0" err="1"/>
                        <a:t>Endo_visit</a:t>
                      </a:r>
                      <a:endParaRPr lang="en-US" sz="14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0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Endocrinology visit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4186245"/>
                  </a:ext>
                </a:extLst>
              </a:tr>
              <a:tr h="243625"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1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Non-endo visit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1203092"/>
                  </a:ext>
                </a:extLst>
              </a:tr>
              <a:tr h="243625"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100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Unknown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34779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90276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28A3B3-3919-E041-9D98-19BE7AE14D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highlight>
                  <a:srgbClr val="FFFF00"/>
                </a:highlight>
              </a:rPr>
              <a:t>2) Expand encounter class to include medication visits and lab visits</a:t>
            </a: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2C1ECA6-8104-4543-BEE2-AA6F0EE440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6407" y="2568575"/>
            <a:ext cx="5939186" cy="3924300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1A4E3246-7DE9-3747-BB64-94D81D7EF21E}"/>
              </a:ext>
            </a:extLst>
          </p:cNvPr>
          <p:cNvSpPr txBox="1">
            <a:spLocks/>
          </p:cNvSpPr>
          <p:nvPr/>
        </p:nvSpPr>
        <p:spPr>
          <a:xfrm>
            <a:off x="471614" y="44265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>
                <a:solidFill>
                  <a:srgbClr val="0070C0"/>
                </a:solidFill>
              </a:rPr>
              <a:t>Suggested modifications for Data Specification (version 2.7)</a:t>
            </a:r>
          </a:p>
        </p:txBody>
      </p:sp>
    </p:spTree>
    <p:extLst>
      <p:ext uri="{BB962C8B-B14F-4D97-AF65-F5344CB8AC3E}">
        <p14:creationId xmlns:p14="http://schemas.microsoft.com/office/powerpoint/2010/main" val="37355889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28A3B3-3919-E041-9D98-19BE7AE14D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highlight>
                  <a:srgbClr val="FFFF00"/>
                </a:highlight>
              </a:rPr>
              <a:t>3) Expand questions on tobacco use to current list?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EF2EA95-CF37-424D-829F-30FBFC1877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8156" y="2768600"/>
            <a:ext cx="7200900" cy="6604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AA662E9-7812-0E48-B537-B10852D1AF96}"/>
              </a:ext>
            </a:extLst>
          </p:cNvPr>
          <p:cNvSpPr txBox="1"/>
          <p:nvPr/>
        </p:nvSpPr>
        <p:spPr>
          <a:xfrm>
            <a:off x="1408156" y="4341316"/>
            <a:ext cx="489101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Do we want to consider adding the following?</a:t>
            </a:r>
          </a:p>
          <a:p>
            <a:endParaRPr lang="en-US" dirty="0"/>
          </a:p>
          <a:p>
            <a:r>
              <a:rPr lang="en-US" dirty="0"/>
              <a:t>-Exposure to Tobacco smoke in home/car (Yes/No)</a:t>
            </a:r>
          </a:p>
          <a:p>
            <a:r>
              <a:rPr lang="en-US" dirty="0"/>
              <a:t>-Tobacco household concerns (Yes/No)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BA2DB513-6A8C-8F45-B099-BD52AF3A934D}"/>
              </a:ext>
            </a:extLst>
          </p:cNvPr>
          <p:cNvSpPr txBox="1">
            <a:spLocks/>
          </p:cNvSpPr>
          <p:nvPr/>
        </p:nvSpPr>
        <p:spPr>
          <a:xfrm>
            <a:off x="471614" y="44265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>
                <a:solidFill>
                  <a:srgbClr val="0070C0"/>
                </a:solidFill>
              </a:rPr>
              <a:t>Suggested modifications for Data Specification (version 2.7)</a:t>
            </a:r>
          </a:p>
        </p:txBody>
      </p:sp>
    </p:spTree>
    <p:extLst>
      <p:ext uri="{BB962C8B-B14F-4D97-AF65-F5344CB8AC3E}">
        <p14:creationId xmlns:p14="http://schemas.microsoft.com/office/powerpoint/2010/main" val="10277165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357</TotalTime>
  <Words>247</Words>
  <Application>Microsoft Office PowerPoint</Application>
  <PresentationFormat>Widescreen</PresentationFormat>
  <Paragraphs>41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Data Science Committee Meeting</vt:lpstr>
      <vt:lpstr>Data Science Committee Meeting – 09/29/21</vt:lpstr>
      <vt:lpstr>Review of changes: Data spec version 2.6</vt:lpstr>
      <vt:lpstr>Review of changes: Data spec version 2.6</vt:lpstr>
      <vt:lpstr>Data Mapping pipeline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Science Committee Meeting</dc:title>
  <dc:creator>Nudrat Noor</dc:creator>
  <cp:lastModifiedBy>Saketh Rompicherla</cp:lastModifiedBy>
  <cp:revision>48</cp:revision>
  <dcterms:created xsi:type="dcterms:W3CDTF">2021-09-28T10:36:50Z</dcterms:created>
  <dcterms:modified xsi:type="dcterms:W3CDTF">2021-09-29T12:23:38Z</dcterms:modified>
</cp:coreProperties>
</file>