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9E31C2-DD59-4B9C-A2A2-BAA3EA4E6DAA}" v="80" dt="2024-05-01T17:30:49.2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6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8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 Mungmode" userId="6b577642-5762-4b62-bae4-07eaa4beb671" providerId="ADAL" clId="{7E9E31C2-DD59-4B9C-A2A2-BAA3EA4E6DAA}"/>
    <pc:docChg chg="custSel modSld">
      <pc:chgData name="Ann Mungmode" userId="6b577642-5762-4b62-bae4-07eaa4beb671" providerId="ADAL" clId="{7E9E31C2-DD59-4B9C-A2A2-BAA3EA4E6DAA}" dt="2024-05-01T19:55:33.226" v="648" actId="20577"/>
      <pc:docMkLst>
        <pc:docMk/>
      </pc:docMkLst>
      <pc:sldChg chg="addSp modSp mod">
        <pc:chgData name="Ann Mungmode" userId="6b577642-5762-4b62-bae4-07eaa4beb671" providerId="ADAL" clId="{7E9E31C2-DD59-4B9C-A2A2-BAA3EA4E6DAA}" dt="2024-05-01T19:55:33.226" v="648" actId="20577"/>
        <pc:sldMkLst>
          <pc:docMk/>
          <pc:sldMk cId="2932799429" sldId="257"/>
        </pc:sldMkLst>
        <pc:spChg chg="mod">
          <ac:chgData name="Ann Mungmode" userId="6b577642-5762-4b62-bae4-07eaa4beb671" providerId="ADAL" clId="{7E9E31C2-DD59-4B9C-A2A2-BAA3EA4E6DAA}" dt="2024-05-01T17:26:03.397" v="610" actId="1076"/>
          <ac:spMkLst>
            <pc:docMk/>
            <pc:sldMk cId="2932799429" sldId="257"/>
            <ac:spMk id="2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26:16.133" v="615" actId="404"/>
          <ac:spMkLst>
            <pc:docMk/>
            <pc:sldMk cId="2932799429" sldId="257"/>
            <ac:spMk id="3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26:10.274" v="612" actId="1076"/>
          <ac:spMkLst>
            <pc:docMk/>
            <pc:sldMk cId="2932799429" sldId="257"/>
            <ac:spMk id="4" creationId="{00000000-0000-0000-0000-000000000000}"/>
          </ac:spMkLst>
        </pc:spChg>
        <pc:spChg chg="add mod">
          <ac:chgData name="Ann Mungmode" userId="6b577642-5762-4b62-bae4-07eaa4beb671" providerId="ADAL" clId="{7E9E31C2-DD59-4B9C-A2A2-BAA3EA4E6DAA}" dt="2024-05-01T17:26:19.685" v="617" actId="404"/>
          <ac:spMkLst>
            <pc:docMk/>
            <pc:sldMk cId="2932799429" sldId="257"/>
            <ac:spMk id="5" creationId="{85AEA50E-B6CB-0A5A-2DCB-8AE74F7EE2F9}"/>
          </ac:spMkLst>
        </pc:spChg>
        <pc:spChg chg="add mod">
          <ac:chgData name="Ann Mungmode" userId="6b577642-5762-4b62-bae4-07eaa4beb671" providerId="ADAL" clId="{7E9E31C2-DD59-4B9C-A2A2-BAA3EA4E6DAA}" dt="2024-05-01T17:26:23.928" v="620" actId="404"/>
          <ac:spMkLst>
            <pc:docMk/>
            <pc:sldMk cId="2932799429" sldId="257"/>
            <ac:spMk id="6" creationId="{E0541D90-731A-036E-4545-1810457F6E19}"/>
          </ac:spMkLst>
        </pc:spChg>
        <pc:spChg chg="add mod">
          <ac:chgData name="Ann Mungmode" userId="6b577642-5762-4b62-bae4-07eaa4beb671" providerId="ADAL" clId="{7E9E31C2-DD59-4B9C-A2A2-BAA3EA4E6DAA}" dt="2024-05-01T17:26:27.165" v="621" actId="404"/>
          <ac:spMkLst>
            <pc:docMk/>
            <pc:sldMk cId="2932799429" sldId="257"/>
            <ac:spMk id="7" creationId="{B3C26C27-CE2F-1F58-0F94-66DC8C211A30}"/>
          </ac:spMkLst>
        </pc:spChg>
        <pc:spChg chg="add mod">
          <ac:chgData name="Ann Mungmode" userId="6b577642-5762-4b62-bae4-07eaa4beb671" providerId="ADAL" clId="{7E9E31C2-DD59-4B9C-A2A2-BAA3EA4E6DAA}" dt="2024-05-01T17:30:36.653" v="632" actId="408"/>
          <ac:spMkLst>
            <pc:docMk/>
            <pc:sldMk cId="2932799429" sldId="257"/>
            <ac:spMk id="8" creationId="{251D2E70-29F7-3D04-4419-12E6297E7ABF}"/>
          </ac:spMkLst>
        </pc:spChg>
        <pc:spChg chg="add mod">
          <ac:chgData name="Ann Mungmode" userId="6b577642-5762-4b62-bae4-07eaa4beb671" providerId="ADAL" clId="{7E9E31C2-DD59-4B9C-A2A2-BAA3EA4E6DAA}" dt="2024-05-01T17:26:40.275" v="626" actId="1076"/>
          <ac:spMkLst>
            <pc:docMk/>
            <pc:sldMk cId="2932799429" sldId="257"/>
            <ac:spMk id="9" creationId="{60057323-5003-4991-7558-18EB439EA54A}"/>
          </ac:spMkLst>
        </pc:spChg>
        <pc:spChg chg="mod">
          <ac:chgData name="Ann Mungmode" userId="6b577642-5762-4b62-bae4-07eaa4beb671" providerId="ADAL" clId="{7E9E31C2-DD59-4B9C-A2A2-BAA3EA4E6DAA}" dt="2024-05-01T19:55:33.226" v="648" actId="20577"/>
          <ac:spMkLst>
            <pc:docMk/>
            <pc:sldMk cId="2932799429" sldId="257"/>
            <ac:spMk id="175126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19.765" v="630" actId="408"/>
          <ac:spMkLst>
            <pc:docMk/>
            <pc:sldMk cId="2932799429" sldId="257"/>
            <ac:spMk id="175130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19.765" v="630" actId="408"/>
          <ac:spMkLst>
            <pc:docMk/>
            <pc:sldMk cId="2932799429" sldId="257"/>
            <ac:spMk id="175133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19.765" v="630" actId="408"/>
          <ac:spMkLst>
            <pc:docMk/>
            <pc:sldMk cId="2932799429" sldId="257"/>
            <ac:spMk id="175134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19.765" v="630" actId="408"/>
          <ac:spMkLst>
            <pc:docMk/>
            <pc:sldMk cId="2932799429" sldId="257"/>
            <ac:spMk id="175135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19.765" v="630" actId="408"/>
          <ac:spMkLst>
            <pc:docMk/>
            <pc:sldMk cId="2932799429" sldId="257"/>
            <ac:spMk id="175136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19.765" v="630" actId="408"/>
          <ac:spMkLst>
            <pc:docMk/>
            <pc:sldMk cId="2932799429" sldId="257"/>
            <ac:spMk id="175137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19.765" v="630" actId="408"/>
          <ac:spMkLst>
            <pc:docMk/>
            <pc:sldMk cId="2932799429" sldId="257"/>
            <ac:spMk id="175138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49.250" v="634" actId="408"/>
          <ac:spMkLst>
            <pc:docMk/>
            <pc:sldMk cId="2932799429" sldId="257"/>
            <ac:spMk id="175139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49.250" v="634" actId="408"/>
          <ac:spMkLst>
            <pc:docMk/>
            <pc:sldMk cId="2932799429" sldId="257"/>
            <ac:spMk id="175140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49.250" v="634" actId="408"/>
          <ac:spMkLst>
            <pc:docMk/>
            <pc:sldMk cId="2932799429" sldId="257"/>
            <ac:spMk id="175141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49.250" v="634" actId="408"/>
          <ac:spMkLst>
            <pc:docMk/>
            <pc:sldMk cId="2932799429" sldId="257"/>
            <ac:spMk id="175142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49.250" v="634" actId="408"/>
          <ac:spMkLst>
            <pc:docMk/>
            <pc:sldMk cId="2932799429" sldId="257"/>
            <ac:spMk id="175143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49.250" v="634" actId="408"/>
          <ac:spMkLst>
            <pc:docMk/>
            <pc:sldMk cId="2932799429" sldId="257"/>
            <ac:spMk id="175144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49.250" v="634" actId="408"/>
          <ac:spMkLst>
            <pc:docMk/>
            <pc:sldMk cId="2932799429" sldId="257"/>
            <ac:spMk id="175145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36.653" v="632" actId="408"/>
          <ac:spMkLst>
            <pc:docMk/>
            <pc:sldMk cId="2932799429" sldId="257"/>
            <ac:spMk id="175146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36.653" v="632" actId="408"/>
          <ac:spMkLst>
            <pc:docMk/>
            <pc:sldMk cId="2932799429" sldId="257"/>
            <ac:spMk id="175147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36.653" v="632" actId="408"/>
          <ac:spMkLst>
            <pc:docMk/>
            <pc:sldMk cId="2932799429" sldId="257"/>
            <ac:spMk id="175148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36.653" v="632" actId="408"/>
          <ac:spMkLst>
            <pc:docMk/>
            <pc:sldMk cId="2932799429" sldId="257"/>
            <ac:spMk id="175149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25:11.512" v="562" actId="14100"/>
          <ac:spMkLst>
            <pc:docMk/>
            <pc:sldMk cId="2932799429" sldId="257"/>
            <ac:spMk id="175150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36.653" v="632" actId="408"/>
          <ac:spMkLst>
            <pc:docMk/>
            <pc:sldMk cId="2932799429" sldId="257"/>
            <ac:spMk id="175151" creationId="{00000000-0000-0000-0000-000000000000}"/>
          </ac:spMkLst>
        </pc:spChg>
        <pc:spChg chg="mod">
          <ac:chgData name="Ann Mungmode" userId="6b577642-5762-4b62-bae4-07eaa4beb671" providerId="ADAL" clId="{7E9E31C2-DD59-4B9C-A2A2-BAA3EA4E6DAA}" dt="2024-05-01T17:30:36.653" v="632" actId="408"/>
          <ac:spMkLst>
            <pc:docMk/>
            <pc:sldMk cId="2932799429" sldId="257"/>
            <ac:spMk id="17515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8404E-1B0E-47EA-B4F8-4993A8912522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3D4C3-4F8F-4A89-ABF7-342688C18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28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65441A-9365-4E44-92FA-95D0B2FE4F9B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49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65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4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3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9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8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32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9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56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51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5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54E88-7657-4CEF-A4D1-7BA2A940A87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CBBC2-3430-4924-8A16-AD6E7699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2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106" name="AutoShape 2"/>
          <p:cNvCxnSpPr>
            <a:cxnSpLocks noChangeShapeType="1"/>
          </p:cNvCxnSpPr>
          <p:nvPr/>
        </p:nvCxnSpPr>
        <p:spPr bwMode="auto">
          <a:xfrm>
            <a:off x="1371600" y="2741613"/>
            <a:ext cx="304800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5107" name="AutoShape 3"/>
          <p:cNvCxnSpPr>
            <a:cxnSpLocks noChangeShapeType="1"/>
          </p:cNvCxnSpPr>
          <p:nvPr/>
        </p:nvCxnSpPr>
        <p:spPr bwMode="auto">
          <a:xfrm>
            <a:off x="2667000" y="2728913"/>
            <a:ext cx="304800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5108" name="AutoShape 4"/>
          <p:cNvCxnSpPr>
            <a:cxnSpLocks noChangeShapeType="1"/>
          </p:cNvCxnSpPr>
          <p:nvPr/>
        </p:nvCxnSpPr>
        <p:spPr bwMode="auto">
          <a:xfrm>
            <a:off x="3949700" y="2728913"/>
            <a:ext cx="304800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5109" name="AutoShape 5"/>
          <p:cNvCxnSpPr>
            <a:cxnSpLocks noChangeShapeType="1"/>
          </p:cNvCxnSpPr>
          <p:nvPr/>
        </p:nvCxnSpPr>
        <p:spPr bwMode="auto">
          <a:xfrm>
            <a:off x="5219700" y="2728913"/>
            <a:ext cx="304800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5110" name="AutoShape 6"/>
          <p:cNvCxnSpPr>
            <a:cxnSpLocks noChangeShapeType="1"/>
          </p:cNvCxnSpPr>
          <p:nvPr/>
        </p:nvCxnSpPr>
        <p:spPr bwMode="auto">
          <a:xfrm>
            <a:off x="6527800" y="2728913"/>
            <a:ext cx="304800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5111" name="AutoShape 7"/>
          <p:cNvCxnSpPr>
            <a:cxnSpLocks noChangeShapeType="1"/>
          </p:cNvCxnSpPr>
          <p:nvPr/>
        </p:nvCxnSpPr>
        <p:spPr bwMode="auto">
          <a:xfrm>
            <a:off x="7810500" y="2728913"/>
            <a:ext cx="304800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5112" name="AutoShape 8"/>
          <p:cNvSpPr>
            <a:spLocks noChangeArrowheads="1"/>
          </p:cNvSpPr>
          <p:nvPr/>
        </p:nvSpPr>
        <p:spPr bwMode="auto">
          <a:xfrm rot="16200000">
            <a:off x="758825" y="29876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13" name="AutoShape 9"/>
          <p:cNvSpPr>
            <a:spLocks noChangeArrowheads="1"/>
          </p:cNvSpPr>
          <p:nvPr/>
        </p:nvSpPr>
        <p:spPr bwMode="auto">
          <a:xfrm rot="16200000">
            <a:off x="2028825" y="29749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14" name="AutoShape 10"/>
          <p:cNvSpPr>
            <a:spLocks noChangeArrowheads="1"/>
          </p:cNvSpPr>
          <p:nvPr/>
        </p:nvSpPr>
        <p:spPr bwMode="auto">
          <a:xfrm rot="16200000">
            <a:off x="3311525" y="29749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15" name="AutoShape 11"/>
          <p:cNvSpPr>
            <a:spLocks noChangeArrowheads="1"/>
          </p:cNvSpPr>
          <p:nvPr/>
        </p:nvSpPr>
        <p:spPr bwMode="auto">
          <a:xfrm rot="16200000">
            <a:off x="4606925" y="29749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16" name="AutoShape 12"/>
          <p:cNvSpPr>
            <a:spLocks noChangeArrowheads="1"/>
          </p:cNvSpPr>
          <p:nvPr/>
        </p:nvSpPr>
        <p:spPr bwMode="auto">
          <a:xfrm rot="16200000">
            <a:off x="5876925" y="29749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17" name="AutoShape 13"/>
          <p:cNvSpPr>
            <a:spLocks noChangeArrowheads="1"/>
          </p:cNvSpPr>
          <p:nvPr/>
        </p:nvSpPr>
        <p:spPr bwMode="auto">
          <a:xfrm rot="16200000">
            <a:off x="7197725" y="29749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18" name="AutoShape 14"/>
          <p:cNvSpPr>
            <a:spLocks noChangeArrowheads="1"/>
          </p:cNvSpPr>
          <p:nvPr/>
        </p:nvSpPr>
        <p:spPr bwMode="auto">
          <a:xfrm rot="16200000">
            <a:off x="8467725" y="29749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19" name="AutoShape 15"/>
          <p:cNvSpPr>
            <a:spLocks noChangeArrowheads="1"/>
          </p:cNvSpPr>
          <p:nvPr/>
        </p:nvSpPr>
        <p:spPr bwMode="auto">
          <a:xfrm rot="27000000">
            <a:off x="758825" y="19081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20" name="AutoShape 16"/>
          <p:cNvSpPr>
            <a:spLocks noChangeArrowheads="1"/>
          </p:cNvSpPr>
          <p:nvPr/>
        </p:nvSpPr>
        <p:spPr bwMode="auto">
          <a:xfrm rot="27000000">
            <a:off x="2028825" y="18954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21" name="AutoShape 17"/>
          <p:cNvSpPr>
            <a:spLocks noChangeArrowheads="1"/>
          </p:cNvSpPr>
          <p:nvPr/>
        </p:nvSpPr>
        <p:spPr bwMode="auto">
          <a:xfrm rot="27000000">
            <a:off x="3311525" y="18954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22" name="AutoShape 18"/>
          <p:cNvSpPr>
            <a:spLocks noChangeArrowheads="1"/>
          </p:cNvSpPr>
          <p:nvPr/>
        </p:nvSpPr>
        <p:spPr bwMode="auto">
          <a:xfrm rot="27000000">
            <a:off x="4606925" y="18954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23" name="AutoShape 19"/>
          <p:cNvSpPr>
            <a:spLocks noChangeArrowheads="1"/>
          </p:cNvSpPr>
          <p:nvPr/>
        </p:nvSpPr>
        <p:spPr bwMode="auto">
          <a:xfrm rot="27000000">
            <a:off x="5876925" y="18954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24" name="AutoShape 20"/>
          <p:cNvSpPr>
            <a:spLocks noChangeArrowheads="1"/>
          </p:cNvSpPr>
          <p:nvPr/>
        </p:nvSpPr>
        <p:spPr bwMode="auto">
          <a:xfrm rot="27000000">
            <a:off x="7197725" y="18954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25" name="AutoShape 21"/>
          <p:cNvSpPr>
            <a:spLocks noChangeArrowheads="1"/>
          </p:cNvSpPr>
          <p:nvPr/>
        </p:nvSpPr>
        <p:spPr bwMode="auto">
          <a:xfrm rot="27000000">
            <a:off x="8467725" y="1895475"/>
            <a:ext cx="300038" cy="5984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26" name="Text Box 22"/>
          <p:cNvSpPr txBox="1">
            <a:spLocks noChangeArrowheads="1"/>
          </p:cNvSpPr>
          <p:nvPr/>
        </p:nvSpPr>
        <p:spPr bwMode="auto">
          <a:xfrm>
            <a:off x="414338" y="66316"/>
            <a:ext cx="75584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1" hangingPunct="1"/>
            <a:r>
              <a:rPr lang="en-US" b="1" dirty="0">
                <a:solidFill>
                  <a:srgbClr val="000000"/>
                </a:solidFill>
                <a:latin typeface="Arial"/>
                <a:ea typeface="+mn-ea"/>
              </a:rPr>
              <a:t>Measured and Managed Interventions: T1D Monitoring draft 4/26/24</a:t>
            </a:r>
          </a:p>
        </p:txBody>
      </p:sp>
      <p:sp>
        <p:nvSpPr>
          <p:cNvPr id="175127" name="AutoShape 23"/>
          <p:cNvSpPr>
            <a:spLocks noChangeArrowheads="1"/>
          </p:cNvSpPr>
          <p:nvPr/>
        </p:nvSpPr>
        <p:spPr bwMode="auto">
          <a:xfrm rot="-5400000">
            <a:off x="-1581944" y="4971257"/>
            <a:ext cx="3468687" cy="304800"/>
          </a:xfrm>
          <a:prstGeom prst="bevel">
            <a:avLst>
              <a:gd name="adj" fmla="val 12500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/>
            <a:r>
              <a:rPr lang="en-US" sz="900" b="1">
                <a:solidFill>
                  <a:srgbClr val="FF0000"/>
                </a:solidFill>
                <a:latin typeface="Arial"/>
                <a:ea typeface="+mn-ea"/>
              </a:rPr>
              <a:t>FAILURE MODES</a:t>
            </a:r>
          </a:p>
        </p:txBody>
      </p:sp>
      <p:sp>
        <p:nvSpPr>
          <p:cNvPr id="175128" name="AutoShape 24"/>
          <p:cNvSpPr>
            <a:spLocks noChangeArrowheads="1"/>
          </p:cNvSpPr>
          <p:nvPr/>
        </p:nvSpPr>
        <p:spPr bwMode="auto">
          <a:xfrm rot="-5400000">
            <a:off x="-914400" y="914400"/>
            <a:ext cx="2133600" cy="304800"/>
          </a:xfrm>
          <a:prstGeom prst="bevel">
            <a:avLst>
              <a:gd name="adj" fmla="val 12500"/>
            </a:avLst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/>
            <a:r>
              <a:rPr lang="en-US" sz="900" b="1">
                <a:solidFill>
                  <a:srgbClr val="00CC00"/>
                </a:solidFill>
                <a:latin typeface="Arial"/>
                <a:ea typeface="+mn-ea"/>
              </a:rPr>
              <a:t>INTERVENTIONS</a:t>
            </a:r>
          </a:p>
        </p:txBody>
      </p:sp>
      <p:sp>
        <p:nvSpPr>
          <p:cNvPr id="175129" name="AutoShape 25"/>
          <p:cNvSpPr>
            <a:spLocks noChangeArrowheads="1"/>
          </p:cNvSpPr>
          <p:nvPr/>
        </p:nvSpPr>
        <p:spPr bwMode="auto">
          <a:xfrm rot="-5400000">
            <a:off x="-479425" y="2605088"/>
            <a:ext cx="1263650" cy="304800"/>
          </a:xfrm>
          <a:prstGeom prst="bevel">
            <a:avLst>
              <a:gd name="adj" fmla="val 125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/>
            <a:r>
              <a:rPr lang="en-US" sz="900" b="1">
                <a:solidFill>
                  <a:srgbClr val="000000"/>
                </a:solidFill>
                <a:latin typeface="Arial"/>
                <a:ea typeface="+mn-ea"/>
              </a:rPr>
              <a:t>PROPOSED </a:t>
            </a:r>
          </a:p>
          <a:p>
            <a:pPr algn="ctr" defTabSz="914400" eaLnBrk="1" hangingPunct="1"/>
            <a:r>
              <a:rPr lang="en-US" sz="900" b="1">
                <a:solidFill>
                  <a:srgbClr val="000000"/>
                </a:solidFill>
                <a:latin typeface="Arial"/>
                <a:ea typeface="+mn-ea"/>
              </a:rPr>
              <a:t>PROCESS</a:t>
            </a:r>
          </a:p>
        </p:txBody>
      </p:sp>
      <p:sp>
        <p:nvSpPr>
          <p:cNvPr id="175130" name="Rectangle 26"/>
          <p:cNvSpPr>
            <a:spLocks noChangeArrowheads="1"/>
          </p:cNvSpPr>
          <p:nvPr/>
        </p:nvSpPr>
        <p:spPr bwMode="auto">
          <a:xfrm>
            <a:off x="414338" y="571500"/>
            <a:ext cx="1097280" cy="148590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400">
              <a:solidFill>
                <a:srgbClr val="33CC33"/>
              </a:solidFill>
              <a:latin typeface="Arial"/>
              <a:ea typeface="+mn-ea"/>
            </a:endParaRPr>
          </a:p>
        </p:txBody>
      </p:sp>
      <p:sp>
        <p:nvSpPr>
          <p:cNvPr id="175132" name="Text Box 28"/>
          <p:cNvSpPr txBox="1">
            <a:spLocks noChangeArrowheads="1"/>
          </p:cNvSpPr>
          <p:nvPr/>
        </p:nvSpPr>
        <p:spPr bwMode="auto">
          <a:xfrm>
            <a:off x="4267200" y="533400"/>
            <a:ext cx="930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eaLnBrk="1" hangingPunct="1"/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33" name="Rectangle 29"/>
          <p:cNvSpPr>
            <a:spLocks noChangeArrowheads="1"/>
          </p:cNvSpPr>
          <p:nvPr/>
        </p:nvSpPr>
        <p:spPr bwMode="auto">
          <a:xfrm>
            <a:off x="8046719" y="571500"/>
            <a:ext cx="1097280" cy="148590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200">
              <a:solidFill>
                <a:srgbClr val="33CC33"/>
              </a:solidFill>
              <a:latin typeface="Arial"/>
              <a:ea typeface="+mn-ea"/>
            </a:endParaRPr>
          </a:p>
        </p:txBody>
      </p:sp>
      <p:sp>
        <p:nvSpPr>
          <p:cNvPr id="175134" name="Rectangle 30"/>
          <p:cNvSpPr>
            <a:spLocks noChangeArrowheads="1"/>
          </p:cNvSpPr>
          <p:nvPr/>
        </p:nvSpPr>
        <p:spPr bwMode="auto">
          <a:xfrm>
            <a:off x="6774654" y="571500"/>
            <a:ext cx="1097280" cy="148590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400">
              <a:solidFill>
                <a:srgbClr val="33CC33"/>
              </a:solidFill>
              <a:latin typeface="Arial"/>
              <a:ea typeface="+mn-ea"/>
            </a:endParaRPr>
          </a:p>
        </p:txBody>
      </p:sp>
      <p:sp>
        <p:nvSpPr>
          <p:cNvPr id="175135" name="Rectangle 31"/>
          <p:cNvSpPr>
            <a:spLocks noChangeArrowheads="1"/>
          </p:cNvSpPr>
          <p:nvPr/>
        </p:nvSpPr>
        <p:spPr bwMode="auto">
          <a:xfrm>
            <a:off x="5502591" y="571500"/>
            <a:ext cx="1097280" cy="148590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400">
              <a:solidFill>
                <a:srgbClr val="33CC33"/>
              </a:solidFill>
              <a:latin typeface="Arial"/>
              <a:ea typeface="+mn-ea"/>
            </a:endParaRPr>
          </a:p>
        </p:txBody>
      </p:sp>
      <p:sp>
        <p:nvSpPr>
          <p:cNvPr id="175136" name="Rectangle 32"/>
          <p:cNvSpPr>
            <a:spLocks noChangeArrowheads="1"/>
          </p:cNvSpPr>
          <p:nvPr/>
        </p:nvSpPr>
        <p:spPr bwMode="auto">
          <a:xfrm>
            <a:off x="4230528" y="533400"/>
            <a:ext cx="1097280" cy="156210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400">
              <a:solidFill>
                <a:srgbClr val="33CC33"/>
              </a:solidFill>
              <a:latin typeface="Arial"/>
              <a:ea typeface="+mn-ea"/>
            </a:endParaRPr>
          </a:p>
        </p:txBody>
      </p:sp>
      <p:sp>
        <p:nvSpPr>
          <p:cNvPr id="175137" name="Rectangle 33"/>
          <p:cNvSpPr>
            <a:spLocks noChangeArrowheads="1"/>
          </p:cNvSpPr>
          <p:nvPr/>
        </p:nvSpPr>
        <p:spPr bwMode="auto">
          <a:xfrm>
            <a:off x="2958465" y="571500"/>
            <a:ext cx="1097280" cy="148590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200">
              <a:solidFill>
                <a:srgbClr val="33CC33"/>
              </a:solidFill>
              <a:latin typeface="Arial"/>
              <a:ea typeface="+mn-ea"/>
            </a:endParaRPr>
          </a:p>
        </p:txBody>
      </p:sp>
      <p:sp>
        <p:nvSpPr>
          <p:cNvPr id="175138" name="Rectangle 34"/>
          <p:cNvSpPr>
            <a:spLocks noChangeArrowheads="1"/>
          </p:cNvSpPr>
          <p:nvPr/>
        </p:nvSpPr>
        <p:spPr bwMode="auto">
          <a:xfrm>
            <a:off x="1686402" y="571500"/>
            <a:ext cx="1097280" cy="148590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400">
              <a:solidFill>
                <a:srgbClr val="33CC33"/>
              </a:solidFill>
              <a:latin typeface="Arial"/>
              <a:ea typeface="+mn-ea"/>
            </a:endParaRPr>
          </a:p>
        </p:txBody>
      </p:sp>
      <p:sp>
        <p:nvSpPr>
          <p:cNvPr id="175139" name="Rectangle 35"/>
          <p:cNvSpPr>
            <a:spLocks noChangeArrowheads="1"/>
          </p:cNvSpPr>
          <p:nvPr/>
        </p:nvSpPr>
        <p:spPr bwMode="auto">
          <a:xfrm>
            <a:off x="414338" y="3448050"/>
            <a:ext cx="1097280" cy="3238500"/>
          </a:xfrm>
          <a:prstGeom prst="rect">
            <a:avLst/>
          </a:prstGeom>
          <a:noFill/>
          <a:ln w="9525">
            <a:solidFill>
              <a:srgbClr val="FF3300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400">
              <a:solidFill>
                <a:srgbClr val="FF3300"/>
              </a:solidFill>
              <a:latin typeface="Arial"/>
              <a:ea typeface="+mn-ea"/>
            </a:endParaRPr>
          </a:p>
        </p:txBody>
      </p:sp>
      <p:sp>
        <p:nvSpPr>
          <p:cNvPr id="175140" name="Rectangle 36"/>
          <p:cNvSpPr>
            <a:spLocks noChangeArrowheads="1"/>
          </p:cNvSpPr>
          <p:nvPr/>
        </p:nvSpPr>
        <p:spPr bwMode="auto">
          <a:xfrm>
            <a:off x="8039418" y="3448050"/>
            <a:ext cx="1097280" cy="3238500"/>
          </a:xfrm>
          <a:prstGeom prst="rect">
            <a:avLst/>
          </a:prstGeom>
          <a:noFill/>
          <a:ln w="9525">
            <a:solidFill>
              <a:srgbClr val="FF3300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200">
              <a:solidFill>
                <a:srgbClr val="FF3300"/>
              </a:solidFill>
              <a:latin typeface="Arial"/>
              <a:ea typeface="+mn-ea"/>
            </a:endParaRPr>
          </a:p>
        </p:txBody>
      </p:sp>
      <p:sp>
        <p:nvSpPr>
          <p:cNvPr id="175141" name="Rectangle 37"/>
          <p:cNvSpPr>
            <a:spLocks noChangeArrowheads="1"/>
          </p:cNvSpPr>
          <p:nvPr/>
        </p:nvSpPr>
        <p:spPr bwMode="auto">
          <a:xfrm>
            <a:off x="6768573" y="3448050"/>
            <a:ext cx="1097280" cy="3238500"/>
          </a:xfrm>
          <a:prstGeom prst="rect">
            <a:avLst/>
          </a:prstGeom>
          <a:noFill/>
          <a:ln w="9525">
            <a:solidFill>
              <a:srgbClr val="FF3300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400">
              <a:solidFill>
                <a:srgbClr val="FF3300"/>
              </a:solidFill>
              <a:latin typeface="Arial"/>
              <a:ea typeface="+mn-ea"/>
            </a:endParaRPr>
          </a:p>
        </p:txBody>
      </p:sp>
      <p:sp>
        <p:nvSpPr>
          <p:cNvPr id="175142" name="Rectangle 38"/>
          <p:cNvSpPr>
            <a:spLocks noChangeArrowheads="1"/>
          </p:cNvSpPr>
          <p:nvPr/>
        </p:nvSpPr>
        <p:spPr bwMode="auto">
          <a:xfrm>
            <a:off x="5497726" y="3448050"/>
            <a:ext cx="1097280" cy="3238500"/>
          </a:xfrm>
          <a:prstGeom prst="rect">
            <a:avLst/>
          </a:prstGeom>
          <a:noFill/>
          <a:ln w="9525">
            <a:solidFill>
              <a:srgbClr val="FF3300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4400" eaLnBrk="1" hangingPunct="1"/>
            <a:endParaRPr lang="en-US" sz="1200">
              <a:solidFill>
                <a:srgbClr val="FF3300"/>
              </a:solidFill>
              <a:latin typeface="Arial"/>
              <a:ea typeface="+mn-ea"/>
            </a:endParaRPr>
          </a:p>
        </p:txBody>
      </p:sp>
      <p:sp>
        <p:nvSpPr>
          <p:cNvPr id="175143" name="Rectangle 39"/>
          <p:cNvSpPr>
            <a:spLocks noChangeArrowheads="1"/>
          </p:cNvSpPr>
          <p:nvPr/>
        </p:nvSpPr>
        <p:spPr bwMode="auto">
          <a:xfrm>
            <a:off x="4226879" y="3448050"/>
            <a:ext cx="1097280" cy="3238500"/>
          </a:xfrm>
          <a:prstGeom prst="rect">
            <a:avLst/>
          </a:prstGeom>
          <a:noFill/>
          <a:ln w="9525">
            <a:solidFill>
              <a:srgbClr val="FF3300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200">
              <a:solidFill>
                <a:srgbClr val="FF3300"/>
              </a:solidFill>
              <a:latin typeface="Arial"/>
              <a:ea typeface="+mn-ea"/>
            </a:endParaRPr>
          </a:p>
        </p:txBody>
      </p:sp>
      <p:sp>
        <p:nvSpPr>
          <p:cNvPr id="175144" name="Rectangle 40"/>
          <p:cNvSpPr>
            <a:spLocks noChangeArrowheads="1"/>
          </p:cNvSpPr>
          <p:nvPr/>
        </p:nvSpPr>
        <p:spPr bwMode="auto">
          <a:xfrm>
            <a:off x="2956032" y="3448050"/>
            <a:ext cx="1097280" cy="3238500"/>
          </a:xfrm>
          <a:prstGeom prst="rect">
            <a:avLst/>
          </a:prstGeom>
          <a:noFill/>
          <a:ln w="9525">
            <a:solidFill>
              <a:srgbClr val="FF3300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400">
              <a:solidFill>
                <a:srgbClr val="FF3300"/>
              </a:solidFill>
              <a:latin typeface="Arial"/>
              <a:ea typeface="+mn-ea"/>
            </a:endParaRPr>
          </a:p>
        </p:txBody>
      </p:sp>
      <p:sp>
        <p:nvSpPr>
          <p:cNvPr id="175145" name="Rectangle 41"/>
          <p:cNvSpPr>
            <a:spLocks noChangeArrowheads="1"/>
          </p:cNvSpPr>
          <p:nvPr/>
        </p:nvSpPr>
        <p:spPr bwMode="auto">
          <a:xfrm>
            <a:off x="1685185" y="3448050"/>
            <a:ext cx="1097280" cy="3238500"/>
          </a:xfrm>
          <a:prstGeom prst="rect">
            <a:avLst/>
          </a:prstGeom>
          <a:noFill/>
          <a:ln w="9525">
            <a:solidFill>
              <a:srgbClr val="FF3300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914400" eaLnBrk="1" hangingPunct="1"/>
            <a:endParaRPr lang="en-US" sz="1200">
              <a:solidFill>
                <a:srgbClr val="FF3300"/>
              </a:solidFill>
              <a:latin typeface="Arial"/>
              <a:ea typeface="+mn-ea"/>
            </a:endParaRPr>
          </a:p>
        </p:txBody>
      </p:sp>
      <p:sp>
        <p:nvSpPr>
          <p:cNvPr id="175146" name="Rectangle 42"/>
          <p:cNvSpPr>
            <a:spLocks noChangeArrowheads="1"/>
          </p:cNvSpPr>
          <p:nvPr/>
        </p:nvSpPr>
        <p:spPr bwMode="auto">
          <a:xfrm>
            <a:off x="381000" y="2363232"/>
            <a:ext cx="109728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defTabSz="914400" eaLnBrk="1" hangingPunct="1"/>
            <a:endParaRPr lang="en-US" sz="120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47" name="Rectangle 43"/>
          <p:cNvSpPr>
            <a:spLocks noChangeArrowheads="1"/>
          </p:cNvSpPr>
          <p:nvPr/>
        </p:nvSpPr>
        <p:spPr bwMode="auto">
          <a:xfrm>
            <a:off x="8031480" y="2363232"/>
            <a:ext cx="109728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defTabSz="914400" eaLnBrk="1" hangingPunct="1"/>
            <a:endParaRPr lang="en-US" sz="120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48" name="Rectangle 44"/>
          <p:cNvSpPr>
            <a:spLocks noChangeArrowheads="1"/>
          </p:cNvSpPr>
          <p:nvPr/>
        </p:nvSpPr>
        <p:spPr bwMode="auto">
          <a:xfrm>
            <a:off x="6754549" y="2363232"/>
            <a:ext cx="109728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defTabSz="914400" eaLnBrk="1" hangingPunct="1"/>
            <a:endParaRPr lang="en-US" sz="120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49" name="Rectangle 45"/>
          <p:cNvSpPr>
            <a:spLocks noChangeArrowheads="1"/>
          </p:cNvSpPr>
          <p:nvPr/>
        </p:nvSpPr>
        <p:spPr bwMode="auto">
          <a:xfrm>
            <a:off x="5477617" y="2363232"/>
            <a:ext cx="109728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defTabSz="914400" eaLnBrk="1" hangingPunct="1"/>
            <a:endParaRPr lang="en-US" sz="120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50" name="Rectangle 46"/>
          <p:cNvSpPr>
            <a:spLocks noChangeArrowheads="1"/>
          </p:cNvSpPr>
          <p:nvPr/>
        </p:nvSpPr>
        <p:spPr bwMode="auto">
          <a:xfrm>
            <a:off x="4267200" y="2362200"/>
            <a:ext cx="109728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defTabSz="914400" eaLnBrk="1" hangingPunct="1"/>
            <a:endParaRPr lang="en-US" sz="120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51" name="Rectangle 47"/>
          <p:cNvSpPr>
            <a:spLocks noChangeArrowheads="1"/>
          </p:cNvSpPr>
          <p:nvPr/>
        </p:nvSpPr>
        <p:spPr bwMode="auto">
          <a:xfrm>
            <a:off x="2934864" y="2363232"/>
            <a:ext cx="109728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defTabSz="914400" eaLnBrk="1" hangingPunct="1"/>
            <a:endParaRPr lang="en-US" sz="120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52" name="Rectangle 48"/>
          <p:cNvSpPr>
            <a:spLocks noChangeArrowheads="1"/>
          </p:cNvSpPr>
          <p:nvPr/>
        </p:nvSpPr>
        <p:spPr bwMode="auto">
          <a:xfrm>
            <a:off x="1657932" y="2363232"/>
            <a:ext cx="109728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defTabSz="914400" eaLnBrk="1" hangingPunct="1"/>
            <a:endParaRPr lang="en-US" sz="120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75168" name="Text Box 64"/>
          <p:cNvSpPr txBox="1">
            <a:spLocks noChangeArrowheads="1"/>
          </p:cNvSpPr>
          <p:nvPr/>
        </p:nvSpPr>
        <p:spPr bwMode="auto">
          <a:xfrm>
            <a:off x="457200" y="1524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</a:pPr>
            <a:endParaRPr lang="en-US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6156" y="618596"/>
            <a:ext cx="12378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i="1" dirty="0"/>
              <a:t>Review process map for potential safety checks to prevent misinformation; i.e., conservatory sample, expectation setting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9581" y="3706813"/>
            <a:ext cx="1023585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Misdiagnosis/ failure to identify screening results leading to distress in patients, in appropriate treatment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4214" y="2430029"/>
            <a:ext cx="111216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Misinformation; i.e., more than 20% mismatch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AEA50E-B6CB-0A5A-2DCB-8AE74F7EE2F9}"/>
              </a:ext>
            </a:extLst>
          </p:cNvPr>
          <p:cNvSpPr txBox="1"/>
          <p:nvPr/>
        </p:nvSpPr>
        <p:spPr>
          <a:xfrm>
            <a:off x="1626272" y="3683604"/>
            <a:ext cx="1200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I.e., Billing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541D90-731A-036E-4545-1810457F6E19}"/>
              </a:ext>
            </a:extLst>
          </p:cNvPr>
          <p:cNvSpPr txBox="1"/>
          <p:nvPr/>
        </p:nvSpPr>
        <p:spPr>
          <a:xfrm>
            <a:off x="2984413" y="3659942"/>
            <a:ext cx="12003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i.e., Mishandling (labeling)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C26C27-CE2F-1F58-0F94-66DC8C211A30}"/>
              </a:ext>
            </a:extLst>
          </p:cNvPr>
          <p:cNvSpPr txBox="1"/>
          <p:nvPr/>
        </p:nvSpPr>
        <p:spPr>
          <a:xfrm>
            <a:off x="2992437" y="2557542"/>
            <a:ext cx="9572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Mislabeling rate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1D2E70-29F7-3D04-4419-12E6297E7ABF}"/>
              </a:ext>
            </a:extLst>
          </p:cNvPr>
          <p:cNvSpPr txBox="1"/>
          <p:nvPr/>
        </p:nvSpPr>
        <p:spPr>
          <a:xfrm>
            <a:off x="4211796" y="2374900"/>
            <a:ext cx="10861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i.e., Threshold for patients declining monitoring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057323-5003-4991-7558-18EB439EA54A}"/>
              </a:ext>
            </a:extLst>
          </p:cNvPr>
          <p:cNvSpPr txBox="1"/>
          <p:nvPr/>
        </p:nvSpPr>
        <p:spPr>
          <a:xfrm>
            <a:off x="4338638" y="3558026"/>
            <a:ext cx="10334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i.e., Patients decline monitoring options</a:t>
            </a:r>
          </a:p>
        </p:txBody>
      </p:sp>
    </p:spTree>
    <p:extLst>
      <p:ext uri="{BB962C8B-B14F-4D97-AF65-F5344CB8AC3E}">
        <p14:creationId xmlns:p14="http://schemas.microsoft.com/office/powerpoint/2010/main" val="2932799429"/>
      </p:ext>
    </p:extLst>
  </p:cSld>
  <p:clrMapOvr>
    <a:masterClrMapping/>
  </p:clrMapOvr>
</p:sld>
</file>

<file path=ppt/theme/theme1.xml><?xml version="1.0" encoding="utf-8"?>
<a:theme xmlns:a="http://schemas.openxmlformats.org/drawingml/2006/main" name="My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y Theme" id="{E3EA4545-B34A-4D9A-BFEC-110A53F83278}" vid="{16573AC3-87E0-4450-A3E0-79C22ED05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224</TotalTime>
  <Words>94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My Theme</vt:lpstr>
      <vt:lpstr>PowerPoint Presentation</vt:lpstr>
    </vt:vector>
  </TitlesOfParts>
  <Company>Nationwide Children's Hospital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Buckingham, Don</dc:creator>
  <cp:lastModifiedBy>Ann Mungmode</cp:lastModifiedBy>
  <cp:revision>2</cp:revision>
  <dcterms:created xsi:type="dcterms:W3CDTF">2019-04-09T17:03:09Z</dcterms:created>
  <dcterms:modified xsi:type="dcterms:W3CDTF">2024-05-01T19:55:36Z</dcterms:modified>
</cp:coreProperties>
</file>