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9"/>
  </p:sldMasterIdLst>
  <p:notesMasterIdLst>
    <p:notesMasterId r:id="rId15"/>
  </p:notesMasterIdLst>
  <p:handoutMasterIdLst>
    <p:handoutMasterId r:id="rId16"/>
  </p:handoutMasterIdLst>
  <p:sldIdLst>
    <p:sldId id="3276" r:id="rId10"/>
    <p:sldId id="3277" r:id="rId11"/>
    <p:sldId id="3278" r:id="rId12"/>
    <p:sldId id="3279" r:id="rId13"/>
    <p:sldId id="3242" r:id="rId14"/>
  </p:sldIdLst>
  <p:sldSz cx="12192000" cy="6858000"/>
  <p:notesSz cx="6858000" cy="9144000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C3E1"/>
    <a:srgbClr val="1F538F"/>
    <a:srgbClr val="EAEAEA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3979" autoAdjust="0"/>
  </p:normalViewPr>
  <p:slideViewPr>
    <p:cSldViewPr snapToGrid="0" showGuides="1">
      <p:cViewPr varScale="1">
        <p:scale>
          <a:sx n="67" d="100"/>
          <a:sy n="67" d="100"/>
        </p:scale>
        <p:origin x="644" y="4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2" d="100"/>
          <a:sy n="52" d="100"/>
        </p:scale>
        <p:origin x="2680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8.xml"/><Relationship Id="rId13" Type="http://schemas.openxmlformats.org/officeDocument/2006/relationships/slide" Target="slides/slide4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customXml" Target="../customXml/item7.xml"/><Relationship Id="rId12" Type="http://schemas.openxmlformats.org/officeDocument/2006/relationships/slide" Target="slides/slide3.xml"/><Relationship Id="rId17" Type="http://schemas.openxmlformats.org/officeDocument/2006/relationships/tags" Target="tags/tag1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slide" Target="slides/slide2.xml"/><Relationship Id="rId5" Type="http://schemas.openxmlformats.org/officeDocument/2006/relationships/customXml" Target="../customXml/item5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1.xml"/><Relationship Id="rId19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slideMaster" Target="slideMasters/slideMaster1.xml"/><Relationship Id="rId14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BC1090-A8D7-4A71-BA32-C1FEDBA7F301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FA9535-5E5F-4EA4-AE6B-943D09D5E1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0934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A840C6-1F39-43ED-B27B-1FEC6C3829D7}" type="datetimeFigureOut">
              <a:rPr lang="en-GB" smtClean="0"/>
              <a:t>31/05/2023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E21C0D-9E07-4C74-9A59-193F61F628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28598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E21C0D-9E07-4C74-9A59-193F61F6289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12810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Smart phrase used in TE (streamlined)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Still meeting w </a:t>
            </a:r>
            <a:r>
              <a:rPr lang="en-US" dirty="0" err="1"/>
              <a:t>carolyn</a:t>
            </a: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Depending on clinical</a:t>
            </a:r>
            <a:r>
              <a:rPr lang="en-US" baseline="0" dirty="0"/>
              <a:t> assessment of baseline knowledge of pump either sent to Pump 101 or directly to NP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Delay for people who need in person appointment for start up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Approval for insurance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Is </a:t>
            </a:r>
            <a:r>
              <a:rPr lang="en-US" baseline="0" dirty="0" err="1"/>
              <a:t>pt</a:t>
            </a:r>
            <a:r>
              <a:rPr lang="en-US" baseline="0" dirty="0"/>
              <a:t> ready for pump</a:t>
            </a:r>
            <a:r>
              <a:rPr lang="en-US" baseline="0" dirty="0">
                <a:sym typeface="Wingdings" panose="05000000000000000000" pitchFamily="2" charset="2"/>
              </a:rPr>
              <a:t> no assessments</a:t>
            </a:r>
            <a:endParaRPr lang="en-US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Currently not able to follow-up in 4-6 weeks- it’s much later or only if there are problems</a:t>
            </a:r>
          </a:p>
          <a:p>
            <a:pPr lvl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Optimal would be 6 weeks</a:t>
            </a:r>
          </a:p>
          <a:p>
            <a:pPr lvl="1"/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If more medically complicated 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need to see Laura for pump visit (provider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sym typeface="Wingdings" panose="05000000000000000000" pitchFamily="2" charset="2"/>
              </a:rPr>
              <a:t>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Taylor 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sym typeface="Wingdings" panose="05000000000000000000" pitchFamily="2" charset="2"/>
              </a:rPr>
              <a:t> Carolyn, IF more needed support, see Laura)</a:t>
            </a:r>
          </a:p>
          <a:p>
            <a:pPr lvl="1"/>
            <a:endParaRPr lang="en-US" sz="1200" kern="1200" baseline="0" dirty="0">
              <a:solidFill>
                <a:schemeClr val="tx1"/>
              </a:solidFill>
              <a:effectLst/>
              <a:latin typeface="+mn-lt"/>
              <a:ea typeface="+mn-ea"/>
              <a:cs typeface="+mn-cs"/>
              <a:sym typeface="Wingdings" panose="05000000000000000000" pitchFamily="2" charset="2"/>
            </a:endParaRPr>
          </a:p>
          <a:p>
            <a:pPr lvl="1"/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sym typeface="Wingdings" panose="05000000000000000000" pitchFamily="2" charset="2"/>
              </a:rPr>
              <a:t>Introduce </a:t>
            </a:r>
            <a:r>
              <a:rPr lang="en-US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sym typeface="Wingdings" panose="05000000000000000000" pitchFamily="2" charset="2"/>
              </a:rPr>
              <a:t>inpen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sym typeface="Wingdings" panose="05000000000000000000" pitchFamily="2" charset="2"/>
              </a:rPr>
              <a:t>/nutrition remediation session</a:t>
            </a:r>
          </a:p>
          <a:p>
            <a:pPr lvl="1"/>
            <a:endParaRPr lang="en-US" sz="1200" kern="1200" baseline="0" dirty="0">
              <a:solidFill>
                <a:schemeClr val="tx1"/>
              </a:solidFill>
              <a:effectLst/>
              <a:latin typeface="+mn-lt"/>
              <a:ea typeface="+mn-ea"/>
              <a:cs typeface="+mn-cs"/>
              <a:sym typeface="Wingdings" panose="05000000000000000000" pitchFamily="2" charset="2"/>
            </a:endParaRPr>
          </a:p>
          <a:p>
            <a:pPr lvl="1"/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sym typeface="Wingdings" panose="05000000000000000000" pitchFamily="2" charset="2"/>
              </a:rPr>
              <a:t>Approved to start pump  Deirdre gets involved if need insurance switch  (i.e., basic </a:t>
            </a:r>
            <a:r>
              <a:rPr lang="en-US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sym typeface="Wingdings" panose="05000000000000000000" pitchFamily="2" charset="2"/>
              </a:rPr>
              <a:t>medicare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sym typeface="Wingdings" panose="05000000000000000000" pitchFamily="2" charset="2"/>
              </a:rPr>
              <a:t> </a:t>
            </a:r>
            <a:r>
              <a:rPr lang="en-US"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sym typeface="Wingdings" panose="05000000000000000000" pitchFamily="2" charset="2"/>
              </a:rPr>
              <a:t>to supplemental)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E21C0D-9E07-4C74-9A59-193F61F62892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63815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DME vs local pharmacy requirements</a:t>
            </a:r>
          </a:p>
          <a:p>
            <a:endParaRPr lang="en-US" dirty="0"/>
          </a:p>
          <a:p>
            <a:r>
              <a:rPr lang="en-US" dirty="0"/>
              <a:t>From approval: </a:t>
            </a:r>
            <a:r>
              <a:rPr lang="en-US" dirty="0" err="1"/>
              <a:t>pt</a:t>
            </a:r>
            <a:r>
              <a:rPr lang="en-US" dirty="0"/>
              <a:t> provided training (their preference) </a:t>
            </a:r>
            <a:r>
              <a:rPr lang="en-US" dirty="0" err="1"/>
              <a:t>Dexcom</a:t>
            </a:r>
            <a:r>
              <a:rPr lang="en-US" dirty="0"/>
              <a:t>/</a:t>
            </a:r>
            <a:r>
              <a:rPr lang="en-US" dirty="0" err="1"/>
              <a:t>Libre</a:t>
            </a:r>
            <a:r>
              <a:rPr lang="en-US" dirty="0"/>
              <a:t> by RN</a:t>
            </a:r>
          </a:p>
          <a:p>
            <a:endParaRPr lang="en-US" dirty="0"/>
          </a:p>
          <a:p>
            <a:r>
              <a:rPr lang="en-US" dirty="0"/>
              <a:t>Given sample not all supplies, put in </a:t>
            </a:r>
            <a:r>
              <a:rPr lang="en-US" dirty="0" err="1"/>
              <a:t>rx</a:t>
            </a:r>
            <a:r>
              <a:rPr lang="en-US" dirty="0"/>
              <a:t> to pharmacy</a:t>
            </a:r>
            <a:r>
              <a:rPr lang="en-US" baseline="0" dirty="0"/>
              <a:t> (scheduled RN demo)</a:t>
            </a:r>
          </a:p>
          <a:p>
            <a:r>
              <a:rPr lang="en-US" baseline="0" dirty="0"/>
              <a:t>Ensure that insurance will approve</a:t>
            </a:r>
          </a:p>
          <a:p>
            <a:endParaRPr lang="en-US" baseline="0" dirty="0"/>
          </a:p>
          <a:p>
            <a:r>
              <a:rPr lang="en-US" baseline="0" dirty="0"/>
              <a:t>Denial- new </a:t>
            </a:r>
            <a:r>
              <a:rPr lang="en-US" baseline="0" dirty="0" err="1"/>
              <a:t>medicare</a:t>
            </a:r>
            <a:r>
              <a:rPr lang="en-US" baseline="0" dirty="0"/>
              <a:t> guidelines, once daily insulin or level2/3 hypo event</a:t>
            </a:r>
          </a:p>
          <a:p>
            <a:endParaRPr lang="en-US" baseline="0" dirty="0"/>
          </a:p>
          <a:p>
            <a:r>
              <a:rPr lang="en-US" baseline="0" dirty="0"/>
              <a:t>Script issue at local pharmacy, run out of supplies, forget to call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E21C0D-9E07-4C74-9A59-193F61F62892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7647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**Denial is a two part system;</a:t>
            </a:r>
          </a:p>
          <a:p>
            <a:r>
              <a:rPr lang="en-US" baseline="0" dirty="0"/>
              <a:t> **provider will not know that </a:t>
            </a:r>
            <a:r>
              <a:rPr lang="en-US" baseline="0" dirty="0" err="1"/>
              <a:t>pt</a:t>
            </a:r>
            <a:r>
              <a:rPr lang="en-US" baseline="0" dirty="0"/>
              <a:t> was denied for cartridges until next POC</a:t>
            </a:r>
            <a:endParaRPr lang="en-US" dirty="0"/>
          </a:p>
          <a:p>
            <a:r>
              <a:rPr lang="en-US" dirty="0"/>
              <a:t>Provider</a:t>
            </a:r>
            <a:r>
              <a:rPr lang="en-US" baseline="0" dirty="0"/>
              <a:t> does not know that </a:t>
            </a:r>
            <a:r>
              <a:rPr lang="en-US" baseline="0" dirty="0" err="1"/>
              <a:t>pt</a:t>
            </a:r>
            <a:r>
              <a:rPr lang="en-US" baseline="0" dirty="0"/>
              <a:t> does not have cartridges, only </a:t>
            </a:r>
            <a:r>
              <a:rPr lang="en-US" baseline="0" dirty="0" err="1"/>
              <a:t>inpen</a:t>
            </a:r>
            <a:r>
              <a:rPr lang="en-US" baseline="0" dirty="0"/>
              <a:t> until next </a:t>
            </a:r>
            <a:r>
              <a:rPr lang="en-US" baseline="0" dirty="0" err="1"/>
              <a:t>appt</a:t>
            </a:r>
            <a:endParaRPr lang="en-US" dirty="0"/>
          </a:p>
          <a:p>
            <a:r>
              <a:rPr lang="en-US" dirty="0"/>
              <a:t>Flat</a:t>
            </a:r>
            <a:r>
              <a:rPr lang="en-US" baseline="0" dirty="0"/>
              <a:t> 35$ copay for approval at Medtronic spec pharm</a:t>
            </a:r>
          </a:p>
          <a:p>
            <a:endParaRPr lang="en-US" baseline="0" dirty="0"/>
          </a:p>
          <a:p>
            <a:r>
              <a:rPr lang="en-US" baseline="0" dirty="0"/>
              <a:t>Medtronic has no involvement in cartridges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E21C0D-9E07-4C74-9A59-193F61F62892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84797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1D025B-ACD2-45C1-B156-1DDB470CE319}" type="slidenum">
              <a:rPr lang="en-GB" smtClean="0"/>
              <a:pPr/>
              <a:t>5</a:t>
            </a:fld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B8470CD4-B29B-1847-9ED9-8C0CAA5D477B}" type="datetime1">
              <a:rPr lang="en-US" smtClean="0"/>
              <a:t>5/31/2023</a:t>
            </a:fld>
            <a:endParaRPr lang="en-GB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115927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7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9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0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4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5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6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7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8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9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0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4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5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6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7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8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9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0.xml"/><Relationship Id="rId4" Type="http://schemas.openxmlformats.org/officeDocument/2006/relationships/image" Target="../media/image8.png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1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2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3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4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5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6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7.xml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8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9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0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A with Shie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raphic 10">
            <a:extLst>
              <a:ext uri="{FF2B5EF4-FFF2-40B4-BE49-F238E27FC236}">
                <a16:creationId xmlns:a16="http://schemas.microsoft.com/office/drawing/2014/main" id="{1B16BA09-5E0E-9342-7B5F-208FB49230F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585504" y="719138"/>
            <a:ext cx="4885771" cy="5605380"/>
          </a:xfrm>
          <a:prstGeom prst="rect">
            <a:avLst/>
          </a:prstGeom>
        </p:spPr>
      </p:pic>
      <p:sp>
        <p:nvSpPr>
          <p:cNvPr id="14" name="Background">
            <a:extLst>
              <a:ext uri="{FF2B5EF4-FFF2-40B4-BE49-F238E27FC236}">
                <a16:creationId xmlns:a16="http://schemas.microsoft.com/office/drawing/2014/main" id="{839A0678-D339-25B7-6999-A7B668AB1E90}"/>
              </a:ext>
            </a:extLst>
          </p:cNvPr>
          <p:cNvSpPr/>
          <p:nvPr userDrawn="1"/>
        </p:nvSpPr>
        <p:spPr>
          <a:xfrm>
            <a:off x="0" y="0"/>
            <a:ext cx="12191999" cy="6858000"/>
          </a:xfrm>
          <a:prstGeom prst="rect">
            <a:avLst/>
          </a:prstGeom>
          <a:gradFill>
            <a:gsLst>
              <a:gs pos="11000">
                <a:schemeClr val="bg1">
                  <a:alpha val="0"/>
                </a:schemeClr>
              </a:gs>
              <a:gs pos="51000">
                <a:schemeClr val="bg1"/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endParaRPr lang="en-GB" sz="2000" noProof="0" dirty="0" err="1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0E79776-6271-610E-408A-1979D992DFA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37769" y="3160800"/>
            <a:ext cx="10733505" cy="1782000"/>
          </a:xfrm>
        </p:spPr>
        <p:txBody>
          <a:bodyPr anchor="t" anchorCtr="0">
            <a:noAutofit/>
          </a:bodyPr>
          <a:lstStyle>
            <a:lvl1pPr algn="l">
              <a:defRPr sz="4800">
                <a:solidFill>
                  <a:schemeClr val="tx2"/>
                </a:solidFill>
              </a:defRPr>
            </a:lvl1pPr>
          </a:lstStyle>
          <a:p>
            <a:r>
              <a:rPr lang="en-US" noProof="0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5CFD3E-F412-8675-6657-903BBC4AEE9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20000" y="2703600"/>
            <a:ext cx="10733504" cy="306000"/>
          </a:xfr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800" b="1" cap="all" spc="200" baseline="0">
                <a:solidFill>
                  <a:schemeClr val="accent3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/>
              <a:t>Click to add subtitle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27BC2F6-5F98-FD07-6484-736D32FD3C4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20000" y="6008400"/>
            <a:ext cx="5195025" cy="180000"/>
          </a:xfrm>
        </p:spPr>
        <p:txBody>
          <a:bodyPr/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fld id="{2555C37E-A1C6-4459-9E67-8F853AD043DA}" type="datetime4">
              <a:rPr lang="en-US" smtClean="0"/>
              <a:pPr/>
              <a:t>May 31, 2023</a:t>
            </a:fld>
            <a:endParaRPr lang="en-US" dirty="0"/>
          </a:p>
        </p:txBody>
      </p:sp>
      <p:sp>
        <p:nvSpPr>
          <p:cNvPr id="9" name="Guides" hidden="1">
            <a:extLst>
              <a:ext uri="{FF2B5EF4-FFF2-40B4-BE49-F238E27FC236}">
                <a16:creationId xmlns:a16="http://schemas.microsoft.com/office/drawing/2014/main" id="{0C60A4DE-3004-2078-21A1-A22A8232DCDE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635000" cy="254000"/>
          </a:xfrm>
          <a:prstGeom prst="rect">
            <a:avLst/>
          </a:prstGeom>
          <a:solidFill>
            <a:srgbClr val="FFFFFF">
              <a:alpha val="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700">
              <a:solidFill>
                <a:srgbClr val="FFFFFF"/>
              </a:solidFill>
            </a:endParaRPr>
          </a:p>
        </p:txBody>
      </p:sp>
      <p:sp>
        <p:nvSpPr>
          <p:cNvPr id="10" name="Line top Placeholder 20">
            <a:extLst>
              <a:ext uri="{FF2B5EF4-FFF2-40B4-BE49-F238E27FC236}">
                <a16:creationId xmlns:a16="http://schemas.microsoft.com/office/drawing/2014/main" id="{429036CE-F069-70FC-AB80-D514C7A6E51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0" y="0"/>
            <a:ext cx="12193200" cy="36000"/>
          </a:xfrm>
          <a:solidFill>
            <a:srgbClr val="990000"/>
          </a:solidFill>
          <a:ln>
            <a:solidFill>
              <a:srgbClr val="990000">
                <a:alpha val="0"/>
              </a:srgbClr>
            </a:solidFill>
          </a:ln>
        </p:spPr>
        <p:txBody>
          <a:bodyPr/>
          <a:lstStyle>
            <a:lvl1pPr marL="0" indent="0">
              <a:buNone/>
              <a:defRPr sz="600">
                <a:noFill/>
              </a:defRPr>
            </a:lvl1pPr>
            <a:lvl2pPr marL="0" indent="0">
              <a:defRPr sz="600">
                <a:noFill/>
              </a:defRPr>
            </a:lvl2pPr>
            <a:lvl3pPr marL="0" indent="0">
              <a:defRPr sz="600">
                <a:noFill/>
              </a:defRPr>
            </a:lvl3pPr>
            <a:lvl4pPr marL="0" indent="0">
              <a:defRPr sz="600">
                <a:noFill/>
              </a:defRPr>
            </a:lvl4pPr>
            <a:lvl5pPr marL="0" indent="0">
              <a:defRPr sz="600">
                <a:noFill/>
              </a:defRPr>
            </a:lvl5pPr>
          </a:lstStyle>
          <a:p>
            <a:pPr lvl="0"/>
            <a:r>
              <a:rPr lang="en-US" dirty="0"/>
              <a:t>.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E4F62758-C109-9421-029F-4D65AB2D2D6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20725" y="5568027"/>
            <a:ext cx="5194300" cy="180000"/>
          </a:xfrm>
        </p:spPr>
        <p:txBody>
          <a:bodyPr anchor="b" anchorCtr="0">
            <a:noAutofit/>
          </a:bodyPr>
          <a:lstStyle>
            <a:lvl1pPr marL="0" indent="0">
              <a:lnSpc>
                <a:spcPct val="100000"/>
              </a:lnSpc>
              <a:spcBef>
                <a:spcPts val="250"/>
              </a:spcBef>
              <a:spcAft>
                <a:spcPts val="600"/>
              </a:spcAft>
              <a:buFont typeface="Arial" panose="020B0604020202020204" pitchFamily="34" charset="0"/>
              <a:buNone/>
              <a:defRPr sz="1300" b="1">
                <a:solidFill>
                  <a:schemeClr val="tx2"/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250"/>
              </a:spcBef>
              <a:spcAft>
                <a:spcPts val="600"/>
              </a:spcAft>
              <a:buNone/>
              <a:defRPr sz="1000" b="1">
                <a:solidFill>
                  <a:schemeClr val="bg1"/>
                </a:solidFill>
                <a:latin typeface="+mj-lt"/>
              </a:defRPr>
            </a:lvl2pPr>
            <a:lvl3pPr marL="0" indent="0">
              <a:lnSpc>
                <a:spcPct val="100000"/>
              </a:lnSpc>
              <a:spcBef>
                <a:spcPts val="250"/>
              </a:spcBef>
              <a:spcAft>
                <a:spcPts val="600"/>
              </a:spcAft>
              <a:buNone/>
              <a:defRPr sz="1000" b="1">
                <a:solidFill>
                  <a:schemeClr val="bg1"/>
                </a:solidFill>
                <a:latin typeface="+mj-lt"/>
              </a:defRPr>
            </a:lvl3pPr>
            <a:lvl4pPr marL="0" indent="0">
              <a:lnSpc>
                <a:spcPct val="100000"/>
              </a:lnSpc>
              <a:spcBef>
                <a:spcPts val="250"/>
              </a:spcBef>
              <a:spcAft>
                <a:spcPts val="600"/>
              </a:spcAft>
              <a:buNone/>
              <a:defRPr sz="1000" b="1">
                <a:solidFill>
                  <a:schemeClr val="bg1"/>
                </a:solidFill>
                <a:latin typeface="+mj-lt"/>
              </a:defRPr>
            </a:lvl4pPr>
            <a:lvl5pPr marL="0" indent="0">
              <a:lnSpc>
                <a:spcPct val="100000"/>
              </a:lnSpc>
              <a:spcBef>
                <a:spcPts val="25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b="1">
                <a:solidFill>
                  <a:schemeClr val="bg1"/>
                </a:solidFill>
                <a:latin typeface="+mj-lt"/>
              </a:defRPr>
            </a:lvl5pPr>
            <a:lvl6pPr marL="0" indent="0">
              <a:lnSpc>
                <a:spcPct val="100000"/>
              </a:lnSpc>
              <a:spcBef>
                <a:spcPts val="25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b="1">
                <a:solidFill>
                  <a:schemeClr val="bg1"/>
                </a:solidFill>
                <a:latin typeface="+mj-lt"/>
              </a:defRPr>
            </a:lvl6pPr>
            <a:lvl7pPr marL="0" indent="0">
              <a:lnSpc>
                <a:spcPct val="100000"/>
              </a:lnSpc>
              <a:spcBef>
                <a:spcPts val="25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b="1">
                <a:solidFill>
                  <a:schemeClr val="bg1"/>
                </a:solidFill>
                <a:latin typeface="+mj-lt"/>
              </a:defRPr>
            </a:lvl7pPr>
            <a:lvl8pPr marL="0" indent="0">
              <a:lnSpc>
                <a:spcPct val="100000"/>
              </a:lnSpc>
              <a:spcBef>
                <a:spcPts val="25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b="1">
                <a:solidFill>
                  <a:schemeClr val="bg1"/>
                </a:solidFill>
                <a:latin typeface="+mj-lt"/>
              </a:defRPr>
            </a:lvl8pPr>
            <a:lvl9pPr marL="0" indent="0">
              <a:lnSpc>
                <a:spcPct val="100000"/>
              </a:lnSpc>
              <a:spcBef>
                <a:spcPts val="25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b="1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Click to add name</a:t>
            </a:r>
            <a:endParaRPr lang="en-GB" dirty="0"/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34E07CEB-1ACA-B0DC-CACD-3717AF286F62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20000" y="5785044"/>
            <a:ext cx="5194300" cy="180000"/>
          </a:xfrm>
        </p:spPr>
        <p:txBody>
          <a:bodyPr anchor="b" anchorCtr="0">
            <a:noAutofit/>
          </a:bodyPr>
          <a:lstStyle>
            <a:lvl1pPr marL="0" indent="0">
              <a:lnSpc>
                <a:spcPct val="100000"/>
              </a:lnSpc>
              <a:spcBef>
                <a:spcPts val="250"/>
              </a:spcBef>
              <a:spcAft>
                <a:spcPts val="600"/>
              </a:spcAft>
              <a:buFont typeface="Arial" panose="020B0604020202020204" pitchFamily="34" charset="0"/>
              <a:buNone/>
              <a:defRPr sz="1300" b="0">
                <a:solidFill>
                  <a:schemeClr val="tx2"/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250"/>
              </a:spcBef>
              <a:spcAft>
                <a:spcPts val="600"/>
              </a:spcAft>
              <a:buNone/>
              <a:defRPr sz="1000" b="1">
                <a:solidFill>
                  <a:schemeClr val="bg1"/>
                </a:solidFill>
                <a:latin typeface="+mj-lt"/>
              </a:defRPr>
            </a:lvl2pPr>
            <a:lvl3pPr marL="0" indent="0">
              <a:lnSpc>
                <a:spcPct val="100000"/>
              </a:lnSpc>
              <a:spcBef>
                <a:spcPts val="250"/>
              </a:spcBef>
              <a:spcAft>
                <a:spcPts val="600"/>
              </a:spcAft>
              <a:buNone/>
              <a:defRPr sz="1000" b="1">
                <a:solidFill>
                  <a:schemeClr val="bg1"/>
                </a:solidFill>
                <a:latin typeface="+mj-lt"/>
              </a:defRPr>
            </a:lvl3pPr>
            <a:lvl4pPr marL="0" indent="0">
              <a:lnSpc>
                <a:spcPct val="100000"/>
              </a:lnSpc>
              <a:spcBef>
                <a:spcPts val="250"/>
              </a:spcBef>
              <a:spcAft>
                <a:spcPts val="600"/>
              </a:spcAft>
              <a:buNone/>
              <a:defRPr sz="1000" b="1">
                <a:solidFill>
                  <a:schemeClr val="bg1"/>
                </a:solidFill>
                <a:latin typeface="+mj-lt"/>
              </a:defRPr>
            </a:lvl4pPr>
            <a:lvl5pPr marL="0" indent="0">
              <a:lnSpc>
                <a:spcPct val="100000"/>
              </a:lnSpc>
              <a:spcBef>
                <a:spcPts val="25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b="1">
                <a:solidFill>
                  <a:schemeClr val="bg1"/>
                </a:solidFill>
                <a:latin typeface="+mj-lt"/>
              </a:defRPr>
            </a:lvl5pPr>
            <a:lvl6pPr marL="0" indent="0">
              <a:lnSpc>
                <a:spcPct val="100000"/>
              </a:lnSpc>
              <a:spcBef>
                <a:spcPts val="25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b="1">
                <a:solidFill>
                  <a:schemeClr val="bg1"/>
                </a:solidFill>
                <a:latin typeface="+mj-lt"/>
              </a:defRPr>
            </a:lvl6pPr>
            <a:lvl7pPr marL="0" indent="0">
              <a:lnSpc>
                <a:spcPct val="100000"/>
              </a:lnSpc>
              <a:spcBef>
                <a:spcPts val="25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b="1">
                <a:solidFill>
                  <a:schemeClr val="bg1"/>
                </a:solidFill>
                <a:latin typeface="+mj-lt"/>
              </a:defRPr>
            </a:lvl7pPr>
            <a:lvl8pPr marL="0" indent="0">
              <a:lnSpc>
                <a:spcPct val="100000"/>
              </a:lnSpc>
              <a:spcBef>
                <a:spcPts val="25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b="1">
                <a:solidFill>
                  <a:schemeClr val="bg1"/>
                </a:solidFill>
                <a:latin typeface="+mj-lt"/>
              </a:defRPr>
            </a:lvl8pPr>
            <a:lvl9pPr marL="0" indent="0">
              <a:lnSpc>
                <a:spcPct val="100000"/>
              </a:lnSpc>
              <a:spcBef>
                <a:spcPts val="25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b="1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Click to add title</a:t>
            </a:r>
            <a:endParaRPr lang="en-GB" dirty="0"/>
          </a:p>
        </p:txBody>
      </p:sp>
      <p:pic>
        <p:nvPicPr>
          <p:cNvPr id="1075133346" name="Picture 7" descr="{&quot;templafy&quot;:{&quot;id&quot;:&quot;30901234-f399-4a94-9bd1-5eabdf747fc7&quot;}}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0799" y="699175"/>
            <a:ext cx="4322438" cy="725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26385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53" userDrawn="1">
          <p15:clr>
            <a:srgbClr val="8F8F8F"/>
          </p15:clr>
        </p15:guide>
        <p15:guide id="2" orient="horz" pos="3906" userDrawn="1">
          <p15:clr>
            <a:srgbClr val="8F8F8F"/>
          </p15:clr>
        </p15:guide>
        <p15:guide id="5" pos="453" userDrawn="1">
          <p15:clr>
            <a:srgbClr val="FF96FF"/>
          </p15:clr>
        </p15:guide>
        <p15:guide id="6" pos="810" userDrawn="1">
          <p15:clr>
            <a:srgbClr val="FF96FF"/>
          </p15:clr>
        </p15:guide>
        <p15:guide id="7" pos="1036" userDrawn="1">
          <p15:clr>
            <a:srgbClr val="FF96FF"/>
          </p15:clr>
        </p15:guide>
        <p15:guide id="8" pos="1393" userDrawn="1">
          <p15:clr>
            <a:srgbClr val="FF96FF"/>
          </p15:clr>
        </p15:guide>
        <p15:guide id="9" pos="1620" userDrawn="1">
          <p15:clr>
            <a:srgbClr val="FF96FF"/>
          </p15:clr>
        </p15:guide>
        <p15:guide id="10" pos="1976" userDrawn="1">
          <p15:clr>
            <a:srgbClr val="FF96FF"/>
          </p15:clr>
        </p15:guide>
        <p15:guide id="11" pos="2203" userDrawn="1">
          <p15:clr>
            <a:srgbClr val="FF96FF"/>
          </p15:clr>
        </p15:guide>
        <p15:guide id="12" pos="2560" userDrawn="1">
          <p15:clr>
            <a:srgbClr val="FF96FF"/>
          </p15:clr>
        </p15:guide>
        <p15:guide id="13" pos="2786" userDrawn="1">
          <p15:clr>
            <a:srgbClr val="FF96FF"/>
          </p15:clr>
        </p15:guide>
        <p15:guide id="14" pos="3143" userDrawn="1">
          <p15:clr>
            <a:srgbClr val="FF96FF"/>
          </p15:clr>
        </p15:guide>
        <p15:guide id="15" pos="3370" userDrawn="1">
          <p15:clr>
            <a:srgbClr val="FF96FF"/>
          </p15:clr>
        </p15:guide>
        <p15:guide id="16" pos="3726" userDrawn="1">
          <p15:clr>
            <a:srgbClr val="FF96FF"/>
          </p15:clr>
        </p15:guide>
        <p15:guide id="17" pos="3953" userDrawn="1">
          <p15:clr>
            <a:srgbClr val="FF96FF"/>
          </p15:clr>
        </p15:guide>
        <p15:guide id="18" pos="4309" userDrawn="1">
          <p15:clr>
            <a:srgbClr val="FF96FF"/>
          </p15:clr>
        </p15:guide>
        <p15:guide id="19" pos="4536" userDrawn="1">
          <p15:clr>
            <a:srgbClr val="FF96FF"/>
          </p15:clr>
        </p15:guide>
        <p15:guide id="20" pos="4893" userDrawn="1">
          <p15:clr>
            <a:srgbClr val="FF96FF"/>
          </p15:clr>
        </p15:guide>
        <p15:guide id="21" pos="5120" userDrawn="1">
          <p15:clr>
            <a:srgbClr val="FF96FF"/>
          </p15:clr>
        </p15:guide>
        <p15:guide id="22" pos="5476" userDrawn="1">
          <p15:clr>
            <a:srgbClr val="FF96FF"/>
          </p15:clr>
        </p15:guide>
        <p15:guide id="23" pos="5703" userDrawn="1">
          <p15:clr>
            <a:srgbClr val="FF96FF"/>
          </p15:clr>
        </p15:guide>
        <p15:guide id="24" pos="6059" userDrawn="1">
          <p15:clr>
            <a:srgbClr val="FF96FF"/>
          </p15:clr>
        </p15:guide>
        <p15:guide id="25" pos="6286" userDrawn="1">
          <p15:clr>
            <a:srgbClr val="FF96FF"/>
          </p15:clr>
        </p15:guide>
        <p15:guide id="26" pos="6643" userDrawn="1">
          <p15:clr>
            <a:srgbClr val="FF96FF"/>
          </p15:clr>
        </p15:guide>
        <p15:guide id="27" pos="6869" userDrawn="1">
          <p15:clr>
            <a:srgbClr val="FF96FF"/>
          </p15:clr>
        </p15:guide>
        <p15:guide id="28" pos="7226" userDrawn="1">
          <p15:clr>
            <a:srgbClr val="FF96FF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reaker F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9554E8-F7AC-6010-B143-0AF26AA62EE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000" y="2854800"/>
            <a:ext cx="10749600" cy="1108800"/>
          </a:xfrm>
        </p:spPr>
        <p:txBody>
          <a:bodyPr anchor="b">
            <a:noAutofit/>
          </a:bodyPr>
          <a:lstStyle>
            <a:lvl1pPr algn="ctr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Divider Title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79866B-9EF4-2877-CDF5-309DBB741F5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720000" y="3960000"/>
            <a:ext cx="10749600" cy="295200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400" b="1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ED7BCF-4AAC-B46A-F7F9-430053F86A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9314EBF-5BDF-4CA4-90C8-3F84A21DF94B}" type="datetimeFigureOut">
              <a:rPr lang="en-GB" smtClean="0"/>
              <a:pPr/>
              <a:t>31/05/2023</a:t>
            </a:fld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8925D9-28BB-62F0-6672-3F2C045885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7048EB2-ABBB-452B-B43B-31E8A7DFB90B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" name="Guides" hidden="1">
            <a:extLst>
              <a:ext uri="{FF2B5EF4-FFF2-40B4-BE49-F238E27FC236}">
                <a16:creationId xmlns:a16="http://schemas.microsoft.com/office/drawing/2014/main" id="{5CB14299-9B5F-BF3A-D63A-A282BCE062EC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635000" cy="254000"/>
          </a:xfrm>
          <a:prstGeom prst="rect">
            <a:avLst/>
          </a:prstGeom>
          <a:solidFill>
            <a:srgbClr val="FFFFFF">
              <a:alpha val="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700">
              <a:solidFill>
                <a:srgbClr val="FFFFFF"/>
              </a:solidFill>
            </a:endParaRPr>
          </a:p>
        </p:txBody>
      </p:sp>
      <p:sp>
        <p:nvSpPr>
          <p:cNvPr id="9" name="Footers" descr="{&quot;templafy&quot;:{&quot;id&quot;:&quot;5b4eea74-9d13-4e44-9b2c-0f08819b6c97&quot;}}">
            <a:extLst>
              <a:ext uri="{FF2B5EF4-FFF2-40B4-BE49-F238E27FC236}">
                <a16:creationId xmlns:a16="http://schemas.microsoft.com/office/drawing/2014/main" id="{F9DD6C23-C8F9-1547-9614-BEBD6DAFD0D9}"/>
              </a:ext>
            </a:extLst>
          </p:cNvPr>
          <p:cNvSpPr/>
          <p:nvPr userDrawn="1"/>
        </p:nvSpPr>
        <p:spPr>
          <a:xfrm>
            <a:off x="9055102" y="6439469"/>
            <a:ext cx="2412997" cy="18000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/>
          <a:p>
            <a:pPr lvl="0" algn="r"/>
            <a:r>
              <a:rPr lang="en-GB" sz="800" noProof="0" dirty="0">
                <a:solidFill>
                  <a:schemeClr val="bg1"/>
                </a:solidFill>
              </a:rPr>
              <a:t>Penn Medicine</a:t>
            </a:r>
          </a:p>
        </p:txBody>
      </p:sp>
    </p:spTree>
    <p:extLst>
      <p:ext uri="{BB962C8B-B14F-4D97-AF65-F5344CB8AC3E}">
        <p14:creationId xmlns:p14="http://schemas.microsoft.com/office/powerpoint/2010/main" val="241900549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53" userDrawn="1">
          <p15:clr>
            <a:srgbClr val="8F8F8F"/>
          </p15:clr>
        </p15:guide>
        <p15:guide id="4" orient="horz" pos="3866" userDrawn="1">
          <p15:clr>
            <a:srgbClr val="FF96FF"/>
          </p15:clr>
        </p15:guide>
        <p15:guide id="5" pos="453" userDrawn="1">
          <p15:clr>
            <a:srgbClr val="FF96FF"/>
          </p15:clr>
        </p15:guide>
        <p15:guide id="6" pos="810" userDrawn="1">
          <p15:clr>
            <a:srgbClr val="FF96FF"/>
          </p15:clr>
        </p15:guide>
        <p15:guide id="7" pos="1036" userDrawn="1">
          <p15:clr>
            <a:srgbClr val="FF96FF"/>
          </p15:clr>
        </p15:guide>
        <p15:guide id="8" pos="1393" userDrawn="1">
          <p15:clr>
            <a:srgbClr val="FF96FF"/>
          </p15:clr>
        </p15:guide>
        <p15:guide id="9" pos="1620" userDrawn="1">
          <p15:clr>
            <a:srgbClr val="FF96FF"/>
          </p15:clr>
        </p15:guide>
        <p15:guide id="10" pos="1976" userDrawn="1">
          <p15:clr>
            <a:srgbClr val="FF96FF"/>
          </p15:clr>
        </p15:guide>
        <p15:guide id="11" pos="2203" userDrawn="1">
          <p15:clr>
            <a:srgbClr val="FF96FF"/>
          </p15:clr>
        </p15:guide>
        <p15:guide id="12" pos="2560" userDrawn="1">
          <p15:clr>
            <a:srgbClr val="FF96FF"/>
          </p15:clr>
        </p15:guide>
        <p15:guide id="13" pos="2786" userDrawn="1">
          <p15:clr>
            <a:srgbClr val="FF96FF"/>
          </p15:clr>
        </p15:guide>
        <p15:guide id="14" pos="3143" userDrawn="1">
          <p15:clr>
            <a:srgbClr val="FF96FF"/>
          </p15:clr>
        </p15:guide>
        <p15:guide id="15" pos="3370" userDrawn="1">
          <p15:clr>
            <a:srgbClr val="FF96FF"/>
          </p15:clr>
        </p15:guide>
        <p15:guide id="16" pos="3726" userDrawn="1">
          <p15:clr>
            <a:srgbClr val="FF96FF"/>
          </p15:clr>
        </p15:guide>
        <p15:guide id="17" pos="3953" userDrawn="1">
          <p15:clr>
            <a:srgbClr val="FF96FF"/>
          </p15:clr>
        </p15:guide>
        <p15:guide id="18" pos="4309" userDrawn="1">
          <p15:clr>
            <a:srgbClr val="FF96FF"/>
          </p15:clr>
        </p15:guide>
        <p15:guide id="19" pos="4536" userDrawn="1">
          <p15:clr>
            <a:srgbClr val="FF96FF"/>
          </p15:clr>
        </p15:guide>
        <p15:guide id="20" pos="4893" userDrawn="1">
          <p15:clr>
            <a:srgbClr val="FF96FF"/>
          </p15:clr>
        </p15:guide>
        <p15:guide id="21" pos="5120" userDrawn="1">
          <p15:clr>
            <a:srgbClr val="FF96FF"/>
          </p15:clr>
        </p15:guide>
        <p15:guide id="22" pos="5476" userDrawn="1">
          <p15:clr>
            <a:srgbClr val="FF96FF"/>
          </p15:clr>
        </p15:guide>
        <p15:guide id="23" pos="5703" userDrawn="1">
          <p15:clr>
            <a:srgbClr val="FF96FF"/>
          </p15:clr>
        </p15:guide>
        <p15:guide id="24" pos="6059" userDrawn="1">
          <p15:clr>
            <a:srgbClr val="FF96FF"/>
          </p15:clr>
        </p15:guide>
        <p15:guide id="25" pos="6286" userDrawn="1">
          <p15:clr>
            <a:srgbClr val="FF96FF"/>
          </p15:clr>
        </p15:guide>
        <p15:guide id="26" pos="6643" userDrawn="1">
          <p15:clr>
            <a:srgbClr val="FF96FF"/>
          </p15:clr>
        </p15:guide>
        <p15:guide id="27" pos="6869" userDrawn="1">
          <p15:clr>
            <a:srgbClr val="FF96FF"/>
          </p15:clr>
        </p15:guide>
        <p15:guide id="28" pos="7226" userDrawn="1">
          <p15:clr>
            <a:srgbClr val="FF96FF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reaker G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9554E8-F7AC-6010-B143-0AF26AA62EE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000" y="2854800"/>
            <a:ext cx="10749600" cy="1108800"/>
          </a:xfrm>
        </p:spPr>
        <p:txBody>
          <a:bodyPr anchor="b">
            <a:noAutofit/>
          </a:bodyPr>
          <a:lstStyle>
            <a:lvl1pPr algn="ctr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Divider Title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79866B-9EF4-2877-CDF5-309DBB741F5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720000" y="3960000"/>
            <a:ext cx="10749600" cy="295200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400" b="1" cap="all" spc="200" baseline="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ED7BCF-4AAC-B46A-F7F9-430053F86A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9314EBF-5BDF-4CA4-90C8-3F84A21DF94B}" type="datetimeFigureOut">
              <a:rPr lang="en-GB" smtClean="0"/>
              <a:pPr/>
              <a:t>31/05/2023</a:t>
            </a:fld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8925D9-28BB-62F0-6672-3F2C045885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7048EB2-ABBB-452B-B43B-31E8A7DFB90B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" name="Guides" hidden="1">
            <a:extLst>
              <a:ext uri="{FF2B5EF4-FFF2-40B4-BE49-F238E27FC236}">
                <a16:creationId xmlns:a16="http://schemas.microsoft.com/office/drawing/2014/main" id="{82F1C1D4-A570-C8D4-71E4-37223819B6FF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635000" cy="254000"/>
          </a:xfrm>
          <a:prstGeom prst="rect">
            <a:avLst/>
          </a:prstGeom>
          <a:solidFill>
            <a:srgbClr val="FFFFFF">
              <a:alpha val="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700">
              <a:solidFill>
                <a:srgbClr val="FFFFFF"/>
              </a:solidFill>
            </a:endParaRPr>
          </a:p>
        </p:txBody>
      </p:sp>
      <p:sp>
        <p:nvSpPr>
          <p:cNvPr id="9" name="Footers" descr="{&quot;templafy&quot;:{&quot;id&quot;:&quot;32a703fa-8259-4557-962d-ab582f2249cc&quot;}}">
            <a:extLst>
              <a:ext uri="{FF2B5EF4-FFF2-40B4-BE49-F238E27FC236}">
                <a16:creationId xmlns:a16="http://schemas.microsoft.com/office/drawing/2014/main" id="{EBCD5668-E220-BAC0-653D-1464F2010891}"/>
              </a:ext>
            </a:extLst>
          </p:cNvPr>
          <p:cNvSpPr/>
          <p:nvPr userDrawn="1"/>
        </p:nvSpPr>
        <p:spPr>
          <a:xfrm>
            <a:off x="9055102" y="6439469"/>
            <a:ext cx="2412997" cy="18000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/>
          <a:p>
            <a:pPr lvl="0" algn="r"/>
            <a:r>
              <a:rPr lang="en-GB" sz="800" noProof="0" dirty="0">
                <a:solidFill>
                  <a:schemeClr val="bg1"/>
                </a:solidFill>
              </a:rPr>
              <a:t>Penn Medicine</a:t>
            </a:r>
          </a:p>
        </p:txBody>
      </p:sp>
    </p:spTree>
    <p:extLst>
      <p:ext uri="{BB962C8B-B14F-4D97-AF65-F5344CB8AC3E}">
        <p14:creationId xmlns:p14="http://schemas.microsoft.com/office/powerpoint/2010/main" val="25602723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53" userDrawn="1">
          <p15:clr>
            <a:srgbClr val="8F8F8F"/>
          </p15:clr>
        </p15:guide>
        <p15:guide id="4" orient="horz" pos="3866" userDrawn="1">
          <p15:clr>
            <a:srgbClr val="FF96FF"/>
          </p15:clr>
        </p15:guide>
        <p15:guide id="5" pos="453" userDrawn="1">
          <p15:clr>
            <a:srgbClr val="FF96FF"/>
          </p15:clr>
        </p15:guide>
        <p15:guide id="6" pos="810" userDrawn="1">
          <p15:clr>
            <a:srgbClr val="FF96FF"/>
          </p15:clr>
        </p15:guide>
        <p15:guide id="7" pos="1036" userDrawn="1">
          <p15:clr>
            <a:srgbClr val="FF96FF"/>
          </p15:clr>
        </p15:guide>
        <p15:guide id="8" pos="1393" userDrawn="1">
          <p15:clr>
            <a:srgbClr val="FF96FF"/>
          </p15:clr>
        </p15:guide>
        <p15:guide id="9" pos="1620" userDrawn="1">
          <p15:clr>
            <a:srgbClr val="FF96FF"/>
          </p15:clr>
        </p15:guide>
        <p15:guide id="10" pos="1976" userDrawn="1">
          <p15:clr>
            <a:srgbClr val="FF96FF"/>
          </p15:clr>
        </p15:guide>
        <p15:guide id="11" pos="2203" userDrawn="1">
          <p15:clr>
            <a:srgbClr val="FF96FF"/>
          </p15:clr>
        </p15:guide>
        <p15:guide id="12" pos="2560" userDrawn="1">
          <p15:clr>
            <a:srgbClr val="FF96FF"/>
          </p15:clr>
        </p15:guide>
        <p15:guide id="13" pos="2786" userDrawn="1">
          <p15:clr>
            <a:srgbClr val="FF96FF"/>
          </p15:clr>
        </p15:guide>
        <p15:guide id="14" pos="3143" userDrawn="1">
          <p15:clr>
            <a:srgbClr val="FF96FF"/>
          </p15:clr>
        </p15:guide>
        <p15:guide id="15" pos="3370" userDrawn="1">
          <p15:clr>
            <a:srgbClr val="FF96FF"/>
          </p15:clr>
        </p15:guide>
        <p15:guide id="16" pos="3726" userDrawn="1">
          <p15:clr>
            <a:srgbClr val="FF96FF"/>
          </p15:clr>
        </p15:guide>
        <p15:guide id="17" pos="3953" userDrawn="1">
          <p15:clr>
            <a:srgbClr val="FF96FF"/>
          </p15:clr>
        </p15:guide>
        <p15:guide id="18" pos="4309" userDrawn="1">
          <p15:clr>
            <a:srgbClr val="FF96FF"/>
          </p15:clr>
        </p15:guide>
        <p15:guide id="19" pos="4536" userDrawn="1">
          <p15:clr>
            <a:srgbClr val="FF96FF"/>
          </p15:clr>
        </p15:guide>
        <p15:guide id="20" pos="4893" userDrawn="1">
          <p15:clr>
            <a:srgbClr val="FF96FF"/>
          </p15:clr>
        </p15:guide>
        <p15:guide id="21" pos="5120" userDrawn="1">
          <p15:clr>
            <a:srgbClr val="FF96FF"/>
          </p15:clr>
        </p15:guide>
        <p15:guide id="22" pos="5476" userDrawn="1">
          <p15:clr>
            <a:srgbClr val="FF96FF"/>
          </p15:clr>
        </p15:guide>
        <p15:guide id="23" pos="5703" userDrawn="1">
          <p15:clr>
            <a:srgbClr val="FF96FF"/>
          </p15:clr>
        </p15:guide>
        <p15:guide id="24" pos="6059" userDrawn="1">
          <p15:clr>
            <a:srgbClr val="FF96FF"/>
          </p15:clr>
        </p15:guide>
        <p15:guide id="25" pos="6286" userDrawn="1">
          <p15:clr>
            <a:srgbClr val="FF96FF"/>
          </p15:clr>
        </p15:guide>
        <p15:guide id="26" pos="6643" userDrawn="1">
          <p15:clr>
            <a:srgbClr val="FF96FF"/>
          </p15:clr>
        </p15:guide>
        <p15:guide id="27" pos="6869" userDrawn="1">
          <p15:clr>
            <a:srgbClr val="FF96FF"/>
          </p15:clr>
        </p15:guide>
        <p15:guide id="28" pos="7226" userDrawn="1">
          <p15:clr>
            <a:srgbClr val="FF96FF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reaker H"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9554E8-F7AC-6010-B143-0AF26AA62EE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000" y="2854800"/>
            <a:ext cx="10749600" cy="1108800"/>
          </a:xfrm>
        </p:spPr>
        <p:txBody>
          <a:bodyPr anchor="b">
            <a:noAutofit/>
          </a:bodyPr>
          <a:lstStyle>
            <a:lvl1pPr algn="ctr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Divider Title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79866B-9EF4-2877-CDF5-309DBB741F5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720000" y="3960000"/>
            <a:ext cx="10749600" cy="295200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400" b="1" cap="all" spc="200" baseline="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ED7BCF-4AAC-B46A-F7F9-430053F86A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9314EBF-5BDF-4CA4-90C8-3F84A21DF94B}" type="datetimeFigureOut">
              <a:rPr lang="en-GB" smtClean="0"/>
              <a:pPr/>
              <a:t>31/05/2023</a:t>
            </a:fld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8925D9-28BB-62F0-6672-3F2C045885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7048EB2-ABBB-452B-B43B-31E8A7DFB90B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" name="Guides" hidden="1">
            <a:extLst>
              <a:ext uri="{FF2B5EF4-FFF2-40B4-BE49-F238E27FC236}">
                <a16:creationId xmlns:a16="http://schemas.microsoft.com/office/drawing/2014/main" id="{7CD447B1-6CDF-7A26-7C65-539832BE1426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635000" cy="254000"/>
          </a:xfrm>
          <a:prstGeom prst="rect">
            <a:avLst/>
          </a:prstGeom>
          <a:solidFill>
            <a:srgbClr val="FFFFFF">
              <a:alpha val="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700">
              <a:solidFill>
                <a:srgbClr val="FFFFFF"/>
              </a:solidFill>
            </a:endParaRPr>
          </a:p>
        </p:txBody>
      </p:sp>
      <p:sp>
        <p:nvSpPr>
          <p:cNvPr id="10" name="Footers" descr="{&quot;templafy&quot;:{&quot;id&quot;:&quot;78e4b136-0ecb-418f-b7bb-760dc4515bda&quot;}}">
            <a:extLst>
              <a:ext uri="{FF2B5EF4-FFF2-40B4-BE49-F238E27FC236}">
                <a16:creationId xmlns:a16="http://schemas.microsoft.com/office/drawing/2014/main" id="{91EF78B0-9F03-F314-B042-2A9C780D80D5}"/>
              </a:ext>
            </a:extLst>
          </p:cNvPr>
          <p:cNvSpPr/>
          <p:nvPr userDrawn="1"/>
        </p:nvSpPr>
        <p:spPr>
          <a:xfrm>
            <a:off x="9055102" y="6439469"/>
            <a:ext cx="2412997" cy="18000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/>
          <a:p>
            <a:pPr lvl="0" algn="r"/>
            <a:r>
              <a:rPr lang="en-GB" sz="800" noProof="0" dirty="0">
                <a:solidFill>
                  <a:schemeClr val="bg1"/>
                </a:solidFill>
              </a:rPr>
              <a:t>Penn Medicine</a:t>
            </a:r>
          </a:p>
        </p:txBody>
      </p:sp>
    </p:spTree>
    <p:extLst>
      <p:ext uri="{BB962C8B-B14F-4D97-AF65-F5344CB8AC3E}">
        <p14:creationId xmlns:p14="http://schemas.microsoft.com/office/powerpoint/2010/main" val="13883493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53" userDrawn="1">
          <p15:clr>
            <a:srgbClr val="8F8F8F"/>
          </p15:clr>
        </p15:guide>
        <p15:guide id="4" orient="horz" pos="3866" userDrawn="1">
          <p15:clr>
            <a:srgbClr val="FF96FF"/>
          </p15:clr>
        </p15:guide>
        <p15:guide id="5" pos="453" userDrawn="1">
          <p15:clr>
            <a:srgbClr val="FF96FF"/>
          </p15:clr>
        </p15:guide>
        <p15:guide id="6" pos="810" userDrawn="1">
          <p15:clr>
            <a:srgbClr val="FF96FF"/>
          </p15:clr>
        </p15:guide>
        <p15:guide id="7" pos="1036" userDrawn="1">
          <p15:clr>
            <a:srgbClr val="FF96FF"/>
          </p15:clr>
        </p15:guide>
        <p15:guide id="8" pos="1393" userDrawn="1">
          <p15:clr>
            <a:srgbClr val="FF96FF"/>
          </p15:clr>
        </p15:guide>
        <p15:guide id="9" pos="1620" userDrawn="1">
          <p15:clr>
            <a:srgbClr val="FF96FF"/>
          </p15:clr>
        </p15:guide>
        <p15:guide id="10" pos="1976" userDrawn="1">
          <p15:clr>
            <a:srgbClr val="FF96FF"/>
          </p15:clr>
        </p15:guide>
        <p15:guide id="11" pos="2203" userDrawn="1">
          <p15:clr>
            <a:srgbClr val="FF96FF"/>
          </p15:clr>
        </p15:guide>
        <p15:guide id="12" pos="2560" userDrawn="1">
          <p15:clr>
            <a:srgbClr val="FF96FF"/>
          </p15:clr>
        </p15:guide>
        <p15:guide id="13" pos="2786" userDrawn="1">
          <p15:clr>
            <a:srgbClr val="FF96FF"/>
          </p15:clr>
        </p15:guide>
        <p15:guide id="14" pos="3143" userDrawn="1">
          <p15:clr>
            <a:srgbClr val="FF96FF"/>
          </p15:clr>
        </p15:guide>
        <p15:guide id="15" pos="3370" userDrawn="1">
          <p15:clr>
            <a:srgbClr val="FF96FF"/>
          </p15:clr>
        </p15:guide>
        <p15:guide id="16" pos="3726" userDrawn="1">
          <p15:clr>
            <a:srgbClr val="FF96FF"/>
          </p15:clr>
        </p15:guide>
        <p15:guide id="17" pos="3953" userDrawn="1">
          <p15:clr>
            <a:srgbClr val="FF96FF"/>
          </p15:clr>
        </p15:guide>
        <p15:guide id="18" pos="4309" userDrawn="1">
          <p15:clr>
            <a:srgbClr val="FF96FF"/>
          </p15:clr>
        </p15:guide>
        <p15:guide id="19" pos="4536" userDrawn="1">
          <p15:clr>
            <a:srgbClr val="FF96FF"/>
          </p15:clr>
        </p15:guide>
        <p15:guide id="20" pos="4893" userDrawn="1">
          <p15:clr>
            <a:srgbClr val="FF96FF"/>
          </p15:clr>
        </p15:guide>
        <p15:guide id="21" pos="5120" userDrawn="1">
          <p15:clr>
            <a:srgbClr val="FF96FF"/>
          </p15:clr>
        </p15:guide>
        <p15:guide id="22" pos="5476" userDrawn="1">
          <p15:clr>
            <a:srgbClr val="FF96FF"/>
          </p15:clr>
        </p15:guide>
        <p15:guide id="23" pos="5703" userDrawn="1">
          <p15:clr>
            <a:srgbClr val="FF96FF"/>
          </p15:clr>
        </p15:guide>
        <p15:guide id="24" pos="6059" userDrawn="1">
          <p15:clr>
            <a:srgbClr val="FF96FF"/>
          </p15:clr>
        </p15:guide>
        <p15:guide id="25" pos="6286" userDrawn="1">
          <p15:clr>
            <a:srgbClr val="FF96FF"/>
          </p15:clr>
        </p15:guide>
        <p15:guide id="26" pos="6643" userDrawn="1">
          <p15:clr>
            <a:srgbClr val="FF96FF"/>
          </p15:clr>
        </p15:guide>
        <p15:guide id="27" pos="6869" userDrawn="1">
          <p15:clr>
            <a:srgbClr val="FF96FF"/>
          </p15:clr>
        </p15:guide>
        <p15:guide id="28" pos="7226" userDrawn="1">
          <p15:clr>
            <a:srgbClr val="FF96FF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B401A3-9575-864C-1751-0D6214ACB4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51CD4D-601B-F33C-64C0-24F7E54A84C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20000" y="1713598"/>
            <a:ext cx="10752000" cy="4424400"/>
          </a:xfrm>
        </p:spPr>
        <p:txBody>
          <a:bodyPr/>
          <a:lstStyle/>
          <a:p>
            <a:pPr lvl="0"/>
            <a:r>
              <a:rPr lang="en-GB" dirty="0"/>
              <a:t>Click to add text. ENTER &amp; TAB or USE INDENT TOOL to change styles.</a:t>
            </a:r>
            <a:br>
              <a:rPr lang="en-GB" dirty="0"/>
            </a:br>
            <a:r>
              <a:rPr lang="en-GB" dirty="0"/>
              <a:t>SHIFT+TAB or USE INDENT TOOL to go back in levels.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0A06397E-9D3D-F1AD-D58D-4D4D7BE0B9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30299-CA6B-4E8C-BCCE-DD62263A5EED}" type="datetime4">
              <a:rPr lang="en-US" noProof="0" smtClean="0"/>
              <a:t>May 31, 2023</a:t>
            </a:fld>
            <a:endParaRPr lang="en-US" noProof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770F1D91-C162-A65B-51B6-A5487F8538C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DDEA8E7-5F55-4A60-8EF9-470692FC5635}" type="slidenum">
              <a:rPr lang="en-US" noProof="0" smtClean="0"/>
              <a:pPr/>
              <a:t>‹#›</a:t>
            </a:fld>
            <a:endParaRPr lang="en-US" noProof="0"/>
          </a:p>
        </p:txBody>
      </p:sp>
      <p:sp>
        <p:nvSpPr>
          <p:cNvPr id="13" name="Guides" hidden="1">
            <a:extLst>
              <a:ext uri="{FF2B5EF4-FFF2-40B4-BE49-F238E27FC236}">
                <a16:creationId xmlns:a16="http://schemas.microsoft.com/office/drawing/2014/main" id="{768174D0-A75B-3CA3-FFC4-1ED1D5AE0321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635000" cy="254000"/>
          </a:xfrm>
          <a:prstGeom prst="rect">
            <a:avLst/>
          </a:prstGeom>
          <a:solidFill>
            <a:srgbClr val="FFFFFF">
              <a:alpha val="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7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61016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53" userDrawn="1">
          <p15:clr>
            <a:srgbClr val="8F8F8F"/>
          </p15:clr>
        </p15:guide>
        <p15:guide id="2" orient="horz" pos="1025" userDrawn="1">
          <p15:clr>
            <a:srgbClr val="8F8F8F"/>
          </p15:clr>
        </p15:guide>
        <p15:guide id="3" orient="horz" pos="1079" userDrawn="1">
          <p15:clr>
            <a:srgbClr val="FF96FF"/>
          </p15:clr>
        </p15:guide>
        <p15:guide id="4" orient="horz" pos="3866" userDrawn="1">
          <p15:clr>
            <a:srgbClr val="FF96FF"/>
          </p15:clr>
        </p15:guide>
        <p15:guide id="5" pos="453" userDrawn="1">
          <p15:clr>
            <a:srgbClr val="FF96FF"/>
          </p15:clr>
        </p15:guide>
        <p15:guide id="6" pos="810" userDrawn="1">
          <p15:clr>
            <a:srgbClr val="FF96FF"/>
          </p15:clr>
        </p15:guide>
        <p15:guide id="7" pos="1036" userDrawn="1">
          <p15:clr>
            <a:srgbClr val="FF96FF"/>
          </p15:clr>
        </p15:guide>
        <p15:guide id="8" pos="1393" userDrawn="1">
          <p15:clr>
            <a:srgbClr val="FF96FF"/>
          </p15:clr>
        </p15:guide>
        <p15:guide id="9" pos="1620" userDrawn="1">
          <p15:clr>
            <a:srgbClr val="FF96FF"/>
          </p15:clr>
        </p15:guide>
        <p15:guide id="10" pos="1976" userDrawn="1">
          <p15:clr>
            <a:srgbClr val="FF96FF"/>
          </p15:clr>
        </p15:guide>
        <p15:guide id="11" pos="2203" userDrawn="1">
          <p15:clr>
            <a:srgbClr val="FF96FF"/>
          </p15:clr>
        </p15:guide>
        <p15:guide id="12" pos="2560" userDrawn="1">
          <p15:clr>
            <a:srgbClr val="FF96FF"/>
          </p15:clr>
        </p15:guide>
        <p15:guide id="13" pos="2786" userDrawn="1">
          <p15:clr>
            <a:srgbClr val="FF96FF"/>
          </p15:clr>
        </p15:guide>
        <p15:guide id="14" pos="3143" userDrawn="1">
          <p15:clr>
            <a:srgbClr val="FF96FF"/>
          </p15:clr>
        </p15:guide>
        <p15:guide id="15" pos="3370" userDrawn="1">
          <p15:clr>
            <a:srgbClr val="FF96FF"/>
          </p15:clr>
        </p15:guide>
        <p15:guide id="16" pos="3726" userDrawn="1">
          <p15:clr>
            <a:srgbClr val="FF96FF"/>
          </p15:clr>
        </p15:guide>
        <p15:guide id="17" pos="3953" userDrawn="1">
          <p15:clr>
            <a:srgbClr val="FF96FF"/>
          </p15:clr>
        </p15:guide>
        <p15:guide id="18" pos="4309" userDrawn="1">
          <p15:clr>
            <a:srgbClr val="FF96FF"/>
          </p15:clr>
        </p15:guide>
        <p15:guide id="19" pos="4536" userDrawn="1">
          <p15:clr>
            <a:srgbClr val="FF96FF"/>
          </p15:clr>
        </p15:guide>
        <p15:guide id="20" pos="4893" userDrawn="1">
          <p15:clr>
            <a:srgbClr val="FF96FF"/>
          </p15:clr>
        </p15:guide>
        <p15:guide id="21" pos="5120" userDrawn="1">
          <p15:clr>
            <a:srgbClr val="FF96FF"/>
          </p15:clr>
        </p15:guide>
        <p15:guide id="22" pos="5476" userDrawn="1">
          <p15:clr>
            <a:srgbClr val="FF96FF"/>
          </p15:clr>
        </p15:guide>
        <p15:guide id="23" pos="5703" userDrawn="1">
          <p15:clr>
            <a:srgbClr val="FF96FF"/>
          </p15:clr>
        </p15:guide>
        <p15:guide id="24" pos="6059" userDrawn="1">
          <p15:clr>
            <a:srgbClr val="FF96FF"/>
          </p15:clr>
        </p15:guide>
        <p15:guide id="25" pos="6286" userDrawn="1">
          <p15:clr>
            <a:srgbClr val="FF96FF"/>
          </p15:clr>
        </p15:guide>
        <p15:guide id="26" pos="6643" userDrawn="1">
          <p15:clr>
            <a:srgbClr val="FF96FF"/>
          </p15:clr>
        </p15:guide>
        <p15:guide id="27" pos="6869" userDrawn="1">
          <p15:clr>
            <a:srgbClr val="FF96FF"/>
          </p15:clr>
        </p15:guide>
        <p15:guide id="28" pos="7226" userDrawn="1">
          <p15:clr>
            <a:srgbClr val="FF96FF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head and 1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0A06397E-9D3D-F1AD-D58D-4D4D7BE0B9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F58B4-61FE-4B6E-9387-39B058629E66}" type="datetime4">
              <a:rPr lang="en-US" noProof="0" smtClean="0"/>
              <a:t>May 31, 2023</a:t>
            </a:fld>
            <a:endParaRPr lang="en-US" noProof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770F1D91-C162-A65B-51B6-A5487F8538C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DDEA8E7-5F55-4A60-8EF9-470692FC5635}" type="slidenum">
              <a:rPr lang="en-US" noProof="0" smtClean="0"/>
              <a:pPr/>
              <a:t>‹#›</a:t>
            </a:fld>
            <a:endParaRPr lang="en-US" noProof="0"/>
          </a:p>
        </p:txBody>
      </p:sp>
      <p:sp>
        <p:nvSpPr>
          <p:cNvPr id="13" name="Guides" hidden="1">
            <a:extLst>
              <a:ext uri="{FF2B5EF4-FFF2-40B4-BE49-F238E27FC236}">
                <a16:creationId xmlns:a16="http://schemas.microsoft.com/office/drawing/2014/main" id="{768174D0-A75B-3CA3-FFC4-1ED1D5AE0321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635000" cy="254000"/>
          </a:xfrm>
          <a:prstGeom prst="rect">
            <a:avLst/>
          </a:prstGeom>
          <a:solidFill>
            <a:srgbClr val="FFFFFF">
              <a:alpha val="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700">
              <a:solidFill>
                <a:srgbClr val="FFFFFF"/>
              </a:solidFill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F4A814F-0C98-DB9E-FF43-763E7CC5813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20000" y="1279218"/>
            <a:ext cx="10752000" cy="347020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buFont typeface="Arial" panose="020B0604020202020204" pitchFamily="34" charset="0"/>
              <a:buNone/>
              <a:defRPr sz="1800" b="1" cap="all" spc="200" baseline="0">
                <a:solidFill>
                  <a:schemeClr val="accent2"/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buNone/>
              <a:defRPr sz="1800" b="1" cap="all">
                <a:solidFill>
                  <a:schemeClr val="accent2"/>
                </a:solidFill>
                <a:latin typeface="+mj-lt"/>
              </a:defRPr>
            </a:lvl2pPr>
            <a:lvl3pPr marL="0" indent="0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buNone/>
              <a:defRPr sz="1800" b="1" cap="all">
                <a:solidFill>
                  <a:schemeClr val="accent2"/>
                </a:solidFill>
                <a:latin typeface="+mj-lt"/>
              </a:defRPr>
            </a:lvl3pPr>
            <a:lvl4pPr marL="0" indent="0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buNone/>
              <a:defRPr sz="1800" b="1" cap="all">
                <a:solidFill>
                  <a:schemeClr val="accent2"/>
                </a:solidFill>
                <a:latin typeface="+mj-lt"/>
              </a:defRPr>
            </a:lvl4pPr>
            <a:lvl5pPr marL="0" indent="0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buFont typeface="Arial" panose="020B0604020202020204" pitchFamily="34" charset="0"/>
              <a:buNone/>
              <a:defRPr sz="1800" b="1" cap="all">
                <a:solidFill>
                  <a:schemeClr val="accent2"/>
                </a:solidFill>
                <a:latin typeface="+mj-lt"/>
              </a:defRPr>
            </a:lvl5pPr>
            <a:lvl6pPr marL="0" indent="0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buFont typeface="Arial" panose="020B0604020202020204" pitchFamily="34" charset="0"/>
              <a:buNone/>
              <a:defRPr sz="1800" b="1" cap="all">
                <a:solidFill>
                  <a:schemeClr val="accent2"/>
                </a:solidFill>
                <a:latin typeface="+mj-lt"/>
              </a:defRPr>
            </a:lvl6pPr>
            <a:lvl7pPr marL="0" indent="0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buFont typeface="Arial" panose="020B0604020202020204" pitchFamily="34" charset="0"/>
              <a:buNone/>
              <a:defRPr sz="1800" b="1" cap="all">
                <a:solidFill>
                  <a:schemeClr val="accent2"/>
                </a:solidFill>
                <a:latin typeface="+mj-lt"/>
              </a:defRPr>
            </a:lvl7pPr>
            <a:lvl8pPr marL="0" indent="0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buFont typeface="Arial" panose="020B0604020202020204" pitchFamily="34" charset="0"/>
              <a:buNone/>
              <a:defRPr sz="1800" b="1" cap="all">
                <a:solidFill>
                  <a:schemeClr val="accent2"/>
                </a:solidFill>
                <a:latin typeface="+mj-lt"/>
              </a:defRPr>
            </a:lvl8pPr>
            <a:lvl9pPr marL="0" indent="0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buFont typeface="Arial" panose="020B0604020202020204" pitchFamily="34" charset="0"/>
              <a:buNone/>
              <a:defRPr sz="1800" b="1" cap="all">
                <a:solidFill>
                  <a:schemeClr val="accent2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6A4FA1D6-7ADD-AD22-37E9-D78AE1E297D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720000" y="1839600"/>
            <a:ext cx="10752000" cy="4298400"/>
          </a:xfrm>
        </p:spPr>
        <p:txBody>
          <a:bodyPr/>
          <a:lstStyle/>
          <a:p>
            <a:pPr lvl="0"/>
            <a:r>
              <a:rPr lang="en-GB" dirty="0"/>
              <a:t>Click to add text. ENTER &amp; TAB or USE INDENT TOOL to change styles.</a:t>
            </a:r>
            <a:br>
              <a:rPr lang="en-GB" dirty="0"/>
            </a:br>
            <a:r>
              <a:rPr lang="en-GB" dirty="0"/>
              <a:t>SHIFT+TAB or USE INDENT TOOL to go back in levels.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843E914-DF48-3630-DBA8-2075914F73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138" y="720000"/>
            <a:ext cx="10753724" cy="561600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30070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53" userDrawn="1">
          <p15:clr>
            <a:srgbClr val="8F8F8F"/>
          </p15:clr>
        </p15:guide>
        <p15:guide id="2" orient="horz" pos="1025" userDrawn="1">
          <p15:clr>
            <a:srgbClr val="8F8F8F"/>
          </p15:clr>
        </p15:guide>
        <p15:guide id="3" orient="horz" pos="1162" userDrawn="1">
          <p15:clr>
            <a:srgbClr val="FF96FF"/>
          </p15:clr>
        </p15:guide>
        <p15:guide id="4" orient="horz" pos="3866" userDrawn="1">
          <p15:clr>
            <a:srgbClr val="FF96FF"/>
          </p15:clr>
        </p15:guide>
        <p15:guide id="5" pos="453" userDrawn="1">
          <p15:clr>
            <a:srgbClr val="FF96FF"/>
          </p15:clr>
        </p15:guide>
        <p15:guide id="6" pos="810" userDrawn="1">
          <p15:clr>
            <a:srgbClr val="FF96FF"/>
          </p15:clr>
        </p15:guide>
        <p15:guide id="7" pos="1036" userDrawn="1">
          <p15:clr>
            <a:srgbClr val="FF96FF"/>
          </p15:clr>
        </p15:guide>
        <p15:guide id="8" pos="1393" userDrawn="1">
          <p15:clr>
            <a:srgbClr val="FF96FF"/>
          </p15:clr>
        </p15:guide>
        <p15:guide id="9" pos="1620" userDrawn="1">
          <p15:clr>
            <a:srgbClr val="FF96FF"/>
          </p15:clr>
        </p15:guide>
        <p15:guide id="10" pos="1976" userDrawn="1">
          <p15:clr>
            <a:srgbClr val="FF96FF"/>
          </p15:clr>
        </p15:guide>
        <p15:guide id="11" pos="2203" userDrawn="1">
          <p15:clr>
            <a:srgbClr val="FF96FF"/>
          </p15:clr>
        </p15:guide>
        <p15:guide id="12" pos="2560" userDrawn="1">
          <p15:clr>
            <a:srgbClr val="FF96FF"/>
          </p15:clr>
        </p15:guide>
        <p15:guide id="13" pos="2786" userDrawn="1">
          <p15:clr>
            <a:srgbClr val="FF96FF"/>
          </p15:clr>
        </p15:guide>
        <p15:guide id="14" pos="3143" userDrawn="1">
          <p15:clr>
            <a:srgbClr val="FF96FF"/>
          </p15:clr>
        </p15:guide>
        <p15:guide id="15" pos="3370" userDrawn="1">
          <p15:clr>
            <a:srgbClr val="FF96FF"/>
          </p15:clr>
        </p15:guide>
        <p15:guide id="16" pos="3726" userDrawn="1">
          <p15:clr>
            <a:srgbClr val="FF96FF"/>
          </p15:clr>
        </p15:guide>
        <p15:guide id="17" pos="3953" userDrawn="1">
          <p15:clr>
            <a:srgbClr val="FF96FF"/>
          </p15:clr>
        </p15:guide>
        <p15:guide id="18" pos="4309" userDrawn="1">
          <p15:clr>
            <a:srgbClr val="FF96FF"/>
          </p15:clr>
        </p15:guide>
        <p15:guide id="19" pos="4536" userDrawn="1">
          <p15:clr>
            <a:srgbClr val="FF96FF"/>
          </p15:clr>
        </p15:guide>
        <p15:guide id="20" pos="4893" userDrawn="1">
          <p15:clr>
            <a:srgbClr val="FF96FF"/>
          </p15:clr>
        </p15:guide>
        <p15:guide id="21" pos="5120" userDrawn="1">
          <p15:clr>
            <a:srgbClr val="FF96FF"/>
          </p15:clr>
        </p15:guide>
        <p15:guide id="22" pos="5476" userDrawn="1">
          <p15:clr>
            <a:srgbClr val="FF96FF"/>
          </p15:clr>
        </p15:guide>
        <p15:guide id="23" pos="5703" userDrawn="1">
          <p15:clr>
            <a:srgbClr val="FF96FF"/>
          </p15:clr>
        </p15:guide>
        <p15:guide id="24" pos="6059" userDrawn="1">
          <p15:clr>
            <a:srgbClr val="FF96FF"/>
          </p15:clr>
        </p15:guide>
        <p15:guide id="25" pos="6286" userDrawn="1">
          <p15:clr>
            <a:srgbClr val="FF96FF"/>
          </p15:clr>
        </p15:guide>
        <p15:guide id="26" pos="6643" userDrawn="1">
          <p15:clr>
            <a:srgbClr val="FF96FF"/>
          </p15:clr>
        </p15:guide>
        <p15:guide id="27" pos="6869" userDrawn="1">
          <p15:clr>
            <a:srgbClr val="FF96FF"/>
          </p15:clr>
        </p15:guide>
        <p15:guide id="28" pos="7226" userDrawn="1">
          <p15:clr>
            <a:srgbClr val="FF96FF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Sub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8771BA-DEC6-F3CD-0966-439080AF15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138" y="720000"/>
            <a:ext cx="10753724" cy="561600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D54B0AC-EFAA-1FCE-1F40-2E60B6B670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DF7FC-2311-4E03-AAFE-2DADE0839E10}" type="datetime4">
              <a:rPr lang="en-US" noProof="0" smtClean="0"/>
              <a:t>May 31, 2023</a:t>
            </a:fld>
            <a:endParaRPr lang="en-US" noProof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C6BC50-3655-09A2-54D0-991FCCB4D17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DDEA8E7-5F55-4A60-8EF9-470692FC5635}" type="slidenum">
              <a:rPr lang="en-US" noProof="0" smtClean="0"/>
              <a:pPr/>
              <a:t>‹#›</a:t>
            </a:fld>
            <a:endParaRPr lang="en-US" noProof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98E7446D-1AC7-A43F-ADC3-99ABFBDE93F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0000" y="1279218"/>
            <a:ext cx="10752000" cy="347020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buFont typeface="Arial" panose="020B0604020202020204" pitchFamily="34" charset="0"/>
              <a:buNone/>
              <a:defRPr sz="1800" b="1" cap="all" spc="200" baseline="0">
                <a:solidFill>
                  <a:schemeClr val="accent2"/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buNone/>
              <a:defRPr sz="1800" b="1" cap="all">
                <a:solidFill>
                  <a:schemeClr val="accent2"/>
                </a:solidFill>
                <a:latin typeface="+mj-lt"/>
              </a:defRPr>
            </a:lvl2pPr>
            <a:lvl3pPr marL="0" indent="0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buNone/>
              <a:defRPr sz="1800" b="1" cap="all">
                <a:solidFill>
                  <a:schemeClr val="accent2"/>
                </a:solidFill>
                <a:latin typeface="+mj-lt"/>
              </a:defRPr>
            </a:lvl3pPr>
            <a:lvl4pPr marL="0" indent="0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buNone/>
              <a:defRPr sz="1800" b="1" cap="all">
                <a:solidFill>
                  <a:schemeClr val="accent2"/>
                </a:solidFill>
                <a:latin typeface="+mj-lt"/>
              </a:defRPr>
            </a:lvl4pPr>
            <a:lvl5pPr marL="0" indent="0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buFont typeface="Arial" panose="020B0604020202020204" pitchFamily="34" charset="0"/>
              <a:buNone/>
              <a:defRPr sz="1800" b="1" cap="all">
                <a:solidFill>
                  <a:schemeClr val="accent2"/>
                </a:solidFill>
                <a:latin typeface="+mj-lt"/>
              </a:defRPr>
            </a:lvl5pPr>
            <a:lvl6pPr marL="0" indent="0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buFont typeface="Arial" panose="020B0604020202020204" pitchFamily="34" charset="0"/>
              <a:buNone/>
              <a:defRPr sz="1800" b="1" cap="all">
                <a:solidFill>
                  <a:schemeClr val="accent2"/>
                </a:solidFill>
                <a:latin typeface="+mj-lt"/>
              </a:defRPr>
            </a:lvl6pPr>
            <a:lvl7pPr marL="0" indent="0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buFont typeface="Arial" panose="020B0604020202020204" pitchFamily="34" charset="0"/>
              <a:buNone/>
              <a:defRPr sz="1800" b="1" cap="all">
                <a:solidFill>
                  <a:schemeClr val="accent2"/>
                </a:solidFill>
                <a:latin typeface="+mj-lt"/>
              </a:defRPr>
            </a:lvl7pPr>
            <a:lvl8pPr marL="0" indent="0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buFont typeface="Arial" panose="020B0604020202020204" pitchFamily="34" charset="0"/>
              <a:buNone/>
              <a:defRPr sz="1800" b="1" cap="all">
                <a:solidFill>
                  <a:schemeClr val="accent2"/>
                </a:solidFill>
                <a:latin typeface="+mj-lt"/>
              </a:defRPr>
            </a:lvl8pPr>
            <a:lvl9pPr marL="0" indent="0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buFont typeface="Arial" panose="020B0604020202020204" pitchFamily="34" charset="0"/>
              <a:buNone/>
              <a:defRPr sz="1800" b="1" cap="all">
                <a:solidFill>
                  <a:schemeClr val="accent2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6" name="Guides" hidden="1">
            <a:extLst>
              <a:ext uri="{FF2B5EF4-FFF2-40B4-BE49-F238E27FC236}">
                <a16:creationId xmlns:a16="http://schemas.microsoft.com/office/drawing/2014/main" id="{C47EC7B5-5579-B015-84D6-CEA96A4D5E9C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635000" cy="254000"/>
          </a:xfrm>
          <a:prstGeom prst="rect">
            <a:avLst/>
          </a:prstGeom>
          <a:solidFill>
            <a:srgbClr val="FFFFFF">
              <a:alpha val="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7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59749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53" userDrawn="1">
          <p15:clr>
            <a:srgbClr val="8F8F8F"/>
          </p15:clr>
        </p15:guide>
        <p15:guide id="2" orient="horz" pos="1025" userDrawn="1">
          <p15:clr>
            <a:srgbClr val="8F8F8F"/>
          </p15:clr>
        </p15:guide>
        <p15:guide id="3" orient="horz" pos="1162" userDrawn="1">
          <p15:clr>
            <a:srgbClr val="FF96FF"/>
          </p15:clr>
        </p15:guide>
        <p15:guide id="4" orient="horz" pos="3866" userDrawn="1">
          <p15:clr>
            <a:srgbClr val="FF96FF"/>
          </p15:clr>
        </p15:guide>
        <p15:guide id="5" pos="453" userDrawn="1">
          <p15:clr>
            <a:srgbClr val="FF96FF"/>
          </p15:clr>
        </p15:guide>
        <p15:guide id="6" pos="810" userDrawn="1">
          <p15:clr>
            <a:srgbClr val="FF96FF"/>
          </p15:clr>
        </p15:guide>
        <p15:guide id="7" pos="1036" userDrawn="1">
          <p15:clr>
            <a:srgbClr val="FF96FF"/>
          </p15:clr>
        </p15:guide>
        <p15:guide id="8" pos="1393" userDrawn="1">
          <p15:clr>
            <a:srgbClr val="FF96FF"/>
          </p15:clr>
        </p15:guide>
        <p15:guide id="9" pos="1620" userDrawn="1">
          <p15:clr>
            <a:srgbClr val="FF96FF"/>
          </p15:clr>
        </p15:guide>
        <p15:guide id="10" pos="1976" userDrawn="1">
          <p15:clr>
            <a:srgbClr val="FF96FF"/>
          </p15:clr>
        </p15:guide>
        <p15:guide id="11" pos="2203" userDrawn="1">
          <p15:clr>
            <a:srgbClr val="FF96FF"/>
          </p15:clr>
        </p15:guide>
        <p15:guide id="12" pos="2560" userDrawn="1">
          <p15:clr>
            <a:srgbClr val="FF96FF"/>
          </p15:clr>
        </p15:guide>
        <p15:guide id="13" pos="2786" userDrawn="1">
          <p15:clr>
            <a:srgbClr val="FF96FF"/>
          </p15:clr>
        </p15:guide>
        <p15:guide id="14" pos="3143" userDrawn="1">
          <p15:clr>
            <a:srgbClr val="FF96FF"/>
          </p15:clr>
        </p15:guide>
        <p15:guide id="15" pos="3370" userDrawn="1">
          <p15:clr>
            <a:srgbClr val="FF96FF"/>
          </p15:clr>
        </p15:guide>
        <p15:guide id="16" pos="3726" userDrawn="1">
          <p15:clr>
            <a:srgbClr val="FF96FF"/>
          </p15:clr>
        </p15:guide>
        <p15:guide id="17" pos="3953" userDrawn="1">
          <p15:clr>
            <a:srgbClr val="FF96FF"/>
          </p15:clr>
        </p15:guide>
        <p15:guide id="18" pos="4309" userDrawn="1">
          <p15:clr>
            <a:srgbClr val="FF96FF"/>
          </p15:clr>
        </p15:guide>
        <p15:guide id="19" pos="4536" userDrawn="1">
          <p15:clr>
            <a:srgbClr val="FF96FF"/>
          </p15:clr>
        </p15:guide>
        <p15:guide id="20" pos="4893" userDrawn="1">
          <p15:clr>
            <a:srgbClr val="FF96FF"/>
          </p15:clr>
        </p15:guide>
        <p15:guide id="21" pos="5120" userDrawn="1">
          <p15:clr>
            <a:srgbClr val="FF96FF"/>
          </p15:clr>
        </p15:guide>
        <p15:guide id="22" pos="5476" userDrawn="1">
          <p15:clr>
            <a:srgbClr val="FF96FF"/>
          </p15:clr>
        </p15:guide>
        <p15:guide id="23" pos="5703" userDrawn="1">
          <p15:clr>
            <a:srgbClr val="FF96FF"/>
          </p15:clr>
        </p15:guide>
        <p15:guide id="24" pos="6059" userDrawn="1">
          <p15:clr>
            <a:srgbClr val="FF96FF"/>
          </p15:clr>
        </p15:guide>
        <p15:guide id="25" pos="6286" userDrawn="1">
          <p15:clr>
            <a:srgbClr val="FF96FF"/>
          </p15:clr>
        </p15:guide>
        <p15:guide id="26" pos="6643" userDrawn="1">
          <p15:clr>
            <a:srgbClr val="FF96FF"/>
          </p15:clr>
        </p15:guide>
        <p15:guide id="27" pos="6869" userDrawn="1">
          <p15:clr>
            <a:srgbClr val="FF96FF"/>
          </p15:clr>
        </p15:guide>
        <p15:guide id="28" pos="7226" userDrawn="1">
          <p15:clr>
            <a:srgbClr val="FF96FF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86CF56-797D-76D1-938F-9E4AB58EBE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A6DD9D7-320B-688A-C7E1-3A0DA3246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DF7FC-2311-4E03-AAFE-2DADE0839E10}" type="datetime4">
              <a:rPr lang="en-US" noProof="0" smtClean="0"/>
              <a:t>May 31, 2023</a:t>
            </a:fld>
            <a:endParaRPr lang="en-US" noProof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508826-EFB1-9253-4DD9-529D28A14BB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DDEA8E7-5F55-4A60-8EF9-470692FC5635}" type="slidenum">
              <a:rPr lang="en-US" noProof="0" smtClean="0"/>
              <a:pPr/>
              <a:t>‹#›</a:t>
            </a:fld>
            <a:endParaRPr lang="en-US" noProof="0"/>
          </a:p>
        </p:txBody>
      </p:sp>
      <p:sp>
        <p:nvSpPr>
          <p:cNvPr id="5" name="Guides" hidden="1">
            <a:extLst>
              <a:ext uri="{FF2B5EF4-FFF2-40B4-BE49-F238E27FC236}">
                <a16:creationId xmlns:a16="http://schemas.microsoft.com/office/drawing/2014/main" id="{65832291-D52E-BC28-A4EE-FF28DF7F69C5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635000" cy="254000"/>
          </a:xfrm>
          <a:prstGeom prst="rect">
            <a:avLst/>
          </a:prstGeom>
          <a:solidFill>
            <a:srgbClr val="FFFFFF">
              <a:alpha val="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7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61939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53" userDrawn="1">
          <p15:clr>
            <a:srgbClr val="8F8F8F"/>
          </p15:clr>
        </p15:guide>
        <p15:guide id="3" orient="horz" pos="1079" userDrawn="1">
          <p15:clr>
            <a:srgbClr val="FF96FF"/>
          </p15:clr>
        </p15:guide>
        <p15:guide id="4" orient="horz" pos="3866" userDrawn="1">
          <p15:clr>
            <a:srgbClr val="FF96FF"/>
          </p15:clr>
        </p15:guide>
        <p15:guide id="5" pos="453" userDrawn="1">
          <p15:clr>
            <a:srgbClr val="FF96FF"/>
          </p15:clr>
        </p15:guide>
        <p15:guide id="6" pos="810" userDrawn="1">
          <p15:clr>
            <a:srgbClr val="FF96FF"/>
          </p15:clr>
        </p15:guide>
        <p15:guide id="7" pos="1036" userDrawn="1">
          <p15:clr>
            <a:srgbClr val="FF96FF"/>
          </p15:clr>
        </p15:guide>
        <p15:guide id="8" pos="1393" userDrawn="1">
          <p15:clr>
            <a:srgbClr val="FF96FF"/>
          </p15:clr>
        </p15:guide>
        <p15:guide id="9" pos="1620" userDrawn="1">
          <p15:clr>
            <a:srgbClr val="FF96FF"/>
          </p15:clr>
        </p15:guide>
        <p15:guide id="10" pos="1976" userDrawn="1">
          <p15:clr>
            <a:srgbClr val="FF96FF"/>
          </p15:clr>
        </p15:guide>
        <p15:guide id="11" pos="2203" userDrawn="1">
          <p15:clr>
            <a:srgbClr val="FF96FF"/>
          </p15:clr>
        </p15:guide>
        <p15:guide id="12" pos="2560" userDrawn="1">
          <p15:clr>
            <a:srgbClr val="FF96FF"/>
          </p15:clr>
        </p15:guide>
        <p15:guide id="13" pos="2786" userDrawn="1">
          <p15:clr>
            <a:srgbClr val="FF96FF"/>
          </p15:clr>
        </p15:guide>
        <p15:guide id="14" pos="3143" userDrawn="1">
          <p15:clr>
            <a:srgbClr val="FF96FF"/>
          </p15:clr>
        </p15:guide>
        <p15:guide id="15" pos="3370" userDrawn="1">
          <p15:clr>
            <a:srgbClr val="FF96FF"/>
          </p15:clr>
        </p15:guide>
        <p15:guide id="16" pos="3726" userDrawn="1">
          <p15:clr>
            <a:srgbClr val="FF96FF"/>
          </p15:clr>
        </p15:guide>
        <p15:guide id="17" pos="3953" userDrawn="1">
          <p15:clr>
            <a:srgbClr val="FF96FF"/>
          </p15:clr>
        </p15:guide>
        <p15:guide id="18" pos="4309" userDrawn="1">
          <p15:clr>
            <a:srgbClr val="FF96FF"/>
          </p15:clr>
        </p15:guide>
        <p15:guide id="19" pos="4536" userDrawn="1">
          <p15:clr>
            <a:srgbClr val="FF96FF"/>
          </p15:clr>
        </p15:guide>
        <p15:guide id="20" pos="4893" userDrawn="1">
          <p15:clr>
            <a:srgbClr val="FF96FF"/>
          </p15:clr>
        </p15:guide>
        <p15:guide id="21" pos="5120" userDrawn="1">
          <p15:clr>
            <a:srgbClr val="FF96FF"/>
          </p15:clr>
        </p15:guide>
        <p15:guide id="22" pos="5476" userDrawn="1">
          <p15:clr>
            <a:srgbClr val="FF96FF"/>
          </p15:clr>
        </p15:guide>
        <p15:guide id="23" pos="5703" userDrawn="1">
          <p15:clr>
            <a:srgbClr val="FF96FF"/>
          </p15:clr>
        </p15:guide>
        <p15:guide id="24" pos="6059" userDrawn="1">
          <p15:clr>
            <a:srgbClr val="FF96FF"/>
          </p15:clr>
        </p15:guide>
        <p15:guide id="25" pos="6286" userDrawn="1">
          <p15:clr>
            <a:srgbClr val="FF96FF"/>
          </p15:clr>
        </p15:guide>
        <p15:guide id="26" pos="6643" userDrawn="1">
          <p15:clr>
            <a:srgbClr val="FF96FF"/>
          </p15:clr>
        </p15:guide>
        <p15:guide id="27" pos="6869" userDrawn="1">
          <p15:clr>
            <a:srgbClr val="FF96FF"/>
          </p15:clr>
        </p15:guide>
        <p15:guide id="28" pos="7226" userDrawn="1">
          <p15:clr>
            <a:srgbClr val="FF96FF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B401A3-9575-864C-1751-0D6214ACB4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51CD4D-601B-F33C-64C0-24F7E54A84C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20000" y="1713598"/>
            <a:ext cx="5196000" cy="4424400"/>
          </a:xfrm>
        </p:spPr>
        <p:txBody>
          <a:bodyPr/>
          <a:lstStyle/>
          <a:p>
            <a:pPr lvl="0"/>
            <a:r>
              <a:rPr lang="en-GB" dirty="0"/>
              <a:t>Click to add text. ENTER &amp; TAB or USE INDENT TOOL to change styles.</a:t>
            </a:r>
            <a:br>
              <a:rPr lang="en-GB" dirty="0"/>
            </a:br>
            <a:r>
              <a:rPr lang="en-GB" dirty="0"/>
              <a:t>SHIFT+TAB or USE INDENT TOOL to go back in levels.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0A06397E-9D3D-F1AD-D58D-4D4D7BE0B9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A5DFB-6244-4115-A7AB-7C97339F6AD2}" type="datetime4">
              <a:rPr lang="en-US" noProof="0" smtClean="0"/>
              <a:t>May 31, 2023</a:t>
            </a:fld>
            <a:endParaRPr lang="en-US" noProof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770F1D91-C162-A65B-51B6-A5487F8538C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DDEA8E7-5F55-4A60-8EF9-470692FC5635}" type="slidenum">
              <a:rPr lang="en-US" noProof="0" smtClean="0"/>
              <a:pPr/>
              <a:t>‹#›</a:t>
            </a:fld>
            <a:endParaRPr lang="en-US" noProof="0"/>
          </a:p>
        </p:txBody>
      </p:sp>
      <p:sp>
        <p:nvSpPr>
          <p:cNvPr id="13" name="Guides" hidden="1">
            <a:extLst>
              <a:ext uri="{FF2B5EF4-FFF2-40B4-BE49-F238E27FC236}">
                <a16:creationId xmlns:a16="http://schemas.microsoft.com/office/drawing/2014/main" id="{768174D0-A75B-3CA3-FFC4-1ED1D5AE0321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635000" cy="254000"/>
          </a:xfrm>
          <a:prstGeom prst="rect">
            <a:avLst/>
          </a:prstGeom>
          <a:solidFill>
            <a:srgbClr val="FFFFFF">
              <a:alpha val="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700">
              <a:solidFill>
                <a:srgbClr val="FFFFFF"/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529DAC8-8D82-A64D-864B-A5A72A8A096F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6275999" y="1713599"/>
            <a:ext cx="5196000" cy="4424400"/>
          </a:xfrm>
        </p:spPr>
        <p:txBody>
          <a:bodyPr/>
          <a:lstStyle/>
          <a:p>
            <a:pPr lvl="0"/>
            <a:r>
              <a:rPr lang="en-GB" dirty="0"/>
              <a:t>Click to add text. ENTER &amp; TAB or USE INDENT TOOL to change styles.</a:t>
            </a:r>
            <a:br>
              <a:rPr lang="en-GB" dirty="0"/>
            </a:br>
            <a:r>
              <a:rPr lang="en-GB" dirty="0"/>
              <a:t>SHIFT+TAB or USE INDENT TOOL to go back in levels.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789375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53" userDrawn="1">
          <p15:clr>
            <a:srgbClr val="8F8F8F"/>
          </p15:clr>
        </p15:guide>
        <p15:guide id="2" orient="horz" pos="1025" userDrawn="1">
          <p15:clr>
            <a:srgbClr val="8F8F8F"/>
          </p15:clr>
        </p15:guide>
        <p15:guide id="3" orient="horz" pos="1079" userDrawn="1">
          <p15:clr>
            <a:srgbClr val="FF96FF"/>
          </p15:clr>
        </p15:guide>
        <p15:guide id="4" orient="horz" pos="3866" userDrawn="1">
          <p15:clr>
            <a:srgbClr val="FF96FF"/>
          </p15:clr>
        </p15:guide>
        <p15:guide id="5" pos="453" userDrawn="1">
          <p15:clr>
            <a:srgbClr val="FF96FF"/>
          </p15:clr>
        </p15:guide>
        <p15:guide id="6" pos="810" userDrawn="1">
          <p15:clr>
            <a:srgbClr val="FF96FF"/>
          </p15:clr>
        </p15:guide>
        <p15:guide id="7" pos="1036" userDrawn="1">
          <p15:clr>
            <a:srgbClr val="FF96FF"/>
          </p15:clr>
        </p15:guide>
        <p15:guide id="8" pos="1393" userDrawn="1">
          <p15:clr>
            <a:srgbClr val="FF96FF"/>
          </p15:clr>
        </p15:guide>
        <p15:guide id="9" pos="1620" userDrawn="1">
          <p15:clr>
            <a:srgbClr val="FF96FF"/>
          </p15:clr>
        </p15:guide>
        <p15:guide id="10" pos="1976" userDrawn="1">
          <p15:clr>
            <a:srgbClr val="FF96FF"/>
          </p15:clr>
        </p15:guide>
        <p15:guide id="11" pos="2203" userDrawn="1">
          <p15:clr>
            <a:srgbClr val="FF96FF"/>
          </p15:clr>
        </p15:guide>
        <p15:guide id="12" pos="2560" userDrawn="1">
          <p15:clr>
            <a:srgbClr val="FF96FF"/>
          </p15:clr>
        </p15:guide>
        <p15:guide id="13" pos="2786" userDrawn="1">
          <p15:clr>
            <a:srgbClr val="FF96FF"/>
          </p15:clr>
        </p15:guide>
        <p15:guide id="14" pos="3143" userDrawn="1">
          <p15:clr>
            <a:srgbClr val="FF96FF"/>
          </p15:clr>
        </p15:guide>
        <p15:guide id="15" pos="3370" userDrawn="1">
          <p15:clr>
            <a:srgbClr val="FF96FF"/>
          </p15:clr>
        </p15:guide>
        <p15:guide id="16" pos="3726" userDrawn="1">
          <p15:clr>
            <a:srgbClr val="FF96FF"/>
          </p15:clr>
        </p15:guide>
        <p15:guide id="17" pos="3953" userDrawn="1">
          <p15:clr>
            <a:srgbClr val="FF96FF"/>
          </p15:clr>
        </p15:guide>
        <p15:guide id="18" pos="4309" userDrawn="1">
          <p15:clr>
            <a:srgbClr val="FF96FF"/>
          </p15:clr>
        </p15:guide>
        <p15:guide id="19" pos="4536" userDrawn="1">
          <p15:clr>
            <a:srgbClr val="FF96FF"/>
          </p15:clr>
        </p15:guide>
        <p15:guide id="20" pos="4893" userDrawn="1">
          <p15:clr>
            <a:srgbClr val="FF96FF"/>
          </p15:clr>
        </p15:guide>
        <p15:guide id="21" pos="5120" userDrawn="1">
          <p15:clr>
            <a:srgbClr val="FF96FF"/>
          </p15:clr>
        </p15:guide>
        <p15:guide id="22" pos="5476" userDrawn="1">
          <p15:clr>
            <a:srgbClr val="FF96FF"/>
          </p15:clr>
        </p15:guide>
        <p15:guide id="23" pos="5703" userDrawn="1">
          <p15:clr>
            <a:srgbClr val="FF96FF"/>
          </p15:clr>
        </p15:guide>
        <p15:guide id="24" pos="6059" userDrawn="1">
          <p15:clr>
            <a:srgbClr val="FF96FF"/>
          </p15:clr>
        </p15:guide>
        <p15:guide id="25" pos="6286" userDrawn="1">
          <p15:clr>
            <a:srgbClr val="FF96FF"/>
          </p15:clr>
        </p15:guide>
        <p15:guide id="26" pos="6643" userDrawn="1">
          <p15:clr>
            <a:srgbClr val="FF96FF"/>
          </p15:clr>
        </p15:guide>
        <p15:guide id="27" pos="6869" userDrawn="1">
          <p15:clr>
            <a:srgbClr val="FF96FF"/>
          </p15:clr>
        </p15:guide>
        <p15:guide id="28" pos="7226" userDrawn="1">
          <p15:clr>
            <a:srgbClr val="FF96FF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Content with Sub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B401A3-9575-864C-1751-0D6214ACB4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138" y="720000"/>
            <a:ext cx="10753724" cy="561600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51CD4D-601B-F33C-64C0-24F7E54A84C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20000" y="1839600"/>
            <a:ext cx="5196000" cy="4297675"/>
          </a:xfrm>
        </p:spPr>
        <p:txBody>
          <a:bodyPr/>
          <a:lstStyle/>
          <a:p>
            <a:pPr lvl="0"/>
            <a:r>
              <a:rPr lang="en-GB" dirty="0"/>
              <a:t>Click to add text. ENTER &amp; TAB or USE INDENT TOOL to change styles.</a:t>
            </a:r>
            <a:br>
              <a:rPr lang="en-GB" dirty="0"/>
            </a:br>
            <a:r>
              <a:rPr lang="en-GB" dirty="0"/>
              <a:t>SHIFT+TAB or USE INDENT TOOL to go back in levels.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0A06397E-9D3D-F1AD-D58D-4D4D7BE0B9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ECFD5-E07E-4246-A3BA-6245CC117A65}" type="datetime4">
              <a:rPr lang="en-US" noProof="0" smtClean="0"/>
              <a:t>May 31, 2023</a:t>
            </a:fld>
            <a:endParaRPr lang="en-US" noProof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770F1D91-C162-A65B-51B6-A5487F8538C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DDEA8E7-5F55-4A60-8EF9-470692FC5635}" type="slidenum">
              <a:rPr lang="en-US" noProof="0" smtClean="0"/>
              <a:pPr/>
              <a:t>‹#›</a:t>
            </a:fld>
            <a:endParaRPr lang="en-US" noProof="0"/>
          </a:p>
        </p:txBody>
      </p:sp>
      <p:sp>
        <p:nvSpPr>
          <p:cNvPr id="13" name="Guides" hidden="1">
            <a:extLst>
              <a:ext uri="{FF2B5EF4-FFF2-40B4-BE49-F238E27FC236}">
                <a16:creationId xmlns:a16="http://schemas.microsoft.com/office/drawing/2014/main" id="{768174D0-A75B-3CA3-FFC4-1ED1D5AE0321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635000" cy="254000"/>
          </a:xfrm>
          <a:prstGeom prst="rect">
            <a:avLst/>
          </a:prstGeom>
          <a:solidFill>
            <a:srgbClr val="FFFFFF">
              <a:alpha val="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700">
              <a:solidFill>
                <a:srgbClr val="FFFFFF"/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529DAC8-8D82-A64D-864B-A5A72A8A096F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6275999" y="1839600"/>
            <a:ext cx="5196000" cy="4297675"/>
          </a:xfrm>
        </p:spPr>
        <p:txBody>
          <a:bodyPr/>
          <a:lstStyle/>
          <a:p>
            <a:pPr lvl="0"/>
            <a:r>
              <a:rPr lang="en-GB" dirty="0"/>
              <a:t>Click to add text. ENTER &amp; TAB or USE INDENT TOOL to change styles.</a:t>
            </a:r>
            <a:br>
              <a:rPr lang="en-GB" dirty="0"/>
            </a:br>
            <a:r>
              <a:rPr lang="en-GB" dirty="0"/>
              <a:t>SHIFT+TAB or USE INDENT TOOL to go back in levels.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3CAC84-4261-E4FA-B805-4CB5CA0FAFD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0000" y="1279218"/>
            <a:ext cx="10752000" cy="347020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buFont typeface="Arial" panose="020B0604020202020204" pitchFamily="34" charset="0"/>
              <a:buNone/>
              <a:defRPr sz="1800" b="1" cap="all" spc="200" baseline="0">
                <a:solidFill>
                  <a:schemeClr val="accent2"/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buNone/>
              <a:defRPr sz="1800" b="1" cap="all">
                <a:solidFill>
                  <a:schemeClr val="accent2"/>
                </a:solidFill>
                <a:latin typeface="+mj-lt"/>
              </a:defRPr>
            </a:lvl2pPr>
            <a:lvl3pPr marL="0" indent="0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buNone/>
              <a:defRPr sz="1800" b="1" cap="all">
                <a:solidFill>
                  <a:schemeClr val="accent2"/>
                </a:solidFill>
                <a:latin typeface="+mj-lt"/>
              </a:defRPr>
            </a:lvl3pPr>
            <a:lvl4pPr marL="0" indent="0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buNone/>
              <a:defRPr sz="1800" b="1" cap="all">
                <a:solidFill>
                  <a:schemeClr val="accent2"/>
                </a:solidFill>
                <a:latin typeface="+mj-lt"/>
              </a:defRPr>
            </a:lvl4pPr>
            <a:lvl5pPr marL="0" indent="0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buFont typeface="Arial" panose="020B0604020202020204" pitchFamily="34" charset="0"/>
              <a:buNone/>
              <a:defRPr sz="1800" b="1" cap="all">
                <a:solidFill>
                  <a:schemeClr val="accent2"/>
                </a:solidFill>
                <a:latin typeface="+mj-lt"/>
              </a:defRPr>
            </a:lvl5pPr>
            <a:lvl6pPr marL="0" indent="0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buFont typeface="Arial" panose="020B0604020202020204" pitchFamily="34" charset="0"/>
              <a:buNone/>
              <a:defRPr sz="1800" b="1" cap="all">
                <a:solidFill>
                  <a:schemeClr val="accent2"/>
                </a:solidFill>
                <a:latin typeface="+mj-lt"/>
              </a:defRPr>
            </a:lvl6pPr>
            <a:lvl7pPr marL="0" indent="0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buFont typeface="Arial" panose="020B0604020202020204" pitchFamily="34" charset="0"/>
              <a:buNone/>
              <a:defRPr sz="1800" b="1" cap="all">
                <a:solidFill>
                  <a:schemeClr val="accent2"/>
                </a:solidFill>
                <a:latin typeface="+mj-lt"/>
              </a:defRPr>
            </a:lvl7pPr>
            <a:lvl8pPr marL="0" indent="0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buFont typeface="Arial" panose="020B0604020202020204" pitchFamily="34" charset="0"/>
              <a:buNone/>
              <a:defRPr sz="1800" b="1" cap="all">
                <a:solidFill>
                  <a:schemeClr val="accent2"/>
                </a:solidFill>
                <a:latin typeface="+mj-lt"/>
              </a:defRPr>
            </a:lvl8pPr>
            <a:lvl9pPr marL="0" indent="0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buFont typeface="Arial" panose="020B0604020202020204" pitchFamily="34" charset="0"/>
              <a:buNone/>
              <a:defRPr sz="1800" b="1" cap="all">
                <a:solidFill>
                  <a:schemeClr val="accent2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Click to add subhead</a:t>
            </a:r>
          </a:p>
        </p:txBody>
      </p:sp>
    </p:spTree>
    <p:extLst>
      <p:ext uri="{BB962C8B-B14F-4D97-AF65-F5344CB8AC3E}">
        <p14:creationId xmlns:p14="http://schemas.microsoft.com/office/powerpoint/2010/main" val="12970669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53" userDrawn="1">
          <p15:clr>
            <a:srgbClr val="8F8F8F"/>
          </p15:clr>
        </p15:guide>
        <p15:guide id="2" orient="horz" pos="1025" userDrawn="1">
          <p15:clr>
            <a:srgbClr val="8F8F8F"/>
          </p15:clr>
        </p15:guide>
        <p15:guide id="3" orient="horz" pos="1162" userDrawn="1">
          <p15:clr>
            <a:srgbClr val="FF96FF"/>
          </p15:clr>
        </p15:guide>
        <p15:guide id="4" orient="horz" pos="3866" userDrawn="1">
          <p15:clr>
            <a:srgbClr val="FF96FF"/>
          </p15:clr>
        </p15:guide>
        <p15:guide id="5" pos="453" userDrawn="1">
          <p15:clr>
            <a:srgbClr val="FF96FF"/>
          </p15:clr>
        </p15:guide>
        <p15:guide id="6" pos="810" userDrawn="1">
          <p15:clr>
            <a:srgbClr val="FF96FF"/>
          </p15:clr>
        </p15:guide>
        <p15:guide id="7" pos="1036" userDrawn="1">
          <p15:clr>
            <a:srgbClr val="FF96FF"/>
          </p15:clr>
        </p15:guide>
        <p15:guide id="8" pos="1393" userDrawn="1">
          <p15:clr>
            <a:srgbClr val="FF96FF"/>
          </p15:clr>
        </p15:guide>
        <p15:guide id="9" pos="1620" userDrawn="1">
          <p15:clr>
            <a:srgbClr val="FF96FF"/>
          </p15:clr>
        </p15:guide>
        <p15:guide id="10" pos="1976" userDrawn="1">
          <p15:clr>
            <a:srgbClr val="FF96FF"/>
          </p15:clr>
        </p15:guide>
        <p15:guide id="11" pos="2203" userDrawn="1">
          <p15:clr>
            <a:srgbClr val="FF96FF"/>
          </p15:clr>
        </p15:guide>
        <p15:guide id="12" pos="2560" userDrawn="1">
          <p15:clr>
            <a:srgbClr val="FF96FF"/>
          </p15:clr>
        </p15:guide>
        <p15:guide id="13" pos="2786" userDrawn="1">
          <p15:clr>
            <a:srgbClr val="FF96FF"/>
          </p15:clr>
        </p15:guide>
        <p15:guide id="14" pos="3143" userDrawn="1">
          <p15:clr>
            <a:srgbClr val="FF96FF"/>
          </p15:clr>
        </p15:guide>
        <p15:guide id="15" pos="3370" userDrawn="1">
          <p15:clr>
            <a:srgbClr val="FF96FF"/>
          </p15:clr>
        </p15:guide>
        <p15:guide id="16" pos="3726" userDrawn="1">
          <p15:clr>
            <a:srgbClr val="FF96FF"/>
          </p15:clr>
        </p15:guide>
        <p15:guide id="17" pos="3953" userDrawn="1">
          <p15:clr>
            <a:srgbClr val="FF96FF"/>
          </p15:clr>
        </p15:guide>
        <p15:guide id="18" pos="4309" userDrawn="1">
          <p15:clr>
            <a:srgbClr val="FF96FF"/>
          </p15:clr>
        </p15:guide>
        <p15:guide id="19" pos="4536" userDrawn="1">
          <p15:clr>
            <a:srgbClr val="FF96FF"/>
          </p15:clr>
        </p15:guide>
        <p15:guide id="20" pos="4893" userDrawn="1">
          <p15:clr>
            <a:srgbClr val="FF96FF"/>
          </p15:clr>
        </p15:guide>
        <p15:guide id="21" pos="5120" userDrawn="1">
          <p15:clr>
            <a:srgbClr val="FF96FF"/>
          </p15:clr>
        </p15:guide>
        <p15:guide id="22" pos="5476" userDrawn="1">
          <p15:clr>
            <a:srgbClr val="FF96FF"/>
          </p15:clr>
        </p15:guide>
        <p15:guide id="23" pos="5703" userDrawn="1">
          <p15:clr>
            <a:srgbClr val="FF96FF"/>
          </p15:clr>
        </p15:guide>
        <p15:guide id="24" pos="6059" userDrawn="1">
          <p15:clr>
            <a:srgbClr val="FF96FF"/>
          </p15:clr>
        </p15:guide>
        <p15:guide id="25" pos="6286" userDrawn="1">
          <p15:clr>
            <a:srgbClr val="FF96FF"/>
          </p15:clr>
        </p15:guide>
        <p15:guide id="26" pos="6643" userDrawn="1">
          <p15:clr>
            <a:srgbClr val="FF96FF"/>
          </p15:clr>
        </p15:guide>
        <p15:guide id="27" pos="6869" userDrawn="1">
          <p15:clr>
            <a:srgbClr val="FF96FF"/>
          </p15:clr>
        </p15:guide>
        <p15:guide id="28" pos="7226" userDrawn="1">
          <p15:clr>
            <a:srgbClr val="FF96FF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B401A3-9575-864C-1751-0D6214ACB4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138" y="720000"/>
            <a:ext cx="10753724" cy="561600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51CD4D-601B-F33C-64C0-24F7E54A84C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20000" y="1839600"/>
            <a:ext cx="3344000" cy="4297675"/>
          </a:xfrm>
        </p:spPr>
        <p:txBody>
          <a:bodyPr/>
          <a:lstStyle/>
          <a:p>
            <a:pPr lvl="0"/>
            <a:r>
              <a:rPr lang="en-GB" dirty="0"/>
              <a:t>Click to add text. ENTER &amp; TAB or USE INDENT TOOL to change styles.</a:t>
            </a:r>
            <a:br>
              <a:rPr lang="en-GB" dirty="0"/>
            </a:br>
            <a:r>
              <a:rPr lang="en-GB" dirty="0"/>
              <a:t>SHIFT+TAB or USE INDENT TOOL to go back in levels.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0A06397E-9D3D-F1AD-D58D-4D4D7BE0B9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ECFD5-E07E-4246-A3BA-6245CC117A65}" type="datetime4">
              <a:rPr lang="en-US" noProof="0" smtClean="0"/>
              <a:t>May 31, 2023</a:t>
            </a:fld>
            <a:endParaRPr lang="en-US" noProof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770F1D91-C162-A65B-51B6-A5487F8538C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DDEA8E7-5F55-4A60-8EF9-470692FC5635}" type="slidenum">
              <a:rPr lang="en-US" noProof="0" smtClean="0"/>
              <a:pPr/>
              <a:t>‹#›</a:t>
            </a:fld>
            <a:endParaRPr lang="en-US" noProof="0"/>
          </a:p>
        </p:txBody>
      </p:sp>
      <p:sp>
        <p:nvSpPr>
          <p:cNvPr id="13" name="Guides" hidden="1">
            <a:extLst>
              <a:ext uri="{FF2B5EF4-FFF2-40B4-BE49-F238E27FC236}">
                <a16:creationId xmlns:a16="http://schemas.microsoft.com/office/drawing/2014/main" id="{768174D0-A75B-3CA3-FFC4-1ED1D5AE0321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635000" cy="254000"/>
          </a:xfrm>
          <a:prstGeom prst="rect">
            <a:avLst/>
          </a:prstGeom>
          <a:solidFill>
            <a:srgbClr val="FFFFFF">
              <a:alpha val="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700">
              <a:solidFill>
                <a:srgbClr val="FFFFFF"/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529DAC8-8D82-A64D-864B-A5A72A8A096F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4422775" y="1839600"/>
            <a:ext cx="3344000" cy="4297675"/>
          </a:xfrm>
        </p:spPr>
        <p:txBody>
          <a:bodyPr/>
          <a:lstStyle/>
          <a:p>
            <a:pPr lvl="0"/>
            <a:r>
              <a:rPr lang="en-GB" dirty="0"/>
              <a:t>Click to add text. ENTER &amp; TAB or USE INDENT TOOL to change styles.</a:t>
            </a:r>
            <a:br>
              <a:rPr lang="en-GB" dirty="0"/>
            </a:br>
            <a:r>
              <a:rPr lang="en-GB" dirty="0"/>
              <a:t>SHIFT+TAB or USE INDENT TOOL to go back in levels.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3CAC84-4261-E4FA-B805-4CB5CA0FAFD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0000" y="1279218"/>
            <a:ext cx="10752000" cy="347020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buFont typeface="Arial" panose="020B0604020202020204" pitchFamily="34" charset="0"/>
              <a:buNone/>
              <a:defRPr sz="1800" b="1" cap="all" spc="200" baseline="0">
                <a:solidFill>
                  <a:schemeClr val="accent2"/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buNone/>
              <a:defRPr sz="1800" b="1" cap="all">
                <a:solidFill>
                  <a:schemeClr val="accent2"/>
                </a:solidFill>
                <a:latin typeface="+mj-lt"/>
              </a:defRPr>
            </a:lvl2pPr>
            <a:lvl3pPr marL="0" indent="0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buNone/>
              <a:defRPr sz="1800" b="1" cap="all">
                <a:solidFill>
                  <a:schemeClr val="accent2"/>
                </a:solidFill>
                <a:latin typeface="+mj-lt"/>
              </a:defRPr>
            </a:lvl3pPr>
            <a:lvl4pPr marL="0" indent="0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buNone/>
              <a:defRPr sz="1800" b="1" cap="all">
                <a:solidFill>
                  <a:schemeClr val="accent2"/>
                </a:solidFill>
                <a:latin typeface="+mj-lt"/>
              </a:defRPr>
            </a:lvl4pPr>
            <a:lvl5pPr marL="0" indent="0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buFont typeface="Arial" panose="020B0604020202020204" pitchFamily="34" charset="0"/>
              <a:buNone/>
              <a:defRPr sz="1800" b="1" cap="all">
                <a:solidFill>
                  <a:schemeClr val="accent2"/>
                </a:solidFill>
                <a:latin typeface="+mj-lt"/>
              </a:defRPr>
            </a:lvl5pPr>
            <a:lvl6pPr marL="0" indent="0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buFont typeface="Arial" panose="020B0604020202020204" pitchFamily="34" charset="0"/>
              <a:buNone/>
              <a:defRPr sz="1800" b="1" cap="all">
                <a:solidFill>
                  <a:schemeClr val="accent2"/>
                </a:solidFill>
                <a:latin typeface="+mj-lt"/>
              </a:defRPr>
            </a:lvl6pPr>
            <a:lvl7pPr marL="0" indent="0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buFont typeface="Arial" panose="020B0604020202020204" pitchFamily="34" charset="0"/>
              <a:buNone/>
              <a:defRPr sz="1800" b="1" cap="all">
                <a:solidFill>
                  <a:schemeClr val="accent2"/>
                </a:solidFill>
                <a:latin typeface="+mj-lt"/>
              </a:defRPr>
            </a:lvl7pPr>
            <a:lvl8pPr marL="0" indent="0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buFont typeface="Arial" panose="020B0604020202020204" pitchFamily="34" charset="0"/>
              <a:buNone/>
              <a:defRPr sz="1800" b="1" cap="all">
                <a:solidFill>
                  <a:schemeClr val="accent2"/>
                </a:solidFill>
                <a:latin typeface="+mj-lt"/>
              </a:defRPr>
            </a:lvl8pPr>
            <a:lvl9pPr marL="0" indent="0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buFont typeface="Arial" panose="020B0604020202020204" pitchFamily="34" charset="0"/>
              <a:buNone/>
              <a:defRPr sz="1800" b="1" cap="all">
                <a:solidFill>
                  <a:schemeClr val="accent2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17F96C7-6BF0-A4AA-E8A9-B7E0D8B90D31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8128000" y="1839600"/>
            <a:ext cx="3344000" cy="4297675"/>
          </a:xfrm>
        </p:spPr>
        <p:txBody>
          <a:bodyPr/>
          <a:lstStyle/>
          <a:p>
            <a:pPr lvl="0"/>
            <a:r>
              <a:rPr lang="en-GB" dirty="0"/>
              <a:t>Click to add text. ENTER &amp; TAB or USE INDENT TOOL to change styles.</a:t>
            </a:r>
            <a:br>
              <a:rPr lang="en-GB" dirty="0"/>
            </a:br>
            <a:r>
              <a:rPr lang="en-GB" dirty="0"/>
              <a:t>SHIFT+TAB or USE INDENT TOOL to go back in levels.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707056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53" userDrawn="1">
          <p15:clr>
            <a:srgbClr val="8F8F8F"/>
          </p15:clr>
        </p15:guide>
        <p15:guide id="2" orient="horz" pos="1025" userDrawn="1">
          <p15:clr>
            <a:srgbClr val="8F8F8F"/>
          </p15:clr>
        </p15:guide>
        <p15:guide id="3" orient="horz" pos="1162" userDrawn="1">
          <p15:clr>
            <a:srgbClr val="FF96FF"/>
          </p15:clr>
        </p15:guide>
        <p15:guide id="4" orient="horz" pos="3866" userDrawn="1">
          <p15:clr>
            <a:srgbClr val="FF96FF"/>
          </p15:clr>
        </p15:guide>
        <p15:guide id="5" pos="453" userDrawn="1">
          <p15:clr>
            <a:srgbClr val="FF96FF"/>
          </p15:clr>
        </p15:guide>
        <p15:guide id="6" pos="810" userDrawn="1">
          <p15:clr>
            <a:srgbClr val="FF96FF"/>
          </p15:clr>
        </p15:guide>
        <p15:guide id="7" pos="1036" userDrawn="1">
          <p15:clr>
            <a:srgbClr val="FF96FF"/>
          </p15:clr>
        </p15:guide>
        <p15:guide id="8" pos="1393" userDrawn="1">
          <p15:clr>
            <a:srgbClr val="FF96FF"/>
          </p15:clr>
        </p15:guide>
        <p15:guide id="9" pos="1620" userDrawn="1">
          <p15:clr>
            <a:srgbClr val="FF96FF"/>
          </p15:clr>
        </p15:guide>
        <p15:guide id="10" pos="1976" userDrawn="1">
          <p15:clr>
            <a:srgbClr val="FF96FF"/>
          </p15:clr>
        </p15:guide>
        <p15:guide id="11" pos="2203" userDrawn="1">
          <p15:clr>
            <a:srgbClr val="FF96FF"/>
          </p15:clr>
        </p15:guide>
        <p15:guide id="12" pos="2560" userDrawn="1">
          <p15:clr>
            <a:srgbClr val="FF96FF"/>
          </p15:clr>
        </p15:guide>
        <p15:guide id="13" pos="2786" userDrawn="1">
          <p15:clr>
            <a:srgbClr val="FF96FF"/>
          </p15:clr>
        </p15:guide>
        <p15:guide id="14" pos="3143" userDrawn="1">
          <p15:clr>
            <a:srgbClr val="FF96FF"/>
          </p15:clr>
        </p15:guide>
        <p15:guide id="15" pos="3370" userDrawn="1">
          <p15:clr>
            <a:srgbClr val="FF96FF"/>
          </p15:clr>
        </p15:guide>
        <p15:guide id="16" pos="3726" userDrawn="1">
          <p15:clr>
            <a:srgbClr val="FF96FF"/>
          </p15:clr>
        </p15:guide>
        <p15:guide id="17" pos="3953" userDrawn="1">
          <p15:clr>
            <a:srgbClr val="FF96FF"/>
          </p15:clr>
        </p15:guide>
        <p15:guide id="18" pos="4309" userDrawn="1">
          <p15:clr>
            <a:srgbClr val="FF96FF"/>
          </p15:clr>
        </p15:guide>
        <p15:guide id="19" pos="4536" userDrawn="1">
          <p15:clr>
            <a:srgbClr val="FF96FF"/>
          </p15:clr>
        </p15:guide>
        <p15:guide id="20" pos="4893" userDrawn="1">
          <p15:clr>
            <a:srgbClr val="FF96FF"/>
          </p15:clr>
        </p15:guide>
        <p15:guide id="21" pos="5120" userDrawn="1">
          <p15:clr>
            <a:srgbClr val="FF96FF"/>
          </p15:clr>
        </p15:guide>
        <p15:guide id="22" pos="5476" userDrawn="1">
          <p15:clr>
            <a:srgbClr val="FF96FF"/>
          </p15:clr>
        </p15:guide>
        <p15:guide id="23" pos="5703" userDrawn="1">
          <p15:clr>
            <a:srgbClr val="FF96FF"/>
          </p15:clr>
        </p15:guide>
        <p15:guide id="24" pos="6059" userDrawn="1">
          <p15:clr>
            <a:srgbClr val="FF96FF"/>
          </p15:clr>
        </p15:guide>
        <p15:guide id="25" pos="6286" userDrawn="1">
          <p15:clr>
            <a:srgbClr val="FF96FF"/>
          </p15:clr>
        </p15:guide>
        <p15:guide id="26" pos="6643" userDrawn="1">
          <p15:clr>
            <a:srgbClr val="FF96FF"/>
          </p15:clr>
        </p15:guide>
        <p15:guide id="27" pos="6869" userDrawn="1">
          <p15:clr>
            <a:srgbClr val="FF96FF"/>
          </p15:clr>
        </p15:guide>
        <p15:guide id="28" pos="7226" userDrawn="1">
          <p15:clr>
            <a:srgbClr val="FF96FF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C with Shield">
    <p:bg>
      <p:bgPr>
        <a:gradFill>
          <a:gsLst>
            <a:gs pos="86000">
              <a:srgbClr val="1F538F"/>
            </a:gs>
            <a:gs pos="60000">
              <a:schemeClr val="accent1"/>
            </a:gs>
            <a:gs pos="100000">
              <a:schemeClr val="accent3"/>
            </a:gs>
          </a:gsLst>
          <a:lin ang="81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>
            <a:extLst>
              <a:ext uri="{FF2B5EF4-FFF2-40B4-BE49-F238E27FC236}">
                <a16:creationId xmlns:a16="http://schemas.microsoft.com/office/drawing/2014/main" id="{44CDB109-2703-E004-DAD3-0A9F90171FA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585504" y="719138"/>
            <a:ext cx="4885771" cy="560538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4EC7E38D-B81D-FC40-15B1-DC990195C275}"/>
              </a:ext>
            </a:extLst>
          </p:cNvPr>
          <p:cNvSpPr/>
          <p:nvPr userDrawn="1"/>
        </p:nvSpPr>
        <p:spPr>
          <a:xfrm rot="10800000">
            <a:off x="-1" y="-1"/>
            <a:ext cx="12178055" cy="6857999"/>
          </a:xfrm>
          <a:prstGeom prst="rect">
            <a:avLst/>
          </a:prstGeom>
          <a:gradFill flip="none" rotWithShape="1">
            <a:gsLst>
              <a:gs pos="94000">
                <a:schemeClr val="accent3"/>
              </a:gs>
              <a:gs pos="0">
                <a:schemeClr val="accent1">
                  <a:alpha val="0"/>
                </a:schemeClr>
              </a:gs>
              <a:gs pos="71000">
                <a:srgbClr val="15417F"/>
              </a:gs>
              <a:gs pos="43000">
                <a:schemeClr val="accent1">
                  <a:alpha val="96549"/>
                </a:schemeClr>
              </a:gs>
              <a:gs pos="16000">
                <a:schemeClr val="accent1">
                  <a:alpha val="50000"/>
                </a:schemeClr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0E79776-6271-610E-408A-1979D992DFA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20000" y="3160800"/>
            <a:ext cx="10733505" cy="1782000"/>
          </a:xfrm>
        </p:spPr>
        <p:txBody>
          <a:bodyPr anchor="t" anchorCtr="0">
            <a:noAutofit/>
          </a:bodyPr>
          <a:lstStyle>
            <a:lvl1pPr algn="l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5CFD3E-F412-8675-6657-903BBC4AEE9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20000" y="2703600"/>
            <a:ext cx="10733504" cy="306000"/>
          </a:xfr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800" b="1" cap="all" spc="200" baseline="0">
                <a:solidFill>
                  <a:srgbClr val="9EC3E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/>
              <a:t>Click to add subtitle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27BC2F6-5F98-FD07-6484-736D32FD3C4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20000" y="6008400"/>
            <a:ext cx="5195025" cy="180000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fld id="{2555C37E-A1C6-4459-9E67-8F853AD043DA}" type="datetime4">
              <a:rPr lang="en-US" smtClean="0"/>
              <a:pPr/>
              <a:t>May 31, 2023</a:t>
            </a:fld>
            <a:endParaRPr lang="en-US" dirty="0"/>
          </a:p>
        </p:txBody>
      </p:sp>
      <p:sp>
        <p:nvSpPr>
          <p:cNvPr id="9" name="Guides" hidden="1">
            <a:extLst>
              <a:ext uri="{FF2B5EF4-FFF2-40B4-BE49-F238E27FC236}">
                <a16:creationId xmlns:a16="http://schemas.microsoft.com/office/drawing/2014/main" id="{0C60A4DE-3004-2078-21A1-A22A8232DCDE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635000" cy="254000"/>
          </a:xfrm>
          <a:prstGeom prst="rect">
            <a:avLst/>
          </a:prstGeom>
          <a:solidFill>
            <a:srgbClr val="FFFFFF">
              <a:alpha val="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700">
              <a:solidFill>
                <a:srgbClr val="FFFFFF"/>
              </a:solidFill>
            </a:endParaRPr>
          </a:p>
        </p:txBody>
      </p:sp>
      <p:pic>
        <p:nvPicPr>
          <p:cNvPr id="1714908128" name="Picture 5" descr="{&quot;templafy&quot;:{&quot;id&quot;:&quot;727798fb-93ec-4ae5-a5bd-5308d7c40665&quot;}}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7770" y="702906"/>
            <a:ext cx="4322438" cy="725487"/>
          </a:xfrm>
          <a:prstGeom prst="rect">
            <a:avLst/>
          </a:prstGeom>
        </p:spPr>
      </p:pic>
      <p:sp>
        <p:nvSpPr>
          <p:cNvPr id="10" name="Line top Placeholder 20">
            <a:extLst>
              <a:ext uri="{FF2B5EF4-FFF2-40B4-BE49-F238E27FC236}">
                <a16:creationId xmlns:a16="http://schemas.microsoft.com/office/drawing/2014/main" id="{429036CE-F069-70FC-AB80-D514C7A6E51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0" y="0"/>
            <a:ext cx="12193200" cy="36000"/>
          </a:xfrm>
          <a:solidFill>
            <a:srgbClr val="990000"/>
          </a:solidFill>
          <a:ln>
            <a:solidFill>
              <a:srgbClr val="990000">
                <a:alpha val="0"/>
              </a:srgbClr>
            </a:solidFill>
          </a:ln>
        </p:spPr>
        <p:txBody>
          <a:bodyPr/>
          <a:lstStyle>
            <a:lvl1pPr marL="0" indent="0">
              <a:buNone/>
              <a:defRPr sz="600">
                <a:noFill/>
              </a:defRPr>
            </a:lvl1pPr>
            <a:lvl2pPr marL="0" indent="0">
              <a:defRPr sz="600">
                <a:noFill/>
              </a:defRPr>
            </a:lvl2pPr>
            <a:lvl3pPr marL="0" indent="0">
              <a:defRPr sz="600">
                <a:noFill/>
              </a:defRPr>
            </a:lvl3pPr>
            <a:lvl4pPr marL="0" indent="0">
              <a:defRPr sz="600">
                <a:noFill/>
              </a:defRPr>
            </a:lvl4pPr>
            <a:lvl5pPr marL="0" indent="0">
              <a:defRPr sz="600">
                <a:noFill/>
              </a:defRPr>
            </a:lvl5pPr>
          </a:lstStyle>
          <a:p>
            <a:pPr lvl="0"/>
            <a:r>
              <a:rPr lang="en-US" dirty="0"/>
              <a:t>.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E4F62758-C109-9421-029F-4D65AB2D2D6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20000" y="5548700"/>
            <a:ext cx="5194300" cy="180000"/>
          </a:xfrm>
        </p:spPr>
        <p:txBody>
          <a:bodyPr anchor="b" anchorCtr="0">
            <a:noAutofit/>
          </a:bodyPr>
          <a:lstStyle>
            <a:lvl1pPr marL="0" indent="0">
              <a:lnSpc>
                <a:spcPct val="100000"/>
              </a:lnSpc>
              <a:spcBef>
                <a:spcPts val="250"/>
              </a:spcBef>
              <a:spcAft>
                <a:spcPts val="600"/>
              </a:spcAft>
              <a:buFont typeface="Arial" panose="020B0604020202020204" pitchFamily="34" charset="0"/>
              <a:buNone/>
              <a:defRPr sz="1300" b="1">
                <a:solidFill>
                  <a:schemeClr val="bg1"/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250"/>
              </a:spcBef>
              <a:spcAft>
                <a:spcPts val="600"/>
              </a:spcAft>
              <a:buNone/>
              <a:defRPr sz="1000" b="1">
                <a:solidFill>
                  <a:schemeClr val="bg1"/>
                </a:solidFill>
                <a:latin typeface="+mj-lt"/>
              </a:defRPr>
            </a:lvl2pPr>
            <a:lvl3pPr marL="0" indent="0">
              <a:lnSpc>
                <a:spcPct val="100000"/>
              </a:lnSpc>
              <a:spcBef>
                <a:spcPts val="250"/>
              </a:spcBef>
              <a:spcAft>
                <a:spcPts val="600"/>
              </a:spcAft>
              <a:buNone/>
              <a:defRPr sz="1000" b="1">
                <a:solidFill>
                  <a:schemeClr val="bg1"/>
                </a:solidFill>
                <a:latin typeface="+mj-lt"/>
              </a:defRPr>
            </a:lvl3pPr>
            <a:lvl4pPr marL="0" indent="0">
              <a:lnSpc>
                <a:spcPct val="100000"/>
              </a:lnSpc>
              <a:spcBef>
                <a:spcPts val="250"/>
              </a:spcBef>
              <a:spcAft>
                <a:spcPts val="600"/>
              </a:spcAft>
              <a:buNone/>
              <a:defRPr sz="1000" b="1">
                <a:solidFill>
                  <a:schemeClr val="bg1"/>
                </a:solidFill>
                <a:latin typeface="+mj-lt"/>
              </a:defRPr>
            </a:lvl4pPr>
            <a:lvl5pPr marL="0" indent="0">
              <a:lnSpc>
                <a:spcPct val="100000"/>
              </a:lnSpc>
              <a:spcBef>
                <a:spcPts val="25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b="1">
                <a:solidFill>
                  <a:schemeClr val="bg1"/>
                </a:solidFill>
                <a:latin typeface="+mj-lt"/>
              </a:defRPr>
            </a:lvl5pPr>
            <a:lvl6pPr marL="0" indent="0">
              <a:lnSpc>
                <a:spcPct val="100000"/>
              </a:lnSpc>
              <a:spcBef>
                <a:spcPts val="25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b="1">
                <a:solidFill>
                  <a:schemeClr val="bg1"/>
                </a:solidFill>
                <a:latin typeface="+mj-lt"/>
              </a:defRPr>
            </a:lvl6pPr>
            <a:lvl7pPr marL="0" indent="0">
              <a:lnSpc>
                <a:spcPct val="100000"/>
              </a:lnSpc>
              <a:spcBef>
                <a:spcPts val="25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b="1">
                <a:solidFill>
                  <a:schemeClr val="bg1"/>
                </a:solidFill>
                <a:latin typeface="+mj-lt"/>
              </a:defRPr>
            </a:lvl7pPr>
            <a:lvl8pPr marL="0" indent="0">
              <a:lnSpc>
                <a:spcPct val="100000"/>
              </a:lnSpc>
              <a:spcBef>
                <a:spcPts val="25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b="1">
                <a:solidFill>
                  <a:schemeClr val="bg1"/>
                </a:solidFill>
                <a:latin typeface="+mj-lt"/>
              </a:defRPr>
            </a:lvl8pPr>
            <a:lvl9pPr marL="0" indent="0">
              <a:lnSpc>
                <a:spcPct val="100000"/>
              </a:lnSpc>
              <a:spcBef>
                <a:spcPts val="25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b="1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Click to add name</a:t>
            </a:r>
            <a:endParaRPr lang="en-GB" dirty="0"/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34E07CEB-1ACA-B0DC-CACD-3717AF286F62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20000" y="5774000"/>
            <a:ext cx="5194300" cy="180000"/>
          </a:xfrm>
        </p:spPr>
        <p:txBody>
          <a:bodyPr anchor="b" anchorCtr="0">
            <a:noAutofit/>
          </a:bodyPr>
          <a:lstStyle>
            <a:lvl1pPr marL="0" indent="0">
              <a:lnSpc>
                <a:spcPct val="100000"/>
              </a:lnSpc>
              <a:spcBef>
                <a:spcPts val="250"/>
              </a:spcBef>
              <a:spcAft>
                <a:spcPts val="600"/>
              </a:spcAft>
              <a:buFont typeface="Arial" panose="020B0604020202020204" pitchFamily="34" charset="0"/>
              <a:buNone/>
              <a:defRPr sz="1300" b="0">
                <a:solidFill>
                  <a:schemeClr val="bg1"/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250"/>
              </a:spcBef>
              <a:spcAft>
                <a:spcPts val="600"/>
              </a:spcAft>
              <a:buNone/>
              <a:defRPr sz="1000" b="1">
                <a:solidFill>
                  <a:schemeClr val="bg1"/>
                </a:solidFill>
                <a:latin typeface="+mj-lt"/>
              </a:defRPr>
            </a:lvl2pPr>
            <a:lvl3pPr marL="0" indent="0">
              <a:lnSpc>
                <a:spcPct val="100000"/>
              </a:lnSpc>
              <a:spcBef>
                <a:spcPts val="250"/>
              </a:spcBef>
              <a:spcAft>
                <a:spcPts val="600"/>
              </a:spcAft>
              <a:buNone/>
              <a:defRPr sz="1000" b="1">
                <a:solidFill>
                  <a:schemeClr val="bg1"/>
                </a:solidFill>
                <a:latin typeface="+mj-lt"/>
              </a:defRPr>
            </a:lvl3pPr>
            <a:lvl4pPr marL="0" indent="0">
              <a:lnSpc>
                <a:spcPct val="100000"/>
              </a:lnSpc>
              <a:spcBef>
                <a:spcPts val="250"/>
              </a:spcBef>
              <a:spcAft>
                <a:spcPts val="600"/>
              </a:spcAft>
              <a:buNone/>
              <a:defRPr sz="1000" b="1">
                <a:solidFill>
                  <a:schemeClr val="bg1"/>
                </a:solidFill>
                <a:latin typeface="+mj-lt"/>
              </a:defRPr>
            </a:lvl4pPr>
            <a:lvl5pPr marL="0" indent="0">
              <a:lnSpc>
                <a:spcPct val="100000"/>
              </a:lnSpc>
              <a:spcBef>
                <a:spcPts val="25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b="1">
                <a:solidFill>
                  <a:schemeClr val="bg1"/>
                </a:solidFill>
                <a:latin typeface="+mj-lt"/>
              </a:defRPr>
            </a:lvl5pPr>
            <a:lvl6pPr marL="0" indent="0">
              <a:lnSpc>
                <a:spcPct val="100000"/>
              </a:lnSpc>
              <a:spcBef>
                <a:spcPts val="25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b="1">
                <a:solidFill>
                  <a:schemeClr val="bg1"/>
                </a:solidFill>
                <a:latin typeface="+mj-lt"/>
              </a:defRPr>
            </a:lvl6pPr>
            <a:lvl7pPr marL="0" indent="0">
              <a:lnSpc>
                <a:spcPct val="100000"/>
              </a:lnSpc>
              <a:spcBef>
                <a:spcPts val="25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b="1">
                <a:solidFill>
                  <a:schemeClr val="bg1"/>
                </a:solidFill>
                <a:latin typeface="+mj-lt"/>
              </a:defRPr>
            </a:lvl7pPr>
            <a:lvl8pPr marL="0" indent="0">
              <a:lnSpc>
                <a:spcPct val="100000"/>
              </a:lnSpc>
              <a:spcBef>
                <a:spcPts val="25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b="1">
                <a:solidFill>
                  <a:schemeClr val="bg1"/>
                </a:solidFill>
                <a:latin typeface="+mj-lt"/>
              </a:defRPr>
            </a:lvl8pPr>
            <a:lvl9pPr marL="0" indent="0">
              <a:lnSpc>
                <a:spcPct val="100000"/>
              </a:lnSpc>
              <a:spcBef>
                <a:spcPts val="25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b="1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Click to add 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435672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59" userDrawn="1">
          <p15:clr>
            <a:srgbClr val="8F8F8F"/>
          </p15:clr>
        </p15:guide>
        <p15:guide id="2" orient="horz" pos="3906" userDrawn="1">
          <p15:clr>
            <a:srgbClr val="8F8F8F"/>
          </p15:clr>
        </p15:guide>
        <p15:guide id="5" pos="453" userDrawn="1">
          <p15:clr>
            <a:srgbClr val="FF96FF"/>
          </p15:clr>
        </p15:guide>
        <p15:guide id="6" pos="810" userDrawn="1">
          <p15:clr>
            <a:srgbClr val="FF96FF"/>
          </p15:clr>
        </p15:guide>
        <p15:guide id="7" pos="1036" userDrawn="1">
          <p15:clr>
            <a:srgbClr val="FF96FF"/>
          </p15:clr>
        </p15:guide>
        <p15:guide id="8" pos="1393" userDrawn="1">
          <p15:clr>
            <a:srgbClr val="FF96FF"/>
          </p15:clr>
        </p15:guide>
        <p15:guide id="9" pos="1620" userDrawn="1">
          <p15:clr>
            <a:srgbClr val="FF96FF"/>
          </p15:clr>
        </p15:guide>
        <p15:guide id="10" pos="1976" userDrawn="1">
          <p15:clr>
            <a:srgbClr val="FF96FF"/>
          </p15:clr>
        </p15:guide>
        <p15:guide id="11" pos="2203" userDrawn="1">
          <p15:clr>
            <a:srgbClr val="FF96FF"/>
          </p15:clr>
        </p15:guide>
        <p15:guide id="12" pos="2560" userDrawn="1">
          <p15:clr>
            <a:srgbClr val="FF96FF"/>
          </p15:clr>
        </p15:guide>
        <p15:guide id="13" pos="2786" userDrawn="1">
          <p15:clr>
            <a:srgbClr val="FF96FF"/>
          </p15:clr>
        </p15:guide>
        <p15:guide id="14" pos="3143" userDrawn="1">
          <p15:clr>
            <a:srgbClr val="FF96FF"/>
          </p15:clr>
        </p15:guide>
        <p15:guide id="15" pos="3370" userDrawn="1">
          <p15:clr>
            <a:srgbClr val="FF96FF"/>
          </p15:clr>
        </p15:guide>
        <p15:guide id="16" pos="3726" userDrawn="1">
          <p15:clr>
            <a:srgbClr val="FF96FF"/>
          </p15:clr>
        </p15:guide>
        <p15:guide id="17" pos="3953" userDrawn="1">
          <p15:clr>
            <a:srgbClr val="FF96FF"/>
          </p15:clr>
        </p15:guide>
        <p15:guide id="18" pos="4309" userDrawn="1">
          <p15:clr>
            <a:srgbClr val="FF96FF"/>
          </p15:clr>
        </p15:guide>
        <p15:guide id="19" pos="4536" userDrawn="1">
          <p15:clr>
            <a:srgbClr val="FF96FF"/>
          </p15:clr>
        </p15:guide>
        <p15:guide id="20" pos="4893" userDrawn="1">
          <p15:clr>
            <a:srgbClr val="FF96FF"/>
          </p15:clr>
        </p15:guide>
        <p15:guide id="21" pos="5120" userDrawn="1">
          <p15:clr>
            <a:srgbClr val="FF96FF"/>
          </p15:clr>
        </p15:guide>
        <p15:guide id="22" pos="5476" userDrawn="1">
          <p15:clr>
            <a:srgbClr val="FF96FF"/>
          </p15:clr>
        </p15:guide>
        <p15:guide id="23" pos="5703" userDrawn="1">
          <p15:clr>
            <a:srgbClr val="FF96FF"/>
          </p15:clr>
        </p15:guide>
        <p15:guide id="24" pos="6059" userDrawn="1">
          <p15:clr>
            <a:srgbClr val="FF96FF"/>
          </p15:clr>
        </p15:guide>
        <p15:guide id="25" pos="6286" userDrawn="1">
          <p15:clr>
            <a:srgbClr val="FF96FF"/>
          </p15:clr>
        </p15:guide>
        <p15:guide id="26" pos="6643" userDrawn="1">
          <p15:clr>
            <a:srgbClr val="FF96FF"/>
          </p15:clr>
        </p15:guide>
        <p15:guide id="27" pos="6869" userDrawn="1">
          <p15:clr>
            <a:srgbClr val="FF96FF"/>
          </p15:clr>
        </p15:guide>
        <p15:guide id="28" pos="7226" userDrawn="1">
          <p15:clr>
            <a:srgbClr val="FF96FF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B401A3-9575-864C-1751-0D6214ACB4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138" y="720000"/>
            <a:ext cx="10753724" cy="561600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51CD4D-601B-F33C-64C0-24F7E54A84C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20000" y="1839600"/>
            <a:ext cx="2418000" cy="4297675"/>
          </a:xfrm>
        </p:spPr>
        <p:txBody>
          <a:bodyPr/>
          <a:lstStyle/>
          <a:p>
            <a:pPr lvl="0"/>
            <a:r>
              <a:rPr lang="en-GB" dirty="0"/>
              <a:t>Click to add text. ENTER &amp; TAB or USE INDENT TOOL to change styles.</a:t>
            </a:r>
            <a:br>
              <a:rPr lang="en-GB" dirty="0"/>
            </a:br>
            <a:r>
              <a:rPr lang="en-GB" dirty="0"/>
              <a:t>SHIFT+TAB or USE INDENT TOOL to go back in levels.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0A06397E-9D3D-F1AD-D58D-4D4D7BE0B9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ECFD5-E07E-4246-A3BA-6245CC117A65}" type="datetime4">
              <a:rPr lang="en-US" noProof="0" smtClean="0"/>
              <a:t>May 31, 2023</a:t>
            </a:fld>
            <a:endParaRPr lang="en-US" noProof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770F1D91-C162-A65B-51B6-A5487F8538C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DDEA8E7-5F55-4A60-8EF9-470692FC5635}" type="slidenum">
              <a:rPr lang="en-US" noProof="0" smtClean="0"/>
              <a:pPr/>
              <a:t>‹#›</a:t>
            </a:fld>
            <a:endParaRPr lang="en-US" noProof="0"/>
          </a:p>
        </p:txBody>
      </p:sp>
      <p:sp>
        <p:nvSpPr>
          <p:cNvPr id="13" name="Guides" hidden="1">
            <a:extLst>
              <a:ext uri="{FF2B5EF4-FFF2-40B4-BE49-F238E27FC236}">
                <a16:creationId xmlns:a16="http://schemas.microsoft.com/office/drawing/2014/main" id="{768174D0-A75B-3CA3-FFC4-1ED1D5AE0321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635000" cy="254000"/>
          </a:xfrm>
          <a:prstGeom prst="rect">
            <a:avLst/>
          </a:prstGeom>
          <a:solidFill>
            <a:srgbClr val="FFFFFF">
              <a:alpha val="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700">
              <a:solidFill>
                <a:srgbClr val="FFFFFF"/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529DAC8-8D82-A64D-864B-A5A72A8A096F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3498000" y="1839600"/>
            <a:ext cx="2418000" cy="4297675"/>
          </a:xfrm>
        </p:spPr>
        <p:txBody>
          <a:bodyPr/>
          <a:lstStyle/>
          <a:p>
            <a:pPr lvl="0"/>
            <a:r>
              <a:rPr lang="en-GB" dirty="0"/>
              <a:t>Click to add text. ENTER &amp; TAB or USE INDENT TOOL to change styles.</a:t>
            </a:r>
            <a:br>
              <a:rPr lang="en-GB" dirty="0"/>
            </a:br>
            <a:r>
              <a:rPr lang="en-GB" dirty="0"/>
              <a:t>SHIFT+TAB or USE INDENT TOOL to go back in levels.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3CAC84-4261-E4FA-B805-4CB5CA0FAFD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0000" y="1279218"/>
            <a:ext cx="10752000" cy="347020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buFont typeface="Arial" panose="020B0604020202020204" pitchFamily="34" charset="0"/>
              <a:buNone/>
              <a:defRPr sz="1800" b="1" cap="all" spc="200" baseline="0">
                <a:solidFill>
                  <a:schemeClr val="accent2"/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buNone/>
              <a:defRPr sz="1800" b="1" cap="all">
                <a:solidFill>
                  <a:schemeClr val="accent2"/>
                </a:solidFill>
                <a:latin typeface="+mj-lt"/>
              </a:defRPr>
            </a:lvl2pPr>
            <a:lvl3pPr marL="0" indent="0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buNone/>
              <a:defRPr sz="1800" b="1" cap="all">
                <a:solidFill>
                  <a:schemeClr val="accent2"/>
                </a:solidFill>
                <a:latin typeface="+mj-lt"/>
              </a:defRPr>
            </a:lvl3pPr>
            <a:lvl4pPr marL="0" indent="0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buNone/>
              <a:defRPr sz="1800" b="1" cap="all">
                <a:solidFill>
                  <a:schemeClr val="accent2"/>
                </a:solidFill>
                <a:latin typeface="+mj-lt"/>
              </a:defRPr>
            </a:lvl4pPr>
            <a:lvl5pPr marL="0" indent="0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buFont typeface="Arial" panose="020B0604020202020204" pitchFamily="34" charset="0"/>
              <a:buNone/>
              <a:defRPr sz="1800" b="1" cap="all">
                <a:solidFill>
                  <a:schemeClr val="accent2"/>
                </a:solidFill>
                <a:latin typeface="+mj-lt"/>
              </a:defRPr>
            </a:lvl5pPr>
            <a:lvl6pPr marL="0" indent="0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buFont typeface="Arial" panose="020B0604020202020204" pitchFamily="34" charset="0"/>
              <a:buNone/>
              <a:defRPr sz="1800" b="1" cap="all">
                <a:solidFill>
                  <a:schemeClr val="accent2"/>
                </a:solidFill>
                <a:latin typeface="+mj-lt"/>
              </a:defRPr>
            </a:lvl6pPr>
            <a:lvl7pPr marL="0" indent="0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buFont typeface="Arial" panose="020B0604020202020204" pitchFamily="34" charset="0"/>
              <a:buNone/>
              <a:defRPr sz="1800" b="1" cap="all">
                <a:solidFill>
                  <a:schemeClr val="accent2"/>
                </a:solidFill>
                <a:latin typeface="+mj-lt"/>
              </a:defRPr>
            </a:lvl7pPr>
            <a:lvl8pPr marL="0" indent="0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buFont typeface="Arial" panose="020B0604020202020204" pitchFamily="34" charset="0"/>
              <a:buNone/>
              <a:defRPr sz="1800" b="1" cap="all">
                <a:solidFill>
                  <a:schemeClr val="accent2"/>
                </a:solidFill>
                <a:latin typeface="+mj-lt"/>
              </a:defRPr>
            </a:lvl8pPr>
            <a:lvl9pPr marL="0" indent="0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buFont typeface="Arial" panose="020B0604020202020204" pitchFamily="34" charset="0"/>
              <a:buNone/>
              <a:defRPr sz="1800" b="1" cap="all">
                <a:solidFill>
                  <a:schemeClr val="accent2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17F96C7-6BF0-A4AA-E8A9-B7E0D8B90D31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6275999" y="1839600"/>
            <a:ext cx="2418000" cy="4297675"/>
          </a:xfrm>
        </p:spPr>
        <p:txBody>
          <a:bodyPr/>
          <a:lstStyle/>
          <a:p>
            <a:pPr lvl="0"/>
            <a:r>
              <a:rPr lang="en-GB" dirty="0"/>
              <a:t>Click to add text. ENTER &amp; TAB or USE INDENT TOOL to change styles.</a:t>
            </a:r>
            <a:br>
              <a:rPr lang="en-GB" dirty="0"/>
            </a:br>
            <a:r>
              <a:rPr lang="en-GB" dirty="0"/>
              <a:t>SHIFT+TAB or USE INDENT TOOL to go back in levels.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8B5911BE-8839-F336-D549-40F51B1053D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9053275" y="1839600"/>
            <a:ext cx="2418000" cy="4297675"/>
          </a:xfrm>
        </p:spPr>
        <p:txBody>
          <a:bodyPr/>
          <a:lstStyle/>
          <a:p>
            <a:pPr lvl="0"/>
            <a:r>
              <a:rPr lang="en-GB" dirty="0"/>
              <a:t>Click to add text. ENTER &amp; TAB or USE INDENT TOOL to change styles.</a:t>
            </a:r>
            <a:br>
              <a:rPr lang="en-GB" dirty="0"/>
            </a:br>
            <a:r>
              <a:rPr lang="en-GB" dirty="0"/>
              <a:t>SHIFT+TAB or USE INDENT TOOL to go back in levels.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33062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53" userDrawn="1">
          <p15:clr>
            <a:srgbClr val="8F8F8F"/>
          </p15:clr>
        </p15:guide>
        <p15:guide id="2" orient="horz" pos="1025" userDrawn="1">
          <p15:clr>
            <a:srgbClr val="8F8F8F"/>
          </p15:clr>
        </p15:guide>
        <p15:guide id="3" orient="horz" pos="1162" userDrawn="1">
          <p15:clr>
            <a:srgbClr val="FF96FF"/>
          </p15:clr>
        </p15:guide>
        <p15:guide id="4" orient="horz" pos="3866" userDrawn="1">
          <p15:clr>
            <a:srgbClr val="FF96FF"/>
          </p15:clr>
        </p15:guide>
        <p15:guide id="5" pos="453" userDrawn="1">
          <p15:clr>
            <a:srgbClr val="FF96FF"/>
          </p15:clr>
        </p15:guide>
        <p15:guide id="6" pos="810" userDrawn="1">
          <p15:clr>
            <a:srgbClr val="FF96FF"/>
          </p15:clr>
        </p15:guide>
        <p15:guide id="7" pos="1036" userDrawn="1">
          <p15:clr>
            <a:srgbClr val="FF96FF"/>
          </p15:clr>
        </p15:guide>
        <p15:guide id="8" pos="1393" userDrawn="1">
          <p15:clr>
            <a:srgbClr val="FF96FF"/>
          </p15:clr>
        </p15:guide>
        <p15:guide id="9" pos="1620" userDrawn="1">
          <p15:clr>
            <a:srgbClr val="FF96FF"/>
          </p15:clr>
        </p15:guide>
        <p15:guide id="10" pos="1976" userDrawn="1">
          <p15:clr>
            <a:srgbClr val="FF96FF"/>
          </p15:clr>
        </p15:guide>
        <p15:guide id="11" pos="2203" userDrawn="1">
          <p15:clr>
            <a:srgbClr val="FF96FF"/>
          </p15:clr>
        </p15:guide>
        <p15:guide id="12" pos="2560" userDrawn="1">
          <p15:clr>
            <a:srgbClr val="FF96FF"/>
          </p15:clr>
        </p15:guide>
        <p15:guide id="13" pos="2786" userDrawn="1">
          <p15:clr>
            <a:srgbClr val="FF96FF"/>
          </p15:clr>
        </p15:guide>
        <p15:guide id="14" pos="3143" userDrawn="1">
          <p15:clr>
            <a:srgbClr val="FF96FF"/>
          </p15:clr>
        </p15:guide>
        <p15:guide id="15" pos="3370" userDrawn="1">
          <p15:clr>
            <a:srgbClr val="FF96FF"/>
          </p15:clr>
        </p15:guide>
        <p15:guide id="16" pos="3726" userDrawn="1">
          <p15:clr>
            <a:srgbClr val="FF96FF"/>
          </p15:clr>
        </p15:guide>
        <p15:guide id="17" pos="3953" userDrawn="1">
          <p15:clr>
            <a:srgbClr val="FF96FF"/>
          </p15:clr>
        </p15:guide>
        <p15:guide id="18" pos="4309" userDrawn="1">
          <p15:clr>
            <a:srgbClr val="FF96FF"/>
          </p15:clr>
        </p15:guide>
        <p15:guide id="19" pos="4536" userDrawn="1">
          <p15:clr>
            <a:srgbClr val="FF96FF"/>
          </p15:clr>
        </p15:guide>
        <p15:guide id="20" pos="4893" userDrawn="1">
          <p15:clr>
            <a:srgbClr val="FF96FF"/>
          </p15:clr>
        </p15:guide>
        <p15:guide id="21" pos="5120" userDrawn="1">
          <p15:clr>
            <a:srgbClr val="FF96FF"/>
          </p15:clr>
        </p15:guide>
        <p15:guide id="22" pos="5476" userDrawn="1">
          <p15:clr>
            <a:srgbClr val="FF96FF"/>
          </p15:clr>
        </p15:guide>
        <p15:guide id="23" pos="5703" userDrawn="1">
          <p15:clr>
            <a:srgbClr val="FF96FF"/>
          </p15:clr>
        </p15:guide>
        <p15:guide id="24" pos="6059" userDrawn="1">
          <p15:clr>
            <a:srgbClr val="FF96FF"/>
          </p15:clr>
        </p15:guide>
        <p15:guide id="25" pos="6286" userDrawn="1">
          <p15:clr>
            <a:srgbClr val="FF96FF"/>
          </p15:clr>
        </p15:guide>
        <p15:guide id="26" pos="6643" userDrawn="1">
          <p15:clr>
            <a:srgbClr val="FF96FF"/>
          </p15:clr>
        </p15:guide>
        <p15:guide id="27" pos="6869" userDrawn="1">
          <p15:clr>
            <a:srgbClr val="FF96FF"/>
          </p15:clr>
        </p15:guide>
        <p15:guide id="28" pos="7226" userDrawn="1">
          <p15:clr>
            <a:srgbClr val="FF96FF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PORT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0A06397E-9D3D-F1AD-D58D-4D4D7BE0B9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F58B4-61FE-4B6E-9387-39B058629E66}" type="datetime4">
              <a:rPr lang="en-US" noProof="0" smtClean="0"/>
              <a:t>May 31, 2023</a:t>
            </a:fld>
            <a:endParaRPr lang="en-US" noProof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770F1D91-C162-A65B-51B6-A5487F8538C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DDEA8E7-5F55-4A60-8EF9-470692FC5635}" type="slidenum">
              <a:rPr lang="en-US" noProof="0" smtClean="0"/>
              <a:pPr/>
              <a:t>‹#›</a:t>
            </a:fld>
            <a:endParaRPr lang="en-US" noProof="0"/>
          </a:p>
        </p:txBody>
      </p:sp>
      <p:sp>
        <p:nvSpPr>
          <p:cNvPr id="13" name="Guides" hidden="1">
            <a:extLst>
              <a:ext uri="{FF2B5EF4-FFF2-40B4-BE49-F238E27FC236}">
                <a16:creationId xmlns:a16="http://schemas.microsoft.com/office/drawing/2014/main" id="{768174D0-A75B-3CA3-FFC4-1ED1D5AE0321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635000" cy="254000"/>
          </a:xfrm>
          <a:prstGeom prst="rect">
            <a:avLst/>
          </a:prstGeom>
          <a:solidFill>
            <a:srgbClr val="FFFFFF">
              <a:alpha val="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700">
              <a:solidFill>
                <a:srgbClr val="FFFFFF"/>
              </a:solidFill>
            </a:endParaRPr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6A4FA1D6-7ADD-AD22-37E9-D78AE1E297D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502800" y="720000"/>
            <a:ext cx="7970400" cy="5418000"/>
          </a:xfrm>
        </p:spPr>
        <p:txBody>
          <a:bodyPr/>
          <a:lstStyle/>
          <a:p>
            <a:pPr lvl="0"/>
            <a:r>
              <a:rPr lang="en-GB" dirty="0"/>
              <a:t>Click to add text. ENTER &amp; TAB or USE INDENT TOOL to change styles.</a:t>
            </a:r>
            <a:br>
              <a:rPr lang="en-GB" dirty="0"/>
            </a:br>
            <a:r>
              <a:rPr lang="en-GB" dirty="0"/>
              <a:t>SHIFT+TAB or USE INDENT TOOL to go back in levels.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843E914-DF48-3630-DBA8-2075914F73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138" y="720000"/>
            <a:ext cx="2415600" cy="2530800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9FEC81-69D3-F091-6AAB-584372D2CDCA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19138" y="3556000"/>
            <a:ext cx="2416175" cy="2581275"/>
          </a:xfrm>
        </p:spPr>
        <p:txBody>
          <a:bodyPr/>
          <a:lstStyle>
            <a:lvl1pPr>
              <a:defRPr sz="4000" cap="all" baseline="0">
                <a:solidFill>
                  <a:srgbClr val="9EC3E1"/>
                </a:solidFill>
              </a:defRPr>
            </a:lvl1pPr>
          </a:lstStyle>
          <a:p>
            <a:pPr lvl="0"/>
            <a:r>
              <a:rPr lang="en-US" dirty="0"/>
              <a:t>Callout or stat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461134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53" userDrawn="1">
          <p15:clr>
            <a:srgbClr val="8F8F8F"/>
          </p15:clr>
        </p15:guide>
        <p15:guide id="3" orient="horz" pos="2251" userDrawn="1">
          <p15:clr>
            <a:srgbClr val="FF96FF"/>
          </p15:clr>
        </p15:guide>
        <p15:guide id="4" orient="horz" pos="3866" userDrawn="1">
          <p15:clr>
            <a:srgbClr val="FF96FF"/>
          </p15:clr>
        </p15:guide>
        <p15:guide id="5" pos="453" userDrawn="1">
          <p15:clr>
            <a:srgbClr val="FF96FF"/>
          </p15:clr>
        </p15:guide>
        <p15:guide id="6" pos="810" userDrawn="1">
          <p15:clr>
            <a:srgbClr val="FF96FF"/>
          </p15:clr>
        </p15:guide>
        <p15:guide id="7" pos="1036" userDrawn="1">
          <p15:clr>
            <a:srgbClr val="FF96FF"/>
          </p15:clr>
        </p15:guide>
        <p15:guide id="8" pos="1393" userDrawn="1">
          <p15:clr>
            <a:srgbClr val="FF96FF"/>
          </p15:clr>
        </p15:guide>
        <p15:guide id="9" pos="1620" userDrawn="1">
          <p15:clr>
            <a:srgbClr val="FF96FF"/>
          </p15:clr>
        </p15:guide>
        <p15:guide id="10" pos="1976" userDrawn="1">
          <p15:clr>
            <a:srgbClr val="FF96FF"/>
          </p15:clr>
        </p15:guide>
        <p15:guide id="11" pos="2203" userDrawn="1">
          <p15:clr>
            <a:srgbClr val="FF96FF"/>
          </p15:clr>
        </p15:guide>
        <p15:guide id="12" pos="2560" userDrawn="1">
          <p15:clr>
            <a:srgbClr val="FF96FF"/>
          </p15:clr>
        </p15:guide>
        <p15:guide id="13" pos="2786" userDrawn="1">
          <p15:clr>
            <a:srgbClr val="FF96FF"/>
          </p15:clr>
        </p15:guide>
        <p15:guide id="14" pos="3143" userDrawn="1">
          <p15:clr>
            <a:srgbClr val="FF96FF"/>
          </p15:clr>
        </p15:guide>
        <p15:guide id="15" pos="3370" userDrawn="1">
          <p15:clr>
            <a:srgbClr val="FF96FF"/>
          </p15:clr>
        </p15:guide>
        <p15:guide id="16" pos="3726" userDrawn="1">
          <p15:clr>
            <a:srgbClr val="FF96FF"/>
          </p15:clr>
        </p15:guide>
        <p15:guide id="17" pos="3953" userDrawn="1">
          <p15:clr>
            <a:srgbClr val="FF96FF"/>
          </p15:clr>
        </p15:guide>
        <p15:guide id="18" pos="4309" userDrawn="1">
          <p15:clr>
            <a:srgbClr val="FF96FF"/>
          </p15:clr>
        </p15:guide>
        <p15:guide id="19" pos="4536" userDrawn="1">
          <p15:clr>
            <a:srgbClr val="FF96FF"/>
          </p15:clr>
        </p15:guide>
        <p15:guide id="20" pos="4893" userDrawn="1">
          <p15:clr>
            <a:srgbClr val="FF96FF"/>
          </p15:clr>
        </p15:guide>
        <p15:guide id="21" pos="5120" userDrawn="1">
          <p15:clr>
            <a:srgbClr val="FF96FF"/>
          </p15:clr>
        </p15:guide>
        <p15:guide id="22" pos="5476" userDrawn="1">
          <p15:clr>
            <a:srgbClr val="FF96FF"/>
          </p15:clr>
        </p15:guide>
        <p15:guide id="23" pos="5703" userDrawn="1">
          <p15:clr>
            <a:srgbClr val="FF96FF"/>
          </p15:clr>
        </p15:guide>
        <p15:guide id="24" pos="6059" userDrawn="1">
          <p15:clr>
            <a:srgbClr val="FF96FF"/>
          </p15:clr>
        </p15:guide>
        <p15:guide id="25" pos="6286" userDrawn="1">
          <p15:clr>
            <a:srgbClr val="FF96FF"/>
          </p15:clr>
        </p15:guide>
        <p15:guide id="26" pos="6643" userDrawn="1">
          <p15:clr>
            <a:srgbClr val="FF96FF"/>
          </p15:clr>
        </p15:guide>
        <p15:guide id="27" pos="6869" userDrawn="1">
          <p15:clr>
            <a:srgbClr val="FF96FF"/>
          </p15:clr>
        </p15:guide>
        <p15:guide id="28" pos="7226" userDrawn="1">
          <p15:clr>
            <a:srgbClr val="FF96FF"/>
          </p15:clr>
        </p15:guide>
        <p15:guide id="29" orient="horz" pos="2047" userDrawn="1">
          <p15:clr>
            <a:srgbClr val="FF96FF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idebar,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9BFE9E1-1C16-564A-C1BC-E967D9D8E31E}"/>
              </a:ext>
            </a:extLst>
          </p:cNvPr>
          <p:cNvSpPr/>
          <p:nvPr userDrawn="1"/>
        </p:nvSpPr>
        <p:spPr>
          <a:xfrm>
            <a:off x="8401200" y="0"/>
            <a:ext cx="3790800" cy="6858000"/>
          </a:xfrm>
          <a:prstGeom prst="rect">
            <a:avLst/>
          </a:prstGeom>
          <a:solidFill>
            <a:srgbClr val="EAEAEA">
              <a:alpha val="7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0A06397E-9D3D-F1AD-D58D-4D4D7BE0B9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F58B4-61FE-4B6E-9387-39B058629E66}" type="datetime4">
              <a:rPr lang="en-US" noProof="0" smtClean="0"/>
              <a:t>May 31, 2023</a:t>
            </a:fld>
            <a:endParaRPr lang="en-US" noProof="0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770F1D91-C162-A65B-51B6-A5487F8538C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DDEA8E7-5F55-4A60-8EF9-470692FC5635}" type="slidenum">
              <a:rPr lang="en-US" noProof="0" smtClean="0"/>
              <a:pPr/>
              <a:t>‹#›</a:t>
            </a:fld>
            <a:endParaRPr lang="en-US" noProof="0"/>
          </a:p>
        </p:txBody>
      </p:sp>
      <p:sp>
        <p:nvSpPr>
          <p:cNvPr id="13" name="Guides" hidden="1">
            <a:extLst>
              <a:ext uri="{FF2B5EF4-FFF2-40B4-BE49-F238E27FC236}">
                <a16:creationId xmlns:a16="http://schemas.microsoft.com/office/drawing/2014/main" id="{768174D0-A75B-3CA3-FFC4-1ED1D5AE0321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635000" cy="254000"/>
          </a:xfrm>
          <a:prstGeom prst="rect">
            <a:avLst/>
          </a:prstGeom>
          <a:solidFill>
            <a:srgbClr val="FFFFFF">
              <a:alpha val="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700">
              <a:solidFill>
                <a:srgbClr val="FFFFFF"/>
              </a:solidFill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F4A814F-0C98-DB9E-FF43-763E7CC5813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20000" y="1279218"/>
            <a:ext cx="7048800" cy="347020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buFont typeface="Arial" panose="020B0604020202020204" pitchFamily="34" charset="0"/>
              <a:buNone/>
              <a:defRPr sz="1800" b="1" cap="all" spc="200" baseline="0">
                <a:solidFill>
                  <a:schemeClr val="accent2"/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buNone/>
              <a:defRPr sz="1800" b="1" cap="all">
                <a:solidFill>
                  <a:schemeClr val="accent2"/>
                </a:solidFill>
                <a:latin typeface="+mj-lt"/>
              </a:defRPr>
            </a:lvl2pPr>
            <a:lvl3pPr marL="0" indent="0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buNone/>
              <a:defRPr sz="1800" b="1" cap="all">
                <a:solidFill>
                  <a:schemeClr val="accent2"/>
                </a:solidFill>
                <a:latin typeface="+mj-lt"/>
              </a:defRPr>
            </a:lvl3pPr>
            <a:lvl4pPr marL="0" indent="0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buNone/>
              <a:defRPr sz="1800" b="1" cap="all">
                <a:solidFill>
                  <a:schemeClr val="accent2"/>
                </a:solidFill>
                <a:latin typeface="+mj-lt"/>
              </a:defRPr>
            </a:lvl4pPr>
            <a:lvl5pPr marL="0" indent="0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buFont typeface="Arial" panose="020B0604020202020204" pitchFamily="34" charset="0"/>
              <a:buNone/>
              <a:defRPr sz="1800" b="1" cap="all">
                <a:solidFill>
                  <a:schemeClr val="accent2"/>
                </a:solidFill>
                <a:latin typeface="+mj-lt"/>
              </a:defRPr>
            </a:lvl5pPr>
            <a:lvl6pPr marL="0" indent="0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buFont typeface="Arial" panose="020B0604020202020204" pitchFamily="34" charset="0"/>
              <a:buNone/>
              <a:defRPr sz="1800" b="1" cap="all">
                <a:solidFill>
                  <a:schemeClr val="accent2"/>
                </a:solidFill>
                <a:latin typeface="+mj-lt"/>
              </a:defRPr>
            </a:lvl6pPr>
            <a:lvl7pPr marL="0" indent="0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buFont typeface="Arial" panose="020B0604020202020204" pitchFamily="34" charset="0"/>
              <a:buNone/>
              <a:defRPr sz="1800" b="1" cap="all">
                <a:solidFill>
                  <a:schemeClr val="accent2"/>
                </a:solidFill>
                <a:latin typeface="+mj-lt"/>
              </a:defRPr>
            </a:lvl7pPr>
            <a:lvl8pPr marL="0" indent="0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buFont typeface="Arial" panose="020B0604020202020204" pitchFamily="34" charset="0"/>
              <a:buNone/>
              <a:defRPr sz="1800" b="1" cap="all">
                <a:solidFill>
                  <a:schemeClr val="accent2"/>
                </a:solidFill>
                <a:latin typeface="+mj-lt"/>
              </a:defRPr>
            </a:lvl8pPr>
            <a:lvl9pPr marL="0" indent="0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buFont typeface="Arial" panose="020B0604020202020204" pitchFamily="34" charset="0"/>
              <a:buNone/>
              <a:defRPr sz="1800" b="1" cap="all">
                <a:solidFill>
                  <a:schemeClr val="accent2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6A4FA1D6-7ADD-AD22-37E9-D78AE1E297D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720000" y="1839600"/>
            <a:ext cx="7048800" cy="4298400"/>
          </a:xfrm>
        </p:spPr>
        <p:txBody>
          <a:bodyPr/>
          <a:lstStyle/>
          <a:p>
            <a:pPr lvl="0"/>
            <a:r>
              <a:rPr lang="en-GB" dirty="0"/>
              <a:t>Click to add text. ENTER &amp; TAB or USE INDENT TOOL to change styles.</a:t>
            </a:r>
            <a:br>
              <a:rPr lang="en-GB" dirty="0"/>
            </a:br>
            <a:r>
              <a:rPr lang="en-GB" dirty="0"/>
              <a:t>SHIFT+TAB or USE INDENT TOOL to go back in levels.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843E914-DF48-3630-DBA8-2075914F73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138" y="720000"/>
            <a:ext cx="7048800" cy="561600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4" name="Content Placeholder 13">
            <a:extLst>
              <a:ext uri="{FF2B5EF4-FFF2-40B4-BE49-F238E27FC236}">
                <a16:creationId xmlns:a16="http://schemas.microsoft.com/office/drawing/2014/main" id="{CD4EAAFD-8308-55F9-E30C-5C801082C1B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787261" y="720000"/>
            <a:ext cx="2680837" cy="5418000"/>
          </a:xfrm>
        </p:spPr>
        <p:txBody>
          <a:bodyPr/>
          <a:lstStyle/>
          <a:p>
            <a:pPr lvl="0"/>
            <a:r>
              <a:rPr lang="en-GB" dirty="0"/>
              <a:t>Click to add text. ENTER &amp; TAB or USE INDENT TOOL to change styles.</a:t>
            </a:r>
            <a:br>
              <a:rPr lang="en-GB" dirty="0"/>
            </a:br>
            <a:r>
              <a:rPr lang="en-GB" dirty="0"/>
              <a:t>SHIFT+TAB or USE INDENT TOOL to go back in levels.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Footers" descr="{&quot;templafy&quot;:{&quot;id&quot;:&quot;f6daa306-ad96-40f4-82cd-fef5cf89adf4&quot;}}">
            <a:extLst>
              <a:ext uri="{FF2B5EF4-FFF2-40B4-BE49-F238E27FC236}">
                <a16:creationId xmlns:a16="http://schemas.microsoft.com/office/drawing/2014/main" id="{1730DDFB-184E-CE5B-13B1-2A6F3A06ACE8}"/>
              </a:ext>
            </a:extLst>
          </p:cNvPr>
          <p:cNvSpPr/>
          <p:nvPr userDrawn="1"/>
        </p:nvSpPr>
        <p:spPr>
          <a:xfrm>
            <a:off x="9055102" y="6439469"/>
            <a:ext cx="2412997" cy="18000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/>
          <a:p>
            <a:pPr lvl="0" algn="r"/>
            <a:r>
              <a:rPr lang="en-GB" sz="800" noProof="0" dirty="0">
                <a:solidFill>
                  <a:schemeClr val="accent1"/>
                </a:solidFill>
              </a:rPr>
              <a:t>Penn Medicine</a:t>
            </a:r>
          </a:p>
        </p:txBody>
      </p:sp>
    </p:spTree>
    <p:extLst>
      <p:ext uri="{BB962C8B-B14F-4D97-AF65-F5344CB8AC3E}">
        <p14:creationId xmlns:p14="http://schemas.microsoft.com/office/powerpoint/2010/main" val="1564629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53">
          <p15:clr>
            <a:srgbClr val="8F8F8F"/>
          </p15:clr>
        </p15:guide>
        <p15:guide id="4" orient="horz" pos="3866">
          <p15:clr>
            <a:srgbClr val="FF96FF"/>
          </p15:clr>
        </p15:guide>
        <p15:guide id="5" pos="453">
          <p15:clr>
            <a:srgbClr val="FF96FF"/>
          </p15:clr>
        </p15:guide>
        <p15:guide id="6" pos="810">
          <p15:clr>
            <a:srgbClr val="FF96FF"/>
          </p15:clr>
        </p15:guide>
        <p15:guide id="7" pos="1036">
          <p15:clr>
            <a:srgbClr val="FF96FF"/>
          </p15:clr>
        </p15:guide>
        <p15:guide id="8" pos="1393">
          <p15:clr>
            <a:srgbClr val="FF96FF"/>
          </p15:clr>
        </p15:guide>
        <p15:guide id="9" pos="1620">
          <p15:clr>
            <a:srgbClr val="FF96FF"/>
          </p15:clr>
        </p15:guide>
        <p15:guide id="10" pos="1976">
          <p15:clr>
            <a:srgbClr val="FF96FF"/>
          </p15:clr>
        </p15:guide>
        <p15:guide id="11" pos="2203">
          <p15:clr>
            <a:srgbClr val="FF96FF"/>
          </p15:clr>
        </p15:guide>
        <p15:guide id="12" pos="2560">
          <p15:clr>
            <a:srgbClr val="FF96FF"/>
          </p15:clr>
        </p15:guide>
        <p15:guide id="13" pos="2786">
          <p15:clr>
            <a:srgbClr val="FF96FF"/>
          </p15:clr>
        </p15:guide>
        <p15:guide id="14" pos="3143">
          <p15:clr>
            <a:srgbClr val="FF96FF"/>
          </p15:clr>
        </p15:guide>
        <p15:guide id="15" pos="3370">
          <p15:clr>
            <a:srgbClr val="FF96FF"/>
          </p15:clr>
        </p15:guide>
        <p15:guide id="16" pos="3726">
          <p15:clr>
            <a:srgbClr val="FF96FF"/>
          </p15:clr>
        </p15:guide>
        <p15:guide id="17" pos="3953">
          <p15:clr>
            <a:srgbClr val="FF96FF"/>
          </p15:clr>
        </p15:guide>
        <p15:guide id="18" pos="4309">
          <p15:clr>
            <a:srgbClr val="FF96FF"/>
          </p15:clr>
        </p15:guide>
        <p15:guide id="19" pos="4536">
          <p15:clr>
            <a:srgbClr val="FF96FF"/>
          </p15:clr>
        </p15:guide>
        <p15:guide id="20" pos="4893">
          <p15:clr>
            <a:srgbClr val="FF96FF"/>
          </p15:clr>
        </p15:guide>
        <p15:guide id="21" pos="5120">
          <p15:clr>
            <a:srgbClr val="FF96FF"/>
          </p15:clr>
        </p15:guide>
        <p15:guide id="22" pos="5476">
          <p15:clr>
            <a:srgbClr val="FF96FF"/>
          </p15:clr>
        </p15:guide>
        <p15:guide id="23" pos="5703">
          <p15:clr>
            <a:srgbClr val="FF96FF"/>
          </p15:clr>
        </p15:guide>
        <p15:guide id="24" pos="6059">
          <p15:clr>
            <a:srgbClr val="FF96FF"/>
          </p15:clr>
        </p15:guide>
        <p15:guide id="25" pos="6286">
          <p15:clr>
            <a:srgbClr val="FF96FF"/>
          </p15:clr>
        </p15:guide>
        <p15:guide id="26" pos="6643">
          <p15:clr>
            <a:srgbClr val="FF96FF"/>
          </p15:clr>
        </p15:guide>
        <p15:guide id="27" pos="6869">
          <p15:clr>
            <a:srgbClr val="FF96FF"/>
          </p15:clr>
        </p15:guide>
        <p15:guide id="28" pos="7226">
          <p15:clr>
            <a:srgbClr val="FF96FF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ebar,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9BFE9E1-1C16-564A-C1BC-E967D9D8E31E}"/>
              </a:ext>
            </a:extLst>
          </p:cNvPr>
          <p:cNvSpPr/>
          <p:nvPr userDrawn="1"/>
        </p:nvSpPr>
        <p:spPr>
          <a:xfrm>
            <a:off x="0" y="0"/>
            <a:ext cx="3790800" cy="6858000"/>
          </a:xfrm>
          <a:prstGeom prst="rect">
            <a:avLst/>
          </a:prstGeom>
          <a:solidFill>
            <a:srgbClr val="EAEAEA">
              <a:alpha val="7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0A06397E-9D3D-F1AD-D58D-4D4D7BE0B9F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138" y="6439469"/>
            <a:ext cx="2024062" cy="180000"/>
          </a:xfrm>
        </p:spPr>
        <p:txBody>
          <a:bodyPr/>
          <a:lstStyle/>
          <a:p>
            <a:fld id="{AEBF58B4-61FE-4B6E-9387-39B058629E66}" type="datetime4">
              <a:rPr lang="en-US" noProof="0" smtClean="0"/>
              <a:t>May 31, 2023</a:t>
            </a:fld>
            <a:endParaRPr lang="en-US" noProof="0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770F1D91-C162-A65B-51B6-A5487F8538C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DDEA8E7-5F55-4A60-8EF9-470692FC5635}" type="slidenum">
              <a:rPr lang="en-US" noProof="0" smtClean="0"/>
              <a:pPr/>
              <a:t>‹#›</a:t>
            </a:fld>
            <a:endParaRPr lang="en-US" noProof="0"/>
          </a:p>
        </p:txBody>
      </p:sp>
      <p:sp>
        <p:nvSpPr>
          <p:cNvPr id="13" name="Guides" hidden="1">
            <a:extLst>
              <a:ext uri="{FF2B5EF4-FFF2-40B4-BE49-F238E27FC236}">
                <a16:creationId xmlns:a16="http://schemas.microsoft.com/office/drawing/2014/main" id="{768174D0-A75B-3CA3-FFC4-1ED1D5AE0321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635000" cy="254000"/>
          </a:xfrm>
          <a:prstGeom prst="rect">
            <a:avLst/>
          </a:prstGeom>
          <a:solidFill>
            <a:srgbClr val="FFFFFF">
              <a:alpha val="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700">
              <a:solidFill>
                <a:srgbClr val="FFFFFF"/>
              </a:solidFill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F4A814F-0C98-DB9E-FF43-763E7CC5813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424400" y="1279218"/>
            <a:ext cx="7048800" cy="347020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buFont typeface="Arial" panose="020B0604020202020204" pitchFamily="34" charset="0"/>
              <a:buNone/>
              <a:defRPr sz="1800" b="1" cap="all" spc="200" baseline="0">
                <a:solidFill>
                  <a:schemeClr val="accent2"/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buNone/>
              <a:defRPr sz="1800" b="1" cap="all">
                <a:solidFill>
                  <a:schemeClr val="accent2"/>
                </a:solidFill>
                <a:latin typeface="+mj-lt"/>
              </a:defRPr>
            </a:lvl2pPr>
            <a:lvl3pPr marL="0" indent="0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buNone/>
              <a:defRPr sz="1800" b="1" cap="all">
                <a:solidFill>
                  <a:schemeClr val="accent2"/>
                </a:solidFill>
                <a:latin typeface="+mj-lt"/>
              </a:defRPr>
            </a:lvl3pPr>
            <a:lvl4pPr marL="0" indent="0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buNone/>
              <a:defRPr sz="1800" b="1" cap="all">
                <a:solidFill>
                  <a:schemeClr val="accent2"/>
                </a:solidFill>
                <a:latin typeface="+mj-lt"/>
              </a:defRPr>
            </a:lvl4pPr>
            <a:lvl5pPr marL="0" indent="0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buFont typeface="Arial" panose="020B0604020202020204" pitchFamily="34" charset="0"/>
              <a:buNone/>
              <a:defRPr sz="1800" b="1" cap="all">
                <a:solidFill>
                  <a:schemeClr val="accent2"/>
                </a:solidFill>
                <a:latin typeface="+mj-lt"/>
              </a:defRPr>
            </a:lvl5pPr>
            <a:lvl6pPr marL="0" indent="0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buFont typeface="Arial" panose="020B0604020202020204" pitchFamily="34" charset="0"/>
              <a:buNone/>
              <a:defRPr sz="1800" b="1" cap="all">
                <a:solidFill>
                  <a:schemeClr val="accent2"/>
                </a:solidFill>
                <a:latin typeface="+mj-lt"/>
              </a:defRPr>
            </a:lvl6pPr>
            <a:lvl7pPr marL="0" indent="0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buFont typeface="Arial" panose="020B0604020202020204" pitchFamily="34" charset="0"/>
              <a:buNone/>
              <a:defRPr sz="1800" b="1" cap="all">
                <a:solidFill>
                  <a:schemeClr val="accent2"/>
                </a:solidFill>
                <a:latin typeface="+mj-lt"/>
              </a:defRPr>
            </a:lvl7pPr>
            <a:lvl8pPr marL="0" indent="0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buFont typeface="Arial" panose="020B0604020202020204" pitchFamily="34" charset="0"/>
              <a:buNone/>
              <a:defRPr sz="1800" b="1" cap="all">
                <a:solidFill>
                  <a:schemeClr val="accent2"/>
                </a:solidFill>
                <a:latin typeface="+mj-lt"/>
              </a:defRPr>
            </a:lvl8pPr>
            <a:lvl9pPr marL="0" indent="0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buFont typeface="Arial" panose="020B0604020202020204" pitchFamily="34" charset="0"/>
              <a:buNone/>
              <a:defRPr sz="1800" b="1" cap="all">
                <a:solidFill>
                  <a:schemeClr val="accent2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6A4FA1D6-7ADD-AD22-37E9-D78AE1E297D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424400" y="1839600"/>
            <a:ext cx="7048800" cy="4298400"/>
          </a:xfrm>
        </p:spPr>
        <p:txBody>
          <a:bodyPr/>
          <a:lstStyle/>
          <a:p>
            <a:pPr lvl="0"/>
            <a:r>
              <a:rPr lang="en-GB" dirty="0"/>
              <a:t>Click to add text. ENTER &amp; TAB or USE INDENT TOOL to change styles.</a:t>
            </a:r>
            <a:br>
              <a:rPr lang="en-GB" dirty="0"/>
            </a:br>
            <a:r>
              <a:rPr lang="en-GB" dirty="0"/>
              <a:t>SHIFT+TAB or USE INDENT TOOL to go back in levels.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843E914-DF48-3630-DBA8-2075914F73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4400" y="720000"/>
            <a:ext cx="7048800" cy="561600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4" name="Content Placeholder 13">
            <a:extLst>
              <a:ext uri="{FF2B5EF4-FFF2-40B4-BE49-F238E27FC236}">
                <a16:creationId xmlns:a16="http://schemas.microsoft.com/office/drawing/2014/main" id="{CD4EAAFD-8308-55F9-E30C-5C801082C1B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20000" y="720000"/>
            <a:ext cx="2419200" cy="5418000"/>
          </a:xfrm>
        </p:spPr>
        <p:txBody>
          <a:bodyPr/>
          <a:lstStyle/>
          <a:p>
            <a:pPr lvl="0"/>
            <a:r>
              <a:rPr lang="en-GB" dirty="0"/>
              <a:t>Click to add text. ENTER &amp; TAB or USE INDENT TOOL to change styles.</a:t>
            </a:r>
            <a:br>
              <a:rPr lang="en-GB" dirty="0"/>
            </a:br>
            <a:r>
              <a:rPr lang="en-GB" dirty="0"/>
              <a:t>SHIFT+TAB or USE INDENT TOOL to go back in levels.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15106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53">
          <p15:clr>
            <a:srgbClr val="8F8F8F"/>
          </p15:clr>
        </p15:guide>
        <p15:guide id="4" orient="horz" pos="3866">
          <p15:clr>
            <a:srgbClr val="FF96FF"/>
          </p15:clr>
        </p15:guide>
        <p15:guide id="5" pos="453">
          <p15:clr>
            <a:srgbClr val="FF96FF"/>
          </p15:clr>
        </p15:guide>
        <p15:guide id="6" pos="810">
          <p15:clr>
            <a:srgbClr val="FF96FF"/>
          </p15:clr>
        </p15:guide>
        <p15:guide id="7" pos="1036">
          <p15:clr>
            <a:srgbClr val="FF96FF"/>
          </p15:clr>
        </p15:guide>
        <p15:guide id="8" pos="1393">
          <p15:clr>
            <a:srgbClr val="FF96FF"/>
          </p15:clr>
        </p15:guide>
        <p15:guide id="9" pos="1620">
          <p15:clr>
            <a:srgbClr val="FF96FF"/>
          </p15:clr>
        </p15:guide>
        <p15:guide id="10" pos="1976">
          <p15:clr>
            <a:srgbClr val="FF96FF"/>
          </p15:clr>
        </p15:guide>
        <p15:guide id="11" pos="2203">
          <p15:clr>
            <a:srgbClr val="FF96FF"/>
          </p15:clr>
        </p15:guide>
        <p15:guide id="12" pos="2560">
          <p15:clr>
            <a:srgbClr val="FF96FF"/>
          </p15:clr>
        </p15:guide>
        <p15:guide id="13" pos="2786">
          <p15:clr>
            <a:srgbClr val="FF96FF"/>
          </p15:clr>
        </p15:guide>
        <p15:guide id="14" pos="3143">
          <p15:clr>
            <a:srgbClr val="FF96FF"/>
          </p15:clr>
        </p15:guide>
        <p15:guide id="15" pos="3370">
          <p15:clr>
            <a:srgbClr val="FF96FF"/>
          </p15:clr>
        </p15:guide>
        <p15:guide id="16" pos="3726">
          <p15:clr>
            <a:srgbClr val="FF96FF"/>
          </p15:clr>
        </p15:guide>
        <p15:guide id="17" pos="3953">
          <p15:clr>
            <a:srgbClr val="FF96FF"/>
          </p15:clr>
        </p15:guide>
        <p15:guide id="18" pos="4309">
          <p15:clr>
            <a:srgbClr val="FF96FF"/>
          </p15:clr>
        </p15:guide>
        <p15:guide id="19" pos="4536">
          <p15:clr>
            <a:srgbClr val="FF96FF"/>
          </p15:clr>
        </p15:guide>
        <p15:guide id="20" pos="4893">
          <p15:clr>
            <a:srgbClr val="FF96FF"/>
          </p15:clr>
        </p15:guide>
        <p15:guide id="21" pos="5120">
          <p15:clr>
            <a:srgbClr val="FF96FF"/>
          </p15:clr>
        </p15:guide>
        <p15:guide id="22" pos="5476">
          <p15:clr>
            <a:srgbClr val="FF96FF"/>
          </p15:clr>
        </p15:guide>
        <p15:guide id="23" pos="5703">
          <p15:clr>
            <a:srgbClr val="FF96FF"/>
          </p15:clr>
        </p15:guide>
        <p15:guide id="24" pos="6059">
          <p15:clr>
            <a:srgbClr val="FF96FF"/>
          </p15:clr>
        </p15:guide>
        <p15:guide id="25" pos="6286">
          <p15:clr>
            <a:srgbClr val="FF96FF"/>
          </p15:clr>
        </p15:guide>
        <p15:guide id="26" pos="6643">
          <p15:clr>
            <a:srgbClr val="FF96FF"/>
          </p15:clr>
        </p15:guide>
        <p15:guide id="27" pos="6869">
          <p15:clr>
            <a:srgbClr val="FF96FF"/>
          </p15:clr>
        </p15:guide>
        <p15:guide id="28" pos="7226">
          <p15:clr>
            <a:srgbClr val="FF96FF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Left - Photo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9614FC3F-8ED6-0751-6C51-3B2BEC1277D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200900" y="0"/>
            <a:ext cx="4991100" cy="6858000"/>
          </a:xfrm>
          <a:solidFill>
            <a:schemeClr val="accent6"/>
          </a:solidFill>
        </p:spPr>
        <p:txBody>
          <a:bodyPr tIns="648000" anchor="ctr" anchorCtr="0"/>
          <a:lstStyle>
            <a:lvl1pPr algn="ctr">
              <a:defRPr/>
            </a:lvl1pPr>
          </a:lstStyle>
          <a:p>
            <a:endParaRPr lang="en-GB"/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0A06397E-9D3D-F1AD-D58D-4D4D7BE0B9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F58B4-61FE-4B6E-9387-39B058629E66}" type="datetime4">
              <a:rPr lang="en-US" noProof="0" smtClean="0"/>
              <a:t>May 31, 2023</a:t>
            </a:fld>
            <a:endParaRPr lang="en-US" noProof="0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770F1D91-C162-A65B-51B6-A5487F8538C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DDEA8E7-5F55-4A60-8EF9-470692FC5635}" type="slidenum">
              <a:rPr lang="en-US" noProof="0" smtClean="0"/>
              <a:pPr/>
              <a:t>‹#›</a:t>
            </a:fld>
            <a:endParaRPr lang="en-US" noProof="0"/>
          </a:p>
        </p:txBody>
      </p:sp>
      <p:sp>
        <p:nvSpPr>
          <p:cNvPr id="13" name="Guides" hidden="1">
            <a:extLst>
              <a:ext uri="{FF2B5EF4-FFF2-40B4-BE49-F238E27FC236}">
                <a16:creationId xmlns:a16="http://schemas.microsoft.com/office/drawing/2014/main" id="{768174D0-A75B-3CA3-FFC4-1ED1D5AE0321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635000" cy="254000"/>
          </a:xfrm>
          <a:prstGeom prst="rect">
            <a:avLst/>
          </a:prstGeom>
          <a:solidFill>
            <a:srgbClr val="FFFFFF">
              <a:alpha val="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700">
              <a:solidFill>
                <a:srgbClr val="FFFFFF"/>
              </a:solidFill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F4A814F-0C98-DB9E-FF43-763E7CC5813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20000" y="1279218"/>
            <a:ext cx="6122000" cy="347020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buFont typeface="Arial" panose="020B0604020202020204" pitchFamily="34" charset="0"/>
              <a:buNone/>
              <a:defRPr sz="1800" b="1" cap="all" spc="200" baseline="0">
                <a:solidFill>
                  <a:schemeClr val="accent2"/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buNone/>
              <a:defRPr sz="1800" b="1" cap="all">
                <a:solidFill>
                  <a:schemeClr val="accent2"/>
                </a:solidFill>
                <a:latin typeface="+mj-lt"/>
              </a:defRPr>
            </a:lvl2pPr>
            <a:lvl3pPr marL="0" indent="0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buNone/>
              <a:defRPr sz="1800" b="1" cap="all">
                <a:solidFill>
                  <a:schemeClr val="accent2"/>
                </a:solidFill>
                <a:latin typeface="+mj-lt"/>
              </a:defRPr>
            </a:lvl3pPr>
            <a:lvl4pPr marL="0" indent="0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buNone/>
              <a:defRPr sz="1800" b="1" cap="all">
                <a:solidFill>
                  <a:schemeClr val="accent2"/>
                </a:solidFill>
                <a:latin typeface="+mj-lt"/>
              </a:defRPr>
            </a:lvl4pPr>
            <a:lvl5pPr marL="0" indent="0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buFont typeface="Arial" panose="020B0604020202020204" pitchFamily="34" charset="0"/>
              <a:buNone/>
              <a:defRPr sz="1800" b="1" cap="all">
                <a:solidFill>
                  <a:schemeClr val="accent2"/>
                </a:solidFill>
                <a:latin typeface="+mj-lt"/>
              </a:defRPr>
            </a:lvl5pPr>
            <a:lvl6pPr marL="0" indent="0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buFont typeface="Arial" panose="020B0604020202020204" pitchFamily="34" charset="0"/>
              <a:buNone/>
              <a:defRPr sz="1800" b="1" cap="all">
                <a:solidFill>
                  <a:schemeClr val="accent2"/>
                </a:solidFill>
                <a:latin typeface="+mj-lt"/>
              </a:defRPr>
            </a:lvl6pPr>
            <a:lvl7pPr marL="0" indent="0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buFont typeface="Arial" panose="020B0604020202020204" pitchFamily="34" charset="0"/>
              <a:buNone/>
              <a:defRPr sz="1800" b="1" cap="all">
                <a:solidFill>
                  <a:schemeClr val="accent2"/>
                </a:solidFill>
                <a:latin typeface="+mj-lt"/>
              </a:defRPr>
            </a:lvl7pPr>
            <a:lvl8pPr marL="0" indent="0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buFont typeface="Arial" panose="020B0604020202020204" pitchFamily="34" charset="0"/>
              <a:buNone/>
              <a:defRPr sz="1800" b="1" cap="all">
                <a:solidFill>
                  <a:schemeClr val="accent2"/>
                </a:solidFill>
                <a:latin typeface="+mj-lt"/>
              </a:defRPr>
            </a:lvl8pPr>
            <a:lvl9pPr marL="0" indent="0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buFont typeface="Arial" panose="020B0604020202020204" pitchFamily="34" charset="0"/>
              <a:buNone/>
              <a:defRPr sz="1800" b="1" cap="all">
                <a:solidFill>
                  <a:schemeClr val="accent2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6A4FA1D6-7ADD-AD22-37E9-D78AE1E297D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720000" y="1839600"/>
            <a:ext cx="6122000" cy="4298400"/>
          </a:xfrm>
        </p:spPr>
        <p:txBody>
          <a:bodyPr/>
          <a:lstStyle/>
          <a:p>
            <a:pPr lvl="0"/>
            <a:r>
              <a:rPr lang="en-GB" dirty="0"/>
              <a:t>Click to add text. ENTER &amp; TAB or USE INDENT TOOL to change styles.</a:t>
            </a:r>
            <a:br>
              <a:rPr lang="en-GB" dirty="0"/>
            </a:br>
            <a:r>
              <a:rPr lang="en-GB" dirty="0"/>
              <a:t>SHIFT+TAB or USE INDENT TOOL to go back in levels.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843E914-DF48-3630-DBA8-2075914F73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138" y="720000"/>
            <a:ext cx="6122000" cy="561600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4" name="Footers" descr="{&quot;templafy&quot;:{&quot;id&quot;:&quot;fe8e1a07-4725-46e9-b27d-111515b6a4b0&quot;}}">
            <a:extLst>
              <a:ext uri="{FF2B5EF4-FFF2-40B4-BE49-F238E27FC236}">
                <a16:creationId xmlns:a16="http://schemas.microsoft.com/office/drawing/2014/main" id="{F9EC4DD8-B03D-E94C-E682-0A9B26DCBF89}"/>
              </a:ext>
            </a:extLst>
          </p:cNvPr>
          <p:cNvSpPr/>
          <p:nvPr userDrawn="1"/>
        </p:nvSpPr>
        <p:spPr>
          <a:xfrm>
            <a:off x="9055102" y="6439469"/>
            <a:ext cx="2412997" cy="18000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/>
          <a:p>
            <a:pPr lvl="0" algn="r"/>
            <a:r>
              <a:rPr lang="en-GB" sz="800" noProof="0" dirty="0">
                <a:solidFill>
                  <a:schemeClr val="accent1"/>
                </a:solidFill>
              </a:rPr>
              <a:t>Penn Medicine</a:t>
            </a:r>
          </a:p>
        </p:txBody>
      </p:sp>
    </p:spTree>
    <p:extLst>
      <p:ext uri="{BB962C8B-B14F-4D97-AF65-F5344CB8AC3E}">
        <p14:creationId xmlns:p14="http://schemas.microsoft.com/office/powerpoint/2010/main" val="40926199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53" userDrawn="1">
          <p15:clr>
            <a:srgbClr val="8F8F8F"/>
          </p15:clr>
        </p15:guide>
        <p15:guide id="4" orient="horz" pos="3866" userDrawn="1">
          <p15:clr>
            <a:srgbClr val="FF96FF"/>
          </p15:clr>
        </p15:guide>
        <p15:guide id="5" pos="453" userDrawn="1">
          <p15:clr>
            <a:srgbClr val="FF96FF"/>
          </p15:clr>
        </p15:guide>
        <p15:guide id="6" pos="810" userDrawn="1">
          <p15:clr>
            <a:srgbClr val="FF96FF"/>
          </p15:clr>
        </p15:guide>
        <p15:guide id="7" pos="1036" userDrawn="1">
          <p15:clr>
            <a:srgbClr val="FF96FF"/>
          </p15:clr>
        </p15:guide>
        <p15:guide id="8" pos="1393" userDrawn="1">
          <p15:clr>
            <a:srgbClr val="FF96FF"/>
          </p15:clr>
        </p15:guide>
        <p15:guide id="9" pos="1620" userDrawn="1">
          <p15:clr>
            <a:srgbClr val="FF96FF"/>
          </p15:clr>
        </p15:guide>
        <p15:guide id="10" pos="1976" userDrawn="1">
          <p15:clr>
            <a:srgbClr val="FF96FF"/>
          </p15:clr>
        </p15:guide>
        <p15:guide id="11" pos="2203" userDrawn="1">
          <p15:clr>
            <a:srgbClr val="FF96FF"/>
          </p15:clr>
        </p15:guide>
        <p15:guide id="12" pos="2560" userDrawn="1">
          <p15:clr>
            <a:srgbClr val="FF96FF"/>
          </p15:clr>
        </p15:guide>
        <p15:guide id="13" pos="2786" userDrawn="1">
          <p15:clr>
            <a:srgbClr val="FF96FF"/>
          </p15:clr>
        </p15:guide>
        <p15:guide id="14" pos="3143" userDrawn="1">
          <p15:clr>
            <a:srgbClr val="FF96FF"/>
          </p15:clr>
        </p15:guide>
        <p15:guide id="15" pos="3370" userDrawn="1">
          <p15:clr>
            <a:srgbClr val="FF96FF"/>
          </p15:clr>
        </p15:guide>
        <p15:guide id="16" pos="3726" userDrawn="1">
          <p15:clr>
            <a:srgbClr val="FF96FF"/>
          </p15:clr>
        </p15:guide>
        <p15:guide id="17" pos="3953" userDrawn="1">
          <p15:clr>
            <a:srgbClr val="FF96FF"/>
          </p15:clr>
        </p15:guide>
        <p15:guide id="18" pos="4309" userDrawn="1">
          <p15:clr>
            <a:srgbClr val="FF96FF"/>
          </p15:clr>
        </p15:guide>
        <p15:guide id="19" pos="4536" userDrawn="1">
          <p15:clr>
            <a:srgbClr val="FF96FF"/>
          </p15:clr>
        </p15:guide>
        <p15:guide id="20" pos="4893" userDrawn="1">
          <p15:clr>
            <a:srgbClr val="FF96FF"/>
          </p15:clr>
        </p15:guide>
        <p15:guide id="21" pos="5120" userDrawn="1">
          <p15:clr>
            <a:srgbClr val="FF96FF"/>
          </p15:clr>
        </p15:guide>
        <p15:guide id="22" pos="5476" userDrawn="1">
          <p15:clr>
            <a:srgbClr val="FF96FF"/>
          </p15:clr>
        </p15:guide>
        <p15:guide id="23" pos="5703" userDrawn="1">
          <p15:clr>
            <a:srgbClr val="FF96FF"/>
          </p15:clr>
        </p15:guide>
        <p15:guide id="24" pos="6059" userDrawn="1">
          <p15:clr>
            <a:srgbClr val="FF96FF"/>
          </p15:clr>
        </p15:guide>
        <p15:guide id="25" pos="6286" userDrawn="1">
          <p15:clr>
            <a:srgbClr val="FF96FF"/>
          </p15:clr>
        </p15:guide>
        <p15:guide id="26" pos="6643" userDrawn="1">
          <p15:clr>
            <a:srgbClr val="FF96FF"/>
          </p15:clr>
        </p15:guide>
        <p15:guide id="27" pos="6869" userDrawn="1">
          <p15:clr>
            <a:srgbClr val="FF96FF"/>
          </p15:clr>
        </p15:guide>
        <p15:guide id="28" pos="7226" userDrawn="1">
          <p15:clr>
            <a:srgbClr val="FF96FF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Left - Content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6">
            <a:extLst>
              <a:ext uri="{FF2B5EF4-FFF2-40B4-BE49-F238E27FC236}">
                <a16:creationId xmlns:a16="http://schemas.microsoft.com/office/drawing/2014/main" id="{C0E66B85-A497-806D-1EDC-07151561F03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4991100" cy="6858000"/>
          </a:xfrm>
          <a:solidFill>
            <a:schemeClr val="accent6"/>
          </a:solidFill>
        </p:spPr>
        <p:txBody>
          <a:bodyPr tIns="648000" anchor="ctr" anchorCtr="0"/>
          <a:lstStyle>
            <a:lvl1pPr algn="ctr">
              <a:defRPr/>
            </a:lvl1pPr>
          </a:lstStyle>
          <a:p>
            <a:endParaRPr lang="en-GB"/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0A06397E-9D3D-F1AD-D58D-4D4D7BE0B9F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138" y="6439469"/>
            <a:ext cx="2024062" cy="180000"/>
          </a:xfrm>
        </p:spPr>
        <p:txBody>
          <a:bodyPr/>
          <a:lstStyle/>
          <a:p>
            <a:fld id="{AEBF58B4-61FE-4B6E-9387-39B058629E66}" type="datetime4">
              <a:rPr lang="en-US" noProof="0" smtClean="0"/>
              <a:t>May 31, 2023</a:t>
            </a:fld>
            <a:endParaRPr lang="en-US" noProof="0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770F1D91-C162-A65B-51B6-A5487F8538C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DDEA8E7-5F55-4A60-8EF9-470692FC5635}" type="slidenum">
              <a:rPr lang="en-US" noProof="0" smtClean="0"/>
              <a:pPr/>
              <a:t>‹#›</a:t>
            </a:fld>
            <a:endParaRPr lang="en-US" noProof="0"/>
          </a:p>
        </p:txBody>
      </p:sp>
      <p:sp>
        <p:nvSpPr>
          <p:cNvPr id="13" name="Guides" hidden="1">
            <a:extLst>
              <a:ext uri="{FF2B5EF4-FFF2-40B4-BE49-F238E27FC236}">
                <a16:creationId xmlns:a16="http://schemas.microsoft.com/office/drawing/2014/main" id="{768174D0-A75B-3CA3-FFC4-1ED1D5AE0321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635000" cy="254000"/>
          </a:xfrm>
          <a:prstGeom prst="rect">
            <a:avLst/>
          </a:prstGeom>
          <a:solidFill>
            <a:srgbClr val="FFFFFF">
              <a:alpha val="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700">
              <a:solidFill>
                <a:srgbClr val="FFFFFF"/>
              </a:solidFill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F4A814F-0C98-DB9E-FF43-763E7CC5813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349275" y="1279218"/>
            <a:ext cx="6122000" cy="347020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buFont typeface="Arial" panose="020B0604020202020204" pitchFamily="34" charset="0"/>
              <a:buNone/>
              <a:defRPr sz="1800" b="1" cap="all" spc="200" baseline="0">
                <a:solidFill>
                  <a:schemeClr val="accent2"/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buNone/>
              <a:defRPr sz="1800" b="1" cap="all">
                <a:solidFill>
                  <a:schemeClr val="accent2"/>
                </a:solidFill>
                <a:latin typeface="+mj-lt"/>
              </a:defRPr>
            </a:lvl2pPr>
            <a:lvl3pPr marL="0" indent="0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buNone/>
              <a:defRPr sz="1800" b="1" cap="all">
                <a:solidFill>
                  <a:schemeClr val="accent2"/>
                </a:solidFill>
                <a:latin typeface="+mj-lt"/>
              </a:defRPr>
            </a:lvl3pPr>
            <a:lvl4pPr marL="0" indent="0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buNone/>
              <a:defRPr sz="1800" b="1" cap="all">
                <a:solidFill>
                  <a:schemeClr val="accent2"/>
                </a:solidFill>
                <a:latin typeface="+mj-lt"/>
              </a:defRPr>
            </a:lvl4pPr>
            <a:lvl5pPr marL="0" indent="0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buFont typeface="Arial" panose="020B0604020202020204" pitchFamily="34" charset="0"/>
              <a:buNone/>
              <a:defRPr sz="1800" b="1" cap="all">
                <a:solidFill>
                  <a:schemeClr val="accent2"/>
                </a:solidFill>
                <a:latin typeface="+mj-lt"/>
              </a:defRPr>
            </a:lvl5pPr>
            <a:lvl6pPr marL="0" indent="0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buFont typeface="Arial" panose="020B0604020202020204" pitchFamily="34" charset="0"/>
              <a:buNone/>
              <a:defRPr sz="1800" b="1" cap="all">
                <a:solidFill>
                  <a:schemeClr val="accent2"/>
                </a:solidFill>
                <a:latin typeface="+mj-lt"/>
              </a:defRPr>
            </a:lvl6pPr>
            <a:lvl7pPr marL="0" indent="0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buFont typeface="Arial" panose="020B0604020202020204" pitchFamily="34" charset="0"/>
              <a:buNone/>
              <a:defRPr sz="1800" b="1" cap="all">
                <a:solidFill>
                  <a:schemeClr val="accent2"/>
                </a:solidFill>
                <a:latin typeface="+mj-lt"/>
              </a:defRPr>
            </a:lvl7pPr>
            <a:lvl8pPr marL="0" indent="0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buFont typeface="Arial" panose="020B0604020202020204" pitchFamily="34" charset="0"/>
              <a:buNone/>
              <a:defRPr sz="1800" b="1" cap="all">
                <a:solidFill>
                  <a:schemeClr val="accent2"/>
                </a:solidFill>
                <a:latin typeface="+mj-lt"/>
              </a:defRPr>
            </a:lvl8pPr>
            <a:lvl9pPr marL="0" indent="0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buFont typeface="Arial" panose="020B0604020202020204" pitchFamily="34" charset="0"/>
              <a:buNone/>
              <a:defRPr sz="1800" b="1" cap="all">
                <a:solidFill>
                  <a:schemeClr val="accent2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6A4FA1D6-7ADD-AD22-37E9-D78AE1E297D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349275" y="1839600"/>
            <a:ext cx="6122000" cy="4298400"/>
          </a:xfrm>
        </p:spPr>
        <p:txBody>
          <a:bodyPr/>
          <a:lstStyle/>
          <a:p>
            <a:pPr lvl="0"/>
            <a:r>
              <a:rPr lang="en-GB" dirty="0"/>
              <a:t>Click to add text. ENTER &amp; TAB or USE INDENT TOOL to change styles.</a:t>
            </a:r>
            <a:br>
              <a:rPr lang="en-GB" dirty="0"/>
            </a:br>
            <a:r>
              <a:rPr lang="en-GB" dirty="0"/>
              <a:t>SHIFT+TAB or USE INDENT TOOL to go back in levels.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843E914-DF48-3630-DBA8-2075914F73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49275" y="720000"/>
            <a:ext cx="6122000" cy="561600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114611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53">
          <p15:clr>
            <a:srgbClr val="8F8F8F"/>
          </p15:clr>
        </p15:guide>
        <p15:guide id="4" orient="horz" pos="3866">
          <p15:clr>
            <a:srgbClr val="FF96FF"/>
          </p15:clr>
        </p15:guide>
        <p15:guide id="5" pos="453">
          <p15:clr>
            <a:srgbClr val="FF96FF"/>
          </p15:clr>
        </p15:guide>
        <p15:guide id="6" pos="810">
          <p15:clr>
            <a:srgbClr val="FF96FF"/>
          </p15:clr>
        </p15:guide>
        <p15:guide id="7" pos="1036">
          <p15:clr>
            <a:srgbClr val="FF96FF"/>
          </p15:clr>
        </p15:guide>
        <p15:guide id="8" pos="1393">
          <p15:clr>
            <a:srgbClr val="FF96FF"/>
          </p15:clr>
        </p15:guide>
        <p15:guide id="9" pos="1620">
          <p15:clr>
            <a:srgbClr val="FF96FF"/>
          </p15:clr>
        </p15:guide>
        <p15:guide id="10" pos="1976">
          <p15:clr>
            <a:srgbClr val="FF96FF"/>
          </p15:clr>
        </p15:guide>
        <p15:guide id="11" pos="2203">
          <p15:clr>
            <a:srgbClr val="FF96FF"/>
          </p15:clr>
        </p15:guide>
        <p15:guide id="12" pos="2560">
          <p15:clr>
            <a:srgbClr val="FF96FF"/>
          </p15:clr>
        </p15:guide>
        <p15:guide id="13" pos="2786">
          <p15:clr>
            <a:srgbClr val="FF96FF"/>
          </p15:clr>
        </p15:guide>
        <p15:guide id="14" pos="3143">
          <p15:clr>
            <a:srgbClr val="FF96FF"/>
          </p15:clr>
        </p15:guide>
        <p15:guide id="15" pos="3370">
          <p15:clr>
            <a:srgbClr val="FF96FF"/>
          </p15:clr>
        </p15:guide>
        <p15:guide id="16" pos="3726">
          <p15:clr>
            <a:srgbClr val="FF96FF"/>
          </p15:clr>
        </p15:guide>
        <p15:guide id="17" pos="3953">
          <p15:clr>
            <a:srgbClr val="FF96FF"/>
          </p15:clr>
        </p15:guide>
        <p15:guide id="18" pos="4309">
          <p15:clr>
            <a:srgbClr val="FF96FF"/>
          </p15:clr>
        </p15:guide>
        <p15:guide id="19" pos="4536">
          <p15:clr>
            <a:srgbClr val="FF96FF"/>
          </p15:clr>
        </p15:guide>
        <p15:guide id="20" pos="4893">
          <p15:clr>
            <a:srgbClr val="FF96FF"/>
          </p15:clr>
        </p15:guide>
        <p15:guide id="21" pos="5120">
          <p15:clr>
            <a:srgbClr val="FF96FF"/>
          </p15:clr>
        </p15:guide>
        <p15:guide id="22" pos="5476">
          <p15:clr>
            <a:srgbClr val="FF96FF"/>
          </p15:clr>
        </p15:guide>
        <p15:guide id="23" pos="5703">
          <p15:clr>
            <a:srgbClr val="FF96FF"/>
          </p15:clr>
        </p15:guide>
        <p15:guide id="24" pos="6059">
          <p15:clr>
            <a:srgbClr val="FF96FF"/>
          </p15:clr>
        </p15:guide>
        <p15:guide id="25" pos="6286">
          <p15:clr>
            <a:srgbClr val="FF96FF"/>
          </p15:clr>
        </p15:guide>
        <p15:guide id="26" pos="6643">
          <p15:clr>
            <a:srgbClr val="FF96FF"/>
          </p15:clr>
        </p15:guide>
        <p15:guide id="27" pos="6869">
          <p15:clr>
            <a:srgbClr val="FF96FF"/>
          </p15:clr>
        </p15:guide>
        <p15:guide id="28" pos="7226">
          <p15:clr>
            <a:srgbClr val="FF96FF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PORT 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57D76C0-5C22-E359-CE79-F004D2181106}"/>
              </a:ext>
            </a:extLst>
          </p:cNvPr>
          <p:cNvSpPr/>
          <p:nvPr userDrawn="1"/>
        </p:nvSpPr>
        <p:spPr>
          <a:xfrm>
            <a:off x="0" y="0"/>
            <a:ext cx="5911200" cy="6858000"/>
          </a:xfrm>
          <a:prstGeom prst="rect">
            <a:avLst/>
          </a:prstGeom>
          <a:gradFill>
            <a:gsLst>
              <a:gs pos="60000">
                <a:schemeClr val="accent1"/>
              </a:gs>
              <a:gs pos="86000">
                <a:srgbClr val="1F538F"/>
              </a:gs>
              <a:gs pos="100000">
                <a:schemeClr val="accent3"/>
              </a:gs>
            </a:gsLst>
            <a:lin ang="81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AEFCFA-0AE5-65AE-6589-C19C748A3C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7DF7FC-2311-4E03-AAFE-2DADE0839E10}" type="datetime4">
              <a:rPr lang="en-US" smtClean="0"/>
              <a:pPr/>
              <a:t>May 31, 2023</a:t>
            </a:fld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8CAD62-B326-A257-86A5-C40BD738812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DDEA8E7-5F55-4A60-8EF9-470692FC563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Line top Placeholder 20">
            <a:extLst>
              <a:ext uri="{FF2B5EF4-FFF2-40B4-BE49-F238E27FC236}">
                <a16:creationId xmlns:a16="http://schemas.microsoft.com/office/drawing/2014/main" id="{72D36FB3-7B4E-797E-A42C-8E78112DC05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0" y="0"/>
            <a:ext cx="12193200" cy="36000"/>
          </a:xfrm>
          <a:solidFill>
            <a:srgbClr val="990000"/>
          </a:solidFill>
          <a:ln>
            <a:solidFill>
              <a:srgbClr val="990000">
                <a:alpha val="0"/>
              </a:srgbClr>
            </a:solidFill>
          </a:ln>
        </p:spPr>
        <p:txBody>
          <a:bodyPr/>
          <a:lstStyle>
            <a:lvl1pPr marL="0" indent="0">
              <a:buNone/>
              <a:defRPr sz="600">
                <a:noFill/>
              </a:defRPr>
            </a:lvl1pPr>
            <a:lvl2pPr marL="0" indent="0">
              <a:defRPr sz="600">
                <a:noFill/>
              </a:defRPr>
            </a:lvl2pPr>
            <a:lvl3pPr marL="0" indent="0">
              <a:defRPr sz="600">
                <a:noFill/>
              </a:defRPr>
            </a:lvl3pPr>
            <a:lvl4pPr marL="0" indent="0">
              <a:defRPr sz="600">
                <a:noFill/>
              </a:defRPr>
            </a:lvl4pPr>
            <a:lvl5pPr marL="0" indent="0">
              <a:defRPr sz="600">
                <a:noFill/>
              </a:defRPr>
            </a:lvl5pPr>
          </a:lstStyle>
          <a:p>
            <a:pPr lvl="0"/>
            <a:r>
              <a:rPr lang="en-US" dirty="0"/>
              <a:t>.</a:t>
            </a:r>
          </a:p>
        </p:txBody>
      </p:sp>
      <p:sp>
        <p:nvSpPr>
          <p:cNvPr id="9" name="Guides" hidden="1">
            <a:extLst>
              <a:ext uri="{FF2B5EF4-FFF2-40B4-BE49-F238E27FC236}">
                <a16:creationId xmlns:a16="http://schemas.microsoft.com/office/drawing/2014/main" id="{17BB443B-C055-B914-A2EB-F51E8E95226E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635000" cy="254000"/>
          </a:xfrm>
          <a:prstGeom prst="rect">
            <a:avLst/>
          </a:prstGeom>
          <a:solidFill>
            <a:srgbClr val="FFFFFF">
              <a:alpha val="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700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7FEF4BC-6E95-E773-0639-620E420EBE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138" y="720000"/>
            <a:ext cx="4629600" cy="2530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0" name="Content Placeholder 13">
            <a:extLst>
              <a:ext uri="{FF2B5EF4-FFF2-40B4-BE49-F238E27FC236}">
                <a16:creationId xmlns:a16="http://schemas.microsoft.com/office/drawing/2014/main" id="{ADAE3EDE-9CDD-1054-DBC1-D9F83A0100DE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280802" y="720000"/>
            <a:ext cx="2412348" cy="2530800"/>
          </a:xfrm>
        </p:spPr>
        <p:txBody>
          <a:bodyPr/>
          <a:lstStyle/>
          <a:p>
            <a:pPr lvl="0"/>
            <a:r>
              <a:rPr lang="en-GB" dirty="0"/>
              <a:t>Click to add text. ENTER &amp; TAB or USE INDENT TOOL to change styles.</a:t>
            </a:r>
            <a:br>
              <a:rPr lang="en-GB" dirty="0"/>
            </a:br>
            <a:r>
              <a:rPr lang="en-GB" dirty="0"/>
              <a:t>SHIFT+TAB or USE INDENT TOOL to go back in levels.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Content Placeholder 13">
            <a:extLst>
              <a:ext uri="{FF2B5EF4-FFF2-40B4-BE49-F238E27FC236}">
                <a16:creationId xmlns:a16="http://schemas.microsoft.com/office/drawing/2014/main" id="{8629CEFB-CC46-A8B8-01A0-9FC67CBA2F49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9062752" y="720000"/>
            <a:ext cx="2412348" cy="2530800"/>
          </a:xfrm>
        </p:spPr>
        <p:txBody>
          <a:bodyPr/>
          <a:lstStyle/>
          <a:p>
            <a:pPr lvl="0"/>
            <a:r>
              <a:rPr lang="en-GB" dirty="0"/>
              <a:t>Click to add text. ENTER &amp; TAB or USE INDENT TOOL to change styles.</a:t>
            </a:r>
            <a:br>
              <a:rPr lang="en-GB" dirty="0"/>
            </a:br>
            <a:r>
              <a:rPr lang="en-GB" dirty="0"/>
              <a:t>SHIFT+TAB or USE INDENT TOOL to go back in levels.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Content Placeholder 13">
            <a:extLst>
              <a:ext uri="{FF2B5EF4-FFF2-40B4-BE49-F238E27FC236}">
                <a16:creationId xmlns:a16="http://schemas.microsoft.com/office/drawing/2014/main" id="{277AD4A9-73AA-FC1E-DFE4-E50DD96AC8A9}"/>
              </a:ext>
            </a:extLst>
          </p:cNvPr>
          <p:cNvSpPr>
            <a:spLocks noGrp="1"/>
          </p:cNvSpPr>
          <p:nvPr>
            <p:ph sz="quarter" idx="26" hasCustomPrompt="1"/>
          </p:nvPr>
        </p:nvSpPr>
        <p:spPr>
          <a:xfrm>
            <a:off x="6280802" y="3607201"/>
            <a:ext cx="2412348" cy="2530800"/>
          </a:xfrm>
        </p:spPr>
        <p:txBody>
          <a:bodyPr/>
          <a:lstStyle/>
          <a:p>
            <a:pPr lvl="0"/>
            <a:r>
              <a:rPr lang="en-GB" dirty="0"/>
              <a:t>Click to add text. ENTER &amp; TAB or USE INDENT TOOL to change styles.</a:t>
            </a:r>
            <a:br>
              <a:rPr lang="en-GB" dirty="0"/>
            </a:br>
            <a:r>
              <a:rPr lang="en-GB" dirty="0"/>
              <a:t>SHIFT+TAB or USE INDENT TOOL to go back in levels.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3" name="Content Placeholder 13">
            <a:extLst>
              <a:ext uri="{FF2B5EF4-FFF2-40B4-BE49-F238E27FC236}">
                <a16:creationId xmlns:a16="http://schemas.microsoft.com/office/drawing/2014/main" id="{50F43CDD-BB71-2518-2700-3FC4FD0DB8F2}"/>
              </a:ext>
            </a:extLst>
          </p:cNvPr>
          <p:cNvSpPr>
            <a:spLocks noGrp="1"/>
          </p:cNvSpPr>
          <p:nvPr>
            <p:ph sz="quarter" idx="27" hasCustomPrompt="1"/>
          </p:nvPr>
        </p:nvSpPr>
        <p:spPr>
          <a:xfrm>
            <a:off x="9062752" y="3607201"/>
            <a:ext cx="2412348" cy="2530800"/>
          </a:xfrm>
        </p:spPr>
        <p:txBody>
          <a:bodyPr/>
          <a:lstStyle/>
          <a:p>
            <a:pPr lvl="0"/>
            <a:r>
              <a:rPr lang="en-GB" dirty="0"/>
              <a:t>Click to add text. ENTER &amp; TAB or USE INDENT TOOL to change styles.</a:t>
            </a:r>
            <a:br>
              <a:rPr lang="en-GB" dirty="0"/>
            </a:br>
            <a:r>
              <a:rPr lang="en-GB" dirty="0"/>
              <a:t>SHIFT+TAB or USE INDENT TOOL to go back in levels.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Content Placeholder 5">
            <a:extLst>
              <a:ext uri="{FF2B5EF4-FFF2-40B4-BE49-F238E27FC236}">
                <a16:creationId xmlns:a16="http://schemas.microsoft.com/office/drawing/2014/main" id="{2D123BC9-B849-5E02-3DDF-B103F55291D8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719138" y="3610800"/>
            <a:ext cx="4629600" cy="2530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rgbClr val="9EC3E1"/>
              </a:buClr>
              <a:defRPr>
                <a:solidFill>
                  <a:schemeClr val="bg1"/>
                </a:solidFill>
              </a:defRPr>
            </a:lvl2pPr>
            <a:lvl3pPr>
              <a:buClr>
                <a:srgbClr val="9EC3E1"/>
              </a:buCl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accent3"/>
                </a:solidFill>
              </a:defRPr>
            </a:lvl6pPr>
            <a:lvl7pPr>
              <a:defRPr>
                <a:solidFill>
                  <a:srgbClr val="9EC3E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rgbClr val="9EC3E1"/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797282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53" userDrawn="1">
          <p15:clr>
            <a:srgbClr val="8F8F8F"/>
          </p15:clr>
        </p15:guide>
        <p15:guide id="3" orient="horz" pos="2047" userDrawn="1">
          <p15:clr>
            <a:srgbClr val="FF96FF"/>
          </p15:clr>
        </p15:guide>
        <p15:guide id="4" orient="horz" pos="3866" userDrawn="1">
          <p15:clr>
            <a:srgbClr val="FF96FF"/>
          </p15:clr>
        </p15:guide>
        <p15:guide id="5" pos="453" userDrawn="1">
          <p15:clr>
            <a:srgbClr val="FF96FF"/>
          </p15:clr>
        </p15:guide>
        <p15:guide id="6" pos="810" userDrawn="1">
          <p15:clr>
            <a:srgbClr val="FF96FF"/>
          </p15:clr>
        </p15:guide>
        <p15:guide id="7" pos="1036" userDrawn="1">
          <p15:clr>
            <a:srgbClr val="FF96FF"/>
          </p15:clr>
        </p15:guide>
        <p15:guide id="8" pos="1393" userDrawn="1">
          <p15:clr>
            <a:srgbClr val="FF96FF"/>
          </p15:clr>
        </p15:guide>
        <p15:guide id="9" pos="1620" userDrawn="1">
          <p15:clr>
            <a:srgbClr val="FF96FF"/>
          </p15:clr>
        </p15:guide>
        <p15:guide id="10" pos="1976" userDrawn="1">
          <p15:clr>
            <a:srgbClr val="FF96FF"/>
          </p15:clr>
        </p15:guide>
        <p15:guide id="11" pos="2203" userDrawn="1">
          <p15:clr>
            <a:srgbClr val="FF96FF"/>
          </p15:clr>
        </p15:guide>
        <p15:guide id="12" pos="2560" userDrawn="1">
          <p15:clr>
            <a:srgbClr val="FF96FF"/>
          </p15:clr>
        </p15:guide>
        <p15:guide id="13" pos="2786" userDrawn="1">
          <p15:clr>
            <a:srgbClr val="FF96FF"/>
          </p15:clr>
        </p15:guide>
        <p15:guide id="14" pos="3143" userDrawn="1">
          <p15:clr>
            <a:srgbClr val="FF96FF"/>
          </p15:clr>
        </p15:guide>
        <p15:guide id="15" pos="3370" userDrawn="1">
          <p15:clr>
            <a:srgbClr val="FF96FF"/>
          </p15:clr>
        </p15:guide>
        <p15:guide id="16" pos="3726" userDrawn="1">
          <p15:clr>
            <a:srgbClr val="FF96FF"/>
          </p15:clr>
        </p15:guide>
        <p15:guide id="17" pos="3953" userDrawn="1">
          <p15:clr>
            <a:srgbClr val="FF96FF"/>
          </p15:clr>
        </p15:guide>
        <p15:guide id="18" pos="4309" userDrawn="1">
          <p15:clr>
            <a:srgbClr val="FF96FF"/>
          </p15:clr>
        </p15:guide>
        <p15:guide id="19" pos="4536" userDrawn="1">
          <p15:clr>
            <a:srgbClr val="FF96FF"/>
          </p15:clr>
        </p15:guide>
        <p15:guide id="20" pos="4893" userDrawn="1">
          <p15:clr>
            <a:srgbClr val="FF96FF"/>
          </p15:clr>
        </p15:guide>
        <p15:guide id="21" pos="5120" userDrawn="1">
          <p15:clr>
            <a:srgbClr val="FF96FF"/>
          </p15:clr>
        </p15:guide>
        <p15:guide id="22" pos="5476" userDrawn="1">
          <p15:clr>
            <a:srgbClr val="FF96FF"/>
          </p15:clr>
        </p15:guide>
        <p15:guide id="23" pos="5703" userDrawn="1">
          <p15:clr>
            <a:srgbClr val="FF96FF"/>
          </p15:clr>
        </p15:guide>
        <p15:guide id="24" pos="6059" userDrawn="1">
          <p15:clr>
            <a:srgbClr val="FF96FF"/>
          </p15:clr>
        </p15:guide>
        <p15:guide id="25" pos="6286" userDrawn="1">
          <p15:clr>
            <a:srgbClr val="FF96FF"/>
          </p15:clr>
        </p15:guide>
        <p15:guide id="26" pos="6643" userDrawn="1">
          <p15:clr>
            <a:srgbClr val="FF96FF"/>
          </p15:clr>
        </p15:guide>
        <p15:guide id="27" pos="6869" userDrawn="1">
          <p15:clr>
            <a:srgbClr val="FF96FF"/>
          </p15:clr>
        </p15:guide>
        <p15:guide id="28" pos="7226" userDrawn="1">
          <p15:clr>
            <a:srgbClr val="FF96FF"/>
          </p15:clr>
        </p15:guide>
        <p15:guide id="29" orient="horz" pos="2273" userDrawn="1">
          <p15:clr>
            <a:srgbClr val="FF96FF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PORT 5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AEFCFA-0AE5-65AE-6589-C19C748A3C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97DF7FC-2311-4E03-AAFE-2DADE0839E10}" type="datetime4">
              <a:rPr lang="en-US" smtClean="0"/>
              <a:pPr/>
              <a:t>May 31, 2023</a:t>
            </a:fld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8CAD62-B326-A257-86A5-C40BD738812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2DDEA8E7-5F55-4A60-8EF9-470692FC563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Guides" hidden="1">
            <a:extLst>
              <a:ext uri="{FF2B5EF4-FFF2-40B4-BE49-F238E27FC236}">
                <a16:creationId xmlns:a16="http://schemas.microsoft.com/office/drawing/2014/main" id="{17BB443B-C055-B914-A2EB-F51E8E95226E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635000" cy="254000"/>
          </a:xfrm>
          <a:prstGeom prst="rect">
            <a:avLst/>
          </a:prstGeom>
          <a:solidFill>
            <a:srgbClr val="FFFFFF">
              <a:alpha val="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700">
              <a:solidFill>
                <a:srgbClr val="FFFFFF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EB9116D4-9E24-FD39-596E-CABCC87549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138" y="720000"/>
            <a:ext cx="2417762" cy="2530800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AAC1FBFE-B73D-7F3E-861B-16D1159B45C4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720000" y="3607199"/>
            <a:ext cx="5195025" cy="2530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8" name="Content Placeholder 17">
            <a:extLst>
              <a:ext uri="{FF2B5EF4-FFF2-40B4-BE49-F238E27FC236}">
                <a16:creationId xmlns:a16="http://schemas.microsoft.com/office/drawing/2014/main" id="{821355AA-2A1E-CBAB-020F-D1DB8E94225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498000" y="720000"/>
            <a:ext cx="2417763" cy="253047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Content Placeholder 17">
            <a:extLst>
              <a:ext uri="{FF2B5EF4-FFF2-40B4-BE49-F238E27FC236}">
                <a16:creationId xmlns:a16="http://schemas.microsoft.com/office/drawing/2014/main" id="{C93BC420-F68F-9B1C-F5A8-F0BAD3B826C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75387" y="720000"/>
            <a:ext cx="2417763" cy="253047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0" name="Content Placeholder 17">
            <a:extLst>
              <a:ext uri="{FF2B5EF4-FFF2-40B4-BE49-F238E27FC236}">
                <a16:creationId xmlns:a16="http://schemas.microsoft.com/office/drawing/2014/main" id="{A5B5E373-4E3B-480D-73B7-5EE07093D499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9055099" y="720000"/>
            <a:ext cx="2417763" cy="253047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1" name="Content Placeholder 17">
            <a:extLst>
              <a:ext uri="{FF2B5EF4-FFF2-40B4-BE49-F238E27FC236}">
                <a16:creationId xmlns:a16="http://schemas.microsoft.com/office/drawing/2014/main" id="{057CD0C9-80B1-7549-1BFB-01E5CBEA35B4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275387" y="3606800"/>
            <a:ext cx="2417763" cy="253047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Content Placeholder 17">
            <a:extLst>
              <a:ext uri="{FF2B5EF4-FFF2-40B4-BE49-F238E27FC236}">
                <a16:creationId xmlns:a16="http://schemas.microsoft.com/office/drawing/2014/main" id="{B322A81B-E399-B159-6C94-498E77BEEE0E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9055099" y="3606800"/>
            <a:ext cx="2417763" cy="253047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08479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53" userDrawn="1">
          <p15:clr>
            <a:srgbClr val="8F8F8F"/>
          </p15:clr>
        </p15:guide>
        <p15:guide id="4" orient="horz" pos="2047" userDrawn="1">
          <p15:clr>
            <a:srgbClr val="FF96FF"/>
          </p15:clr>
        </p15:guide>
        <p15:guide id="5" orient="horz" pos="2273" userDrawn="1">
          <p15:clr>
            <a:srgbClr val="FF96FF"/>
          </p15:clr>
        </p15:guide>
        <p15:guide id="6" orient="horz" pos="3866" userDrawn="1">
          <p15:clr>
            <a:srgbClr val="FF96FF"/>
          </p15:clr>
        </p15:guide>
        <p15:guide id="7" pos="453" userDrawn="1">
          <p15:clr>
            <a:srgbClr val="FF96FF"/>
          </p15:clr>
        </p15:guide>
        <p15:guide id="8" pos="810" userDrawn="1">
          <p15:clr>
            <a:srgbClr val="FF96FF"/>
          </p15:clr>
        </p15:guide>
        <p15:guide id="9" pos="1036" userDrawn="1">
          <p15:clr>
            <a:srgbClr val="FF96FF"/>
          </p15:clr>
        </p15:guide>
        <p15:guide id="10" pos="1393" userDrawn="1">
          <p15:clr>
            <a:srgbClr val="FF96FF"/>
          </p15:clr>
        </p15:guide>
        <p15:guide id="11" pos="1620" userDrawn="1">
          <p15:clr>
            <a:srgbClr val="FF96FF"/>
          </p15:clr>
        </p15:guide>
        <p15:guide id="12" pos="1976" userDrawn="1">
          <p15:clr>
            <a:srgbClr val="FF96FF"/>
          </p15:clr>
        </p15:guide>
        <p15:guide id="13" pos="2203" userDrawn="1">
          <p15:clr>
            <a:srgbClr val="FF96FF"/>
          </p15:clr>
        </p15:guide>
        <p15:guide id="14" pos="2560" userDrawn="1">
          <p15:clr>
            <a:srgbClr val="FF96FF"/>
          </p15:clr>
        </p15:guide>
        <p15:guide id="15" pos="2786" userDrawn="1">
          <p15:clr>
            <a:srgbClr val="FF96FF"/>
          </p15:clr>
        </p15:guide>
        <p15:guide id="16" pos="3143" userDrawn="1">
          <p15:clr>
            <a:srgbClr val="FF96FF"/>
          </p15:clr>
        </p15:guide>
        <p15:guide id="17" pos="3370" userDrawn="1">
          <p15:clr>
            <a:srgbClr val="FF96FF"/>
          </p15:clr>
        </p15:guide>
        <p15:guide id="18" pos="3726" userDrawn="1">
          <p15:clr>
            <a:srgbClr val="FF96FF"/>
          </p15:clr>
        </p15:guide>
        <p15:guide id="19" pos="3953" userDrawn="1">
          <p15:clr>
            <a:srgbClr val="FF96FF"/>
          </p15:clr>
        </p15:guide>
        <p15:guide id="20" pos="4309" userDrawn="1">
          <p15:clr>
            <a:srgbClr val="FF96FF"/>
          </p15:clr>
        </p15:guide>
        <p15:guide id="21" pos="4536" userDrawn="1">
          <p15:clr>
            <a:srgbClr val="FF96FF"/>
          </p15:clr>
        </p15:guide>
        <p15:guide id="22" pos="4893" userDrawn="1">
          <p15:clr>
            <a:srgbClr val="FF96FF"/>
          </p15:clr>
        </p15:guide>
        <p15:guide id="23" pos="5120" userDrawn="1">
          <p15:clr>
            <a:srgbClr val="FF96FF"/>
          </p15:clr>
        </p15:guide>
        <p15:guide id="24" pos="5476" userDrawn="1">
          <p15:clr>
            <a:srgbClr val="FF96FF"/>
          </p15:clr>
        </p15:guide>
        <p15:guide id="25" pos="5703" userDrawn="1">
          <p15:clr>
            <a:srgbClr val="FF96FF"/>
          </p15:clr>
        </p15:guide>
        <p15:guide id="26" pos="6059" userDrawn="1">
          <p15:clr>
            <a:srgbClr val="FF96FF"/>
          </p15:clr>
        </p15:guide>
        <p15:guide id="27" pos="6286" userDrawn="1">
          <p15:clr>
            <a:srgbClr val="FF96FF"/>
          </p15:clr>
        </p15:guide>
        <p15:guide id="28" pos="6643" userDrawn="1">
          <p15:clr>
            <a:srgbClr val="FF96FF"/>
          </p15:clr>
        </p15:guide>
        <p15:guide id="29" pos="6869" userDrawn="1">
          <p15:clr>
            <a:srgbClr val="FF96FF"/>
          </p15:clr>
        </p15:guide>
        <p15:guide id="30" pos="7226" userDrawn="1">
          <p15:clr>
            <a:srgbClr val="FF96FF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PORT 5 Content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EC26CBF-9D3D-15DE-A3B6-1F8AC80A3E0C}"/>
              </a:ext>
            </a:extLst>
          </p:cNvPr>
          <p:cNvSpPr/>
          <p:nvPr userDrawn="1"/>
        </p:nvSpPr>
        <p:spPr>
          <a:xfrm>
            <a:off x="0" y="0"/>
            <a:ext cx="31356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AEFCFA-0AE5-65AE-6589-C19C748A3C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138" y="6439469"/>
            <a:ext cx="1828800" cy="18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7DF7FC-2311-4E03-AAFE-2DADE0839E10}" type="datetime4">
              <a:rPr lang="en-US" smtClean="0"/>
              <a:pPr/>
              <a:t>May 31, 2023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8CAD62-B326-A257-86A5-C40BD738812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DDEA8E7-5F55-4A60-8EF9-470692FC563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Guides" hidden="1">
            <a:extLst>
              <a:ext uri="{FF2B5EF4-FFF2-40B4-BE49-F238E27FC236}">
                <a16:creationId xmlns:a16="http://schemas.microsoft.com/office/drawing/2014/main" id="{17BB443B-C055-B914-A2EB-F51E8E95226E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635000" cy="254000"/>
          </a:xfrm>
          <a:prstGeom prst="rect">
            <a:avLst/>
          </a:prstGeom>
          <a:solidFill>
            <a:srgbClr val="FFFFFF">
              <a:alpha val="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700">
              <a:solidFill>
                <a:srgbClr val="FFFFFF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EB9116D4-9E24-FD39-596E-CABCC87549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138" y="720000"/>
            <a:ext cx="2224800" cy="2530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8" name="Content Placeholder 17">
            <a:extLst>
              <a:ext uri="{FF2B5EF4-FFF2-40B4-BE49-F238E27FC236}">
                <a16:creationId xmlns:a16="http://schemas.microsoft.com/office/drawing/2014/main" id="{821355AA-2A1E-CBAB-020F-D1DB8E94225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498000" y="720000"/>
            <a:ext cx="5195150" cy="253047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0" name="Content Placeholder 17">
            <a:extLst>
              <a:ext uri="{FF2B5EF4-FFF2-40B4-BE49-F238E27FC236}">
                <a16:creationId xmlns:a16="http://schemas.microsoft.com/office/drawing/2014/main" id="{A5B5E373-4E3B-480D-73B7-5EE07093D499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9055099" y="720000"/>
            <a:ext cx="2417763" cy="253047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1" name="Content Placeholder 17">
            <a:extLst>
              <a:ext uri="{FF2B5EF4-FFF2-40B4-BE49-F238E27FC236}">
                <a16:creationId xmlns:a16="http://schemas.microsoft.com/office/drawing/2014/main" id="{057CD0C9-80B1-7549-1BFB-01E5CBEA35B4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3498000" y="3606800"/>
            <a:ext cx="5195150" cy="253047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Content Placeholder 17">
            <a:extLst>
              <a:ext uri="{FF2B5EF4-FFF2-40B4-BE49-F238E27FC236}">
                <a16:creationId xmlns:a16="http://schemas.microsoft.com/office/drawing/2014/main" id="{B322A81B-E399-B159-6C94-498E77BEEE0E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9055099" y="3606800"/>
            <a:ext cx="2417763" cy="253047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C86090-9697-9AEF-C893-5B4EBE1CA3B2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719138" y="3610800"/>
            <a:ext cx="2224800" cy="2530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rgbClr val="9EC3E1"/>
              </a:buClr>
              <a:defRPr>
                <a:solidFill>
                  <a:schemeClr val="bg1"/>
                </a:solidFill>
              </a:defRPr>
            </a:lvl2pPr>
            <a:lvl3pPr>
              <a:buClr>
                <a:srgbClr val="9EC3E1"/>
              </a:buCl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accent3"/>
                </a:solidFill>
              </a:defRPr>
            </a:lvl6pPr>
            <a:lvl7pPr>
              <a:defRPr>
                <a:solidFill>
                  <a:srgbClr val="9EC3E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rgbClr val="9EC3E1"/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7286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53" userDrawn="1">
          <p15:clr>
            <a:srgbClr val="8F8F8F"/>
          </p15:clr>
        </p15:guide>
        <p15:guide id="4" orient="horz" pos="2047" userDrawn="1">
          <p15:clr>
            <a:srgbClr val="FF96FF"/>
          </p15:clr>
        </p15:guide>
        <p15:guide id="5" orient="horz" pos="2273" userDrawn="1">
          <p15:clr>
            <a:srgbClr val="FF96FF"/>
          </p15:clr>
        </p15:guide>
        <p15:guide id="6" orient="horz" pos="3866" userDrawn="1">
          <p15:clr>
            <a:srgbClr val="FF96FF"/>
          </p15:clr>
        </p15:guide>
        <p15:guide id="7" pos="453" userDrawn="1">
          <p15:clr>
            <a:srgbClr val="FF96FF"/>
          </p15:clr>
        </p15:guide>
        <p15:guide id="8" pos="810" userDrawn="1">
          <p15:clr>
            <a:srgbClr val="FF96FF"/>
          </p15:clr>
        </p15:guide>
        <p15:guide id="9" pos="1036" userDrawn="1">
          <p15:clr>
            <a:srgbClr val="FF96FF"/>
          </p15:clr>
        </p15:guide>
        <p15:guide id="10" pos="1393" userDrawn="1">
          <p15:clr>
            <a:srgbClr val="FF96FF"/>
          </p15:clr>
        </p15:guide>
        <p15:guide id="11" pos="1620" userDrawn="1">
          <p15:clr>
            <a:srgbClr val="FF96FF"/>
          </p15:clr>
        </p15:guide>
        <p15:guide id="12" pos="1976" userDrawn="1">
          <p15:clr>
            <a:srgbClr val="FF96FF"/>
          </p15:clr>
        </p15:guide>
        <p15:guide id="13" pos="2203" userDrawn="1">
          <p15:clr>
            <a:srgbClr val="FF96FF"/>
          </p15:clr>
        </p15:guide>
        <p15:guide id="14" pos="2560" userDrawn="1">
          <p15:clr>
            <a:srgbClr val="FF96FF"/>
          </p15:clr>
        </p15:guide>
        <p15:guide id="15" pos="2786" userDrawn="1">
          <p15:clr>
            <a:srgbClr val="FF96FF"/>
          </p15:clr>
        </p15:guide>
        <p15:guide id="16" pos="3143" userDrawn="1">
          <p15:clr>
            <a:srgbClr val="FF96FF"/>
          </p15:clr>
        </p15:guide>
        <p15:guide id="17" pos="3370" userDrawn="1">
          <p15:clr>
            <a:srgbClr val="FF96FF"/>
          </p15:clr>
        </p15:guide>
        <p15:guide id="18" pos="3726" userDrawn="1">
          <p15:clr>
            <a:srgbClr val="FF96FF"/>
          </p15:clr>
        </p15:guide>
        <p15:guide id="19" pos="3953" userDrawn="1">
          <p15:clr>
            <a:srgbClr val="FF96FF"/>
          </p15:clr>
        </p15:guide>
        <p15:guide id="20" pos="4309" userDrawn="1">
          <p15:clr>
            <a:srgbClr val="FF96FF"/>
          </p15:clr>
        </p15:guide>
        <p15:guide id="21" pos="4536" userDrawn="1">
          <p15:clr>
            <a:srgbClr val="FF96FF"/>
          </p15:clr>
        </p15:guide>
        <p15:guide id="22" pos="4893" userDrawn="1">
          <p15:clr>
            <a:srgbClr val="FF96FF"/>
          </p15:clr>
        </p15:guide>
        <p15:guide id="23" pos="5120" userDrawn="1">
          <p15:clr>
            <a:srgbClr val="FF96FF"/>
          </p15:clr>
        </p15:guide>
        <p15:guide id="24" pos="5476" userDrawn="1">
          <p15:clr>
            <a:srgbClr val="FF96FF"/>
          </p15:clr>
        </p15:guide>
        <p15:guide id="25" pos="5703" userDrawn="1">
          <p15:clr>
            <a:srgbClr val="FF96FF"/>
          </p15:clr>
        </p15:guide>
        <p15:guide id="26" pos="6059" userDrawn="1">
          <p15:clr>
            <a:srgbClr val="FF96FF"/>
          </p15:clr>
        </p15:guide>
        <p15:guide id="27" pos="6286" userDrawn="1">
          <p15:clr>
            <a:srgbClr val="FF96FF"/>
          </p15:clr>
        </p15:guide>
        <p15:guide id="28" pos="6643" userDrawn="1">
          <p15:clr>
            <a:srgbClr val="FF96FF"/>
          </p15:clr>
        </p15:guide>
        <p15:guide id="29" pos="6869" userDrawn="1">
          <p15:clr>
            <a:srgbClr val="FF96FF"/>
          </p15:clr>
        </p15:guide>
        <p15:guide id="30" pos="7226" userDrawn="1">
          <p15:clr>
            <a:srgbClr val="FF96FF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EPORT 5 Content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8B292795-53E5-D4AE-7881-39C23A693A20}"/>
              </a:ext>
            </a:extLst>
          </p:cNvPr>
          <p:cNvSpPr/>
          <p:nvPr userDrawn="1"/>
        </p:nvSpPr>
        <p:spPr>
          <a:xfrm>
            <a:off x="9053512" y="0"/>
            <a:ext cx="3138487" cy="6858000"/>
          </a:xfrm>
          <a:prstGeom prst="rect">
            <a:avLst/>
          </a:prstGeom>
          <a:solidFill>
            <a:srgbClr val="EAEAEA">
              <a:alpha val="7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AEFCFA-0AE5-65AE-6589-C19C748A3C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97DF7FC-2311-4E03-AAFE-2DADE0839E10}" type="datetime4">
              <a:rPr lang="en-US" smtClean="0"/>
              <a:pPr/>
              <a:t>May 31, 2023</a:t>
            </a:fld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8CAD62-B326-A257-86A5-C40BD738812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2DDEA8E7-5F55-4A60-8EF9-470692FC563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Guides" hidden="1">
            <a:extLst>
              <a:ext uri="{FF2B5EF4-FFF2-40B4-BE49-F238E27FC236}">
                <a16:creationId xmlns:a16="http://schemas.microsoft.com/office/drawing/2014/main" id="{17BB443B-C055-B914-A2EB-F51E8E95226E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635000" cy="254000"/>
          </a:xfrm>
          <a:prstGeom prst="rect">
            <a:avLst/>
          </a:prstGeom>
          <a:solidFill>
            <a:srgbClr val="FFFFFF">
              <a:alpha val="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700">
              <a:solidFill>
                <a:srgbClr val="FFFFFF"/>
              </a:solidFill>
            </a:endParaRPr>
          </a:p>
        </p:txBody>
      </p:sp>
      <p:sp>
        <p:nvSpPr>
          <p:cNvPr id="18" name="Content Placeholder 17">
            <a:extLst>
              <a:ext uri="{FF2B5EF4-FFF2-40B4-BE49-F238E27FC236}">
                <a16:creationId xmlns:a16="http://schemas.microsoft.com/office/drawing/2014/main" id="{821355AA-2A1E-CBAB-020F-D1DB8E94225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498000" y="720000"/>
            <a:ext cx="5195150" cy="253047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0" name="Content Placeholder 17">
            <a:extLst>
              <a:ext uri="{FF2B5EF4-FFF2-40B4-BE49-F238E27FC236}">
                <a16:creationId xmlns:a16="http://schemas.microsoft.com/office/drawing/2014/main" id="{A5B5E373-4E3B-480D-73B7-5EE07093D499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9212062" y="720000"/>
            <a:ext cx="2260800" cy="253047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1" name="Content Placeholder 17">
            <a:extLst>
              <a:ext uri="{FF2B5EF4-FFF2-40B4-BE49-F238E27FC236}">
                <a16:creationId xmlns:a16="http://schemas.microsoft.com/office/drawing/2014/main" id="{057CD0C9-80B1-7549-1BFB-01E5CBEA35B4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3498000" y="3606800"/>
            <a:ext cx="5195150" cy="253047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Content Placeholder 17">
            <a:extLst>
              <a:ext uri="{FF2B5EF4-FFF2-40B4-BE49-F238E27FC236}">
                <a16:creationId xmlns:a16="http://schemas.microsoft.com/office/drawing/2014/main" id="{B322A81B-E399-B159-6C94-498E77BEEE0E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9212062" y="3606800"/>
            <a:ext cx="2260800" cy="253047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97D0E8A7-F71B-DA02-9636-65342A59D1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138" y="719999"/>
            <a:ext cx="2416913" cy="2529613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0439221F-1453-B601-B3A1-2760F20CC76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19138" y="3606800"/>
            <a:ext cx="2416175" cy="2530475"/>
          </a:xfrm>
        </p:spPr>
        <p:txBody>
          <a:bodyPr/>
          <a:lstStyle>
            <a:lvl1pPr>
              <a:defRPr sz="4000" cap="all" baseline="0">
                <a:solidFill>
                  <a:srgbClr val="9EC3E1"/>
                </a:solidFill>
              </a:defRPr>
            </a:lvl1pPr>
          </a:lstStyle>
          <a:p>
            <a:pPr lvl="0"/>
            <a:r>
              <a:rPr lang="en-US" dirty="0"/>
              <a:t>Callout or stat</a:t>
            </a:r>
            <a:endParaRPr lang="en-GB" dirty="0"/>
          </a:p>
        </p:txBody>
      </p:sp>
      <p:sp>
        <p:nvSpPr>
          <p:cNvPr id="5" name="Footers" descr="{&quot;templafy&quot;:{&quot;id&quot;:&quot;802c32aa-2e79-485b-8fd7-9e826bb7a9c4&quot;}}">
            <a:extLst>
              <a:ext uri="{FF2B5EF4-FFF2-40B4-BE49-F238E27FC236}">
                <a16:creationId xmlns:a16="http://schemas.microsoft.com/office/drawing/2014/main" id="{EDC4708C-CD54-B7F2-D805-7C44F6F2B07D}"/>
              </a:ext>
            </a:extLst>
          </p:cNvPr>
          <p:cNvSpPr/>
          <p:nvPr userDrawn="1"/>
        </p:nvSpPr>
        <p:spPr>
          <a:xfrm>
            <a:off x="9055102" y="6439469"/>
            <a:ext cx="2412997" cy="18000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/>
          <a:p>
            <a:pPr lvl="0" algn="r"/>
            <a:r>
              <a:rPr lang="en-GB" sz="800" noProof="0" dirty="0">
                <a:solidFill>
                  <a:schemeClr val="accent1"/>
                </a:solidFill>
              </a:rPr>
              <a:t>Penn Medicine</a:t>
            </a:r>
          </a:p>
        </p:txBody>
      </p:sp>
    </p:spTree>
    <p:extLst>
      <p:ext uri="{BB962C8B-B14F-4D97-AF65-F5344CB8AC3E}">
        <p14:creationId xmlns:p14="http://schemas.microsoft.com/office/powerpoint/2010/main" val="9794229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53" userDrawn="1">
          <p15:clr>
            <a:srgbClr val="8F8F8F"/>
          </p15:clr>
        </p15:guide>
        <p15:guide id="4" orient="horz" pos="2047" userDrawn="1">
          <p15:clr>
            <a:srgbClr val="FF96FF"/>
          </p15:clr>
        </p15:guide>
        <p15:guide id="5" orient="horz" pos="2273" userDrawn="1">
          <p15:clr>
            <a:srgbClr val="FF96FF"/>
          </p15:clr>
        </p15:guide>
        <p15:guide id="6" orient="horz" pos="3866" userDrawn="1">
          <p15:clr>
            <a:srgbClr val="FF96FF"/>
          </p15:clr>
        </p15:guide>
        <p15:guide id="7" pos="453" userDrawn="1">
          <p15:clr>
            <a:srgbClr val="FF96FF"/>
          </p15:clr>
        </p15:guide>
        <p15:guide id="8" pos="810" userDrawn="1">
          <p15:clr>
            <a:srgbClr val="FF96FF"/>
          </p15:clr>
        </p15:guide>
        <p15:guide id="9" pos="1036" userDrawn="1">
          <p15:clr>
            <a:srgbClr val="FF96FF"/>
          </p15:clr>
        </p15:guide>
        <p15:guide id="10" pos="1393" userDrawn="1">
          <p15:clr>
            <a:srgbClr val="FF96FF"/>
          </p15:clr>
        </p15:guide>
        <p15:guide id="11" pos="1620" userDrawn="1">
          <p15:clr>
            <a:srgbClr val="FF96FF"/>
          </p15:clr>
        </p15:guide>
        <p15:guide id="12" pos="1976" userDrawn="1">
          <p15:clr>
            <a:srgbClr val="FF96FF"/>
          </p15:clr>
        </p15:guide>
        <p15:guide id="13" pos="2203" userDrawn="1">
          <p15:clr>
            <a:srgbClr val="FF96FF"/>
          </p15:clr>
        </p15:guide>
        <p15:guide id="14" pos="2560" userDrawn="1">
          <p15:clr>
            <a:srgbClr val="FF96FF"/>
          </p15:clr>
        </p15:guide>
        <p15:guide id="15" pos="2786" userDrawn="1">
          <p15:clr>
            <a:srgbClr val="FF96FF"/>
          </p15:clr>
        </p15:guide>
        <p15:guide id="16" pos="3143" userDrawn="1">
          <p15:clr>
            <a:srgbClr val="FF96FF"/>
          </p15:clr>
        </p15:guide>
        <p15:guide id="17" pos="3370" userDrawn="1">
          <p15:clr>
            <a:srgbClr val="FF96FF"/>
          </p15:clr>
        </p15:guide>
        <p15:guide id="18" pos="3726" userDrawn="1">
          <p15:clr>
            <a:srgbClr val="FF96FF"/>
          </p15:clr>
        </p15:guide>
        <p15:guide id="19" pos="3953" userDrawn="1">
          <p15:clr>
            <a:srgbClr val="FF96FF"/>
          </p15:clr>
        </p15:guide>
        <p15:guide id="20" pos="4309" userDrawn="1">
          <p15:clr>
            <a:srgbClr val="FF96FF"/>
          </p15:clr>
        </p15:guide>
        <p15:guide id="21" pos="4536" userDrawn="1">
          <p15:clr>
            <a:srgbClr val="FF96FF"/>
          </p15:clr>
        </p15:guide>
        <p15:guide id="22" pos="4893" userDrawn="1">
          <p15:clr>
            <a:srgbClr val="FF96FF"/>
          </p15:clr>
        </p15:guide>
        <p15:guide id="23" pos="5120" userDrawn="1">
          <p15:clr>
            <a:srgbClr val="FF96FF"/>
          </p15:clr>
        </p15:guide>
        <p15:guide id="24" pos="5476" userDrawn="1">
          <p15:clr>
            <a:srgbClr val="FF96FF"/>
          </p15:clr>
        </p15:guide>
        <p15:guide id="25" pos="5703" userDrawn="1">
          <p15:clr>
            <a:srgbClr val="FF96FF"/>
          </p15:clr>
        </p15:guide>
        <p15:guide id="26" pos="6059" userDrawn="1">
          <p15:clr>
            <a:srgbClr val="FF96FF"/>
          </p15:clr>
        </p15:guide>
        <p15:guide id="27" pos="6286" userDrawn="1">
          <p15:clr>
            <a:srgbClr val="FF96FF"/>
          </p15:clr>
        </p15:guide>
        <p15:guide id="28" pos="6643" userDrawn="1">
          <p15:clr>
            <a:srgbClr val="FF96FF"/>
          </p15:clr>
        </p15:guide>
        <p15:guide id="29" pos="6869" userDrawn="1">
          <p15:clr>
            <a:srgbClr val="FF96FF"/>
          </p15:clr>
        </p15:guide>
        <p15:guide id="30" pos="7226" userDrawn="1">
          <p15:clr>
            <a:srgbClr val="FF96FF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C with Confidential Statement">
    <p:bg>
      <p:bgPr>
        <a:gradFill>
          <a:gsLst>
            <a:gs pos="86000">
              <a:srgbClr val="1F538F"/>
            </a:gs>
            <a:gs pos="60000">
              <a:schemeClr val="accent1"/>
            </a:gs>
            <a:gs pos="100000">
              <a:schemeClr val="accent3"/>
            </a:gs>
          </a:gsLst>
          <a:lin ang="81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Graphic 14">
            <a:extLst>
              <a:ext uri="{FF2B5EF4-FFF2-40B4-BE49-F238E27FC236}">
                <a16:creationId xmlns:a16="http://schemas.microsoft.com/office/drawing/2014/main" id="{C753663D-E098-B93B-3E15-3DB8D2D8F89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585504" y="719138"/>
            <a:ext cx="4885771" cy="5605380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5D5AB2CE-B33D-1B37-2E06-5DF32D905889}"/>
              </a:ext>
            </a:extLst>
          </p:cNvPr>
          <p:cNvSpPr/>
          <p:nvPr userDrawn="1"/>
        </p:nvSpPr>
        <p:spPr>
          <a:xfrm rot="10800000">
            <a:off x="0" y="1"/>
            <a:ext cx="12178055" cy="5557138"/>
          </a:xfrm>
          <a:prstGeom prst="rect">
            <a:avLst/>
          </a:prstGeom>
          <a:gradFill flip="none" rotWithShape="1">
            <a:gsLst>
              <a:gs pos="100000">
                <a:schemeClr val="accent3"/>
              </a:gs>
              <a:gs pos="0">
                <a:schemeClr val="accent1">
                  <a:alpha val="0"/>
                </a:schemeClr>
              </a:gs>
              <a:gs pos="71000">
                <a:srgbClr val="15417F"/>
              </a:gs>
              <a:gs pos="51000">
                <a:schemeClr val="accent1">
                  <a:alpha val="90000"/>
                </a:schemeClr>
              </a:gs>
              <a:gs pos="16000">
                <a:schemeClr val="accent1">
                  <a:alpha val="50000"/>
                </a:schemeClr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0" i="0" u="none" strike="noStrike" kern="1200" cap="none" spc="0" normalizeH="0" baseline="0" noProof="0" dirty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0E79776-6271-610E-408A-1979D992DFA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20000" y="3015152"/>
            <a:ext cx="10733505" cy="1296000"/>
          </a:xfrm>
        </p:spPr>
        <p:txBody>
          <a:bodyPr anchor="t" anchorCtr="0">
            <a:noAutofit/>
          </a:bodyPr>
          <a:lstStyle>
            <a:lvl1pPr algn="l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5CFD3E-F412-8675-6657-903BBC4AEE9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20000" y="2600550"/>
            <a:ext cx="10733504" cy="306000"/>
          </a:xfr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800" b="1" cap="all" spc="200" baseline="0">
                <a:solidFill>
                  <a:srgbClr val="9EC3E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/>
              <a:t>Click to add subtitle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27BC2F6-5F98-FD07-6484-736D32FD3C4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20000" y="4941020"/>
            <a:ext cx="5195025" cy="180000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fld id="{2555C37E-A1C6-4459-9E67-8F853AD043DA}" type="datetime4">
              <a:rPr lang="en-US" smtClean="0"/>
              <a:pPr/>
              <a:t>May 31, 2023</a:t>
            </a:fld>
            <a:endParaRPr lang="en-US" dirty="0"/>
          </a:p>
        </p:txBody>
      </p:sp>
      <p:sp>
        <p:nvSpPr>
          <p:cNvPr id="9" name="Guides" hidden="1">
            <a:extLst>
              <a:ext uri="{FF2B5EF4-FFF2-40B4-BE49-F238E27FC236}">
                <a16:creationId xmlns:a16="http://schemas.microsoft.com/office/drawing/2014/main" id="{0C60A4DE-3004-2078-21A1-A22A8232DCDE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635000" cy="254000"/>
          </a:xfrm>
          <a:prstGeom prst="rect">
            <a:avLst/>
          </a:prstGeom>
          <a:solidFill>
            <a:srgbClr val="FFFFFF">
              <a:alpha val="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700">
              <a:solidFill>
                <a:srgbClr val="FFFFFF"/>
              </a:solidFill>
            </a:endParaRPr>
          </a:p>
        </p:txBody>
      </p:sp>
      <p:pic>
        <p:nvPicPr>
          <p:cNvPr id="1737974633" name="Picture 5" descr="{&quot;templafy&quot;:{&quot;id&quot;:&quot;539ce546-0ecd-4010-9fa9-987f56adaa25&quot;}}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7770" y="702906"/>
            <a:ext cx="4322438" cy="725487"/>
          </a:xfrm>
          <a:prstGeom prst="rect">
            <a:avLst/>
          </a:prstGeom>
        </p:spPr>
      </p:pic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E4F62758-C109-9421-029F-4D65AB2D2D6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20000" y="4481920"/>
            <a:ext cx="5194300" cy="180000"/>
          </a:xfrm>
        </p:spPr>
        <p:txBody>
          <a:bodyPr anchor="b" anchorCtr="0">
            <a:noAutofit/>
          </a:bodyPr>
          <a:lstStyle>
            <a:lvl1pPr marL="0" indent="0">
              <a:lnSpc>
                <a:spcPct val="100000"/>
              </a:lnSpc>
              <a:spcBef>
                <a:spcPts val="250"/>
              </a:spcBef>
              <a:spcAft>
                <a:spcPts val="600"/>
              </a:spcAft>
              <a:buFont typeface="Arial" panose="020B0604020202020204" pitchFamily="34" charset="0"/>
              <a:buNone/>
              <a:defRPr sz="1300" b="1">
                <a:solidFill>
                  <a:schemeClr val="bg1"/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250"/>
              </a:spcBef>
              <a:spcAft>
                <a:spcPts val="600"/>
              </a:spcAft>
              <a:buNone/>
              <a:defRPr sz="1000" b="1">
                <a:solidFill>
                  <a:schemeClr val="bg1"/>
                </a:solidFill>
                <a:latin typeface="+mj-lt"/>
              </a:defRPr>
            </a:lvl2pPr>
            <a:lvl3pPr marL="0" indent="0">
              <a:lnSpc>
                <a:spcPct val="100000"/>
              </a:lnSpc>
              <a:spcBef>
                <a:spcPts val="250"/>
              </a:spcBef>
              <a:spcAft>
                <a:spcPts val="600"/>
              </a:spcAft>
              <a:buNone/>
              <a:defRPr sz="1000" b="1">
                <a:solidFill>
                  <a:schemeClr val="bg1"/>
                </a:solidFill>
                <a:latin typeface="+mj-lt"/>
              </a:defRPr>
            </a:lvl3pPr>
            <a:lvl4pPr marL="0" indent="0">
              <a:lnSpc>
                <a:spcPct val="100000"/>
              </a:lnSpc>
              <a:spcBef>
                <a:spcPts val="250"/>
              </a:spcBef>
              <a:spcAft>
                <a:spcPts val="600"/>
              </a:spcAft>
              <a:buNone/>
              <a:defRPr sz="1000" b="1">
                <a:solidFill>
                  <a:schemeClr val="bg1"/>
                </a:solidFill>
                <a:latin typeface="+mj-lt"/>
              </a:defRPr>
            </a:lvl4pPr>
            <a:lvl5pPr marL="0" indent="0">
              <a:lnSpc>
                <a:spcPct val="100000"/>
              </a:lnSpc>
              <a:spcBef>
                <a:spcPts val="25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b="1">
                <a:solidFill>
                  <a:schemeClr val="bg1"/>
                </a:solidFill>
                <a:latin typeface="+mj-lt"/>
              </a:defRPr>
            </a:lvl5pPr>
            <a:lvl6pPr marL="0" indent="0">
              <a:lnSpc>
                <a:spcPct val="100000"/>
              </a:lnSpc>
              <a:spcBef>
                <a:spcPts val="25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b="1">
                <a:solidFill>
                  <a:schemeClr val="bg1"/>
                </a:solidFill>
                <a:latin typeface="+mj-lt"/>
              </a:defRPr>
            </a:lvl6pPr>
            <a:lvl7pPr marL="0" indent="0">
              <a:lnSpc>
                <a:spcPct val="100000"/>
              </a:lnSpc>
              <a:spcBef>
                <a:spcPts val="25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b="1">
                <a:solidFill>
                  <a:schemeClr val="bg1"/>
                </a:solidFill>
                <a:latin typeface="+mj-lt"/>
              </a:defRPr>
            </a:lvl7pPr>
            <a:lvl8pPr marL="0" indent="0">
              <a:lnSpc>
                <a:spcPct val="100000"/>
              </a:lnSpc>
              <a:spcBef>
                <a:spcPts val="25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b="1">
                <a:solidFill>
                  <a:schemeClr val="bg1"/>
                </a:solidFill>
                <a:latin typeface="+mj-lt"/>
              </a:defRPr>
            </a:lvl8pPr>
            <a:lvl9pPr marL="0" indent="0">
              <a:lnSpc>
                <a:spcPct val="100000"/>
              </a:lnSpc>
              <a:spcBef>
                <a:spcPts val="25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b="1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Click to add name</a:t>
            </a:r>
            <a:endParaRPr lang="en-GB" dirty="0"/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34E07CEB-1ACA-B0DC-CACD-3717AF286F62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20000" y="4706499"/>
            <a:ext cx="5194300" cy="180000"/>
          </a:xfrm>
        </p:spPr>
        <p:txBody>
          <a:bodyPr anchor="b" anchorCtr="0">
            <a:noAutofit/>
          </a:bodyPr>
          <a:lstStyle>
            <a:lvl1pPr marL="0" indent="0">
              <a:lnSpc>
                <a:spcPct val="100000"/>
              </a:lnSpc>
              <a:spcBef>
                <a:spcPts val="250"/>
              </a:spcBef>
              <a:spcAft>
                <a:spcPts val="600"/>
              </a:spcAft>
              <a:buFont typeface="Arial" panose="020B0604020202020204" pitchFamily="34" charset="0"/>
              <a:buNone/>
              <a:defRPr sz="1300" b="0">
                <a:solidFill>
                  <a:schemeClr val="bg1"/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250"/>
              </a:spcBef>
              <a:spcAft>
                <a:spcPts val="600"/>
              </a:spcAft>
              <a:buNone/>
              <a:defRPr sz="1000" b="1">
                <a:solidFill>
                  <a:schemeClr val="bg1"/>
                </a:solidFill>
                <a:latin typeface="+mj-lt"/>
              </a:defRPr>
            </a:lvl2pPr>
            <a:lvl3pPr marL="0" indent="0">
              <a:lnSpc>
                <a:spcPct val="100000"/>
              </a:lnSpc>
              <a:spcBef>
                <a:spcPts val="250"/>
              </a:spcBef>
              <a:spcAft>
                <a:spcPts val="600"/>
              </a:spcAft>
              <a:buNone/>
              <a:defRPr sz="1000" b="1">
                <a:solidFill>
                  <a:schemeClr val="bg1"/>
                </a:solidFill>
                <a:latin typeface="+mj-lt"/>
              </a:defRPr>
            </a:lvl3pPr>
            <a:lvl4pPr marL="0" indent="0">
              <a:lnSpc>
                <a:spcPct val="100000"/>
              </a:lnSpc>
              <a:spcBef>
                <a:spcPts val="250"/>
              </a:spcBef>
              <a:spcAft>
                <a:spcPts val="600"/>
              </a:spcAft>
              <a:buNone/>
              <a:defRPr sz="1000" b="1">
                <a:solidFill>
                  <a:schemeClr val="bg1"/>
                </a:solidFill>
                <a:latin typeface="+mj-lt"/>
              </a:defRPr>
            </a:lvl4pPr>
            <a:lvl5pPr marL="0" indent="0">
              <a:lnSpc>
                <a:spcPct val="100000"/>
              </a:lnSpc>
              <a:spcBef>
                <a:spcPts val="25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b="1">
                <a:solidFill>
                  <a:schemeClr val="bg1"/>
                </a:solidFill>
                <a:latin typeface="+mj-lt"/>
              </a:defRPr>
            </a:lvl5pPr>
            <a:lvl6pPr marL="0" indent="0">
              <a:lnSpc>
                <a:spcPct val="100000"/>
              </a:lnSpc>
              <a:spcBef>
                <a:spcPts val="25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b="1">
                <a:solidFill>
                  <a:schemeClr val="bg1"/>
                </a:solidFill>
                <a:latin typeface="+mj-lt"/>
              </a:defRPr>
            </a:lvl6pPr>
            <a:lvl7pPr marL="0" indent="0">
              <a:lnSpc>
                <a:spcPct val="100000"/>
              </a:lnSpc>
              <a:spcBef>
                <a:spcPts val="25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b="1">
                <a:solidFill>
                  <a:schemeClr val="bg1"/>
                </a:solidFill>
                <a:latin typeface="+mj-lt"/>
              </a:defRPr>
            </a:lvl7pPr>
            <a:lvl8pPr marL="0" indent="0">
              <a:lnSpc>
                <a:spcPct val="100000"/>
              </a:lnSpc>
              <a:spcBef>
                <a:spcPts val="25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b="1">
                <a:solidFill>
                  <a:schemeClr val="bg1"/>
                </a:solidFill>
                <a:latin typeface="+mj-lt"/>
              </a:defRPr>
            </a:lvl8pPr>
            <a:lvl9pPr marL="0" indent="0">
              <a:lnSpc>
                <a:spcPct val="100000"/>
              </a:lnSpc>
              <a:spcBef>
                <a:spcPts val="25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b="1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Click to add title</a:t>
            </a:r>
            <a:endParaRPr lang="en-GB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31A22EB-BD03-D54C-510B-9450ECC7F9DD}"/>
              </a:ext>
            </a:extLst>
          </p:cNvPr>
          <p:cNvSpPr/>
          <p:nvPr userDrawn="1"/>
        </p:nvSpPr>
        <p:spPr bwMode="auto">
          <a:xfrm>
            <a:off x="0" y="5566321"/>
            <a:ext cx="12192000" cy="12954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en-US" sz="2400"/>
          </a:p>
        </p:txBody>
      </p:sp>
      <p:sp>
        <p:nvSpPr>
          <p:cNvPr id="11" name="Line top Placeholder 20">
            <a:extLst>
              <a:ext uri="{FF2B5EF4-FFF2-40B4-BE49-F238E27FC236}">
                <a16:creationId xmlns:a16="http://schemas.microsoft.com/office/drawing/2014/main" id="{BDD14DD9-CE12-CB1D-F34C-E1CF891B53B2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0" y="5530321"/>
            <a:ext cx="12193200" cy="36000"/>
          </a:xfrm>
          <a:solidFill>
            <a:srgbClr val="990000"/>
          </a:solidFill>
          <a:ln>
            <a:solidFill>
              <a:srgbClr val="990000">
                <a:alpha val="0"/>
              </a:srgbClr>
            </a:solidFill>
          </a:ln>
        </p:spPr>
        <p:txBody>
          <a:bodyPr/>
          <a:lstStyle>
            <a:lvl1pPr marL="0" indent="0">
              <a:buNone/>
              <a:defRPr sz="600">
                <a:noFill/>
              </a:defRPr>
            </a:lvl1pPr>
            <a:lvl2pPr marL="0" indent="0">
              <a:defRPr sz="600">
                <a:noFill/>
              </a:defRPr>
            </a:lvl2pPr>
            <a:lvl3pPr marL="0" indent="0">
              <a:defRPr sz="600">
                <a:noFill/>
              </a:defRPr>
            </a:lvl3pPr>
            <a:lvl4pPr marL="0" indent="0">
              <a:defRPr sz="600">
                <a:noFill/>
              </a:defRPr>
            </a:lvl4pPr>
            <a:lvl5pPr marL="0" indent="0">
              <a:defRPr sz="600">
                <a:noFill/>
              </a:defRPr>
            </a:lvl5pPr>
          </a:lstStyle>
          <a:p>
            <a:pPr lvl="0"/>
            <a:r>
              <a:rPr lang="en-US" dirty="0"/>
              <a:t>.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411FCB7A-8CF2-FF56-27FD-1990B8CFF15A}"/>
              </a:ext>
            </a:extLst>
          </p:cNvPr>
          <p:cNvSpPr txBox="1">
            <a:spLocks/>
          </p:cNvSpPr>
          <p:nvPr userDrawn="1"/>
        </p:nvSpPr>
        <p:spPr>
          <a:xfrm>
            <a:off x="635001" y="6139752"/>
            <a:ext cx="10827546" cy="271145"/>
          </a:xfrm>
          <a:prstGeom prst="rect">
            <a:avLst/>
          </a:prstGeom>
        </p:spPr>
        <p:txBody>
          <a:bodyPr/>
          <a:lstStyle>
            <a:lvl1pPr marL="136800" indent="-1368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3"/>
              </a:buClr>
              <a:buFont typeface="Calibri Light" panose="020F0302020204030204" pitchFamily="34" charset="0"/>
              <a:buChar char="•"/>
              <a:defRPr sz="180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1pPr>
            <a:lvl2pPr marL="273600" indent="-136800" algn="l" defTabSz="914400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100"/>
              </a:spcAft>
              <a:buClr>
                <a:srgbClr val="9EC3E1"/>
              </a:buClr>
              <a:buFont typeface="Calibri Light" panose="020F0302020204030204" pitchFamily="34" charset="0"/>
              <a:buChar char="•"/>
              <a:defRPr sz="160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2pPr>
            <a:lvl3pPr marL="410400" indent="-1368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Font typeface="Calibri Light" panose="020F0302020204030204" pitchFamily="34" charset="0"/>
              <a:buChar char="•"/>
              <a:defRPr sz="160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buFont typeface="Calibri Light" panose="020F0302020204030204" pitchFamily="34" charset="0"/>
              <a:buChar char="​"/>
              <a:defRPr sz="2800" b="1" kern="1200" cap="all" spc="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Calibri Light" panose="020F0302020204030204" pitchFamily="34" charset="0"/>
              <a:buChar char="​"/>
              <a:tabLst/>
              <a:defRPr sz="180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5pPr>
            <a:lvl6pPr marL="0" indent="0" algn="l" defTabSz="914400" rtl="0" eaLnBrk="1" latinLnBrk="0" hangingPunct="1">
              <a:lnSpc>
                <a:spcPct val="100000"/>
              </a:lnSpc>
              <a:spcBef>
                <a:spcPts val="1200"/>
              </a:spcBef>
              <a:spcAft>
                <a:spcPts val="200"/>
              </a:spcAft>
              <a:buFont typeface="Berlingske Serif Text Office"/>
              <a:buNone/>
              <a:defRPr sz="1600" b="1" kern="1200" cap="all" spc="180" baseline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0" marR="0" indent="0" algn="l" defTabSz="914400" rtl="0" eaLnBrk="1" fontAlgn="auto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Tx/>
              <a:buSzTx/>
              <a:buFont typeface="Calibri Light" panose="020F0302020204030204" pitchFamily="34" charset="0"/>
              <a:buChar char="​"/>
              <a:tabLst/>
              <a:defRPr sz="1200" b="0" kern="1200" cap="none" spc="0" baseline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136800" marR="0" indent="-13680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100"/>
              </a:spcAft>
              <a:buClrTx/>
              <a:buSzTx/>
              <a:buFont typeface="Arial" panose="020B0604020202020204" pitchFamily="34" charset="0"/>
              <a:buChar char="•"/>
              <a:tabLst/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74000"/>
              </a:lnSpc>
              <a:spcBef>
                <a:spcPts val="1200"/>
              </a:spcBef>
              <a:spcAft>
                <a:spcPts val="1200"/>
              </a:spcAft>
              <a:buFont typeface="Calibri Light" panose="020F0302020204030204" pitchFamily="34" charset="0"/>
              <a:buChar char="​"/>
              <a:defRPr sz="7500" kern="1200" cap="all" baseline="0">
                <a:solidFill>
                  <a:srgbClr val="D8E7F3"/>
                </a:solidFill>
                <a:latin typeface="+mj-lt"/>
                <a:ea typeface="+mn-ea"/>
                <a:cs typeface="+mn-cs"/>
              </a:defRPr>
            </a:lvl9pPr>
          </a:lstStyle>
          <a:p>
            <a:pPr lvl="6"/>
            <a:r>
              <a:rPr lang="en-GB" sz="1000" b="1" dirty="0"/>
              <a:t>CONFIDENTIAL – DO NOT DISTRIBUTE: </a:t>
            </a:r>
            <a:r>
              <a:rPr lang="en-GB" sz="1000" dirty="0"/>
              <a:t>This presentation contains confidential information and is presented only with the understanding that it’s contents and ideas with not be shared with external groups.</a:t>
            </a:r>
          </a:p>
        </p:txBody>
      </p:sp>
    </p:spTree>
    <p:extLst>
      <p:ext uri="{BB962C8B-B14F-4D97-AF65-F5344CB8AC3E}">
        <p14:creationId xmlns:p14="http://schemas.microsoft.com/office/powerpoint/2010/main" val="1582876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59" userDrawn="1">
          <p15:clr>
            <a:srgbClr val="8F8F8F"/>
          </p15:clr>
        </p15:guide>
        <p15:guide id="2" orient="horz" pos="3974" userDrawn="1">
          <p15:clr>
            <a:srgbClr val="8F8F8F"/>
          </p15:clr>
        </p15:guide>
        <p15:guide id="5" pos="453" userDrawn="1">
          <p15:clr>
            <a:srgbClr val="FF96FF"/>
          </p15:clr>
        </p15:guide>
        <p15:guide id="6" pos="810" userDrawn="1">
          <p15:clr>
            <a:srgbClr val="FF96FF"/>
          </p15:clr>
        </p15:guide>
        <p15:guide id="7" pos="1036" userDrawn="1">
          <p15:clr>
            <a:srgbClr val="FF96FF"/>
          </p15:clr>
        </p15:guide>
        <p15:guide id="8" pos="1393" userDrawn="1">
          <p15:clr>
            <a:srgbClr val="FF96FF"/>
          </p15:clr>
        </p15:guide>
        <p15:guide id="9" pos="1620" userDrawn="1">
          <p15:clr>
            <a:srgbClr val="FF96FF"/>
          </p15:clr>
        </p15:guide>
        <p15:guide id="10" pos="1976" userDrawn="1">
          <p15:clr>
            <a:srgbClr val="FF96FF"/>
          </p15:clr>
        </p15:guide>
        <p15:guide id="11" pos="2203" userDrawn="1">
          <p15:clr>
            <a:srgbClr val="FF96FF"/>
          </p15:clr>
        </p15:guide>
        <p15:guide id="12" pos="2560" userDrawn="1">
          <p15:clr>
            <a:srgbClr val="FF96FF"/>
          </p15:clr>
        </p15:guide>
        <p15:guide id="13" pos="2786" userDrawn="1">
          <p15:clr>
            <a:srgbClr val="FF96FF"/>
          </p15:clr>
        </p15:guide>
        <p15:guide id="14" pos="3143" userDrawn="1">
          <p15:clr>
            <a:srgbClr val="FF96FF"/>
          </p15:clr>
        </p15:guide>
        <p15:guide id="15" pos="3370" userDrawn="1">
          <p15:clr>
            <a:srgbClr val="FF96FF"/>
          </p15:clr>
        </p15:guide>
        <p15:guide id="16" pos="3726" userDrawn="1">
          <p15:clr>
            <a:srgbClr val="FF96FF"/>
          </p15:clr>
        </p15:guide>
        <p15:guide id="17" pos="3953" userDrawn="1">
          <p15:clr>
            <a:srgbClr val="FF96FF"/>
          </p15:clr>
        </p15:guide>
        <p15:guide id="18" pos="4309" userDrawn="1">
          <p15:clr>
            <a:srgbClr val="FF96FF"/>
          </p15:clr>
        </p15:guide>
        <p15:guide id="19" pos="4536" userDrawn="1">
          <p15:clr>
            <a:srgbClr val="FF96FF"/>
          </p15:clr>
        </p15:guide>
        <p15:guide id="20" pos="4893" userDrawn="1">
          <p15:clr>
            <a:srgbClr val="FF96FF"/>
          </p15:clr>
        </p15:guide>
        <p15:guide id="21" pos="5120" userDrawn="1">
          <p15:clr>
            <a:srgbClr val="FF96FF"/>
          </p15:clr>
        </p15:guide>
        <p15:guide id="22" pos="5476" userDrawn="1">
          <p15:clr>
            <a:srgbClr val="FF96FF"/>
          </p15:clr>
        </p15:guide>
        <p15:guide id="23" pos="5703" userDrawn="1">
          <p15:clr>
            <a:srgbClr val="FF96FF"/>
          </p15:clr>
        </p15:guide>
        <p15:guide id="24" pos="6059" userDrawn="1">
          <p15:clr>
            <a:srgbClr val="FF96FF"/>
          </p15:clr>
        </p15:guide>
        <p15:guide id="25" pos="6286" userDrawn="1">
          <p15:clr>
            <a:srgbClr val="FF96FF"/>
          </p15:clr>
        </p15:guide>
        <p15:guide id="26" pos="6643" userDrawn="1">
          <p15:clr>
            <a:srgbClr val="FF96FF"/>
          </p15:clr>
        </p15:guide>
        <p15:guide id="27" pos="6869" userDrawn="1">
          <p15:clr>
            <a:srgbClr val="FF96FF"/>
          </p15:clr>
        </p15:guide>
        <p15:guide id="28" pos="7226" userDrawn="1">
          <p15:clr>
            <a:srgbClr val="FF96FF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HETORICAL Two text">
    <p:bg>
      <p:bgPr>
        <a:gradFill>
          <a:gsLst>
            <a:gs pos="60000">
              <a:schemeClr val="accent1"/>
            </a:gs>
            <a:gs pos="86000">
              <a:srgbClr val="1F538F"/>
            </a:gs>
            <a:gs pos="100000">
              <a:schemeClr val="accent3"/>
            </a:gs>
          </a:gsLst>
          <a:lin ang="81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6A4BFA0-E5C7-13E3-03EC-DC785E3CB148}"/>
              </a:ext>
            </a:extLst>
          </p:cNvPr>
          <p:cNvSpPr/>
          <p:nvPr userDrawn="1"/>
        </p:nvSpPr>
        <p:spPr>
          <a:xfrm>
            <a:off x="6097200" y="0"/>
            <a:ext cx="6094800" cy="68728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AEFCFA-0AE5-65AE-6589-C19C748A3C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7DF7FC-2311-4E03-AAFE-2DADE0839E10}" type="datetime4">
              <a:rPr lang="en-US" smtClean="0"/>
              <a:pPr/>
              <a:t>May 31, 2023</a:t>
            </a:fld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8CAD62-B326-A257-86A5-C40BD738812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DDEA8E7-5F55-4A60-8EF9-470692FC563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Line top Placeholder 20">
            <a:extLst>
              <a:ext uri="{FF2B5EF4-FFF2-40B4-BE49-F238E27FC236}">
                <a16:creationId xmlns:a16="http://schemas.microsoft.com/office/drawing/2014/main" id="{72D36FB3-7B4E-797E-A42C-8E78112DC05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0" y="0"/>
            <a:ext cx="12193200" cy="36000"/>
          </a:xfrm>
          <a:solidFill>
            <a:srgbClr val="990000"/>
          </a:solidFill>
          <a:ln>
            <a:solidFill>
              <a:srgbClr val="990000">
                <a:alpha val="0"/>
              </a:srgbClr>
            </a:solidFill>
          </a:ln>
        </p:spPr>
        <p:txBody>
          <a:bodyPr/>
          <a:lstStyle>
            <a:lvl1pPr marL="0" indent="0">
              <a:buNone/>
              <a:defRPr sz="600">
                <a:noFill/>
              </a:defRPr>
            </a:lvl1pPr>
            <a:lvl2pPr marL="0" indent="0">
              <a:defRPr sz="600">
                <a:noFill/>
              </a:defRPr>
            </a:lvl2pPr>
            <a:lvl3pPr marL="0" indent="0">
              <a:defRPr sz="600">
                <a:noFill/>
              </a:defRPr>
            </a:lvl3pPr>
            <a:lvl4pPr marL="0" indent="0">
              <a:defRPr sz="600">
                <a:noFill/>
              </a:defRPr>
            </a:lvl4pPr>
            <a:lvl5pPr marL="0" indent="0">
              <a:defRPr sz="600">
                <a:noFill/>
              </a:defRPr>
            </a:lvl5pPr>
          </a:lstStyle>
          <a:p>
            <a:pPr lvl="0"/>
            <a:r>
              <a:rPr lang="en-US" dirty="0"/>
              <a:t>.</a:t>
            </a:r>
          </a:p>
        </p:txBody>
      </p:sp>
      <p:sp>
        <p:nvSpPr>
          <p:cNvPr id="9" name="Guides" hidden="1">
            <a:extLst>
              <a:ext uri="{FF2B5EF4-FFF2-40B4-BE49-F238E27FC236}">
                <a16:creationId xmlns:a16="http://schemas.microsoft.com/office/drawing/2014/main" id="{17BB443B-C055-B914-A2EB-F51E8E95226E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635000" cy="254000"/>
          </a:xfrm>
          <a:prstGeom prst="rect">
            <a:avLst/>
          </a:prstGeom>
          <a:solidFill>
            <a:srgbClr val="FFFFFF">
              <a:alpha val="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700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7FEF4BC-6E95-E773-0639-620E420EBE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138" y="720000"/>
            <a:ext cx="5018400" cy="1774800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0" name="Content Placeholder 13">
            <a:extLst>
              <a:ext uri="{FF2B5EF4-FFF2-40B4-BE49-F238E27FC236}">
                <a16:creationId xmlns:a16="http://schemas.microsoft.com/office/drawing/2014/main" id="{ADAE3EDE-9CDD-1054-DBC1-D9F83A0100DE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280801" y="2854075"/>
            <a:ext cx="5195885" cy="3283200"/>
          </a:xfrm>
        </p:spPr>
        <p:txBody>
          <a:bodyPr/>
          <a:lstStyle/>
          <a:p>
            <a:pPr lvl="0"/>
            <a:r>
              <a:rPr lang="en-GB" dirty="0"/>
              <a:t>Click to add text. ENTER &amp; TAB or USE INDENT TOOL to change styles.</a:t>
            </a:r>
            <a:br>
              <a:rPr lang="en-GB" dirty="0"/>
            </a:br>
            <a:r>
              <a:rPr lang="en-GB" dirty="0"/>
              <a:t>SHIFT+TAB or USE INDENT TOOL to go back in levels.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Content Placeholder 5">
            <a:extLst>
              <a:ext uri="{FF2B5EF4-FFF2-40B4-BE49-F238E27FC236}">
                <a16:creationId xmlns:a16="http://schemas.microsoft.com/office/drawing/2014/main" id="{2D123BC9-B849-5E02-3DDF-B103F55291D8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715313" y="2854075"/>
            <a:ext cx="5195887" cy="32832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rgbClr val="9EC3E1"/>
              </a:buClr>
              <a:defRPr>
                <a:solidFill>
                  <a:schemeClr val="bg1"/>
                </a:solidFill>
              </a:defRPr>
            </a:lvl2pPr>
            <a:lvl3pPr>
              <a:buClr>
                <a:srgbClr val="9EC3E1"/>
              </a:buCl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accent3"/>
                </a:solidFill>
              </a:defRPr>
            </a:lvl6pPr>
            <a:lvl7pPr>
              <a:defRPr>
                <a:solidFill>
                  <a:srgbClr val="9EC3E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rgbClr val="9EC3E1"/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8" name="Content Placeholder 13">
            <a:extLst>
              <a:ext uri="{FF2B5EF4-FFF2-40B4-BE49-F238E27FC236}">
                <a16:creationId xmlns:a16="http://schemas.microsoft.com/office/drawing/2014/main" id="{DF49F1D1-5694-C367-AC0A-3B106690283C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6280801" y="719138"/>
            <a:ext cx="5195885" cy="1775662"/>
          </a:xfrm>
        </p:spPr>
        <p:txBody>
          <a:bodyPr>
            <a:noAutofit/>
          </a:bodyPr>
          <a:lstStyle>
            <a:lvl1pPr marL="0" indent="0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None/>
              <a:defRPr sz="4000" b="1" cap="none">
                <a:solidFill>
                  <a:schemeClr val="accent1"/>
                </a:solidFill>
                <a:latin typeface="+mn-lt"/>
              </a:defRPr>
            </a:lvl1pPr>
            <a:lvl2pPr marL="0" indent="0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buNone/>
              <a:defRPr sz="4000" b="0" cap="none">
                <a:solidFill>
                  <a:schemeClr val="accent2"/>
                </a:solidFill>
                <a:latin typeface="+mn-lt"/>
              </a:defRPr>
            </a:lvl2pPr>
            <a:lvl3pPr marL="0" indent="0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buNone/>
              <a:defRPr sz="4000" b="0" cap="none">
                <a:solidFill>
                  <a:schemeClr val="accent2"/>
                </a:solidFill>
                <a:latin typeface="+mn-lt"/>
              </a:defRPr>
            </a:lvl3pPr>
            <a:lvl4pPr marL="0" indent="0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buNone/>
              <a:defRPr sz="4000" b="0" cap="none">
                <a:solidFill>
                  <a:schemeClr val="accent2"/>
                </a:solidFill>
                <a:latin typeface="+mn-lt"/>
              </a:defRPr>
            </a:lvl4pPr>
            <a:lvl5pPr marL="0" indent="0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None/>
              <a:defRPr sz="4000" b="0" cap="none">
                <a:solidFill>
                  <a:schemeClr val="accent2"/>
                </a:solidFill>
                <a:latin typeface="+mn-lt"/>
              </a:defRPr>
            </a:lvl5pPr>
            <a:lvl6pPr marL="0" indent="0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None/>
              <a:defRPr sz="4000" b="0" cap="none">
                <a:solidFill>
                  <a:schemeClr val="accent2"/>
                </a:solidFill>
                <a:latin typeface="+mn-lt"/>
              </a:defRPr>
            </a:lvl6pPr>
            <a:lvl7pPr marL="0" indent="0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None/>
              <a:defRPr sz="4000" b="0" cap="none">
                <a:solidFill>
                  <a:schemeClr val="accent2"/>
                </a:solidFill>
                <a:latin typeface="+mn-lt"/>
              </a:defRPr>
            </a:lvl7pPr>
            <a:lvl8pPr marL="0" indent="0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None/>
              <a:defRPr sz="4000" b="0" cap="none">
                <a:solidFill>
                  <a:schemeClr val="accent2"/>
                </a:solidFill>
                <a:latin typeface="+mn-lt"/>
              </a:defRPr>
            </a:lvl8pPr>
            <a:lvl9pPr marL="0" indent="0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None/>
              <a:defRPr sz="4000" b="0" cap="none">
                <a:solidFill>
                  <a:schemeClr val="accent2"/>
                </a:solidFill>
                <a:latin typeface="+mn-lt"/>
              </a:defRPr>
            </a:lvl9pPr>
          </a:lstStyle>
          <a:p>
            <a:pPr lvl="0"/>
            <a:r>
              <a:rPr lang="en-GB" dirty="0"/>
              <a:t>Click to add text</a:t>
            </a:r>
          </a:p>
        </p:txBody>
      </p:sp>
      <p:sp>
        <p:nvSpPr>
          <p:cNvPr id="11" name="Footers" descr="{&quot;templafy&quot;:{&quot;id&quot;:&quot;13974de5-8cef-4d59-abfb-72071ca5e6dc&quot;}}">
            <a:extLst>
              <a:ext uri="{FF2B5EF4-FFF2-40B4-BE49-F238E27FC236}">
                <a16:creationId xmlns:a16="http://schemas.microsoft.com/office/drawing/2014/main" id="{82A8297C-CDDC-2966-C397-33725EE8D105}"/>
              </a:ext>
            </a:extLst>
          </p:cNvPr>
          <p:cNvSpPr/>
          <p:nvPr userDrawn="1"/>
        </p:nvSpPr>
        <p:spPr>
          <a:xfrm>
            <a:off x="9055102" y="6439469"/>
            <a:ext cx="2412997" cy="18000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/>
          <a:p>
            <a:pPr lvl="0" algn="r"/>
            <a:r>
              <a:rPr lang="en-GB" sz="800" noProof="0" dirty="0">
                <a:solidFill>
                  <a:schemeClr val="accent1"/>
                </a:solidFill>
              </a:rPr>
              <a:t>Penn Medicine</a:t>
            </a:r>
          </a:p>
        </p:txBody>
      </p:sp>
    </p:spTree>
    <p:extLst>
      <p:ext uri="{BB962C8B-B14F-4D97-AF65-F5344CB8AC3E}">
        <p14:creationId xmlns:p14="http://schemas.microsoft.com/office/powerpoint/2010/main" val="38907660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53" userDrawn="1">
          <p15:clr>
            <a:srgbClr val="8F8F8F"/>
          </p15:clr>
        </p15:guide>
        <p15:guide id="3" orient="horz" pos="1570" userDrawn="1">
          <p15:clr>
            <a:srgbClr val="FF96FF"/>
          </p15:clr>
        </p15:guide>
        <p15:guide id="4" orient="horz" pos="3866" userDrawn="1">
          <p15:clr>
            <a:srgbClr val="FF96FF"/>
          </p15:clr>
        </p15:guide>
        <p15:guide id="5" pos="453" userDrawn="1">
          <p15:clr>
            <a:srgbClr val="FF96FF"/>
          </p15:clr>
        </p15:guide>
        <p15:guide id="6" pos="810" userDrawn="1">
          <p15:clr>
            <a:srgbClr val="FF96FF"/>
          </p15:clr>
        </p15:guide>
        <p15:guide id="7" pos="1036" userDrawn="1">
          <p15:clr>
            <a:srgbClr val="FF96FF"/>
          </p15:clr>
        </p15:guide>
        <p15:guide id="8" pos="1393" userDrawn="1">
          <p15:clr>
            <a:srgbClr val="FF96FF"/>
          </p15:clr>
        </p15:guide>
        <p15:guide id="9" pos="1620" userDrawn="1">
          <p15:clr>
            <a:srgbClr val="FF96FF"/>
          </p15:clr>
        </p15:guide>
        <p15:guide id="10" pos="1976" userDrawn="1">
          <p15:clr>
            <a:srgbClr val="FF96FF"/>
          </p15:clr>
        </p15:guide>
        <p15:guide id="11" pos="2207" userDrawn="1">
          <p15:clr>
            <a:srgbClr val="FF96FF"/>
          </p15:clr>
        </p15:guide>
        <p15:guide id="12" pos="2560" userDrawn="1">
          <p15:clr>
            <a:srgbClr val="FF96FF"/>
          </p15:clr>
        </p15:guide>
        <p15:guide id="13" pos="2786" userDrawn="1">
          <p15:clr>
            <a:srgbClr val="FF96FF"/>
          </p15:clr>
        </p15:guide>
        <p15:guide id="14" pos="3143" userDrawn="1">
          <p15:clr>
            <a:srgbClr val="FF96FF"/>
          </p15:clr>
        </p15:guide>
        <p15:guide id="15" pos="3370" userDrawn="1">
          <p15:clr>
            <a:srgbClr val="FF96FF"/>
          </p15:clr>
        </p15:guide>
        <p15:guide id="16" pos="3726" userDrawn="1">
          <p15:clr>
            <a:srgbClr val="FF96FF"/>
          </p15:clr>
        </p15:guide>
        <p15:guide id="17" pos="3953" userDrawn="1">
          <p15:clr>
            <a:srgbClr val="FF96FF"/>
          </p15:clr>
        </p15:guide>
        <p15:guide id="18" pos="4309" userDrawn="1">
          <p15:clr>
            <a:srgbClr val="FF96FF"/>
          </p15:clr>
        </p15:guide>
        <p15:guide id="19" pos="4536" userDrawn="1">
          <p15:clr>
            <a:srgbClr val="FF96FF"/>
          </p15:clr>
        </p15:guide>
        <p15:guide id="20" pos="4893" userDrawn="1">
          <p15:clr>
            <a:srgbClr val="FF96FF"/>
          </p15:clr>
        </p15:guide>
        <p15:guide id="21" pos="5120" userDrawn="1">
          <p15:clr>
            <a:srgbClr val="FF96FF"/>
          </p15:clr>
        </p15:guide>
        <p15:guide id="22" pos="5476" userDrawn="1">
          <p15:clr>
            <a:srgbClr val="FF96FF"/>
          </p15:clr>
        </p15:guide>
        <p15:guide id="23" pos="5703" userDrawn="1">
          <p15:clr>
            <a:srgbClr val="FF96FF"/>
          </p15:clr>
        </p15:guide>
        <p15:guide id="24" pos="6059" userDrawn="1">
          <p15:clr>
            <a:srgbClr val="FF96FF"/>
          </p15:clr>
        </p15:guide>
        <p15:guide id="25" pos="6286" userDrawn="1">
          <p15:clr>
            <a:srgbClr val="FF96FF"/>
          </p15:clr>
        </p15:guide>
        <p15:guide id="26" pos="6643" userDrawn="1">
          <p15:clr>
            <a:srgbClr val="FF96FF"/>
          </p15:clr>
        </p15:guide>
        <p15:guide id="27" pos="6869" userDrawn="1">
          <p15:clr>
            <a:srgbClr val="FF96FF"/>
          </p15:clr>
        </p15:guide>
        <p15:guide id="28" pos="7226" userDrawn="1">
          <p15:clr>
            <a:srgbClr val="FF96FF"/>
          </p15:clr>
        </p15:guide>
        <p15:guide id="29" orient="horz" pos="1797" userDrawn="1">
          <p15:clr>
            <a:srgbClr val="FF96FF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03C7688E-2109-B3A6-BB30-ED06B927D9A2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6094801" y="0"/>
            <a:ext cx="6097200" cy="6858000"/>
          </a:xfrm>
          <a:solidFill>
            <a:schemeClr val="accent6"/>
          </a:solidFill>
        </p:spPr>
        <p:txBody>
          <a:bodyPr tIns="648000" anchor="ctr" anchorCtr="0"/>
          <a:lstStyle>
            <a:lvl1pPr algn="ctr">
              <a:defRPr/>
            </a:lvl1pPr>
          </a:lstStyle>
          <a:p>
            <a:r>
              <a:rPr lang="en-GB" dirty="0"/>
              <a:t>Click icon to add picture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6A4BFA0-E5C7-13E3-03EC-DC785E3CB148}"/>
              </a:ext>
            </a:extLst>
          </p:cNvPr>
          <p:cNvSpPr/>
          <p:nvPr userDrawn="1"/>
        </p:nvSpPr>
        <p:spPr>
          <a:xfrm>
            <a:off x="0" y="0"/>
            <a:ext cx="6094800" cy="6858000"/>
          </a:xfrm>
          <a:prstGeom prst="rect">
            <a:avLst/>
          </a:prstGeom>
          <a:gradFill>
            <a:gsLst>
              <a:gs pos="38000">
                <a:srgbClr val="D8E7F3"/>
              </a:gs>
              <a:gs pos="100000">
                <a:schemeClr val="bg1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AEFCFA-0AE5-65AE-6589-C19C748A3C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97DF7FC-2311-4E03-AAFE-2DADE0839E10}" type="datetime4">
              <a:rPr lang="en-US" smtClean="0"/>
              <a:pPr/>
              <a:t>May 31, 2023</a:t>
            </a:fld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8CAD62-B326-A257-86A5-C40BD738812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2DDEA8E7-5F55-4A60-8EF9-470692FC563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Line top Placeholder 20">
            <a:extLst>
              <a:ext uri="{FF2B5EF4-FFF2-40B4-BE49-F238E27FC236}">
                <a16:creationId xmlns:a16="http://schemas.microsoft.com/office/drawing/2014/main" id="{72D36FB3-7B4E-797E-A42C-8E78112DC05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0" y="0"/>
            <a:ext cx="12193200" cy="36000"/>
          </a:xfrm>
          <a:solidFill>
            <a:srgbClr val="990000"/>
          </a:solidFill>
          <a:ln>
            <a:solidFill>
              <a:srgbClr val="990000">
                <a:alpha val="0"/>
              </a:srgbClr>
            </a:solidFill>
          </a:ln>
        </p:spPr>
        <p:txBody>
          <a:bodyPr/>
          <a:lstStyle>
            <a:lvl1pPr marL="0" indent="0">
              <a:buNone/>
              <a:defRPr sz="600">
                <a:noFill/>
              </a:defRPr>
            </a:lvl1pPr>
            <a:lvl2pPr marL="0" indent="0">
              <a:defRPr sz="600">
                <a:noFill/>
              </a:defRPr>
            </a:lvl2pPr>
            <a:lvl3pPr marL="0" indent="0">
              <a:defRPr sz="600">
                <a:noFill/>
              </a:defRPr>
            </a:lvl3pPr>
            <a:lvl4pPr marL="0" indent="0">
              <a:defRPr sz="600">
                <a:noFill/>
              </a:defRPr>
            </a:lvl4pPr>
            <a:lvl5pPr marL="0" indent="0">
              <a:defRPr sz="600">
                <a:noFill/>
              </a:defRPr>
            </a:lvl5pPr>
          </a:lstStyle>
          <a:p>
            <a:pPr lvl="0"/>
            <a:r>
              <a:rPr lang="en-US" dirty="0"/>
              <a:t>.</a:t>
            </a:r>
          </a:p>
        </p:txBody>
      </p:sp>
      <p:sp>
        <p:nvSpPr>
          <p:cNvPr id="9" name="Guides" hidden="1">
            <a:extLst>
              <a:ext uri="{FF2B5EF4-FFF2-40B4-BE49-F238E27FC236}">
                <a16:creationId xmlns:a16="http://schemas.microsoft.com/office/drawing/2014/main" id="{17BB443B-C055-B914-A2EB-F51E8E95226E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635000" cy="254000"/>
          </a:xfrm>
          <a:prstGeom prst="rect">
            <a:avLst/>
          </a:prstGeom>
          <a:solidFill>
            <a:srgbClr val="FFFFFF">
              <a:alpha val="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700">
              <a:solidFill>
                <a:srgbClr val="FFFFFF"/>
              </a:solidFill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964E4448-A264-7659-B7F9-D4E3F0409CEF}"/>
              </a:ext>
            </a:extLst>
          </p:cNvPr>
          <p:cNvSpPr/>
          <p:nvPr userDrawn="1"/>
        </p:nvSpPr>
        <p:spPr>
          <a:xfrm>
            <a:off x="719138" y="1150830"/>
            <a:ext cx="698644" cy="535303"/>
          </a:xfrm>
          <a:custGeom>
            <a:avLst/>
            <a:gdLst>
              <a:gd name="connsiteX0" fmla="*/ 772947 w 828408"/>
              <a:gd name="connsiteY0" fmla="*/ 0 h 634729"/>
              <a:gd name="connsiteX1" fmla="*/ 772947 w 828408"/>
              <a:gd name="connsiteY1" fmla="*/ 50532 h 634729"/>
              <a:gd name="connsiteX2" fmla="*/ 617654 w 828408"/>
              <a:gd name="connsiteY2" fmla="*/ 168850 h 634729"/>
              <a:gd name="connsiteX3" fmla="*/ 570819 w 828408"/>
              <a:gd name="connsiteY3" fmla="*/ 303191 h 634729"/>
              <a:gd name="connsiteX4" fmla="*/ 583144 w 828408"/>
              <a:gd name="connsiteY4" fmla="*/ 362350 h 634729"/>
              <a:gd name="connsiteX5" fmla="*/ 610259 w 828408"/>
              <a:gd name="connsiteY5" fmla="*/ 379605 h 634729"/>
              <a:gd name="connsiteX6" fmla="*/ 653396 w 828408"/>
              <a:gd name="connsiteY6" fmla="*/ 370361 h 634729"/>
              <a:gd name="connsiteX7" fmla="*/ 702695 w 828408"/>
              <a:gd name="connsiteY7" fmla="*/ 361118 h 634729"/>
              <a:gd name="connsiteX8" fmla="*/ 790818 w 828408"/>
              <a:gd name="connsiteY8" fmla="*/ 398709 h 634729"/>
              <a:gd name="connsiteX9" fmla="*/ 828408 w 828408"/>
              <a:gd name="connsiteY9" fmla="*/ 490529 h 634729"/>
              <a:gd name="connsiteX10" fmla="*/ 782806 w 828408"/>
              <a:gd name="connsiteY10" fmla="*/ 592208 h 634729"/>
              <a:gd name="connsiteX11" fmla="*/ 669418 w 828408"/>
              <a:gd name="connsiteY11" fmla="*/ 634729 h 634729"/>
              <a:gd name="connsiteX12" fmla="*/ 520288 w 828408"/>
              <a:gd name="connsiteY12" fmla="*/ 563245 h 634729"/>
              <a:gd name="connsiteX13" fmla="*/ 453733 w 828408"/>
              <a:gd name="connsiteY13" fmla="*/ 387000 h 634729"/>
              <a:gd name="connsiteX14" fmla="*/ 535694 w 828408"/>
              <a:gd name="connsiteY14" fmla="*/ 157142 h 634729"/>
              <a:gd name="connsiteX15" fmla="*/ 772947 w 828408"/>
              <a:gd name="connsiteY15" fmla="*/ 0 h 634729"/>
              <a:gd name="connsiteX16" fmla="*/ 319214 w 828408"/>
              <a:gd name="connsiteY16" fmla="*/ 0 h 634729"/>
              <a:gd name="connsiteX17" fmla="*/ 319214 w 828408"/>
              <a:gd name="connsiteY17" fmla="*/ 50532 h 634729"/>
              <a:gd name="connsiteX18" fmla="*/ 163921 w 828408"/>
              <a:gd name="connsiteY18" fmla="*/ 168850 h 634729"/>
              <a:gd name="connsiteX19" fmla="*/ 117086 w 828408"/>
              <a:gd name="connsiteY19" fmla="*/ 303191 h 634729"/>
              <a:gd name="connsiteX20" fmla="*/ 129411 w 828408"/>
              <a:gd name="connsiteY20" fmla="*/ 362350 h 634729"/>
              <a:gd name="connsiteX21" fmla="*/ 156526 w 828408"/>
              <a:gd name="connsiteY21" fmla="*/ 379605 h 634729"/>
              <a:gd name="connsiteX22" fmla="*/ 199663 w 828408"/>
              <a:gd name="connsiteY22" fmla="*/ 370361 h 634729"/>
              <a:gd name="connsiteX23" fmla="*/ 248962 w 828408"/>
              <a:gd name="connsiteY23" fmla="*/ 361118 h 634729"/>
              <a:gd name="connsiteX24" fmla="*/ 337085 w 828408"/>
              <a:gd name="connsiteY24" fmla="*/ 398709 h 634729"/>
              <a:gd name="connsiteX25" fmla="*/ 374675 w 828408"/>
              <a:gd name="connsiteY25" fmla="*/ 490529 h 634729"/>
              <a:gd name="connsiteX26" fmla="*/ 329073 w 828408"/>
              <a:gd name="connsiteY26" fmla="*/ 592208 h 634729"/>
              <a:gd name="connsiteX27" fmla="*/ 215685 w 828408"/>
              <a:gd name="connsiteY27" fmla="*/ 634729 h 634729"/>
              <a:gd name="connsiteX28" fmla="*/ 66555 w 828408"/>
              <a:gd name="connsiteY28" fmla="*/ 563245 h 634729"/>
              <a:gd name="connsiteX29" fmla="*/ 0 w 828408"/>
              <a:gd name="connsiteY29" fmla="*/ 387000 h 634729"/>
              <a:gd name="connsiteX30" fmla="*/ 81961 w 828408"/>
              <a:gd name="connsiteY30" fmla="*/ 157142 h 634729"/>
              <a:gd name="connsiteX31" fmla="*/ 319214 w 828408"/>
              <a:gd name="connsiteY31" fmla="*/ 0 h 6347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828408" h="634729">
                <a:moveTo>
                  <a:pt x="772947" y="0"/>
                </a:moveTo>
                <a:lnTo>
                  <a:pt x="772947" y="50532"/>
                </a:lnTo>
                <a:cubicBezTo>
                  <a:pt x="700641" y="88328"/>
                  <a:pt x="648877" y="127768"/>
                  <a:pt x="617654" y="168850"/>
                </a:cubicBezTo>
                <a:cubicBezTo>
                  <a:pt x="586431" y="209933"/>
                  <a:pt x="570819" y="254713"/>
                  <a:pt x="570819" y="303191"/>
                </a:cubicBezTo>
                <a:cubicBezTo>
                  <a:pt x="570819" y="331949"/>
                  <a:pt x="574928" y="351669"/>
                  <a:pt x="583144" y="362350"/>
                </a:cubicBezTo>
                <a:cubicBezTo>
                  <a:pt x="590539" y="373854"/>
                  <a:pt x="599577" y="379605"/>
                  <a:pt x="610259" y="379605"/>
                </a:cubicBezTo>
                <a:cubicBezTo>
                  <a:pt x="620940" y="379605"/>
                  <a:pt x="635319" y="376524"/>
                  <a:pt x="653396" y="370361"/>
                </a:cubicBezTo>
                <a:cubicBezTo>
                  <a:pt x="671472" y="364199"/>
                  <a:pt x="687905" y="361118"/>
                  <a:pt x="702695" y="361118"/>
                </a:cubicBezTo>
                <a:cubicBezTo>
                  <a:pt x="736383" y="361118"/>
                  <a:pt x="765757" y="373648"/>
                  <a:pt x="790818" y="398709"/>
                </a:cubicBezTo>
                <a:cubicBezTo>
                  <a:pt x="815878" y="423769"/>
                  <a:pt x="828408" y="454376"/>
                  <a:pt x="828408" y="490529"/>
                </a:cubicBezTo>
                <a:cubicBezTo>
                  <a:pt x="828408" y="529968"/>
                  <a:pt x="813208" y="563861"/>
                  <a:pt x="782806" y="592208"/>
                </a:cubicBezTo>
                <a:cubicBezTo>
                  <a:pt x="752405" y="620555"/>
                  <a:pt x="714609" y="634729"/>
                  <a:pt x="669418" y="634729"/>
                </a:cubicBezTo>
                <a:cubicBezTo>
                  <a:pt x="614367" y="634729"/>
                  <a:pt x="564657" y="610901"/>
                  <a:pt x="520288" y="563245"/>
                </a:cubicBezTo>
                <a:cubicBezTo>
                  <a:pt x="475918" y="515589"/>
                  <a:pt x="453733" y="456841"/>
                  <a:pt x="453733" y="387000"/>
                </a:cubicBezTo>
                <a:cubicBezTo>
                  <a:pt x="453733" y="304834"/>
                  <a:pt x="481053" y="228215"/>
                  <a:pt x="535694" y="157142"/>
                </a:cubicBezTo>
                <a:cubicBezTo>
                  <a:pt x="590334" y="86069"/>
                  <a:pt x="669418" y="33688"/>
                  <a:pt x="772947" y="0"/>
                </a:cubicBezTo>
                <a:close/>
                <a:moveTo>
                  <a:pt x="319214" y="0"/>
                </a:moveTo>
                <a:lnTo>
                  <a:pt x="319214" y="50532"/>
                </a:lnTo>
                <a:cubicBezTo>
                  <a:pt x="246908" y="88328"/>
                  <a:pt x="195144" y="127768"/>
                  <a:pt x="163921" y="168850"/>
                </a:cubicBezTo>
                <a:cubicBezTo>
                  <a:pt x="132698" y="209933"/>
                  <a:pt x="117086" y="254713"/>
                  <a:pt x="117086" y="303191"/>
                </a:cubicBezTo>
                <a:cubicBezTo>
                  <a:pt x="117086" y="331949"/>
                  <a:pt x="121195" y="351669"/>
                  <a:pt x="129411" y="362350"/>
                </a:cubicBezTo>
                <a:cubicBezTo>
                  <a:pt x="136806" y="373854"/>
                  <a:pt x="145844" y="379605"/>
                  <a:pt x="156526" y="379605"/>
                </a:cubicBezTo>
                <a:cubicBezTo>
                  <a:pt x="167207" y="379605"/>
                  <a:pt x="181586" y="376524"/>
                  <a:pt x="199663" y="370361"/>
                </a:cubicBezTo>
                <a:cubicBezTo>
                  <a:pt x="217739" y="364199"/>
                  <a:pt x="234172" y="361118"/>
                  <a:pt x="248962" y="361118"/>
                </a:cubicBezTo>
                <a:cubicBezTo>
                  <a:pt x="282650" y="361118"/>
                  <a:pt x="312024" y="373648"/>
                  <a:pt x="337085" y="398709"/>
                </a:cubicBezTo>
                <a:cubicBezTo>
                  <a:pt x="362145" y="423769"/>
                  <a:pt x="374675" y="454376"/>
                  <a:pt x="374675" y="490529"/>
                </a:cubicBezTo>
                <a:cubicBezTo>
                  <a:pt x="374675" y="529968"/>
                  <a:pt x="359475" y="563861"/>
                  <a:pt x="329073" y="592208"/>
                </a:cubicBezTo>
                <a:cubicBezTo>
                  <a:pt x="298672" y="620555"/>
                  <a:pt x="260876" y="634729"/>
                  <a:pt x="215685" y="634729"/>
                </a:cubicBezTo>
                <a:cubicBezTo>
                  <a:pt x="160634" y="634729"/>
                  <a:pt x="110924" y="610901"/>
                  <a:pt x="66555" y="563245"/>
                </a:cubicBezTo>
                <a:cubicBezTo>
                  <a:pt x="22185" y="515589"/>
                  <a:pt x="0" y="456841"/>
                  <a:pt x="0" y="387000"/>
                </a:cubicBezTo>
                <a:cubicBezTo>
                  <a:pt x="0" y="304834"/>
                  <a:pt x="27320" y="228215"/>
                  <a:pt x="81961" y="157142"/>
                </a:cubicBezTo>
                <a:cubicBezTo>
                  <a:pt x="136601" y="86069"/>
                  <a:pt x="215685" y="33688"/>
                  <a:pt x="319214" y="0"/>
                </a:cubicBezTo>
                <a:close/>
              </a:path>
            </a:pathLst>
          </a:custGeom>
          <a:solidFill>
            <a:schemeClr val="bg1">
              <a:alpha val="92631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70000"/>
              </a:lnSpc>
              <a:spcBef>
                <a:spcPct val="0"/>
              </a:spcBef>
            </a:pPr>
            <a:endParaRPr lang="en-US" sz="19900" cap="all" spc="200">
              <a:solidFill>
                <a:schemeClr val="accent3">
                  <a:lumMod val="60000"/>
                  <a:lumOff val="40000"/>
                  <a:alpha val="51000"/>
                </a:schemeClr>
              </a:solidFill>
              <a:latin typeface="Calibri Light" panose="020F0302020204030204" pitchFamily="34" charset="0"/>
              <a:ea typeface="+mj-ea"/>
              <a:cs typeface="Calibri Light" panose="020F0302020204030204" pitchFamily="34" charset="0"/>
            </a:endParaRP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DC43D0F9-D9A7-1DFC-34B6-C81535D1FE71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20000" y="1713599"/>
            <a:ext cx="5018400" cy="4424399"/>
          </a:xfrm>
        </p:spPr>
        <p:txBody>
          <a:bodyPr>
            <a:noAutofit/>
          </a:bodyPr>
          <a:lstStyle>
            <a:lvl1pPr marL="0" indent="0">
              <a:lnSpc>
                <a:spcPct val="150000"/>
              </a:lnSpc>
              <a:spcBef>
                <a:spcPts val="25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 cap="all">
                <a:solidFill>
                  <a:schemeClr val="accent1"/>
                </a:solidFill>
                <a:latin typeface="+mn-lt"/>
              </a:defRPr>
            </a:lvl1pPr>
            <a:lvl2pPr marL="0" indent="0">
              <a:lnSpc>
                <a:spcPct val="150000"/>
              </a:lnSpc>
              <a:spcBef>
                <a:spcPts val="250"/>
              </a:spcBef>
              <a:spcAft>
                <a:spcPts val="0"/>
              </a:spcAft>
              <a:buNone/>
              <a:defRPr sz="2000" b="0" cap="all">
                <a:solidFill>
                  <a:schemeClr val="accent1"/>
                </a:solidFill>
                <a:latin typeface="+mn-lt"/>
              </a:defRPr>
            </a:lvl2pPr>
            <a:lvl3pPr marL="0" indent="0">
              <a:lnSpc>
                <a:spcPct val="150000"/>
              </a:lnSpc>
              <a:spcBef>
                <a:spcPts val="250"/>
              </a:spcBef>
              <a:spcAft>
                <a:spcPts val="0"/>
              </a:spcAft>
              <a:buNone/>
              <a:defRPr sz="2000" b="0" cap="all">
                <a:solidFill>
                  <a:schemeClr val="accent1"/>
                </a:solidFill>
                <a:latin typeface="+mn-lt"/>
              </a:defRPr>
            </a:lvl3pPr>
            <a:lvl4pPr marL="0" indent="0">
              <a:lnSpc>
                <a:spcPct val="150000"/>
              </a:lnSpc>
              <a:spcBef>
                <a:spcPts val="250"/>
              </a:spcBef>
              <a:spcAft>
                <a:spcPts val="0"/>
              </a:spcAft>
              <a:buNone/>
              <a:defRPr sz="2000" b="0" cap="all">
                <a:solidFill>
                  <a:schemeClr val="accent1"/>
                </a:solidFill>
                <a:latin typeface="+mn-lt"/>
              </a:defRPr>
            </a:lvl4pPr>
            <a:lvl5pPr marL="0" indent="0">
              <a:lnSpc>
                <a:spcPct val="150000"/>
              </a:lnSpc>
              <a:spcBef>
                <a:spcPts val="25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 cap="all">
                <a:solidFill>
                  <a:schemeClr val="accent1"/>
                </a:solidFill>
                <a:latin typeface="+mn-lt"/>
              </a:defRPr>
            </a:lvl5pPr>
            <a:lvl6pPr marL="0" indent="0">
              <a:lnSpc>
                <a:spcPct val="150000"/>
              </a:lnSpc>
              <a:spcBef>
                <a:spcPts val="25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 cap="all">
                <a:solidFill>
                  <a:schemeClr val="accent1"/>
                </a:solidFill>
                <a:latin typeface="+mn-lt"/>
              </a:defRPr>
            </a:lvl6pPr>
            <a:lvl7pPr marL="0" indent="0">
              <a:lnSpc>
                <a:spcPct val="150000"/>
              </a:lnSpc>
              <a:spcBef>
                <a:spcPts val="25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 cap="all">
                <a:solidFill>
                  <a:schemeClr val="accent1"/>
                </a:solidFill>
                <a:latin typeface="+mn-lt"/>
              </a:defRPr>
            </a:lvl7pPr>
            <a:lvl8pPr marL="0" indent="0">
              <a:lnSpc>
                <a:spcPct val="150000"/>
              </a:lnSpc>
              <a:spcBef>
                <a:spcPts val="25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 cap="all">
                <a:solidFill>
                  <a:schemeClr val="accent1"/>
                </a:solidFill>
                <a:latin typeface="+mn-lt"/>
              </a:defRPr>
            </a:lvl8pPr>
            <a:lvl9pPr marL="0" indent="0">
              <a:lnSpc>
                <a:spcPct val="150000"/>
              </a:lnSpc>
              <a:spcBef>
                <a:spcPts val="25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 cap="all">
                <a:solidFill>
                  <a:schemeClr val="accent1"/>
                </a:solidFill>
                <a:latin typeface="+mn-lt"/>
              </a:defRPr>
            </a:lvl9pPr>
          </a:lstStyle>
          <a:p>
            <a:pPr lvl="0"/>
            <a:r>
              <a:rPr lang="en-US" dirty="0"/>
              <a:t>Click to add Quote</a:t>
            </a:r>
            <a:endParaRPr lang="en-GB" dirty="0"/>
          </a:p>
        </p:txBody>
      </p:sp>
      <p:sp>
        <p:nvSpPr>
          <p:cNvPr id="16" name="Text Placeholder 14">
            <a:extLst>
              <a:ext uri="{FF2B5EF4-FFF2-40B4-BE49-F238E27FC236}">
                <a16:creationId xmlns:a16="http://schemas.microsoft.com/office/drawing/2014/main" id="{F1E71275-5CC0-6348-59EF-6E51946B9E52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094800" y="4618075"/>
            <a:ext cx="6097199" cy="1519200"/>
          </a:xfrm>
          <a:solidFill>
            <a:schemeClr val="bg1"/>
          </a:solidFill>
        </p:spPr>
        <p:txBody>
          <a:bodyPr lIns="360000" tIns="180000" rIns="360000" bIns="180000"/>
          <a:lstStyle>
            <a:lvl5pPr>
              <a:defRPr/>
            </a:lvl5pPr>
          </a:lstStyle>
          <a:p>
            <a:pPr lvl="0"/>
            <a:r>
              <a:rPr lang="en-GB" dirty="0"/>
              <a:t>Click to add text. ENTER &amp; TAB or USE INDENT TOOL to change styles.</a:t>
            </a:r>
            <a:br>
              <a:rPr lang="en-GB" dirty="0"/>
            </a:br>
            <a:r>
              <a:rPr lang="en-GB" dirty="0"/>
              <a:t>SHIFT+TAB or USE INDENT TOOL to go back in levels.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  <a:endParaRPr lang="en-GB" dirty="0"/>
          </a:p>
        </p:txBody>
      </p:sp>
      <p:sp>
        <p:nvSpPr>
          <p:cNvPr id="6" name="Footers" descr="{&quot;templafy&quot;:{&quot;id&quot;:&quot;4708fec4-619c-41a6-a13a-61ee0ada3da4&quot;}}">
            <a:extLst>
              <a:ext uri="{FF2B5EF4-FFF2-40B4-BE49-F238E27FC236}">
                <a16:creationId xmlns:a16="http://schemas.microsoft.com/office/drawing/2014/main" id="{D09B7859-4BFA-0D77-C7FF-EF07F0410453}"/>
              </a:ext>
            </a:extLst>
          </p:cNvPr>
          <p:cNvSpPr/>
          <p:nvPr userDrawn="1"/>
        </p:nvSpPr>
        <p:spPr>
          <a:xfrm>
            <a:off x="9055102" y="6439469"/>
            <a:ext cx="2412997" cy="18000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/>
          <a:p>
            <a:pPr lvl="0" algn="r"/>
            <a:r>
              <a:rPr lang="en-GB" sz="800" noProof="0" dirty="0">
                <a:solidFill>
                  <a:schemeClr val="accent1"/>
                </a:solidFill>
              </a:rPr>
              <a:t>Penn Medicine</a:t>
            </a:r>
          </a:p>
        </p:txBody>
      </p:sp>
    </p:spTree>
    <p:extLst>
      <p:ext uri="{BB962C8B-B14F-4D97-AF65-F5344CB8AC3E}">
        <p14:creationId xmlns:p14="http://schemas.microsoft.com/office/powerpoint/2010/main" val="26460668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53" userDrawn="1">
          <p15:clr>
            <a:srgbClr val="8F8F8F"/>
          </p15:clr>
        </p15:guide>
        <p15:guide id="3" orient="horz" userDrawn="1">
          <p15:clr>
            <a:srgbClr val="FF96FF"/>
          </p15:clr>
        </p15:guide>
        <p15:guide id="4" orient="horz" pos="3866" userDrawn="1">
          <p15:clr>
            <a:srgbClr val="FF96FF"/>
          </p15:clr>
        </p15:guide>
        <p15:guide id="5" pos="453" userDrawn="1">
          <p15:clr>
            <a:srgbClr val="FF96FF"/>
          </p15:clr>
        </p15:guide>
        <p15:guide id="6" pos="810" userDrawn="1">
          <p15:clr>
            <a:srgbClr val="FF96FF"/>
          </p15:clr>
        </p15:guide>
        <p15:guide id="7" pos="1036" userDrawn="1">
          <p15:clr>
            <a:srgbClr val="FF96FF"/>
          </p15:clr>
        </p15:guide>
        <p15:guide id="8" pos="1393" userDrawn="1">
          <p15:clr>
            <a:srgbClr val="FF96FF"/>
          </p15:clr>
        </p15:guide>
        <p15:guide id="9" pos="1620" userDrawn="1">
          <p15:clr>
            <a:srgbClr val="FF96FF"/>
          </p15:clr>
        </p15:guide>
        <p15:guide id="10" pos="1976" userDrawn="1">
          <p15:clr>
            <a:srgbClr val="FF96FF"/>
          </p15:clr>
        </p15:guide>
        <p15:guide id="11" pos="2203" userDrawn="1">
          <p15:clr>
            <a:srgbClr val="FF96FF"/>
          </p15:clr>
        </p15:guide>
        <p15:guide id="12" pos="2560" userDrawn="1">
          <p15:clr>
            <a:srgbClr val="FF96FF"/>
          </p15:clr>
        </p15:guide>
        <p15:guide id="13" pos="2786" userDrawn="1">
          <p15:clr>
            <a:srgbClr val="FF96FF"/>
          </p15:clr>
        </p15:guide>
        <p15:guide id="14" pos="3143" userDrawn="1">
          <p15:clr>
            <a:srgbClr val="FF96FF"/>
          </p15:clr>
        </p15:guide>
        <p15:guide id="15" pos="3370" userDrawn="1">
          <p15:clr>
            <a:srgbClr val="FF96FF"/>
          </p15:clr>
        </p15:guide>
        <p15:guide id="16" pos="3726" userDrawn="1">
          <p15:clr>
            <a:srgbClr val="FF96FF"/>
          </p15:clr>
        </p15:guide>
        <p15:guide id="17" pos="3953" userDrawn="1">
          <p15:clr>
            <a:srgbClr val="FF96FF"/>
          </p15:clr>
        </p15:guide>
        <p15:guide id="18" pos="4309" userDrawn="1">
          <p15:clr>
            <a:srgbClr val="FF96FF"/>
          </p15:clr>
        </p15:guide>
        <p15:guide id="19" pos="4536" userDrawn="1">
          <p15:clr>
            <a:srgbClr val="FF96FF"/>
          </p15:clr>
        </p15:guide>
        <p15:guide id="20" pos="4893" userDrawn="1">
          <p15:clr>
            <a:srgbClr val="FF96FF"/>
          </p15:clr>
        </p15:guide>
        <p15:guide id="21" pos="5120" userDrawn="1">
          <p15:clr>
            <a:srgbClr val="FF96FF"/>
          </p15:clr>
        </p15:guide>
        <p15:guide id="22" pos="5476" userDrawn="1">
          <p15:clr>
            <a:srgbClr val="FF96FF"/>
          </p15:clr>
        </p15:guide>
        <p15:guide id="23" pos="5703" userDrawn="1">
          <p15:clr>
            <a:srgbClr val="FF96FF"/>
          </p15:clr>
        </p15:guide>
        <p15:guide id="24" pos="6059" userDrawn="1">
          <p15:clr>
            <a:srgbClr val="FF96FF"/>
          </p15:clr>
        </p15:guide>
        <p15:guide id="25" pos="6286" userDrawn="1">
          <p15:clr>
            <a:srgbClr val="FF96FF"/>
          </p15:clr>
        </p15:guide>
        <p15:guide id="26" pos="6643" userDrawn="1">
          <p15:clr>
            <a:srgbClr val="FF96FF"/>
          </p15:clr>
        </p15:guide>
        <p15:guide id="27" pos="6869" userDrawn="1">
          <p15:clr>
            <a:srgbClr val="FF96FF"/>
          </p15:clr>
        </p15:guide>
        <p15:guide id="28" pos="7226" userDrawn="1">
          <p15:clr>
            <a:srgbClr val="FF96FF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49D521-54AE-CE7E-18FE-2D6C7C07D6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2514DB1-C60C-D330-1D59-18C0D2543F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DF7FC-2311-4E03-AAFE-2DADE0839E10}" type="datetime4">
              <a:rPr lang="en-US" noProof="0" smtClean="0"/>
              <a:t>May 31, 2023</a:t>
            </a:fld>
            <a:endParaRPr lang="en-US" noProof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973881-E9DC-02D7-5B94-370C4186306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DDEA8E7-5F55-4A60-8EF9-470692FC5635}" type="slidenum">
              <a:rPr lang="en-US" noProof="0" smtClean="0"/>
              <a:pPr/>
              <a:t>‹#›</a:t>
            </a:fld>
            <a:endParaRPr lang="en-US" noProof="0"/>
          </a:p>
        </p:txBody>
      </p:sp>
      <p:sp>
        <p:nvSpPr>
          <p:cNvPr id="5" name="Guides" hidden="1">
            <a:extLst>
              <a:ext uri="{FF2B5EF4-FFF2-40B4-BE49-F238E27FC236}">
                <a16:creationId xmlns:a16="http://schemas.microsoft.com/office/drawing/2014/main" id="{95AE1F39-3E8B-13F8-1D88-1282DD9F4188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635000" cy="254000"/>
          </a:xfrm>
          <a:prstGeom prst="rect">
            <a:avLst/>
          </a:prstGeom>
          <a:solidFill>
            <a:srgbClr val="FFFFFF">
              <a:alpha val="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700">
              <a:solidFill>
                <a:srgbClr val="FFFFFF"/>
              </a:solidFill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6E9A944-309A-4232-553F-22C9A93B0B47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720000" y="1713599"/>
            <a:ext cx="4270000" cy="442436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F76F6AE-16AC-0583-7B95-974948C87A5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r="9770"/>
          <a:stretch/>
        </p:blipFill>
        <p:spPr>
          <a:xfrm>
            <a:off x="5219862" y="1519416"/>
            <a:ext cx="2534277" cy="4913784"/>
          </a:xfrm>
          <a:prstGeom prst="rect">
            <a:avLst/>
          </a:prstGeom>
        </p:spPr>
      </p:pic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A39BC6B9-FA66-9AE8-AABC-E48AC435200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36800" y="2898000"/>
            <a:ext cx="1900800" cy="1900800"/>
          </a:xfrm>
          <a:solidFill>
            <a:schemeClr val="accent6"/>
          </a:solidFill>
        </p:spPr>
        <p:txBody>
          <a:bodyPr tIns="648000" anchor="ctr" anchorCtr="0"/>
          <a:lstStyle>
            <a:lvl1pPr algn="ctr">
              <a:defRPr/>
            </a:lvl1pPr>
          </a:lstStyle>
          <a:p>
            <a:endParaRPr lang="en-GB" dirty="0"/>
          </a:p>
        </p:txBody>
      </p:sp>
      <p:sp>
        <p:nvSpPr>
          <p:cNvPr id="11" name="Picture Placeholder 9">
            <a:extLst>
              <a:ext uri="{FF2B5EF4-FFF2-40B4-BE49-F238E27FC236}">
                <a16:creationId xmlns:a16="http://schemas.microsoft.com/office/drawing/2014/main" id="{70E6DDC2-540A-5800-73D7-E95E8BC5AAB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610400" y="2898000"/>
            <a:ext cx="1900800" cy="1900800"/>
          </a:xfrm>
          <a:solidFill>
            <a:schemeClr val="accent6"/>
          </a:solidFill>
        </p:spPr>
        <p:txBody>
          <a:bodyPr tIns="648000" anchor="ctr" anchorCtr="0"/>
          <a:lstStyle>
            <a:lvl1pPr algn="ctr">
              <a:defRPr/>
            </a:lvl1pPr>
          </a:lstStyle>
          <a:p>
            <a:endParaRPr lang="en-GB" dirty="0"/>
          </a:p>
        </p:txBody>
      </p:sp>
      <p:sp>
        <p:nvSpPr>
          <p:cNvPr id="12" name="Picture Placeholder 9">
            <a:extLst>
              <a:ext uri="{FF2B5EF4-FFF2-40B4-BE49-F238E27FC236}">
                <a16:creationId xmlns:a16="http://schemas.microsoft.com/office/drawing/2014/main" id="{89AD0377-EEF4-2BE2-7A2F-129C1089A4B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570475" y="2898000"/>
            <a:ext cx="1900800" cy="1900800"/>
          </a:xfrm>
          <a:solidFill>
            <a:schemeClr val="accent6"/>
          </a:solidFill>
        </p:spPr>
        <p:txBody>
          <a:bodyPr tIns="648000" anchor="ctr" anchorCtr="0"/>
          <a:lstStyle>
            <a:lvl1pPr algn="ctr">
              <a:defRPr/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39675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53" userDrawn="1">
          <p15:clr>
            <a:srgbClr val="8F8F8F"/>
          </p15:clr>
        </p15:guide>
        <p15:guide id="2" orient="horz" pos="1025" userDrawn="1">
          <p15:clr>
            <a:srgbClr val="8F8F8F"/>
          </p15:clr>
        </p15:guide>
        <p15:guide id="3" orient="horz" pos="1079" userDrawn="1">
          <p15:clr>
            <a:srgbClr val="FF96FF"/>
          </p15:clr>
        </p15:guide>
        <p15:guide id="4" orient="horz" pos="3866" userDrawn="1">
          <p15:clr>
            <a:srgbClr val="FF96FF"/>
          </p15:clr>
        </p15:guide>
        <p15:guide id="5" pos="453" userDrawn="1">
          <p15:clr>
            <a:srgbClr val="FF96FF"/>
          </p15:clr>
        </p15:guide>
        <p15:guide id="6" pos="810" userDrawn="1">
          <p15:clr>
            <a:srgbClr val="FF96FF"/>
          </p15:clr>
        </p15:guide>
        <p15:guide id="7" pos="1036" userDrawn="1">
          <p15:clr>
            <a:srgbClr val="FF96FF"/>
          </p15:clr>
        </p15:guide>
        <p15:guide id="8" pos="1393" userDrawn="1">
          <p15:clr>
            <a:srgbClr val="FF96FF"/>
          </p15:clr>
        </p15:guide>
        <p15:guide id="9" pos="1620" userDrawn="1">
          <p15:clr>
            <a:srgbClr val="FF96FF"/>
          </p15:clr>
        </p15:guide>
        <p15:guide id="10" pos="1976" userDrawn="1">
          <p15:clr>
            <a:srgbClr val="FF96FF"/>
          </p15:clr>
        </p15:guide>
        <p15:guide id="11" pos="2203" userDrawn="1">
          <p15:clr>
            <a:srgbClr val="FF96FF"/>
          </p15:clr>
        </p15:guide>
        <p15:guide id="12" pos="2560" userDrawn="1">
          <p15:clr>
            <a:srgbClr val="FF96FF"/>
          </p15:clr>
        </p15:guide>
        <p15:guide id="13" pos="2786" userDrawn="1">
          <p15:clr>
            <a:srgbClr val="FF96FF"/>
          </p15:clr>
        </p15:guide>
        <p15:guide id="14" pos="3143" userDrawn="1">
          <p15:clr>
            <a:srgbClr val="FF96FF"/>
          </p15:clr>
        </p15:guide>
        <p15:guide id="15" pos="3370" userDrawn="1">
          <p15:clr>
            <a:srgbClr val="FF96FF"/>
          </p15:clr>
        </p15:guide>
        <p15:guide id="16" pos="3726" userDrawn="1">
          <p15:clr>
            <a:srgbClr val="FF96FF"/>
          </p15:clr>
        </p15:guide>
        <p15:guide id="17" pos="3953" userDrawn="1">
          <p15:clr>
            <a:srgbClr val="FF96FF"/>
          </p15:clr>
        </p15:guide>
        <p15:guide id="18" pos="4309" userDrawn="1">
          <p15:clr>
            <a:srgbClr val="FF96FF"/>
          </p15:clr>
        </p15:guide>
        <p15:guide id="19" pos="4536" userDrawn="1">
          <p15:clr>
            <a:srgbClr val="FF96FF"/>
          </p15:clr>
        </p15:guide>
        <p15:guide id="20" pos="4893" userDrawn="1">
          <p15:clr>
            <a:srgbClr val="FF96FF"/>
          </p15:clr>
        </p15:guide>
        <p15:guide id="21" pos="5120" userDrawn="1">
          <p15:clr>
            <a:srgbClr val="FF96FF"/>
          </p15:clr>
        </p15:guide>
        <p15:guide id="22" pos="5476" userDrawn="1">
          <p15:clr>
            <a:srgbClr val="FF96FF"/>
          </p15:clr>
        </p15:guide>
        <p15:guide id="23" pos="5703" userDrawn="1">
          <p15:clr>
            <a:srgbClr val="FF96FF"/>
          </p15:clr>
        </p15:guide>
        <p15:guide id="24" pos="6059" userDrawn="1">
          <p15:clr>
            <a:srgbClr val="FF96FF"/>
          </p15:clr>
        </p15:guide>
        <p15:guide id="25" pos="6286" userDrawn="1">
          <p15:clr>
            <a:srgbClr val="FF96FF"/>
          </p15:clr>
        </p15:guide>
        <p15:guide id="26" pos="6643" userDrawn="1">
          <p15:clr>
            <a:srgbClr val="FF96FF"/>
          </p15:clr>
        </p15:guide>
        <p15:guide id="27" pos="6869" userDrawn="1">
          <p15:clr>
            <a:srgbClr val="FF96FF"/>
          </p15:clr>
        </p15:guide>
        <p15:guide id="28" pos="7226" userDrawn="1">
          <p15:clr>
            <a:srgbClr val="FF96FF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bg>
      <p:bgPr>
        <a:gradFill>
          <a:gsLst>
            <a:gs pos="60000">
              <a:schemeClr val="accent1"/>
            </a:gs>
            <a:gs pos="86000">
              <a:srgbClr val="1F538F"/>
            </a:gs>
            <a:gs pos="100000">
              <a:schemeClr val="accent3"/>
            </a:gs>
          </a:gsLst>
          <a:lin ang="81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6A4BFA0-E5C7-13E3-03EC-DC785E3CB14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6097200" y="16200"/>
            <a:ext cx="6094800" cy="68728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AEFCFA-0AE5-65AE-6589-C19C748A3C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7DF7FC-2311-4E03-AAFE-2DADE0839E10}" type="datetime4">
              <a:rPr lang="en-US" smtClean="0"/>
              <a:pPr/>
              <a:t>May 31, 2023</a:t>
            </a:fld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8CAD62-B326-A257-86A5-C40BD738812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DDEA8E7-5F55-4A60-8EF9-470692FC563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Line top Placeholder 20">
            <a:extLst>
              <a:ext uri="{FF2B5EF4-FFF2-40B4-BE49-F238E27FC236}">
                <a16:creationId xmlns:a16="http://schemas.microsoft.com/office/drawing/2014/main" id="{72D36FB3-7B4E-797E-A42C-8E78112DC05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0" y="0"/>
            <a:ext cx="12193200" cy="36000"/>
          </a:xfrm>
          <a:solidFill>
            <a:srgbClr val="990000"/>
          </a:solidFill>
          <a:ln>
            <a:solidFill>
              <a:srgbClr val="990000">
                <a:alpha val="0"/>
              </a:srgbClr>
            </a:solidFill>
          </a:ln>
        </p:spPr>
        <p:txBody>
          <a:bodyPr/>
          <a:lstStyle>
            <a:lvl1pPr marL="0" indent="0">
              <a:buNone/>
              <a:defRPr sz="600">
                <a:noFill/>
              </a:defRPr>
            </a:lvl1pPr>
            <a:lvl2pPr marL="0" indent="0">
              <a:defRPr sz="600">
                <a:noFill/>
              </a:defRPr>
            </a:lvl2pPr>
            <a:lvl3pPr marL="0" indent="0">
              <a:defRPr sz="600">
                <a:noFill/>
              </a:defRPr>
            </a:lvl3pPr>
            <a:lvl4pPr marL="0" indent="0">
              <a:defRPr sz="600">
                <a:noFill/>
              </a:defRPr>
            </a:lvl4pPr>
            <a:lvl5pPr marL="0" indent="0">
              <a:defRPr sz="600">
                <a:noFill/>
              </a:defRPr>
            </a:lvl5pPr>
          </a:lstStyle>
          <a:p>
            <a:pPr lvl="0"/>
            <a:r>
              <a:rPr lang="en-US" dirty="0"/>
              <a:t>.</a:t>
            </a:r>
          </a:p>
        </p:txBody>
      </p:sp>
      <p:sp>
        <p:nvSpPr>
          <p:cNvPr id="9" name="Guides" hidden="1">
            <a:extLst>
              <a:ext uri="{FF2B5EF4-FFF2-40B4-BE49-F238E27FC236}">
                <a16:creationId xmlns:a16="http://schemas.microsoft.com/office/drawing/2014/main" id="{17BB443B-C055-B914-A2EB-F51E8E95226E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635000" cy="254000"/>
          </a:xfrm>
          <a:prstGeom prst="rect">
            <a:avLst/>
          </a:prstGeom>
          <a:solidFill>
            <a:srgbClr val="FFFFFF">
              <a:alpha val="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700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7FEF4BC-6E95-E773-0639-620E420EBE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138" y="720000"/>
            <a:ext cx="4270375" cy="907188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4" name="Content Placeholder 5">
            <a:extLst>
              <a:ext uri="{FF2B5EF4-FFF2-40B4-BE49-F238E27FC236}">
                <a16:creationId xmlns:a16="http://schemas.microsoft.com/office/drawing/2014/main" id="{2D123BC9-B849-5E02-3DDF-B103F55291D8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715314" y="2034000"/>
            <a:ext cx="4274200" cy="4104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rgbClr val="9EC3E1"/>
              </a:buClr>
              <a:defRPr>
                <a:solidFill>
                  <a:schemeClr val="bg1"/>
                </a:solidFill>
              </a:defRPr>
            </a:lvl2pPr>
            <a:lvl3pPr>
              <a:buClr>
                <a:srgbClr val="9EC3E1"/>
              </a:buCl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accent3"/>
                </a:solidFill>
              </a:defRPr>
            </a:lvl6pPr>
            <a:lvl7pPr>
              <a:defRPr>
                <a:solidFill>
                  <a:srgbClr val="9EC3E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rgbClr val="9EC3E1"/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54DDE5B-1F2D-F372-3892-57D934C69F4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r="9770"/>
          <a:stretch/>
        </p:blipFill>
        <p:spPr>
          <a:xfrm>
            <a:off x="5219862" y="1101138"/>
            <a:ext cx="2534277" cy="4913784"/>
          </a:xfrm>
          <a:prstGeom prst="rect">
            <a:avLst/>
          </a:prstGeom>
        </p:spPr>
      </p:pic>
      <p:sp>
        <p:nvSpPr>
          <p:cNvPr id="11" name="Picture Placeholder 9">
            <a:extLst>
              <a:ext uri="{FF2B5EF4-FFF2-40B4-BE49-F238E27FC236}">
                <a16:creationId xmlns:a16="http://schemas.microsoft.com/office/drawing/2014/main" id="{CEB65B4F-7599-74DF-EBA5-202E26CEB3A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36800" y="2478600"/>
            <a:ext cx="1900800" cy="1900800"/>
          </a:xfrm>
          <a:solidFill>
            <a:schemeClr val="accent6"/>
          </a:solidFill>
        </p:spPr>
        <p:txBody>
          <a:bodyPr tIns="648000" anchor="ctr" anchorCtr="0"/>
          <a:lstStyle>
            <a:lvl1pPr algn="ctr">
              <a:defRPr/>
            </a:lvl1pPr>
          </a:lstStyle>
          <a:p>
            <a:endParaRPr lang="en-GB"/>
          </a:p>
        </p:txBody>
      </p:sp>
      <p:sp>
        <p:nvSpPr>
          <p:cNvPr id="12" name="Picture Placeholder 9">
            <a:extLst>
              <a:ext uri="{FF2B5EF4-FFF2-40B4-BE49-F238E27FC236}">
                <a16:creationId xmlns:a16="http://schemas.microsoft.com/office/drawing/2014/main" id="{565ECB4D-3B90-B975-5CC9-1D11DD4EF38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610400" y="2478600"/>
            <a:ext cx="1900800" cy="1900800"/>
          </a:xfrm>
          <a:solidFill>
            <a:schemeClr val="accent6"/>
          </a:solidFill>
        </p:spPr>
        <p:txBody>
          <a:bodyPr tIns="648000" anchor="ctr" anchorCtr="0"/>
          <a:lstStyle>
            <a:lvl1pPr algn="ctr">
              <a:defRPr/>
            </a:lvl1pPr>
          </a:lstStyle>
          <a:p>
            <a:endParaRPr lang="en-GB"/>
          </a:p>
        </p:txBody>
      </p:sp>
      <p:sp>
        <p:nvSpPr>
          <p:cNvPr id="13" name="Picture Placeholder 9">
            <a:extLst>
              <a:ext uri="{FF2B5EF4-FFF2-40B4-BE49-F238E27FC236}">
                <a16:creationId xmlns:a16="http://schemas.microsoft.com/office/drawing/2014/main" id="{C74AAC9F-FD31-5ADB-B824-244A1923756D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570475" y="2478600"/>
            <a:ext cx="1900800" cy="1900800"/>
          </a:xfrm>
          <a:solidFill>
            <a:schemeClr val="accent6"/>
          </a:solidFill>
        </p:spPr>
        <p:txBody>
          <a:bodyPr tIns="648000" anchor="ctr" anchorCtr="0"/>
          <a:lstStyle>
            <a:lvl1pPr algn="ctr">
              <a:defRPr/>
            </a:lvl1pPr>
          </a:lstStyle>
          <a:p>
            <a:endParaRPr lang="en-GB"/>
          </a:p>
        </p:txBody>
      </p:sp>
      <p:sp>
        <p:nvSpPr>
          <p:cNvPr id="15" name="Footers" descr="{&quot;templafy&quot;:{&quot;id&quot;:&quot;9f113c1b-1e68-4d5d-9404-b1c9682e1dc7&quot;}}">
            <a:extLst>
              <a:ext uri="{FF2B5EF4-FFF2-40B4-BE49-F238E27FC236}">
                <a16:creationId xmlns:a16="http://schemas.microsoft.com/office/drawing/2014/main" id="{E089BA30-0544-BB92-B27F-1E09FDA031B1}"/>
              </a:ext>
            </a:extLst>
          </p:cNvPr>
          <p:cNvSpPr/>
          <p:nvPr userDrawn="1"/>
        </p:nvSpPr>
        <p:spPr>
          <a:xfrm>
            <a:off x="9055102" y="6439469"/>
            <a:ext cx="2412997" cy="18000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/>
          <a:p>
            <a:pPr lvl="0" algn="r"/>
            <a:r>
              <a:rPr lang="en-GB" sz="800" noProof="0" dirty="0">
                <a:solidFill>
                  <a:schemeClr val="accent1"/>
                </a:solidFill>
              </a:rPr>
              <a:t>Penn Medicine</a:t>
            </a:r>
          </a:p>
        </p:txBody>
      </p:sp>
    </p:spTree>
    <p:extLst>
      <p:ext uri="{BB962C8B-B14F-4D97-AF65-F5344CB8AC3E}">
        <p14:creationId xmlns:p14="http://schemas.microsoft.com/office/powerpoint/2010/main" val="21696174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53" userDrawn="1">
          <p15:clr>
            <a:srgbClr val="8F8F8F"/>
          </p15:clr>
        </p15:guide>
        <p15:guide id="4" orient="horz" pos="3866" userDrawn="1">
          <p15:clr>
            <a:srgbClr val="FF96FF"/>
          </p15:clr>
        </p15:guide>
        <p15:guide id="5" pos="453" userDrawn="1">
          <p15:clr>
            <a:srgbClr val="FF96FF"/>
          </p15:clr>
        </p15:guide>
        <p15:guide id="6" pos="810" userDrawn="1">
          <p15:clr>
            <a:srgbClr val="FF96FF"/>
          </p15:clr>
        </p15:guide>
        <p15:guide id="7" pos="1036" userDrawn="1">
          <p15:clr>
            <a:srgbClr val="FF96FF"/>
          </p15:clr>
        </p15:guide>
        <p15:guide id="8" pos="1393" userDrawn="1">
          <p15:clr>
            <a:srgbClr val="FF96FF"/>
          </p15:clr>
        </p15:guide>
        <p15:guide id="9" pos="1620" userDrawn="1">
          <p15:clr>
            <a:srgbClr val="FF96FF"/>
          </p15:clr>
        </p15:guide>
        <p15:guide id="10" pos="1976" userDrawn="1">
          <p15:clr>
            <a:srgbClr val="FF96FF"/>
          </p15:clr>
        </p15:guide>
        <p15:guide id="11" pos="2203" userDrawn="1">
          <p15:clr>
            <a:srgbClr val="FF96FF"/>
          </p15:clr>
        </p15:guide>
        <p15:guide id="12" pos="2560" userDrawn="1">
          <p15:clr>
            <a:srgbClr val="FF96FF"/>
          </p15:clr>
        </p15:guide>
        <p15:guide id="13" pos="2786" userDrawn="1">
          <p15:clr>
            <a:srgbClr val="FF96FF"/>
          </p15:clr>
        </p15:guide>
        <p15:guide id="14" pos="3143" userDrawn="1">
          <p15:clr>
            <a:srgbClr val="FF96FF"/>
          </p15:clr>
        </p15:guide>
        <p15:guide id="15" pos="3370" userDrawn="1">
          <p15:clr>
            <a:srgbClr val="FF96FF"/>
          </p15:clr>
        </p15:guide>
        <p15:guide id="16" pos="3726" userDrawn="1">
          <p15:clr>
            <a:srgbClr val="FF96FF"/>
          </p15:clr>
        </p15:guide>
        <p15:guide id="17" pos="3953" userDrawn="1">
          <p15:clr>
            <a:srgbClr val="FF96FF"/>
          </p15:clr>
        </p15:guide>
        <p15:guide id="18" pos="4309" userDrawn="1">
          <p15:clr>
            <a:srgbClr val="FF96FF"/>
          </p15:clr>
        </p15:guide>
        <p15:guide id="19" pos="4536" userDrawn="1">
          <p15:clr>
            <a:srgbClr val="FF96FF"/>
          </p15:clr>
        </p15:guide>
        <p15:guide id="20" pos="4893" userDrawn="1">
          <p15:clr>
            <a:srgbClr val="FF96FF"/>
          </p15:clr>
        </p15:guide>
        <p15:guide id="21" pos="5120" userDrawn="1">
          <p15:clr>
            <a:srgbClr val="FF96FF"/>
          </p15:clr>
        </p15:guide>
        <p15:guide id="22" pos="5476" userDrawn="1">
          <p15:clr>
            <a:srgbClr val="FF96FF"/>
          </p15:clr>
        </p15:guide>
        <p15:guide id="23" pos="5703" userDrawn="1">
          <p15:clr>
            <a:srgbClr val="FF96FF"/>
          </p15:clr>
        </p15:guide>
        <p15:guide id="24" pos="6059" userDrawn="1">
          <p15:clr>
            <a:srgbClr val="FF96FF"/>
          </p15:clr>
        </p15:guide>
        <p15:guide id="25" pos="6286" userDrawn="1">
          <p15:clr>
            <a:srgbClr val="FF96FF"/>
          </p15:clr>
        </p15:guide>
        <p15:guide id="26" pos="6643" userDrawn="1">
          <p15:clr>
            <a:srgbClr val="FF96FF"/>
          </p15:clr>
        </p15:guide>
        <p15:guide id="27" pos="6869" userDrawn="1">
          <p15:clr>
            <a:srgbClr val="FF96FF"/>
          </p15:clr>
        </p15:guide>
        <p15:guide id="28" pos="7226" userDrawn="1">
          <p15:clr>
            <a:srgbClr val="FF96FF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49D521-54AE-CE7E-18FE-2D6C7C07D6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2514DB1-C60C-D330-1D59-18C0D2543F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DF7FC-2311-4E03-AAFE-2DADE0839E10}" type="datetime4">
              <a:rPr lang="en-US" noProof="0" smtClean="0"/>
              <a:t>May 31, 2023</a:t>
            </a:fld>
            <a:endParaRPr lang="en-US" noProof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973881-E9DC-02D7-5B94-370C4186306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DDEA8E7-5F55-4A60-8EF9-470692FC5635}" type="slidenum">
              <a:rPr lang="en-US" noProof="0" smtClean="0"/>
              <a:pPr/>
              <a:t>‹#›</a:t>
            </a:fld>
            <a:endParaRPr lang="en-US" noProof="0"/>
          </a:p>
        </p:txBody>
      </p:sp>
      <p:sp>
        <p:nvSpPr>
          <p:cNvPr id="5" name="Guides" hidden="1">
            <a:extLst>
              <a:ext uri="{FF2B5EF4-FFF2-40B4-BE49-F238E27FC236}">
                <a16:creationId xmlns:a16="http://schemas.microsoft.com/office/drawing/2014/main" id="{95AE1F39-3E8B-13F8-1D88-1282DD9F4188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635000" cy="254000"/>
          </a:xfrm>
          <a:prstGeom prst="rect">
            <a:avLst/>
          </a:prstGeom>
          <a:solidFill>
            <a:srgbClr val="FFFFFF">
              <a:alpha val="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700">
              <a:solidFill>
                <a:srgbClr val="FFFFFF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F85D50D-0CD8-D2EA-90C7-9BFF908C9B0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r="9770" b="24590"/>
          <a:stretch/>
        </p:blipFill>
        <p:spPr>
          <a:xfrm>
            <a:off x="339903" y="1412777"/>
            <a:ext cx="3724097" cy="5445224"/>
          </a:xfrm>
          <a:prstGeom prst="rect">
            <a:avLst/>
          </a:prstGeom>
        </p:spPr>
      </p:pic>
      <p:sp>
        <p:nvSpPr>
          <p:cNvPr id="12" name="Picture Placeholder 9">
            <a:extLst>
              <a:ext uri="{FF2B5EF4-FFF2-40B4-BE49-F238E27FC236}">
                <a16:creationId xmlns:a16="http://schemas.microsoft.com/office/drawing/2014/main" id="{89AD0377-EEF4-2BE2-7A2F-129C1089A4BB}"/>
              </a:ext>
            </a:extLst>
          </p:cNvPr>
          <p:cNvSpPr>
            <a:spLocks noGrp="1" noChangeAspect="1"/>
          </p:cNvSpPr>
          <p:nvPr>
            <p:ph type="pic" sz="quarter" idx="15"/>
          </p:nvPr>
        </p:nvSpPr>
        <p:spPr>
          <a:xfrm>
            <a:off x="868151" y="3463200"/>
            <a:ext cx="2667600" cy="2667600"/>
          </a:xfrm>
          <a:solidFill>
            <a:schemeClr val="accent6"/>
          </a:solidFill>
        </p:spPr>
        <p:txBody>
          <a:bodyPr tIns="648000" anchor="ctr" anchorCtr="0"/>
          <a:lstStyle>
            <a:lvl1pPr algn="ctr">
              <a:defRPr/>
            </a:lvl1pPr>
          </a:lstStyle>
          <a:p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3F15F2C-F25B-7919-7155-CF3E6B955963}"/>
              </a:ext>
            </a:extLst>
          </p:cNvPr>
          <p:cNvSpPr/>
          <p:nvPr userDrawn="1"/>
        </p:nvSpPr>
        <p:spPr>
          <a:xfrm>
            <a:off x="3875404" y="2742753"/>
            <a:ext cx="2412998" cy="72008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>
              <a:lnSpc>
                <a:spcPct val="90000"/>
              </a:lnSpc>
            </a:pPr>
            <a:endParaRPr lang="en-US" sz="1600" noProof="0" dirty="0" err="1">
              <a:latin typeface="+mj-lt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39462A8-BA13-5816-CC98-AE8BB418785C}"/>
              </a:ext>
            </a:extLst>
          </p:cNvPr>
          <p:cNvSpPr/>
          <p:nvPr userDrawn="1"/>
        </p:nvSpPr>
        <p:spPr>
          <a:xfrm>
            <a:off x="6455926" y="2742753"/>
            <a:ext cx="2412998" cy="7200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>
              <a:lnSpc>
                <a:spcPct val="90000"/>
              </a:lnSpc>
            </a:pPr>
            <a:endParaRPr lang="en-US" sz="1600" noProof="0" dirty="0" err="1">
              <a:latin typeface="+mj-lt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621D1A5-EF12-E62C-AC4E-BE6CA3AB39B5}"/>
              </a:ext>
            </a:extLst>
          </p:cNvPr>
          <p:cNvSpPr/>
          <p:nvPr userDrawn="1"/>
        </p:nvSpPr>
        <p:spPr>
          <a:xfrm>
            <a:off x="9053513" y="2742753"/>
            <a:ext cx="2437413" cy="72008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>
              <a:lnSpc>
                <a:spcPct val="90000"/>
              </a:lnSpc>
            </a:pPr>
            <a:endParaRPr lang="en-US" sz="1600" noProof="0" dirty="0" err="1">
              <a:latin typeface="+mj-lt"/>
            </a:endParaRPr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309FF903-CC38-4C37-5750-8228E5B698D9}"/>
              </a:ext>
            </a:extLst>
          </p:cNvPr>
          <p:cNvSpPr>
            <a:spLocks noGrp="1" noChangeAspect="1"/>
          </p:cNvSpPr>
          <p:nvPr>
            <p:ph type="pic" sz="quarter" idx="13"/>
          </p:nvPr>
        </p:nvSpPr>
        <p:spPr>
          <a:xfrm>
            <a:off x="3875903" y="3589200"/>
            <a:ext cx="2412000" cy="2412000"/>
          </a:xfrm>
          <a:solidFill>
            <a:schemeClr val="accent6"/>
          </a:solidFill>
        </p:spPr>
        <p:txBody>
          <a:bodyPr tIns="648000" anchor="ctr" anchorCtr="0"/>
          <a:lstStyle>
            <a:lvl1pPr algn="ctr">
              <a:defRPr/>
            </a:lvl1pPr>
          </a:lstStyle>
          <a:p>
            <a:endParaRPr lang="en-GB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5AFC5333-4349-556A-AA4C-8264633D8826}"/>
              </a:ext>
            </a:extLst>
          </p:cNvPr>
          <p:cNvSpPr>
            <a:spLocks noGrp="1" noChangeAspect="1"/>
          </p:cNvSpPr>
          <p:nvPr>
            <p:ph type="pic" sz="quarter" idx="14"/>
          </p:nvPr>
        </p:nvSpPr>
        <p:spPr>
          <a:xfrm>
            <a:off x="6456425" y="3589200"/>
            <a:ext cx="2412000" cy="2412000"/>
          </a:xfrm>
          <a:solidFill>
            <a:schemeClr val="accent6"/>
          </a:solidFill>
        </p:spPr>
        <p:txBody>
          <a:bodyPr tIns="648000" anchor="ctr" anchorCtr="0"/>
          <a:lstStyle>
            <a:lvl1pPr algn="ctr">
              <a:defRPr/>
            </a:lvl1pPr>
          </a:lstStyle>
          <a:p>
            <a:endParaRPr lang="en-GB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76FE539F-EA02-11A6-24A3-64094D6D449E}"/>
              </a:ext>
            </a:extLst>
          </p:cNvPr>
          <p:cNvSpPr>
            <a:spLocks noGrp="1" noChangeAspect="1"/>
          </p:cNvSpPr>
          <p:nvPr>
            <p:ph type="pic" sz="quarter" idx="16"/>
          </p:nvPr>
        </p:nvSpPr>
        <p:spPr>
          <a:xfrm>
            <a:off x="9066219" y="3589200"/>
            <a:ext cx="2412000" cy="2412000"/>
          </a:xfrm>
          <a:solidFill>
            <a:schemeClr val="accent6"/>
          </a:solidFill>
        </p:spPr>
        <p:txBody>
          <a:bodyPr tIns="648000" anchor="ctr" anchorCtr="0"/>
          <a:lstStyle>
            <a:lvl1pPr algn="ctr">
              <a:defRPr/>
            </a:lvl1pPr>
          </a:lstStyle>
          <a:p>
            <a:endParaRPr lang="en-GB"/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0812D6A1-9301-DA4C-0FE8-A2FA9AC56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3875903" y="1710000"/>
            <a:ext cx="2412000" cy="903600"/>
          </a:xfrm>
        </p:spPr>
        <p:txBody>
          <a:bodyPr>
            <a:noAutofit/>
          </a:bodyPr>
          <a:lstStyle>
            <a:lvl1pPr algn="ctr">
              <a:defRPr sz="6000" cap="none" baseline="0">
                <a:solidFill>
                  <a:srgbClr val="9EC3E1"/>
                </a:solidFill>
              </a:defRPr>
            </a:lvl1pPr>
          </a:lstStyle>
          <a:p>
            <a:pPr lvl="0"/>
            <a:r>
              <a:rPr lang="en-US" dirty="0"/>
              <a:t>10%</a:t>
            </a:r>
            <a:endParaRPr lang="en-GB" dirty="0"/>
          </a:p>
        </p:txBody>
      </p:sp>
      <p:sp>
        <p:nvSpPr>
          <p:cNvPr id="19" name="Content Placeholder 3">
            <a:extLst>
              <a:ext uri="{FF2B5EF4-FFF2-40B4-BE49-F238E27FC236}">
                <a16:creationId xmlns:a16="http://schemas.microsoft.com/office/drawing/2014/main" id="{1A5EDA48-C466-DD48-83BE-B58C6F8C2FE1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6456425" y="1710000"/>
            <a:ext cx="2412000" cy="903600"/>
          </a:xfrm>
        </p:spPr>
        <p:txBody>
          <a:bodyPr>
            <a:noAutofit/>
          </a:bodyPr>
          <a:lstStyle>
            <a:lvl1pPr algn="ctr">
              <a:defRPr sz="6000" cap="none" baseline="0">
                <a:solidFill>
                  <a:srgbClr val="9EC3E1"/>
                </a:solidFill>
              </a:defRPr>
            </a:lvl1pPr>
          </a:lstStyle>
          <a:p>
            <a:pPr lvl="0"/>
            <a:r>
              <a:rPr lang="en-US" dirty="0"/>
              <a:t>10%</a:t>
            </a:r>
            <a:endParaRPr lang="en-GB" dirty="0"/>
          </a:p>
        </p:txBody>
      </p:sp>
      <p:sp>
        <p:nvSpPr>
          <p:cNvPr id="20" name="Content Placeholder 3">
            <a:extLst>
              <a:ext uri="{FF2B5EF4-FFF2-40B4-BE49-F238E27FC236}">
                <a16:creationId xmlns:a16="http://schemas.microsoft.com/office/drawing/2014/main" id="{C7BD399E-3BDD-357D-3173-CEF24905CB9E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9066219" y="1710000"/>
            <a:ext cx="2412000" cy="903600"/>
          </a:xfrm>
        </p:spPr>
        <p:txBody>
          <a:bodyPr>
            <a:noAutofit/>
          </a:bodyPr>
          <a:lstStyle>
            <a:lvl1pPr algn="ctr">
              <a:defRPr sz="6000" cap="none" baseline="0">
                <a:solidFill>
                  <a:srgbClr val="9EC3E1"/>
                </a:solidFill>
              </a:defRPr>
            </a:lvl1pPr>
          </a:lstStyle>
          <a:p>
            <a:pPr lvl="0"/>
            <a:r>
              <a:rPr lang="en-US" dirty="0"/>
              <a:t>10%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8D63E4F2-A49E-1CAC-AD88-6A5278BE8C8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064000" y="2908393"/>
            <a:ext cx="2030400" cy="388800"/>
          </a:xfrm>
        </p:spPr>
        <p:txBody>
          <a:bodyPr anchor="ctr" anchorCtr="0"/>
          <a:lstStyle>
            <a:lvl1pPr marL="0" indent="0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b="1" cap="all" spc="180">
                <a:solidFill>
                  <a:schemeClr val="bg1"/>
                </a:solidFill>
                <a:latin typeface="+mj-lt"/>
              </a:defRPr>
            </a:lvl1pPr>
            <a:lvl2pPr marL="0" indent="0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None/>
              <a:defRPr sz="1400" b="1" cap="all" spc="180">
                <a:solidFill>
                  <a:schemeClr val="bg1"/>
                </a:solidFill>
                <a:latin typeface="+mj-lt"/>
              </a:defRPr>
            </a:lvl2pPr>
            <a:lvl3pPr marL="0" indent="0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None/>
              <a:defRPr sz="1400" b="1" cap="all" spc="180">
                <a:solidFill>
                  <a:schemeClr val="bg1"/>
                </a:solidFill>
                <a:latin typeface="+mj-lt"/>
              </a:defRPr>
            </a:lvl3pPr>
            <a:lvl4pPr marL="0" indent="0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None/>
              <a:defRPr sz="1400" b="1" cap="all" spc="180">
                <a:solidFill>
                  <a:schemeClr val="bg1"/>
                </a:solidFill>
                <a:latin typeface="+mj-lt"/>
              </a:defRPr>
            </a:lvl4pPr>
            <a:lvl5pPr marL="0" indent="0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b="1" cap="all" spc="180">
                <a:solidFill>
                  <a:schemeClr val="bg1"/>
                </a:solidFill>
                <a:latin typeface="+mj-lt"/>
              </a:defRPr>
            </a:lvl5pPr>
            <a:lvl6pPr marL="0" indent="0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b="1" cap="all" spc="180">
                <a:solidFill>
                  <a:schemeClr val="bg1"/>
                </a:solidFill>
                <a:latin typeface="+mj-lt"/>
              </a:defRPr>
            </a:lvl6pPr>
            <a:lvl7pPr marL="0" indent="0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b="1" cap="all" spc="180">
                <a:solidFill>
                  <a:schemeClr val="bg1"/>
                </a:solidFill>
                <a:latin typeface="+mj-lt"/>
              </a:defRPr>
            </a:lvl7pPr>
            <a:lvl8pPr marL="0" indent="0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b="1" cap="all" spc="180">
                <a:solidFill>
                  <a:schemeClr val="bg1"/>
                </a:solidFill>
                <a:latin typeface="+mj-lt"/>
              </a:defRPr>
            </a:lvl8pPr>
            <a:lvl9pPr marL="0" indent="0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b="1" cap="all" spc="18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Title Here</a:t>
            </a:r>
            <a:endParaRPr lang="en-GB" dirty="0"/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215F6F11-90AC-E501-9C5A-58F94185AE5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647225" y="2908393"/>
            <a:ext cx="2030400" cy="388800"/>
          </a:xfrm>
        </p:spPr>
        <p:txBody>
          <a:bodyPr anchor="ctr" anchorCtr="0"/>
          <a:lstStyle>
            <a:lvl1pPr marL="0" indent="0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b="1" cap="all" spc="180">
                <a:solidFill>
                  <a:schemeClr val="bg1"/>
                </a:solidFill>
                <a:latin typeface="+mj-lt"/>
              </a:defRPr>
            </a:lvl1pPr>
            <a:lvl2pPr marL="0" indent="0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None/>
              <a:defRPr sz="1400" b="1" cap="all" spc="180">
                <a:solidFill>
                  <a:schemeClr val="bg1"/>
                </a:solidFill>
                <a:latin typeface="+mj-lt"/>
              </a:defRPr>
            </a:lvl2pPr>
            <a:lvl3pPr marL="0" indent="0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None/>
              <a:defRPr sz="1400" b="1" cap="all" spc="180">
                <a:solidFill>
                  <a:schemeClr val="bg1"/>
                </a:solidFill>
                <a:latin typeface="+mj-lt"/>
              </a:defRPr>
            </a:lvl3pPr>
            <a:lvl4pPr marL="0" indent="0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None/>
              <a:defRPr sz="1400" b="1" cap="all" spc="180">
                <a:solidFill>
                  <a:schemeClr val="bg1"/>
                </a:solidFill>
                <a:latin typeface="+mj-lt"/>
              </a:defRPr>
            </a:lvl4pPr>
            <a:lvl5pPr marL="0" indent="0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b="1" cap="all" spc="180">
                <a:solidFill>
                  <a:schemeClr val="bg1"/>
                </a:solidFill>
                <a:latin typeface="+mj-lt"/>
              </a:defRPr>
            </a:lvl5pPr>
            <a:lvl6pPr marL="0" indent="0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b="1" cap="all" spc="180">
                <a:solidFill>
                  <a:schemeClr val="bg1"/>
                </a:solidFill>
                <a:latin typeface="+mj-lt"/>
              </a:defRPr>
            </a:lvl6pPr>
            <a:lvl7pPr marL="0" indent="0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b="1" cap="all" spc="180">
                <a:solidFill>
                  <a:schemeClr val="bg1"/>
                </a:solidFill>
                <a:latin typeface="+mj-lt"/>
              </a:defRPr>
            </a:lvl7pPr>
            <a:lvl8pPr marL="0" indent="0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b="1" cap="all" spc="180">
                <a:solidFill>
                  <a:schemeClr val="bg1"/>
                </a:solidFill>
                <a:latin typeface="+mj-lt"/>
              </a:defRPr>
            </a:lvl8pPr>
            <a:lvl9pPr marL="0" indent="0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b="1" cap="all" spc="18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Title Here</a:t>
            </a:r>
            <a:endParaRPr lang="en-GB" dirty="0"/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61049E31-3DE3-F475-AAC8-ED15887EDCCB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257019" y="2908393"/>
            <a:ext cx="2030400" cy="388800"/>
          </a:xfrm>
        </p:spPr>
        <p:txBody>
          <a:bodyPr anchor="ctr" anchorCtr="0"/>
          <a:lstStyle>
            <a:lvl1pPr marL="0" indent="0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b="1" cap="all" spc="180">
                <a:solidFill>
                  <a:schemeClr val="bg1"/>
                </a:solidFill>
                <a:latin typeface="+mj-lt"/>
              </a:defRPr>
            </a:lvl1pPr>
            <a:lvl2pPr marL="0" indent="0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None/>
              <a:defRPr sz="1400" b="1" cap="all" spc="180">
                <a:solidFill>
                  <a:schemeClr val="bg1"/>
                </a:solidFill>
                <a:latin typeface="+mj-lt"/>
              </a:defRPr>
            </a:lvl2pPr>
            <a:lvl3pPr marL="0" indent="0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None/>
              <a:defRPr sz="1400" b="1" cap="all" spc="180">
                <a:solidFill>
                  <a:schemeClr val="bg1"/>
                </a:solidFill>
                <a:latin typeface="+mj-lt"/>
              </a:defRPr>
            </a:lvl3pPr>
            <a:lvl4pPr marL="0" indent="0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None/>
              <a:defRPr sz="1400" b="1" cap="all" spc="180">
                <a:solidFill>
                  <a:schemeClr val="bg1"/>
                </a:solidFill>
                <a:latin typeface="+mj-lt"/>
              </a:defRPr>
            </a:lvl4pPr>
            <a:lvl5pPr marL="0" indent="0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b="1" cap="all" spc="180">
                <a:solidFill>
                  <a:schemeClr val="bg1"/>
                </a:solidFill>
                <a:latin typeface="+mj-lt"/>
              </a:defRPr>
            </a:lvl5pPr>
            <a:lvl6pPr marL="0" indent="0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b="1" cap="all" spc="180">
                <a:solidFill>
                  <a:schemeClr val="bg1"/>
                </a:solidFill>
                <a:latin typeface="+mj-lt"/>
              </a:defRPr>
            </a:lvl6pPr>
            <a:lvl7pPr marL="0" indent="0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b="1" cap="all" spc="180">
                <a:solidFill>
                  <a:schemeClr val="bg1"/>
                </a:solidFill>
                <a:latin typeface="+mj-lt"/>
              </a:defRPr>
            </a:lvl7pPr>
            <a:lvl8pPr marL="0" indent="0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b="1" cap="all" spc="180">
                <a:solidFill>
                  <a:schemeClr val="bg1"/>
                </a:solidFill>
                <a:latin typeface="+mj-lt"/>
              </a:defRPr>
            </a:lvl8pPr>
            <a:lvl9pPr marL="0" indent="0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b="1" cap="all" spc="18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Title Here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823060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53">
          <p15:clr>
            <a:srgbClr val="8F8F8F"/>
          </p15:clr>
        </p15:guide>
        <p15:guide id="3" orient="horz" pos="1071" userDrawn="1">
          <p15:clr>
            <a:srgbClr val="FF96FF"/>
          </p15:clr>
        </p15:guide>
        <p15:guide id="4" orient="horz" pos="3866">
          <p15:clr>
            <a:srgbClr val="FF96FF"/>
          </p15:clr>
        </p15:guide>
        <p15:guide id="5" pos="453">
          <p15:clr>
            <a:srgbClr val="FF96FF"/>
          </p15:clr>
        </p15:guide>
        <p15:guide id="6" pos="810">
          <p15:clr>
            <a:srgbClr val="FF96FF"/>
          </p15:clr>
        </p15:guide>
        <p15:guide id="7" pos="1036">
          <p15:clr>
            <a:srgbClr val="FF96FF"/>
          </p15:clr>
        </p15:guide>
        <p15:guide id="8" pos="1393">
          <p15:clr>
            <a:srgbClr val="FF96FF"/>
          </p15:clr>
        </p15:guide>
        <p15:guide id="9" pos="1620">
          <p15:clr>
            <a:srgbClr val="FF96FF"/>
          </p15:clr>
        </p15:guide>
        <p15:guide id="10" pos="1976">
          <p15:clr>
            <a:srgbClr val="FF96FF"/>
          </p15:clr>
        </p15:guide>
        <p15:guide id="11" pos="2203">
          <p15:clr>
            <a:srgbClr val="FF96FF"/>
          </p15:clr>
        </p15:guide>
        <p15:guide id="12" pos="2560">
          <p15:clr>
            <a:srgbClr val="FF96FF"/>
          </p15:clr>
        </p15:guide>
        <p15:guide id="13" pos="2786">
          <p15:clr>
            <a:srgbClr val="FF96FF"/>
          </p15:clr>
        </p15:guide>
        <p15:guide id="14" pos="3143">
          <p15:clr>
            <a:srgbClr val="FF96FF"/>
          </p15:clr>
        </p15:guide>
        <p15:guide id="15" pos="3370">
          <p15:clr>
            <a:srgbClr val="FF96FF"/>
          </p15:clr>
        </p15:guide>
        <p15:guide id="16" pos="3726">
          <p15:clr>
            <a:srgbClr val="FF96FF"/>
          </p15:clr>
        </p15:guide>
        <p15:guide id="17" pos="3953">
          <p15:clr>
            <a:srgbClr val="FF96FF"/>
          </p15:clr>
        </p15:guide>
        <p15:guide id="18" pos="4309">
          <p15:clr>
            <a:srgbClr val="FF96FF"/>
          </p15:clr>
        </p15:guide>
        <p15:guide id="19" pos="4536">
          <p15:clr>
            <a:srgbClr val="FF96FF"/>
          </p15:clr>
        </p15:guide>
        <p15:guide id="20" pos="4893">
          <p15:clr>
            <a:srgbClr val="FF96FF"/>
          </p15:clr>
        </p15:guide>
        <p15:guide id="21" pos="5120">
          <p15:clr>
            <a:srgbClr val="FF96FF"/>
          </p15:clr>
        </p15:guide>
        <p15:guide id="22" pos="5476">
          <p15:clr>
            <a:srgbClr val="FF96FF"/>
          </p15:clr>
        </p15:guide>
        <p15:guide id="23" pos="5703">
          <p15:clr>
            <a:srgbClr val="FF96FF"/>
          </p15:clr>
        </p15:guide>
        <p15:guide id="24" pos="6059">
          <p15:clr>
            <a:srgbClr val="FF96FF"/>
          </p15:clr>
        </p15:guide>
        <p15:guide id="25" pos="6286">
          <p15:clr>
            <a:srgbClr val="FF96FF"/>
          </p15:clr>
        </p15:guide>
        <p15:guide id="26" pos="6643">
          <p15:clr>
            <a:srgbClr val="FF96FF"/>
          </p15:clr>
        </p15:guide>
        <p15:guide id="27" pos="6869">
          <p15:clr>
            <a:srgbClr val="FF96FF"/>
          </p15:clr>
        </p15:guide>
        <p15:guide id="28" pos="7226">
          <p15:clr>
            <a:srgbClr val="FF96FF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A39BC6B9-FA66-9AE8-AABC-E48AC435200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545805" y="1854992"/>
            <a:ext cx="1879200" cy="4060800"/>
          </a:xfrm>
          <a:solidFill>
            <a:schemeClr val="accent6"/>
          </a:solidFill>
        </p:spPr>
        <p:txBody>
          <a:bodyPr tIns="648000" anchor="ctr" anchorCtr="0"/>
          <a:lstStyle>
            <a:lvl1pPr algn="ctr">
              <a:defRPr/>
            </a:lvl1pPr>
          </a:lstStyle>
          <a:p>
            <a:endParaRPr lang="en-GB"/>
          </a:p>
        </p:txBody>
      </p:sp>
      <p:sp>
        <p:nvSpPr>
          <p:cNvPr id="12" name="Picture Placeholder 9">
            <a:extLst>
              <a:ext uri="{FF2B5EF4-FFF2-40B4-BE49-F238E27FC236}">
                <a16:creationId xmlns:a16="http://schemas.microsoft.com/office/drawing/2014/main" id="{11D87860-7BDA-6ACF-8AD2-853F44125DA8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453733" y="1854992"/>
            <a:ext cx="1879200" cy="4060800"/>
          </a:xfrm>
          <a:solidFill>
            <a:schemeClr val="accent6"/>
          </a:solidFill>
        </p:spPr>
        <p:txBody>
          <a:bodyPr tIns="648000" anchor="ctr" anchorCtr="0"/>
          <a:lstStyle>
            <a:lvl1pPr algn="ctr">
              <a:defRPr/>
            </a:lvl1pPr>
          </a:lstStyle>
          <a:p>
            <a:endParaRPr lang="en-GB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57BB32CB-B29F-4116-9105-192016E0603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274" t="-1316" r="-5903" b="1316"/>
          <a:stretch/>
        </p:blipFill>
        <p:spPr>
          <a:xfrm>
            <a:off x="4218695" y="1484783"/>
            <a:ext cx="2591760" cy="4652492"/>
          </a:xfrm>
          <a:prstGeom prst="rect">
            <a:avLst/>
          </a:prstGeom>
          <a:effectLst>
            <a:reflection blurRad="39573" stA="28000" endPos="4000" dist="50800" dir="5400000" sy="-100000" algn="bl" rotWithShape="0"/>
          </a:effec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049D521-54AE-CE7E-18FE-2D6C7C07D6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2514DB1-C60C-D330-1D59-18C0D2543F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DF7FC-2311-4E03-AAFE-2DADE0839E10}" type="datetime4">
              <a:rPr lang="en-US" noProof="0" smtClean="0"/>
              <a:t>May 31, 2023</a:t>
            </a:fld>
            <a:endParaRPr lang="en-US" noProof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973881-E9DC-02D7-5B94-370C4186306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DDEA8E7-5F55-4A60-8EF9-470692FC5635}" type="slidenum">
              <a:rPr lang="en-US" noProof="0" smtClean="0"/>
              <a:pPr/>
              <a:t>‹#›</a:t>
            </a:fld>
            <a:endParaRPr lang="en-US" noProof="0"/>
          </a:p>
        </p:txBody>
      </p:sp>
      <p:sp>
        <p:nvSpPr>
          <p:cNvPr id="5" name="Guides" hidden="1">
            <a:extLst>
              <a:ext uri="{FF2B5EF4-FFF2-40B4-BE49-F238E27FC236}">
                <a16:creationId xmlns:a16="http://schemas.microsoft.com/office/drawing/2014/main" id="{95AE1F39-3E8B-13F8-1D88-1282DD9F4188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635000" cy="254000"/>
          </a:xfrm>
          <a:prstGeom prst="rect">
            <a:avLst/>
          </a:prstGeom>
          <a:solidFill>
            <a:srgbClr val="FFFFFF">
              <a:alpha val="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700">
              <a:solidFill>
                <a:srgbClr val="FFFFFF"/>
              </a:solidFill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6E9A944-309A-4232-553F-22C9A93B0B47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720000" y="1713599"/>
            <a:ext cx="4270000" cy="442436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6EE0956-AB5F-AC03-EAB3-36441D88518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274" t="-1316" r="-5903" b="1316"/>
          <a:stretch/>
        </p:blipFill>
        <p:spPr>
          <a:xfrm>
            <a:off x="9125433" y="1492098"/>
            <a:ext cx="2591760" cy="4652492"/>
          </a:xfrm>
          <a:prstGeom prst="rect">
            <a:avLst/>
          </a:prstGeom>
          <a:effectLst>
            <a:reflection blurRad="39573" stA="28000" endPos="4000" dist="50800" dir="5400000" sy="-100000" algn="bl" rotWithShape="0"/>
          </a:effectLst>
        </p:spPr>
      </p:pic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7DACB36-D4E1-F498-4226-F130DA4F5BC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000364" y="1854992"/>
            <a:ext cx="1879200" cy="4060800"/>
          </a:xfrm>
          <a:solidFill>
            <a:schemeClr val="accent6"/>
          </a:solidFill>
        </p:spPr>
        <p:txBody>
          <a:bodyPr tIns="648000" anchor="ctr" anchorCtr="0"/>
          <a:lstStyle>
            <a:lvl1pPr algn="ctr">
              <a:defRPr/>
            </a:lvl1pPr>
          </a:lstStyle>
          <a:p>
            <a:endParaRPr lang="en-GB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2605CA00-36D2-E3AA-8BE8-1E472C3C45D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274" t="-1316" r="-5903" b="1316"/>
          <a:stretch/>
        </p:blipFill>
        <p:spPr>
          <a:xfrm>
            <a:off x="6672064" y="1484783"/>
            <a:ext cx="2591760" cy="4652492"/>
          </a:xfrm>
          <a:prstGeom prst="rect">
            <a:avLst/>
          </a:prstGeom>
          <a:effectLst>
            <a:reflection blurRad="39573" stA="28000" endPos="4000" dist="508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9561310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53" userDrawn="1">
          <p15:clr>
            <a:srgbClr val="8F8F8F"/>
          </p15:clr>
        </p15:guide>
        <p15:guide id="4" orient="horz" pos="3866" userDrawn="1">
          <p15:clr>
            <a:srgbClr val="FF96FF"/>
          </p15:clr>
        </p15:guide>
        <p15:guide id="5" pos="453" userDrawn="1">
          <p15:clr>
            <a:srgbClr val="FF96FF"/>
          </p15:clr>
        </p15:guide>
        <p15:guide id="6" pos="810" userDrawn="1">
          <p15:clr>
            <a:srgbClr val="FF96FF"/>
          </p15:clr>
        </p15:guide>
        <p15:guide id="7" pos="1036" userDrawn="1">
          <p15:clr>
            <a:srgbClr val="FF96FF"/>
          </p15:clr>
        </p15:guide>
        <p15:guide id="8" pos="1393" userDrawn="1">
          <p15:clr>
            <a:srgbClr val="FF96FF"/>
          </p15:clr>
        </p15:guide>
        <p15:guide id="9" pos="1620" userDrawn="1">
          <p15:clr>
            <a:srgbClr val="FF96FF"/>
          </p15:clr>
        </p15:guide>
        <p15:guide id="10" pos="1976" userDrawn="1">
          <p15:clr>
            <a:srgbClr val="FF96FF"/>
          </p15:clr>
        </p15:guide>
        <p15:guide id="11" pos="2203" userDrawn="1">
          <p15:clr>
            <a:srgbClr val="FF96FF"/>
          </p15:clr>
        </p15:guide>
        <p15:guide id="12" pos="2560" userDrawn="1">
          <p15:clr>
            <a:srgbClr val="FF96FF"/>
          </p15:clr>
        </p15:guide>
        <p15:guide id="13" pos="2786" userDrawn="1">
          <p15:clr>
            <a:srgbClr val="FF96FF"/>
          </p15:clr>
        </p15:guide>
        <p15:guide id="14" pos="3143" userDrawn="1">
          <p15:clr>
            <a:srgbClr val="FF96FF"/>
          </p15:clr>
        </p15:guide>
        <p15:guide id="15" pos="3370" userDrawn="1">
          <p15:clr>
            <a:srgbClr val="FF96FF"/>
          </p15:clr>
        </p15:guide>
        <p15:guide id="16" pos="3726" userDrawn="1">
          <p15:clr>
            <a:srgbClr val="FF96FF"/>
          </p15:clr>
        </p15:guide>
        <p15:guide id="17" pos="3953" userDrawn="1">
          <p15:clr>
            <a:srgbClr val="FF96FF"/>
          </p15:clr>
        </p15:guide>
        <p15:guide id="18" pos="4309" userDrawn="1">
          <p15:clr>
            <a:srgbClr val="FF96FF"/>
          </p15:clr>
        </p15:guide>
        <p15:guide id="19" pos="4536" userDrawn="1">
          <p15:clr>
            <a:srgbClr val="FF96FF"/>
          </p15:clr>
        </p15:guide>
        <p15:guide id="20" pos="4893" userDrawn="1">
          <p15:clr>
            <a:srgbClr val="FF96FF"/>
          </p15:clr>
        </p15:guide>
        <p15:guide id="21" pos="5120" userDrawn="1">
          <p15:clr>
            <a:srgbClr val="FF96FF"/>
          </p15:clr>
        </p15:guide>
        <p15:guide id="22" pos="5476" userDrawn="1">
          <p15:clr>
            <a:srgbClr val="FF96FF"/>
          </p15:clr>
        </p15:guide>
        <p15:guide id="23" pos="5703" userDrawn="1">
          <p15:clr>
            <a:srgbClr val="FF96FF"/>
          </p15:clr>
        </p15:guide>
        <p15:guide id="24" pos="6059" userDrawn="1">
          <p15:clr>
            <a:srgbClr val="FF96FF"/>
          </p15:clr>
        </p15:guide>
        <p15:guide id="25" pos="6286" userDrawn="1">
          <p15:clr>
            <a:srgbClr val="FF96FF"/>
          </p15:clr>
        </p15:guide>
        <p15:guide id="26" pos="6643" userDrawn="1">
          <p15:clr>
            <a:srgbClr val="FF96FF"/>
          </p15:clr>
        </p15:guide>
        <p15:guide id="27" pos="6869" userDrawn="1">
          <p15:clr>
            <a:srgbClr val="FF96FF"/>
          </p15:clr>
        </p15:guide>
        <p15:guide id="28" pos="7226" userDrawn="1">
          <p15:clr>
            <a:srgbClr val="FF96FF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bg>
      <p:bgPr>
        <a:gradFill>
          <a:gsLst>
            <a:gs pos="60000">
              <a:schemeClr val="accent1"/>
            </a:gs>
            <a:gs pos="86000">
              <a:srgbClr val="1F538F"/>
            </a:gs>
            <a:gs pos="100000">
              <a:schemeClr val="accent3"/>
            </a:gs>
          </a:gsLst>
          <a:lin ang="81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6A4BFA0-E5C7-13E3-03EC-DC785E3CB14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6097200" y="16200"/>
            <a:ext cx="6094800" cy="68728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9147874-D641-36E1-03C9-5414641E949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96" b="2096"/>
          <a:stretch/>
        </p:blipFill>
        <p:spPr>
          <a:xfrm>
            <a:off x="4351531" y="1764050"/>
            <a:ext cx="7251700" cy="4077222"/>
          </a:xfrm>
          <a:prstGeom prst="rect">
            <a:avLst/>
          </a:prstGeom>
          <a:effectLst>
            <a:reflection blurRad="6350" stA="50000" endA="300" endPos="7000" dir="5400000" sy="-100000" algn="bl" rotWithShape="0"/>
          </a:effectLst>
        </p:spPr>
      </p:pic>
      <p:sp>
        <p:nvSpPr>
          <p:cNvPr id="11" name="Picture Placeholder 9">
            <a:extLst>
              <a:ext uri="{FF2B5EF4-FFF2-40B4-BE49-F238E27FC236}">
                <a16:creationId xmlns:a16="http://schemas.microsoft.com/office/drawing/2014/main" id="{CEB65B4F-7599-74DF-EBA5-202E26CEB3A0}"/>
              </a:ext>
            </a:extLst>
          </p:cNvPr>
          <p:cNvSpPr>
            <a:spLocks noGrp="1" noChangeAspect="1"/>
          </p:cNvSpPr>
          <p:nvPr>
            <p:ph type="pic" sz="quarter" idx="13"/>
          </p:nvPr>
        </p:nvSpPr>
        <p:spPr>
          <a:xfrm>
            <a:off x="5210176" y="2034000"/>
            <a:ext cx="5608678" cy="3341275"/>
          </a:xfrm>
          <a:solidFill>
            <a:schemeClr val="accent6"/>
          </a:solidFill>
        </p:spPr>
        <p:txBody>
          <a:bodyPr tIns="648000" anchor="ctr" anchorCtr="0"/>
          <a:lstStyle>
            <a:lvl1pPr algn="ctr">
              <a:defRPr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AEFCFA-0AE5-65AE-6589-C19C748A3C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7DF7FC-2311-4E03-AAFE-2DADE0839E10}" type="datetime4">
              <a:rPr lang="en-US" smtClean="0"/>
              <a:pPr/>
              <a:t>May 31, 2023</a:t>
            </a:fld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8CAD62-B326-A257-86A5-C40BD738812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DDEA8E7-5F55-4A60-8EF9-470692FC563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Line top Placeholder 20">
            <a:extLst>
              <a:ext uri="{FF2B5EF4-FFF2-40B4-BE49-F238E27FC236}">
                <a16:creationId xmlns:a16="http://schemas.microsoft.com/office/drawing/2014/main" id="{72D36FB3-7B4E-797E-A42C-8E78112DC05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0" y="0"/>
            <a:ext cx="12193200" cy="36000"/>
          </a:xfrm>
          <a:solidFill>
            <a:srgbClr val="990000"/>
          </a:solidFill>
          <a:ln>
            <a:solidFill>
              <a:srgbClr val="990000">
                <a:alpha val="0"/>
              </a:srgbClr>
            </a:solidFill>
          </a:ln>
        </p:spPr>
        <p:txBody>
          <a:bodyPr/>
          <a:lstStyle>
            <a:lvl1pPr marL="0" indent="0">
              <a:buNone/>
              <a:defRPr sz="600">
                <a:noFill/>
              </a:defRPr>
            </a:lvl1pPr>
            <a:lvl2pPr marL="0" indent="0">
              <a:defRPr sz="600">
                <a:noFill/>
              </a:defRPr>
            </a:lvl2pPr>
            <a:lvl3pPr marL="0" indent="0">
              <a:defRPr sz="600">
                <a:noFill/>
              </a:defRPr>
            </a:lvl3pPr>
            <a:lvl4pPr marL="0" indent="0">
              <a:defRPr sz="600">
                <a:noFill/>
              </a:defRPr>
            </a:lvl4pPr>
            <a:lvl5pPr marL="0" indent="0">
              <a:defRPr sz="600">
                <a:noFill/>
              </a:defRPr>
            </a:lvl5pPr>
          </a:lstStyle>
          <a:p>
            <a:pPr lvl="0"/>
            <a:r>
              <a:rPr lang="en-US" dirty="0"/>
              <a:t>.</a:t>
            </a:r>
          </a:p>
        </p:txBody>
      </p:sp>
      <p:sp>
        <p:nvSpPr>
          <p:cNvPr id="9" name="Guides" hidden="1">
            <a:extLst>
              <a:ext uri="{FF2B5EF4-FFF2-40B4-BE49-F238E27FC236}">
                <a16:creationId xmlns:a16="http://schemas.microsoft.com/office/drawing/2014/main" id="{17BB443B-C055-B914-A2EB-F51E8E95226E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635000" cy="254000"/>
          </a:xfrm>
          <a:prstGeom prst="rect">
            <a:avLst/>
          </a:prstGeom>
          <a:solidFill>
            <a:srgbClr val="FFFFFF">
              <a:alpha val="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700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7FEF4BC-6E95-E773-0639-620E420EBE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138" y="720000"/>
            <a:ext cx="4270375" cy="907188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4" name="Content Placeholder 5">
            <a:extLst>
              <a:ext uri="{FF2B5EF4-FFF2-40B4-BE49-F238E27FC236}">
                <a16:creationId xmlns:a16="http://schemas.microsoft.com/office/drawing/2014/main" id="{2D123BC9-B849-5E02-3DDF-B103F55291D8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715314" y="2034000"/>
            <a:ext cx="4274200" cy="4104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rgbClr val="9EC3E1"/>
              </a:buClr>
              <a:defRPr>
                <a:solidFill>
                  <a:schemeClr val="bg1"/>
                </a:solidFill>
              </a:defRPr>
            </a:lvl2pPr>
            <a:lvl3pPr>
              <a:buClr>
                <a:srgbClr val="9EC3E1"/>
              </a:buCl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accent3"/>
                </a:solidFill>
              </a:defRPr>
            </a:lvl6pPr>
            <a:lvl7pPr>
              <a:defRPr>
                <a:solidFill>
                  <a:srgbClr val="9EC3E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rgbClr val="9EC3E1"/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D1D222DE-C8E6-D25C-E6F2-0624A2B9EC69}"/>
              </a:ext>
            </a:extLst>
          </p:cNvPr>
          <p:cNvSpPr>
            <a:spLocks noGrp="1" noChangeAspect="1"/>
          </p:cNvSpPr>
          <p:nvPr>
            <p:ph type="pic" sz="quarter" idx="25"/>
          </p:nvPr>
        </p:nvSpPr>
        <p:spPr>
          <a:xfrm>
            <a:off x="10220325" y="3143249"/>
            <a:ext cx="1355726" cy="2936875"/>
          </a:xfrm>
          <a:solidFill>
            <a:schemeClr val="accent6"/>
          </a:solidFill>
        </p:spPr>
        <p:txBody>
          <a:bodyPr tIns="648000" anchor="ctr" anchorCtr="0"/>
          <a:lstStyle>
            <a:lvl1pPr algn="ctr">
              <a:defRPr/>
            </a:lvl1pPr>
          </a:lstStyle>
          <a:p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AB84BED-AAA1-1FE1-26B0-C3711E7D650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274" t="-1316" r="-5903" b="1316"/>
          <a:stretch/>
        </p:blipFill>
        <p:spPr>
          <a:xfrm>
            <a:off x="9980535" y="2869499"/>
            <a:ext cx="1876105" cy="3367813"/>
          </a:xfrm>
          <a:prstGeom prst="rect">
            <a:avLst/>
          </a:prstGeom>
          <a:effectLst>
            <a:reflection blurRad="39573" stA="28000" endPos="4000" dist="50800" dir="5400000" sy="-100000" algn="bl" rotWithShape="0"/>
          </a:effectLst>
        </p:spPr>
      </p:pic>
      <p:sp>
        <p:nvSpPr>
          <p:cNvPr id="13" name="Footers" descr="{&quot;templafy&quot;:{&quot;id&quot;:&quot;4aaff1e3-4aeb-4ab6-970c-e6644a7151c2&quot;}}">
            <a:extLst>
              <a:ext uri="{FF2B5EF4-FFF2-40B4-BE49-F238E27FC236}">
                <a16:creationId xmlns:a16="http://schemas.microsoft.com/office/drawing/2014/main" id="{2AA3E128-5B68-28FB-4891-492AE777546C}"/>
              </a:ext>
            </a:extLst>
          </p:cNvPr>
          <p:cNvSpPr/>
          <p:nvPr userDrawn="1"/>
        </p:nvSpPr>
        <p:spPr>
          <a:xfrm>
            <a:off x="9055102" y="6439469"/>
            <a:ext cx="2412997" cy="18000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/>
          <a:p>
            <a:pPr lvl="0" algn="r"/>
            <a:r>
              <a:rPr lang="en-GB" sz="800" noProof="0" dirty="0">
                <a:solidFill>
                  <a:schemeClr val="accent1"/>
                </a:solidFill>
              </a:rPr>
              <a:t>Penn Medicine</a:t>
            </a:r>
          </a:p>
        </p:txBody>
      </p:sp>
    </p:spTree>
    <p:extLst>
      <p:ext uri="{BB962C8B-B14F-4D97-AF65-F5344CB8AC3E}">
        <p14:creationId xmlns:p14="http://schemas.microsoft.com/office/powerpoint/2010/main" val="9287612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53" userDrawn="1">
          <p15:clr>
            <a:srgbClr val="8F8F8F"/>
          </p15:clr>
        </p15:guide>
        <p15:guide id="4" orient="horz" pos="3866" userDrawn="1">
          <p15:clr>
            <a:srgbClr val="FF96FF"/>
          </p15:clr>
        </p15:guide>
        <p15:guide id="5" pos="453" userDrawn="1">
          <p15:clr>
            <a:srgbClr val="FF96FF"/>
          </p15:clr>
        </p15:guide>
        <p15:guide id="6" pos="810" userDrawn="1">
          <p15:clr>
            <a:srgbClr val="FF96FF"/>
          </p15:clr>
        </p15:guide>
        <p15:guide id="7" pos="1036" userDrawn="1">
          <p15:clr>
            <a:srgbClr val="FF96FF"/>
          </p15:clr>
        </p15:guide>
        <p15:guide id="8" pos="1393" userDrawn="1">
          <p15:clr>
            <a:srgbClr val="FF96FF"/>
          </p15:clr>
        </p15:guide>
        <p15:guide id="9" pos="1620" userDrawn="1">
          <p15:clr>
            <a:srgbClr val="FF96FF"/>
          </p15:clr>
        </p15:guide>
        <p15:guide id="10" pos="1976" userDrawn="1">
          <p15:clr>
            <a:srgbClr val="FF96FF"/>
          </p15:clr>
        </p15:guide>
        <p15:guide id="11" pos="2203" userDrawn="1">
          <p15:clr>
            <a:srgbClr val="FF96FF"/>
          </p15:clr>
        </p15:guide>
        <p15:guide id="12" pos="2560" userDrawn="1">
          <p15:clr>
            <a:srgbClr val="FF96FF"/>
          </p15:clr>
        </p15:guide>
        <p15:guide id="13" pos="2786" userDrawn="1">
          <p15:clr>
            <a:srgbClr val="FF96FF"/>
          </p15:clr>
        </p15:guide>
        <p15:guide id="14" pos="3143" userDrawn="1">
          <p15:clr>
            <a:srgbClr val="FF96FF"/>
          </p15:clr>
        </p15:guide>
        <p15:guide id="15" pos="3370" userDrawn="1">
          <p15:clr>
            <a:srgbClr val="FF96FF"/>
          </p15:clr>
        </p15:guide>
        <p15:guide id="16" pos="3726" userDrawn="1">
          <p15:clr>
            <a:srgbClr val="FF96FF"/>
          </p15:clr>
        </p15:guide>
        <p15:guide id="17" pos="3953" userDrawn="1">
          <p15:clr>
            <a:srgbClr val="FF96FF"/>
          </p15:clr>
        </p15:guide>
        <p15:guide id="18" pos="4309" userDrawn="1">
          <p15:clr>
            <a:srgbClr val="FF96FF"/>
          </p15:clr>
        </p15:guide>
        <p15:guide id="19" pos="4536" userDrawn="1">
          <p15:clr>
            <a:srgbClr val="FF96FF"/>
          </p15:clr>
        </p15:guide>
        <p15:guide id="20" pos="4893" userDrawn="1">
          <p15:clr>
            <a:srgbClr val="FF96FF"/>
          </p15:clr>
        </p15:guide>
        <p15:guide id="21" pos="5120" userDrawn="1">
          <p15:clr>
            <a:srgbClr val="FF96FF"/>
          </p15:clr>
        </p15:guide>
        <p15:guide id="22" pos="5476" userDrawn="1">
          <p15:clr>
            <a:srgbClr val="FF96FF"/>
          </p15:clr>
        </p15:guide>
        <p15:guide id="23" pos="5703" userDrawn="1">
          <p15:clr>
            <a:srgbClr val="FF96FF"/>
          </p15:clr>
        </p15:guide>
        <p15:guide id="24" pos="6059" userDrawn="1">
          <p15:clr>
            <a:srgbClr val="FF96FF"/>
          </p15:clr>
        </p15:guide>
        <p15:guide id="25" pos="6286" userDrawn="1">
          <p15:clr>
            <a:srgbClr val="FF96FF"/>
          </p15:clr>
        </p15:guide>
        <p15:guide id="26" pos="6643" userDrawn="1">
          <p15:clr>
            <a:srgbClr val="FF96FF"/>
          </p15:clr>
        </p15:guide>
        <p15:guide id="27" pos="6869" userDrawn="1">
          <p15:clr>
            <a:srgbClr val="FF96FF"/>
          </p15:clr>
        </p15:guide>
        <p15:guide id="28" pos="7226" userDrawn="1">
          <p15:clr>
            <a:srgbClr val="FF96FF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A39BC6B9-FA66-9AE8-AABC-E48AC435200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200650" y="2041524"/>
            <a:ext cx="5591175" cy="3343275"/>
          </a:xfrm>
          <a:solidFill>
            <a:schemeClr val="accent6"/>
          </a:solidFill>
        </p:spPr>
        <p:txBody>
          <a:bodyPr tIns="648000" anchor="ctr" anchorCtr="0"/>
          <a:lstStyle>
            <a:lvl1pPr algn="ctr">
              <a:defRPr/>
            </a:lvl1pPr>
          </a:lstStyle>
          <a:p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049D521-54AE-CE7E-18FE-2D6C7C07D6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2514DB1-C60C-D330-1D59-18C0D2543F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DF7FC-2311-4E03-AAFE-2DADE0839E10}" type="datetime4">
              <a:rPr lang="en-US" noProof="0" smtClean="0"/>
              <a:t>May 31, 2023</a:t>
            </a:fld>
            <a:endParaRPr lang="en-US" noProof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973881-E9DC-02D7-5B94-370C4186306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DDEA8E7-5F55-4A60-8EF9-470692FC5635}" type="slidenum">
              <a:rPr lang="en-US" noProof="0" smtClean="0"/>
              <a:pPr/>
              <a:t>‹#›</a:t>
            </a:fld>
            <a:endParaRPr lang="en-US" noProof="0"/>
          </a:p>
        </p:txBody>
      </p:sp>
      <p:sp>
        <p:nvSpPr>
          <p:cNvPr id="5" name="Guides" hidden="1">
            <a:extLst>
              <a:ext uri="{FF2B5EF4-FFF2-40B4-BE49-F238E27FC236}">
                <a16:creationId xmlns:a16="http://schemas.microsoft.com/office/drawing/2014/main" id="{95AE1F39-3E8B-13F8-1D88-1282DD9F4188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635000" cy="254000"/>
          </a:xfrm>
          <a:prstGeom prst="rect">
            <a:avLst/>
          </a:prstGeom>
          <a:solidFill>
            <a:srgbClr val="FFFFFF">
              <a:alpha val="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700">
              <a:solidFill>
                <a:srgbClr val="FFFFFF"/>
              </a:solidFill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6E9A944-309A-4232-553F-22C9A93B0B47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720000" y="1713599"/>
            <a:ext cx="3344000" cy="442436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35D7C6D-AFB7-4703-6ED0-E0A861DE565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96" b="2096"/>
          <a:stretch/>
        </p:blipFill>
        <p:spPr>
          <a:xfrm>
            <a:off x="4351531" y="1764050"/>
            <a:ext cx="7251700" cy="4077222"/>
          </a:xfrm>
          <a:prstGeom prst="rect">
            <a:avLst/>
          </a:prstGeom>
          <a:effectLst>
            <a:reflection blurRad="6350" stA="50000" endA="300" endPos="7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4343259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53" userDrawn="1">
          <p15:clr>
            <a:srgbClr val="8F8F8F"/>
          </p15:clr>
        </p15:guide>
        <p15:guide id="2" orient="horz" pos="1025" userDrawn="1">
          <p15:clr>
            <a:srgbClr val="8F8F8F"/>
          </p15:clr>
        </p15:guide>
        <p15:guide id="3" orient="horz" pos="1079" userDrawn="1">
          <p15:clr>
            <a:srgbClr val="FF96FF"/>
          </p15:clr>
        </p15:guide>
        <p15:guide id="4" orient="horz" pos="3866" userDrawn="1">
          <p15:clr>
            <a:srgbClr val="FF96FF"/>
          </p15:clr>
        </p15:guide>
        <p15:guide id="5" pos="453" userDrawn="1">
          <p15:clr>
            <a:srgbClr val="FF96FF"/>
          </p15:clr>
        </p15:guide>
        <p15:guide id="6" pos="810" userDrawn="1">
          <p15:clr>
            <a:srgbClr val="FF96FF"/>
          </p15:clr>
        </p15:guide>
        <p15:guide id="7" pos="1036" userDrawn="1">
          <p15:clr>
            <a:srgbClr val="FF96FF"/>
          </p15:clr>
        </p15:guide>
        <p15:guide id="8" pos="1393" userDrawn="1">
          <p15:clr>
            <a:srgbClr val="FF96FF"/>
          </p15:clr>
        </p15:guide>
        <p15:guide id="9" pos="1620" userDrawn="1">
          <p15:clr>
            <a:srgbClr val="FF96FF"/>
          </p15:clr>
        </p15:guide>
        <p15:guide id="10" pos="1976" userDrawn="1">
          <p15:clr>
            <a:srgbClr val="FF96FF"/>
          </p15:clr>
        </p15:guide>
        <p15:guide id="11" pos="2203" userDrawn="1">
          <p15:clr>
            <a:srgbClr val="FF96FF"/>
          </p15:clr>
        </p15:guide>
        <p15:guide id="12" pos="2560" userDrawn="1">
          <p15:clr>
            <a:srgbClr val="FF96FF"/>
          </p15:clr>
        </p15:guide>
        <p15:guide id="13" pos="2786" userDrawn="1">
          <p15:clr>
            <a:srgbClr val="FF96FF"/>
          </p15:clr>
        </p15:guide>
        <p15:guide id="14" pos="3143" userDrawn="1">
          <p15:clr>
            <a:srgbClr val="FF96FF"/>
          </p15:clr>
        </p15:guide>
        <p15:guide id="15" pos="3370" userDrawn="1">
          <p15:clr>
            <a:srgbClr val="FF96FF"/>
          </p15:clr>
        </p15:guide>
        <p15:guide id="16" pos="3726" userDrawn="1">
          <p15:clr>
            <a:srgbClr val="FF96FF"/>
          </p15:clr>
        </p15:guide>
        <p15:guide id="17" pos="3953" userDrawn="1">
          <p15:clr>
            <a:srgbClr val="FF96FF"/>
          </p15:clr>
        </p15:guide>
        <p15:guide id="18" pos="4309" userDrawn="1">
          <p15:clr>
            <a:srgbClr val="FF96FF"/>
          </p15:clr>
        </p15:guide>
        <p15:guide id="19" pos="4536" userDrawn="1">
          <p15:clr>
            <a:srgbClr val="FF96FF"/>
          </p15:clr>
        </p15:guide>
        <p15:guide id="20" pos="4893" userDrawn="1">
          <p15:clr>
            <a:srgbClr val="FF96FF"/>
          </p15:clr>
        </p15:guide>
        <p15:guide id="21" pos="5120" userDrawn="1">
          <p15:clr>
            <a:srgbClr val="FF96FF"/>
          </p15:clr>
        </p15:guide>
        <p15:guide id="22" pos="5476" userDrawn="1">
          <p15:clr>
            <a:srgbClr val="FF96FF"/>
          </p15:clr>
        </p15:guide>
        <p15:guide id="23" pos="5703" userDrawn="1">
          <p15:clr>
            <a:srgbClr val="FF96FF"/>
          </p15:clr>
        </p15:guide>
        <p15:guide id="24" pos="6059" userDrawn="1">
          <p15:clr>
            <a:srgbClr val="FF96FF"/>
          </p15:clr>
        </p15:guide>
        <p15:guide id="25" pos="6286" userDrawn="1">
          <p15:clr>
            <a:srgbClr val="FF96FF"/>
          </p15:clr>
        </p15:guide>
        <p15:guide id="26" pos="6643" userDrawn="1">
          <p15:clr>
            <a:srgbClr val="FF96FF"/>
          </p15:clr>
        </p15:guide>
        <p15:guide id="27" pos="6869" userDrawn="1">
          <p15:clr>
            <a:srgbClr val="FF96FF"/>
          </p15:clr>
        </p15:guide>
        <p15:guide id="28" pos="7226" userDrawn="1">
          <p15:clr>
            <a:srgbClr val="FF96FF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bg>
      <p:bgPr>
        <a:gradFill>
          <a:gsLst>
            <a:gs pos="60000">
              <a:schemeClr val="accent1"/>
            </a:gs>
            <a:gs pos="86000">
              <a:srgbClr val="1F538F"/>
            </a:gs>
            <a:gs pos="100000">
              <a:schemeClr val="accent3"/>
            </a:gs>
          </a:gsLst>
          <a:lin ang="81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6A4BFA0-E5C7-13E3-03EC-DC785E3CB14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6097200" y="16200"/>
            <a:ext cx="6094800" cy="68728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AEFCFA-0AE5-65AE-6589-C19C748A3C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7DF7FC-2311-4E03-AAFE-2DADE0839E10}" type="datetime4">
              <a:rPr lang="en-US" smtClean="0"/>
              <a:pPr/>
              <a:t>May 31, 2023</a:t>
            </a:fld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8CAD62-B326-A257-86A5-C40BD738812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DDEA8E7-5F55-4A60-8EF9-470692FC563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Line top Placeholder 20">
            <a:extLst>
              <a:ext uri="{FF2B5EF4-FFF2-40B4-BE49-F238E27FC236}">
                <a16:creationId xmlns:a16="http://schemas.microsoft.com/office/drawing/2014/main" id="{72D36FB3-7B4E-797E-A42C-8E78112DC05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0" y="0"/>
            <a:ext cx="12193200" cy="36000"/>
          </a:xfrm>
          <a:solidFill>
            <a:srgbClr val="990000"/>
          </a:solidFill>
          <a:ln>
            <a:solidFill>
              <a:srgbClr val="990000">
                <a:alpha val="0"/>
              </a:srgbClr>
            </a:solidFill>
          </a:ln>
        </p:spPr>
        <p:txBody>
          <a:bodyPr/>
          <a:lstStyle>
            <a:lvl1pPr marL="0" indent="0">
              <a:buNone/>
              <a:defRPr sz="600">
                <a:noFill/>
              </a:defRPr>
            </a:lvl1pPr>
            <a:lvl2pPr marL="0" indent="0">
              <a:defRPr sz="600">
                <a:noFill/>
              </a:defRPr>
            </a:lvl2pPr>
            <a:lvl3pPr marL="0" indent="0">
              <a:defRPr sz="600">
                <a:noFill/>
              </a:defRPr>
            </a:lvl3pPr>
            <a:lvl4pPr marL="0" indent="0">
              <a:defRPr sz="600">
                <a:noFill/>
              </a:defRPr>
            </a:lvl4pPr>
            <a:lvl5pPr marL="0" indent="0">
              <a:defRPr sz="600">
                <a:noFill/>
              </a:defRPr>
            </a:lvl5pPr>
          </a:lstStyle>
          <a:p>
            <a:pPr lvl="0"/>
            <a:r>
              <a:rPr lang="en-US" dirty="0"/>
              <a:t>.</a:t>
            </a:r>
          </a:p>
        </p:txBody>
      </p:sp>
      <p:sp>
        <p:nvSpPr>
          <p:cNvPr id="9" name="Guides" hidden="1">
            <a:extLst>
              <a:ext uri="{FF2B5EF4-FFF2-40B4-BE49-F238E27FC236}">
                <a16:creationId xmlns:a16="http://schemas.microsoft.com/office/drawing/2014/main" id="{17BB443B-C055-B914-A2EB-F51E8E95226E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635000" cy="254000"/>
          </a:xfrm>
          <a:prstGeom prst="rect">
            <a:avLst/>
          </a:prstGeom>
          <a:solidFill>
            <a:srgbClr val="FFFFFF">
              <a:alpha val="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700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7FEF4BC-6E95-E773-0639-620E420EBE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138" y="720000"/>
            <a:ext cx="3345689" cy="907188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4" name="Content Placeholder 5">
            <a:extLst>
              <a:ext uri="{FF2B5EF4-FFF2-40B4-BE49-F238E27FC236}">
                <a16:creationId xmlns:a16="http://schemas.microsoft.com/office/drawing/2014/main" id="{2D123BC9-B849-5E02-3DDF-B103F55291D8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715314" y="2034000"/>
            <a:ext cx="3348686" cy="4104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rgbClr val="9EC3E1"/>
              </a:buClr>
              <a:defRPr>
                <a:solidFill>
                  <a:schemeClr val="bg1"/>
                </a:solidFill>
              </a:defRPr>
            </a:lvl2pPr>
            <a:lvl3pPr>
              <a:buClr>
                <a:srgbClr val="9EC3E1"/>
              </a:buCl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accent3"/>
                </a:solidFill>
              </a:defRPr>
            </a:lvl6pPr>
            <a:lvl7pPr>
              <a:defRPr>
                <a:solidFill>
                  <a:srgbClr val="9EC3E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rgbClr val="9EC3E1"/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Picture Placeholder 9">
            <a:extLst>
              <a:ext uri="{FF2B5EF4-FFF2-40B4-BE49-F238E27FC236}">
                <a16:creationId xmlns:a16="http://schemas.microsoft.com/office/drawing/2014/main" id="{8D819A63-FF9D-A3D7-5D19-99428A5AB4F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214938" y="2034000"/>
            <a:ext cx="5572125" cy="3347625"/>
          </a:xfrm>
          <a:solidFill>
            <a:schemeClr val="accent6"/>
          </a:solidFill>
        </p:spPr>
        <p:txBody>
          <a:bodyPr tIns="648000" anchor="ctr" anchorCtr="0"/>
          <a:lstStyle>
            <a:lvl1pPr algn="ctr">
              <a:defRPr/>
            </a:lvl1pPr>
          </a:lstStyle>
          <a:p>
            <a:endParaRPr lang="en-GB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39E2188-EF07-418A-877E-B5F25E893A6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96" b="2096"/>
          <a:stretch/>
        </p:blipFill>
        <p:spPr>
          <a:xfrm>
            <a:off x="4351531" y="1764050"/>
            <a:ext cx="7251700" cy="4077222"/>
          </a:xfrm>
          <a:prstGeom prst="rect">
            <a:avLst/>
          </a:prstGeom>
          <a:effectLst>
            <a:reflection blurRad="6350" stA="50000" endA="300" endPos="7000" dir="5400000" sy="-100000" algn="bl" rotWithShape="0"/>
          </a:effectLst>
        </p:spPr>
      </p:pic>
      <p:sp>
        <p:nvSpPr>
          <p:cNvPr id="11" name="Footers" descr="{&quot;templafy&quot;:{&quot;id&quot;:&quot;5701762b-2ddd-415c-9f10-2849eeb3ef06&quot;}}">
            <a:extLst>
              <a:ext uri="{FF2B5EF4-FFF2-40B4-BE49-F238E27FC236}">
                <a16:creationId xmlns:a16="http://schemas.microsoft.com/office/drawing/2014/main" id="{E437CE73-48A8-6501-39C1-A1E43A2B9173}"/>
              </a:ext>
            </a:extLst>
          </p:cNvPr>
          <p:cNvSpPr/>
          <p:nvPr userDrawn="1"/>
        </p:nvSpPr>
        <p:spPr>
          <a:xfrm>
            <a:off x="9055102" y="6439469"/>
            <a:ext cx="2412997" cy="18000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/>
          <a:p>
            <a:pPr lvl="0" algn="r"/>
            <a:r>
              <a:rPr lang="en-GB" sz="800" noProof="0" dirty="0">
                <a:solidFill>
                  <a:schemeClr val="accent1"/>
                </a:solidFill>
              </a:rPr>
              <a:t>Penn Medicine</a:t>
            </a:r>
          </a:p>
        </p:txBody>
      </p:sp>
    </p:spTree>
    <p:extLst>
      <p:ext uri="{BB962C8B-B14F-4D97-AF65-F5344CB8AC3E}">
        <p14:creationId xmlns:p14="http://schemas.microsoft.com/office/powerpoint/2010/main" val="32139860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53" userDrawn="1">
          <p15:clr>
            <a:srgbClr val="8F8F8F"/>
          </p15:clr>
        </p15:guide>
        <p15:guide id="4" orient="horz" pos="3866" userDrawn="1">
          <p15:clr>
            <a:srgbClr val="FF96FF"/>
          </p15:clr>
        </p15:guide>
        <p15:guide id="5" pos="453" userDrawn="1">
          <p15:clr>
            <a:srgbClr val="FF96FF"/>
          </p15:clr>
        </p15:guide>
        <p15:guide id="6" pos="810" userDrawn="1">
          <p15:clr>
            <a:srgbClr val="FF96FF"/>
          </p15:clr>
        </p15:guide>
        <p15:guide id="7" pos="1036" userDrawn="1">
          <p15:clr>
            <a:srgbClr val="FF96FF"/>
          </p15:clr>
        </p15:guide>
        <p15:guide id="8" pos="1393" userDrawn="1">
          <p15:clr>
            <a:srgbClr val="FF96FF"/>
          </p15:clr>
        </p15:guide>
        <p15:guide id="9" pos="1620" userDrawn="1">
          <p15:clr>
            <a:srgbClr val="FF96FF"/>
          </p15:clr>
        </p15:guide>
        <p15:guide id="10" pos="1976" userDrawn="1">
          <p15:clr>
            <a:srgbClr val="FF96FF"/>
          </p15:clr>
        </p15:guide>
        <p15:guide id="11" pos="2203" userDrawn="1">
          <p15:clr>
            <a:srgbClr val="FF96FF"/>
          </p15:clr>
        </p15:guide>
        <p15:guide id="12" pos="2560" userDrawn="1">
          <p15:clr>
            <a:srgbClr val="FF96FF"/>
          </p15:clr>
        </p15:guide>
        <p15:guide id="13" pos="2786" userDrawn="1">
          <p15:clr>
            <a:srgbClr val="FF96FF"/>
          </p15:clr>
        </p15:guide>
        <p15:guide id="14" pos="3143" userDrawn="1">
          <p15:clr>
            <a:srgbClr val="FF96FF"/>
          </p15:clr>
        </p15:guide>
        <p15:guide id="15" pos="3370" userDrawn="1">
          <p15:clr>
            <a:srgbClr val="FF96FF"/>
          </p15:clr>
        </p15:guide>
        <p15:guide id="16" pos="3726" userDrawn="1">
          <p15:clr>
            <a:srgbClr val="FF96FF"/>
          </p15:clr>
        </p15:guide>
        <p15:guide id="17" pos="3953" userDrawn="1">
          <p15:clr>
            <a:srgbClr val="FF96FF"/>
          </p15:clr>
        </p15:guide>
        <p15:guide id="18" pos="4309" userDrawn="1">
          <p15:clr>
            <a:srgbClr val="FF96FF"/>
          </p15:clr>
        </p15:guide>
        <p15:guide id="19" pos="4536" userDrawn="1">
          <p15:clr>
            <a:srgbClr val="FF96FF"/>
          </p15:clr>
        </p15:guide>
        <p15:guide id="20" pos="4893" userDrawn="1">
          <p15:clr>
            <a:srgbClr val="FF96FF"/>
          </p15:clr>
        </p15:guide>
        <p15:guide id="21" pos="5120" userDrawn="1">
          <p15:clr>
            <a:srgbClr val="FF96FF"/>
          </p15:clr>
        </p15:guide>
        <p15:guide id="22" pos="5476" userDrawn="1">
          <p15:clr>
            <a:srgbClr val="FF96FF"/>
          </p15:clr>
        </p15:guide>
        <p15:guide id="23" pos="5703" userDrawn="1">
          <p15:clr>
            <a:srgbClr val="FF96FF"/>
          </p15:clr>
        </p15:guide>
        <p15:guide id="24" pos="6059" userDrawn="1">
          <p15:clr>
            <a:srgbClr val="FF96FF"/>
          </p15:clr>
        </p15:guide>
        <p15:guide id="25" pos="6286" userDrawn="1">
          <p15:clr>
            <a:srgbClr val="FF96FF"/>
          </p15:clr>
        </p15:guide>
        <p15:guide id="26" pos="6643" userDrawn="1">
          <p15:clr>
            <a:srgbClr val="FF96FF"/>
          </p15:clr>
        </p15:guide>
        <p15:guide id="27" pos="6869" userDrawn="1">
          <p15:clr>
            <a:srgbClr val="FF96FF"/>
          </p15:clr>
        </p15:guide>
        <p15:guide id="28" pos="7226" userDrawn="1">
          <p15:clr>
            <a:srgbClr val="FF96FF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bg>
      <p:bgPr>
        <a:gradFill>
          <a:gsLst>
            <a:gs pos="60000">
              <a:schemeClr val="accent1"/>
            </a:gs>
            <a:gs pos="86000">
              <a:srgbClr val="1F538F"/>
            </a:gs>
            <a:gs pos="100000">
              <a:schemeClr val="accent3"/>
            </a:gs>
          </a:gsLst>
          <a:lin ang="81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F21E9437-E9FE-CAAE-4F68-75579172410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612"/>
          <a:stretch/>
        </p:blipFill>
        <p:spPr>
          <a:xfrm>
            <a:off x="2597949" y="4554"/>
            <a:ext cx="9594051" cy="6848892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698F3588-281E-71E0-698D-DE2EFA5D7E6E}"/>
              </a:ext>
            </a:extLst>
          </p:cNvPr>
          <p:cNvSpPr/>
          <p:nvPr userDrawn="1"/>
        </p:nvSpPr>
        <p:spPr>
          <a:xfrm>
            <a:off x="0" y="1"/>
            <a:ext cx="3503778" cy="6858000"/>
          </a:xfrm>
          <a:prstGeom prst="rect">
            <a:avLst/>
          </a:prstGeom>
          <a:gradFill flip="none" rotWithShape="1">
            <a:gsLst>
              <a:gs pos="86000">
                <a:srgbClr val="1F538F"/>
              </a:gs>
              <a:gs pos="60000">
                <a:schemeClr val="accent1"/>
              </a:gs>
              <a:gs pos="100000">
                <a:schemeClr val="accent3"/>
              </a:gs>
            </a:gsLst>
            <a:lin ang="81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endParaRPr lang="en-GB" sz="2000" noProof="0" dirty="0" err="1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AEFCFA-0AE5-65AE-6589-C19C748A3C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7DF7FC-2311-4E03-AAFE-2DADE0839E10}" type="datetime4">
              <a:rPr lang="en-US" smtClean="0"/>
              <a:pPr/>
              <a:t>May 31, 2023</a:t>
            </a:fld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8CAD62-B326-A257-86A5-C40BD738812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DDEA8E7-5F55-4A60-8EF9-470692FC563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Line top Placeholder 20">
            <a:extLst>
              <a:ext uri="{FF2B5EF4-FFF2-40B4-BE49-F238E27FC236}">
                <a16:creationId xmlns:a16="http://schemas.microsoft.com/office/drawing/2014/main" id="{72D36FB3-7B4E-797E-A42C-8E78112DC05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0" y="0"/>
            <a:ext cx="12193200" cy="36000"/>
          </a:xfrm>
          <a:solidFill>
            <a:srgbClr val="990000"/>
          </a:solidFill>
          <a:ln>
            <a:solidFill>
              <a:srgbClr val="990000">
                <a:alpha val="0"/>
              </a:srgbClr>
            </a:solidFill>
          </a:ln>
        </p:spPr>
        <p:txBody>
          <a:bodyPr/>
          <a:lstStyle>
            <a:lvl1pPr marL="0" indent="0">
              <a:buNone/>
              <a:defRPr sz="600">
                <a:noFill/>
              </a:defRPr>
            </a:lvl1pPr>
            <a:lvl2pPr marL="0" indent="0">
              <a:defRPr sz="600">
                <a:noFill/>
              </a:defRPr>
            </a:lvl2pPr>
            <a:lvl3pPr marL="0" indent="0">
              <a:defRPr sz="600">
                <a:noFill/>
              </a:defRPr>
            </a:lvl3pPr>
            <a:lvl4pPr marL="0" indent="0">
              <a:defRPr sz="600">
                <a:noFill/>
              </a:defRPr>
            </a:lvl4pPr>
            <a:lvl5pPr marL="0" indent="0">
              <a:defRPr sz="600">
                <a:noFill/>
              </a:defRPr>
            </a:lvl5pPr>
          </a:lstStyle>
          <a:p>
            <a:pPr lvl="0"/>
            <a:r>
              <a:rPr lang="en-US" dirty="0"/>
              <a:t>.</a:t>
            </a:r>
          </a:p>
        </p:txBody>
      </p:sp>
      <p:sp>
        <p:nvSpPr>
          <p:cNvPr id="9" name="Guides" hidden="1">
            <a:extLst>
              <a:ext uri="{FF2B5EF4-FFF2-40B4-BE49-F238E27FC236}">
                <a16:creationId xmlns:a16="http://schemas.microsoft.com/office/drawing/2014/main" id="{17BB443B-C055-B914-A2EB-F51E8E95226E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635000" cy="254000"/>
          </a:xfrm>
          <a:prstGeom prst="rect">
            <a:avLst/>
          </a:prstGeom>
          <a:solidFill>
            <a:srgbClr val="FFFFFF">
              <a:alpha val="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700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7FEF4BC-6E95-E773-0639-620E420EBE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139" y="720000"/>
            <a:ext cx="2417761" cy="907188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4" name="Content Placeholder 5">
            <a:extLst>
              <a:ext uri="{FF2B5EF4-FFF2-40B4-BE49-F238E27FC236}">
                <a16:creationId xmlns:a16="http://schemas.microsoft.com/office/drawing/2014/main" id="{2D123BC9-B849-5E02-3DDF-B103F55291D8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715314" y="2034000"/>
            <a:ext cx="2421586" cy="4104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rgbClr val="9EC3E1"/>
              </a:buClr>
              <a:defRPr>
                <a:solidFill>
                  <a:schemeClr val="bg1"/>
                </a:solidFill>
              </a:defRPr>
            </a:lvl2pPr>
            <a:lvl3pPr>
              <a:buClr>
                <a:srgbClr val="9EC3E1"/>
              </a:buCl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accent3"/>
                </a:solidFill>
              </a:defRPr>
            </a:lvl6pPr>
            <a:lvl7pPr>
              <a:defRPr>
                <a:solidFill>
                  <a:srgbClr val="9EC3E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rgbClr val="9EC3E1"/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43DD438D-2CD1-72E2-C5C5-E3BE4E453233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4127500" y="2048399"/>
            <a:ext cx="7082900" cy="2622025"/>
          </a:xfrm>
          <a:solidFill>
            <a:schemeClr val="bg1"/>
          </a:solidFill>
        </p:spPr>
        <p:txBody>
          <a:bodyPr tIns="648000" anchor="ctr" anchorCtr="0"/>
          <a:lstStyle>
            <a:lvl1pPr algn="ctr">
              <a:defRPr/>
            </a:lvl1pPr>
          </a:lstStyle>
          <a:p>
            <a:r>
              <a:rPr lang="en-GB" dirty="0"/>
              <a:t>Click icon to add picture</a:t>
            </a:r>
          </a:p>
        </p:txBody>
      </p:sp>
      <p:sp>
        <p:nvSpPr>
          <p:cNvPr id="8" name="Footers" descr="{&quot;templafy&quot;:{&quot;id&quot;:&quot;6f27a5ea-5194-4474-8f5a-b0c8f65deb8e&quot;}}">
            <a:extLst>
              <a:ext uri="{FF2B5EF4-FFF2-40B4-BE49-F238E27FC236}">
                <a16:creationId xmlns:a16="http://schemas.microsoft.com/office/drawing/2014/main" id="{6D57E22F-014A-FDF5-8749-C999CC6D20AD}"/>
              </a:ext>
            </a:extLst>
          </p:cNvPr>
          <p:cNvSpPr/>
          <p:nvPr userDrawn="1"/>
        </p:nvSpPr>
        <p:spPr>
          <a:xfrm>
            <a:off x="9055102" y="6439469"/>
            <a:ext cx="2412997" cy="18000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/>
          <a:p>
            <a:pPr lvl="0" algn="r"/>
            <a:r>
              <a:rPr lang="en-GB" sz="800" noProof="0" dirty="0">
                <a:solidFill>
                  <a:schemeClr val="bg1"/>
                </a:solidFill>
              </a:rPr>
              <a:t>Penn Medicine</a:t>
            </a:r>
          </a:p>
        </p:txBody>
      </p:sp>
    </p:spTree>
    <p:extLst>
      <p:ext uri="{BB962C8B-B14F-4D97-AF65-F5344CB8AC3E}">
        <p14:creationId xmlns:p14="http://schemas.microsoft.com/office/powerpoint/2010/main" val="16988812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53" userDrawn="1">
          <p15:clr>
            <a:srgbClr val="8F8F8F"/>
          </p15:clr>
        </p15:guide>
        <p15:guide id="4" orient="horz" pos="3866" userDrawn="1">
          <p15:clr>
            <a:srgbClr val="FF96FF"/>
          </p15:clr>
        </p15:guide>
        <p15:guide id="5" pos="453" userDrawn="1">
          <p15:clr>
            <a:srgbClr val="FF96FF"/>
          </p15:clr>
        </p15:guide>
        <p15:guide id="6" pos="810" userDrawn="1">
          <p15:clr>
            <a:srgbClr val="FF96FF"/>
          </p15:clr>
        </p15:guide>
        <p15:guide id="7" pos="1036" userDrawn="1">
          <p15:clr>
            <a:srgbClr val="FF96FF"/>
          </p15:clr>
        </p15:guide>
        <p15:guide id="8" pos="1393" userDrawn="1">
          <p15:clr>
            <a:srgbClr val="FF96FF"/>
          </p15:clr>
        </p15:guide>
        <p15:guide id="9" pos="1620" userDrawn="1">
          <p15:clr>
            <a:srgbClr val="FF96FF"/>
          </p15:clr>
        </p15:guide>
        <p15:guide id="10" pos="1976" userDrawn="1">
          <p15:clr>
            <a:srgbClr val="FF96FF"/>
          </p15:clr>
        </p15:guide>
        <p15:guide id="11" pos="2203" userDrawn="1">
          <p15:clr>
            <a:srgbClr val="FF96FF"/>
          </p15:clr>
        </p15:guide>
        <p15:guide id="12" pos="2560" userDrawn="1">
          <p15:clr>
            <a:srgbClr val="FF96FF"/>
          </p15:clr>
        </p15:guide>
        <p15:guide id="13" pos="2786" userDrawn="1">
          <p15:clr>
            <a:srgbClr val="FF96FF"/>
          </p15:clr>
        </p15:guide>
        <p15:guide id="14" pos="3143" userDrawn="1">
          <p15:clr>
            <a:srgbClr val="FF96FF"/>
          </p15:clr>
        </p15:guide>
        <p15:guide id="15" pos="3370" userDrawn="1">
          <p15:clr>
            <a:srgbClr val="FF96FF"/>
          </p15:clr>
        </p15:guide>
        <p15:guide id="16" pos="3726" userDrawn="1">
          <p15:clr>
            <a:srgbClr val="FF96FF"/>
          </p15:clr>
        </p15:guide>
        <p15:guide id="17" pos="3953" userDrawn="1">
          <p15:clr>
            <a:srgbClr val="FF96FF"/>
          </p15:clr>
        </p15:guide>
        <p15:guide id="18" pos="4309" userDrawn="1">
          <p15:clr>
            <a:srgbClr val="FF96FF"/>
          </p15:clr>
        </p15:guide>
        <p15:guide id="19" pos="4536" userDrawn="1">
          <p15:clr>
            <a:srgbClr val="FF96FF"/>
          </p15:clr>
        </p15:guide>
        <p15:guide id="20" pos="4893" userDrawn="1">
          <p15:clr>
            <a:srgbClr val="FF96FF"/>
          </p15:clr>
        </p15:guide>
        <p15:guide id="21" pos="5120" userDrawn="1">
          <p15:clr>
            <a:srgbClr val="FF96FF"/>
          </p15:clr>
        </p15:guide>
        <p15:guide id="22" pos="5476" userDrawn="1">
          <p15:clr>
            <a:srgbClr val="FF96FF"/>
          </p15:clr>
        </p15:guide>
        <p15:guide id="23" pos="5703" userDrawn="1">
          <p15:clr>
            <a:srgbClr val="FF96FF"/>
          </p15:clr>
        </p15:guide>
        <p15:guide id="24" pos="6059" userDrawn="1">
          <p15:clr>
            <a:srgbClr val="FF96FF"/>
          </p15:clr>
        </p15:guide>
        <p15:guide id="25" pos="6286" userDrawn="1">
          <p15:clr>
            <a:srgbClr val="FF96FF"/>
          </p15:clr>
        </p15:guide>
        <p15:guide id="26" pos="6643" userDrawn="1">
          <p15:clr>
            <a:srgbClr val="FF96FF"/>
          </p15:clr>
        </p15:guide>
        <p15:guide id="27" pos="6869" userDrawn="1">
          <p15:clr>
            <a:srgbClr val="FF96FF"/>
          </p15:clr>
        </p15:guide>
        <p15:guide id="28" pos="7226" userDrawn="1">
          <p15:clr>
            <a:srgbClr val="FF96FF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21D420-908F-5B61-4A62-D08775D7B2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9138" y="720000"/>
            <a:ext cx="3344400" cy="5414400"/>
          </a:xfrm>
        </p:spPr>
        <p:txBody>
          <a:bodyPr anchor="ctr" anchorCtr="0">
            <a:noAutofit/>
          </a:bodyPr>
          <a:lstStyle>
            <a:lvl1pPr>
              <a:lnSpc>
                <a:spcPct val="80000"/>
              </a:lnSpc>
              <a:defRPr sz="6000"/>
            </a:lvl1pPr>
          </a:lstStyle>
          <a:p>
            <a:r>
              <a:rPr lang="en-US" dirty="0"/>
              <a:t>Click to add Agenda title</a:t>
            </a:r>
            <a:endParaRPr lang="en-GB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1273473-00D3-EA4E-9912-9AFB4C8BEF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DF7FC-2311-4E03-AAFE-2DADE0839E10}" type="datetime4">
              <a:rPr lang="en-US" noProof="0" smtClean="0"/>
              <a:t>May 31, 2023</a:t>
            </a:fld>
            <a:endParaRPr lang="en-US" noProof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FA4E47-E74D-FD10-F0BD-556D34D4EAB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DDEA8E7-5F55-4A60-8EF9-470692FC5635}" type="slidenum">
              <a:rPr lang="en-US" noProof="0" smtClean="0"/>
              <a:pPr/>
              <a:t>‹#›</a:t>
            </a:fld>
            <a:endParaRPr lang="en-US" noProof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510091B6-D998-5867-4730-E29A7BBC327C}"/>
              </a:ext>
            </a:extLst>
          </p:cNvPr>
          <p:cNvCxnSpPr>
            <a:cxnSpLocks/>
          </p:cNvCxnSpPr>
          <p:nvPr userDrawn="1"/>
        </p:nvCxnSpPr>
        <p:spPr>
          <a:xfrm>
            <a:off x="4254919" y="719138"/>
            <a:ext cx="0" cy="5418137"/>
          </a:xfrm>
          <a:prstGeom prst="line">
            <a:avLst/>
          </a:prstGeom>
          <a:ln w="25400">
            <a:solidFill>
              <a:srgbClr val="99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23FDBB6-507E-07B9-8F7A-2FF96DCC724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993200" y="720000"/>
            <a:ext cx="504000" cy="5414400"/>
          </a:xfrm>
        </p:spPr>
        <p:txBody>
          <a:bodyPr anchor="ctr" anchorCtr="0">
            <a:noAutofit/>
          </a:bodyPr>
          <a:lstStyle>
            <a:lvl1pPr marL="0" indent="0">
              <a:lnSpc>
                <a:spcPct val="180000"/>
              </a:lnSpc>
              <a:spcBef>
                <a:spcPts val="250"/>
              </a:spcBef>
              <a:spcAft>
                <a:spcPts val="0"/>
              </a:spcAft>
              <a:buFont typeface="Arial" panose="020B0604020202020204" pitchFamily="34" charset="0"/>
              <a:buNone/>
              <a:defRPr sz="1800" b="1" cap="none">
                <a:solidFill>
                  <a:schemeClr val="accent3"/>
                </a:solidFill>
                <a:latin typeface="+mj-lt"/>
              </a:defRPr>
            </a:lvl1pPr>
            <a:lvl2pPr marL="0" indent="0">
              <a:lnSpc>
                <a:spcPct val="180000"/>
              </a:lnSpc>
              <a:spcBef>
                <a:spcPts val="250"/>
              </a:spcBef>
              <a:spcAft>
                <a:spcPts val="0"/>
              </a:spcAft>
              <a:buNone/>
              <a:defRPr sz="1800" b="1" cap="none">
                <a:solidFill>
                  <a:schemeClr val="accent3"/>
                </a:solidFill>
                <a:latin typeface="+mj-lt"/>
              </a:defRPr>
            </a:lvl2pPr>
            <a:lvl3pPr marL="0" indent="0">
              <a:lnSpc>
                <a:spcPct val="180000"/>
              </a:lnSpc>
              <a:spcBef>
                <a:spcPts val="250"/>
              </a:spcBef>
              <a:spcAft>
                <a:spcPts val="0"/>
              </a:spcAft>
              <a:buNone/>
              <a:defRPr sz="1800" b="1" cap="none">
                <a:solidFill>
                  <a:schemeClr val="accent3"/>
                </a:solidFill>
                <a:latin typeface="+mj-lt"/>
              </a:defRPr>
            </a:lvl3pPr>
            <a:lvl4pPr marL="0" indent="0">
              <a:lnSpc>
                <a:spcPct val="180000"/>
              </a:lnSpc>
              <a:spcBef>
                <a:spcPts val="250"/>
              </a:spcBef>
              <a:spcAft>
                <a:spcPts val="0"/>
              </a:spcAft>
              <a:buNone/>
              <a:defRPr sz="1800" b="1" cap="none">
                <a:solidFill>
                  <a:schemeClr val="accent3"/>
                </a:solidFill>
                <a:latin typeface="+mj-lt"/>
              </a:defRPr>
            </a:lvl4pPr>
            <a:lvl5pPr marL="0" indent="0">
              <a:lnSpc>
                <a:spcPct val="180000"/>
              </a:lnSpc>
              <a:spcBef>
                <a:spcPts val="250"/>
              </a:spcBef>
              <a:spcAft>
                <a:spcPts val="0"/>
              </a:spcAft>
              <a:buFont typeface="Arial" panose="020B0604020202020204" pitchFamily="34" charset="0"/>
              <a:buNone/>
              <a:defRPr sz="1800" b="1" cap="none">
                <a:solidFill>
                  <a:schemeClr val="accent3"/>
                </a:solidFill>
                <a:latin typeface="+mj-lt"/>
              </a:defRPr>
            </a:lvl5pPr>
            <a:lvl6pPr marL="0" indent="0">
              <a:lnSpc>
                <a:spcPct val="180000"/>
              </a:lnSpc>
              <a:spcBef>
                <a:spcPts val="250"/>
              </a:spcBef>
              <a:spcAft>
                <a:spcPts val="0"/>
              </a:spcAft>
              <a:buFont typeface="Arial" panose="020B0604020202020204" pitchFamily="34" charset="0"/>
              <a:buNone/>
              <a:defRPr sz="1800" b="1" cap="none">
                <a:solidFill>
                  <a:schemeClr val="accent3"/>
                </a:solidFill>
                <a:latin typeface="+mj-lt"/>
              </a:defRPr>
            </a:lvl6pPr>
            <a:lvl7pPr marL="0" indent="0">
              <a:lnSpc>
                <a:spcPct val="180000"/>
              </a:lnSpc>
              <a:spcBef>
                <a:spcPts val="250"/>
              </a:spcBef>
              <a:spcAft>
                <a:spcPts val="0"/>
              </a:spcAft>
              <a:buFont typeface="Arial" panose="020B0604020202020204" pitchFamily="34" charset="0"/>
              <a:buNone/>
              <a:defRPr sz="1800" b="1" cap="none">
                <a:solidFill>
                  <a:schemeClr val="accent3"/>
                </a:solidFill>
                <a:latin typeface="+mj-lt"/>
              </a:defRPr>
            </a:lvl7pPr>
            <a:lvl8pPr marL="0" indent="0">
              <a:lnSpc>
                <a:spcPct val="180000"/>
              </a:lnSpc>
              <a:spcBef>
                <a:spcPts val="250"/>
              </a:spcBef>
              <a:spcAft>
                <a:spcPts val="0"/>
              </a:spcAft>
              <a:buFont typeface="Arial" panose="020B0604020202020204" pitchFamily="34" charset="0"/>
              <a:buNone/>
              <a:defRPr sz="1800" b="1" cap="none">
                <a:solidFill>
                  <a:schemeClr val="accent3"/>
                </a:solidFill>
                <a:latin typeface="+mj-lt"/>
              </a:defRPr>
            </a:lvl8pPr>
            <a:lvl9pPr marL="0" indent="0">
              <a:lnSpc>
                <a:spcPct val="180000"/>
              </a:lnSpc>
              <a:spcBef>
                <a:spcPts val="250"/>
              </a:spcBef>
              <a:spcAft>
                <a:spcPts val="0"/>
              </a:spcAft>
              <a:buFont typeface="Arial" panose="020B0604020202020204" pitchFamily="34" charset="0"/>
              <a:buNone/>
              <a:defRPr sz="1800" b="1" cap="none">
                <a:solidFill>
                  <a:schemeClr val="accent3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20BD2689-42EB-47E4-CA47-227CF851A5B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0800" y="720000"/>
            <a:ext cx="5968800" cy="5414400"/>
          </a:xfrm>
        </p:spPr>
        <p:txBody>
          <a:bodyPr anchor="ctr" anchorCtr="0">
            <a:noAutofit/>
          </a:bodyPr>
          <a:lstStyle>
            <a:lvl1pPr marL="0" indent="0">
              <a:lnSpc>
                <a:spcPct val="180000"/>
              </a:lnSpc>
              <a:spcBef>
                <a:spcPts val="250"/>
              </a:spcBef>
              <a:spcAft>
                <a:spcPts val="0"/>
              </a:spcAft>
              <a:buFont typeface="Arial" panose="020B0604020202020204" pitchFamily="34" charset="0"/>
              <a:buNone/>
              <a:defRPr sz="1800" b="0" cap="all">
                <a:solidFill>
                  <a:schemeClr val="accent1"/>
                </a:solidFill>
                <a:latin typeface="+mj-lt"/>
              </a:defRPr>
            </a:lvl1pPr>
            <a:lvl2pPr marL="0" indent="0">
              <a:lnSpc>
                <a:spcPct val="180000"/>
              </a:lnSpc>
              <a:spcBef>
                <a:spcPts val="250"/>
              </a:spcBef>
              <a:spcAft>
                <a:spcPts val="0"/>
              </a:spcAft>
              <a:buNone/>
              <a:defRPr sz="1800" b="0" cap="all">
                <a:solidFill>
                  <a:schemeClr val="accent1"/>
                </a:solidFill>
                <a:latin typeface="+mj-lt"/>
              </a:defRPr>
            </a:lvl2pPr>
            <a:lvl3pPr marL="0" indent="0">
              <a:lnSpc>
                <a:spcPct val="180000"/>
              </a:lnSpc>
              <a:spcBef>
                <a:spcPts val="250"/>
              </a:spcBef>
              <a:spcAft>
                <a:spcPts val="0"/>
              </a:spcAft>
              <a:buNone/>
              <a:defRPr sz="1800" b="0" cap="all">
                <a:solidFill>
                  <a:schemeClr val="accent1"/>
                </a:solidFill>
                <a:latin typeface="+mj-lt"/>
              </a:defRPr>
            </a:lvl3pPr>
            <a:lvl4pPr marL="0" indent="0">
              <a:lnSpc>
                <a:spcPct val="180000"/>
              </a:lnSpc>
              <a:spcBef>
                <a:spcPts val="250"/>
              </a:spcBef>
              <a:spcAft>
                <a:spcPts val="0"/>
              </a:spcAft>
              <a:buNone/>
              <a:defRPr sz="1800" b="0" cap="all">
                <a:solidFill>
                  <a:schemeClr val="accent1"/>
                </a:solidFill>
                <a:latin typeface="+mj-lt"/>
              </a:defRPr>
            </a:lvl4pPr>
            <a:lvl5pPr marL="0" indent="0">
              <a:lnSpc>
                <a:spcPct val="180000"/>
              </a:lnSpc>
              <a:spcBef>
                <a:spcPts val="250"/>
              </a:spcBef>
              <a:spcAft>
                <a:spcPts val="0"/>
              </a:spcAft>
              <a:buFont typeface="Arial" panose="020B0604020202020204" pitchFamily="34" charset="0"/>
              <a:buNone/>
              <a:defRPr sz="1800" b="0" cap="all">
                <a:solidFill>
                  <a:schemeClr val="accent1"/>
                </a:solidFill>
                <a:latin typeface="+mj-lt"/>
              </a:defRPr>
            </a:lvl5pPr>
            <a:lvl6pPr marL="0" indent="0">
              <a:lnSpc>
                <a:spcPct val="180000"/>
              </a:lnSpc>
              <a:spcBef>
                <a:spcPts val="250"/>
              </a:spcBef>
              <a:spcAft>
                <a:spcPts val="0"/>
              </a:spcAft>
              <a:buFont typeface="Arial" panose="020B0604020202020204" pitchFamily="34" charset="0"/>
              <a:buNone/>
              <a:defRPr sz="1800" b="0" cap="all">
                <a:solidFill>
                  <a:schemeClr val="accent1"/>
                </a:solidFill>
                <a:latin typeface="+mj-lt"/>
              </a:defRPr>
            </a:lvl6pPr>
            <a:lvl7pPr marL="0" indent="0">
              <a:lnSpc>
                <a:spcPct val="180000"/>
              </a:lnSpc>
              <a:spcBef>
                <a:spcPts val="250"/>
              </a:spcBef>
              <a:spcAft>
                <a:spcPts val="0"/>
              </a:spcAft>
              <a:buFont typeface="Arial" panose="020B0604020202020204" pitchFamily="34" charset="0"/>
              <a:buNone/>
              <a:defRPr sz="1800" b="0" cap="all">
                <a:solidFill>
                  <a:schemeClr val="accent1"/>
                </a:solidFill>
                <a:latin typeface="+mj-lt"/>
              </a:defRPr>
            </a:lvl7pPr>
            <a:lvl8pPr marL="0" indent="0">
              <a:lnSpc>
                <a:spcPct val="180000"/>
              </a:lnSpc>
              <a:spcBef>
                <a:spcPts val="250"/>
              </a:spcBef>
              <a:spcAft>
                <a:spcPts val="0"/>
              </a:spcAft>
              <a:buFont typeface="Arial" panose="020B0604020202020204" pitchFamily="34" charset="0"/>
              <a:buNone/>
              <a:defRPr sz="1800" b="0" cap="all">
                <a:solidFill>
                  <a:schemeClr val="accent1"/>
                </a:solidFill>
                <a:latin typeface="+mj-lt"/>
              </a:defRPr>
            </a:lvl8pPr>
            <a:lvl9pPr marL="0" indent="0">
              <a:lnSpc>
                <a:spcPct val="180000"/>
              </a:lnSpc>
              <a:spcBef>
                <a:spcPts val="250"/>
              </a:spcBef>
              <a:spcAft>
                <a:spcPts val="0"/>
              </a:spcAft>
              <a:buFont typeface="Arial" panose="020B0604020202020204" pitchFamily="34" charset="0"/>
              <a:buNone/>
              <a:defRPr sz="1800" b="0" cap="all">
                <a:solidFill>
                  <a:schemeClr val="accent1"/>
                </a:solidFill>
                <a:latin typeface="+mj-lt"/>
              </a:defRPr>
            </a:lvl9pPr>
          </a:lstStyle>
          <a:p>
            <a:pPr lvl="0"/>
            <a:r>
              <a:rPr lang="en-GB" dirty="0"/>
              <a:t>Click to add agenda point, one line</a:t>
            </a:r>
          </a:p>
        </p:txBody>
      </p:sp>
      <p:sp>
        <p:nvSpPr>
          <p:cNvPr id="6" name="Guides" hidden="1">
            <a:extLst>
              <a:ext uri="{FF2B5EF4-FFF2-40B4-BE49-F238E27FC236}">
                <a16:creationId xmlns:a16="http://schemas.microsoft.com/office/drawing/2014/main" id="{3638FD4C-1242-FA12-1AE1-9624BF414B2F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635000" cy="254000"/>
          </a:xfrm>
          <a:prstGeom prst="rect">
            <a:avLst/>
          </a:prstGeom>
          <a:solidFill>
            <a:srgbClr val="FFFFFF">
              <a:alpha val="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7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91522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orient="horz" pos="459" userDrawn="1">
          <p15:clr>
            <a:srgbClr val="FF96FF"/>
          </p15:clr>
        </p15:guide>
        <p15:guide id="4" orient="horz" pos="3866" userDrawn="1">
          <p15:clr>
            <a:srgbClr val="FF96FF"/>
          </p15:clr>
        </p15:guide>
        <p15:guide id="5" pos="453" userDrawn="1">
          <p15:clr>
            <a:srgbClr val="FF96FF"/>
          </p15:clr>
        </p15:guide>
        <p15:guide id="6" pos="810" userDrawn="1">
          <p15:clr>
            <a:srgbClr val="FF96FF"/>
          </p15:clr>
        </p15:guide>
        <p15:guide id="7" pos="1036" userDrawn="1">
          <p15:clr>
            <a:srgbClr val="FF96FF"/>
          </p15:clr>
        </p15:guide>
        <p15:guide id="8" pos="1393" userDrawn="1">
          <p15:clr>
            <a:srgbClr val="FF96FF"/>
          </p15:clr>
        </p15:guide>
        <p15:guide id="9" pos="1620" userDrawn="1">
          <p15:clr>
            <a:srgbClr val="FF96FF"/>
          </p15:clr>
        </p15:guide>
        <p15:guide id="10" pos="1976" userDrawn="1">
          <p15:clr>
            <a:srgbClr val="FF96FF"/>
          </p15:clr>
        </p15:guide>
        <p15:guide id="11" pos="2203" userDrawn="1">
          <p15:clr>
            <a:srgbClr val="FF96FF"/>
          </p15:clr>
        </p15:guide>
        <p15:guide id="12" pos="2560" userDrawn="1">
          <p15:clr>
            <a:srgbClr val="FF96FF"/>
          </p15:clr>
        </p15:guide>
        <p15:guide id="13" pos="2786" userDrawn="1">
          <p15:clr>
            <a:srgbClr val="FF96FF"/>
          </p15:clr>
        </p15:guide>
        <p15:guide id="14" pos="3143" userDrawn="1">
          <p15:clr>
            <a:srgbClr val="FF96FF"/>
          </p15:clr>
        </p15:guide>
        <p15:guide id="15" pos="3370" userDrawn="1">
          <p15:clr>
            <a:srgbClr val="FF96FF"/>
          </p15:clr>
        </p15:guide>
        <p15:guide id="16" pos="3726" userDrawn="1">
          <p15:clr>
            <a:srgbClr val="FF96FF"/>
          </p15:clr>
        </p15:guide>
        <p15:guide id="17" pos="3953" userDrawn="1">
          <p15:clr>
            <a:srgbClr val="FF96FF"/>
          </p15:clr>
        </p15:guide>
        <p15:guide id="18" pos="4309" userDrawn="1">
          <p15:clr>
            <a:srgbClr val="FF96FF"/>
          </p15:clr>
        </p15:guide>
        <p15:guide id="19" pos="4536" userDrawn="1">
          <p15:clr>
            <a:srgbClr val="FF96FF"/>
          </p15:clr>
        </p15:guide>
        <p15:guide id="20" pos="4893" userDrawn="1">
          <p15:clr>
            <a:srgbClr val="FF96FF"/>
          </p15:clr>
        </p15:guide>
        <p15:guide id="21" pos="5120" userDrawn="1">
          <p15:clr>
            <a:srgbClr val="FF96FF"/>
          </p15:clr>
        </p15:guide>
        <p15:guide id="22" pos="5476" userDrawn="1">
          <p15:clr>
            <a:srgbClr val="FF96FF"/>
          </p15:clr>
        </p15:guide>
        <p15:guide id="23" pos="5703" userDrawn="1">
          <p15:clr>
            <a:srgbClr val="FF96FF"/>
          </p15:clr>
        </p15:guide>
        <p15:guide id="24" pos="6059" userDrawn="1">
          <p15:clr>
            <a:srgbClr val="FF96FF"/>
          </p15:clr>
        </p15:guide>
        <p15:guide id="25" pos="6286" userDrawn="1">
          <p15:clr>
            <a:srgbClr val="FF96FF"/>
          </p15:clr>
        </p15:guide>
        <p15:guide id="26" pos="6643" userDrawn="1">
          <p15:clr>
            <a:srgbClr val="FF96FF"/>
          </p15:clr>
        </p15:guide>
        <p15:guide id="27" pos="6869" userDrawn="1">
          <p15:clr>
            <a:srgbClr val="FF96FF"/>
          </p15:clr>
        </p15:guide>
        <p15:guide id="28" pos="7226" userDrawn="1">
          <p15:clr>
            <a:srgbClr val="FF96FF"/>
          </p15:clr>
        </p15:guide>
      </p15:sldGuideLst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49D521-54AE-CE7E-18FE-2D6C7C07D6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2514DB1-C60C-D330-1D59-18C0D2543F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DF7FC-2311-4E03-AAFE-2DADE0839E10}" type="datetime4">
              <a:rPr lang="en-US" noProof="0" smtClean="0"/>
              <a:t>May 31, 2023</a:t>
            </a:fld>
            <a:endParaRPr lang="en-US" noProof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973881-E9DC-02D7-5B94-370C4186306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DDEA8E7-5F55-4A60-8EF9-470692FC5635}" type="slidenum">
              <a:rPr lang="en-US" noProof="0" smtClean="0"/>
              <a:pPr/>
              <a:t>‹#›</a:t>
            </a:fld>
            <a:endParaRPr lang="en-US" noProof="0"/>
          </a:p>
        </p:txBody>
      </p:sp>
      <p:sp>
        <p:nvSpPr>
          <p:cNvPr id="5" name="Guides" hidden="1">
            <a:extLst>
              <a:ext uri="{FF2B5EF4-FFF2-40B4-BE49-F238E27FC236}">
                <a16:creationId xmlns:a16="http://schemas.microsoft.com/office/drawing/2014/main" id="{95AE1F39-3E8B-13F8-1D88-1282DD9F4188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635000" cy="254000"/>
          </a:xfrm>
          <a:prstGeom prst="rect">
            <a:avLst/>
          </a:prstGeom>
          <a:solidFill>
            <a:srgbClr val="FFFFFF">
              <a:alpha val="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700">
              <a:solidFill>
                <a:srgbClr val="FFFFFF"/>
              </a:solidFill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6E9A944-309A-4232-553F-22C9A93B0B47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720000" y="1713599"/>
            <a:ext cx="6122000" cy="442436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42367BA-8F05-446D-84E4-1D4A251DEF0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651822" y="1628880"/>
            <a:ext cx="3751231" cy="4509120"/>
          </a:xfrm>
          <a:prstGeom prst="rect">
            <a:avLst/>
          </a:prstGeom>
          <a:effectLst>
            <a:outerShdw blurRad="193495" dist="146531" dir="3540000" sx="99000" sy="99000" algn="t" rotWithShape="0">
              <a:prstClr val="black">
                <a:alpha val="40000"/>
              </a:prstClr>
            </a:outerShdw>
          </a:effectLst>
        </p:spPr>
      </p:pic>
      <p:sp>
        <p:nvSpPr>
          <p:cNvPr id="9" name="Picture Placeholder 7">
            <a:extLst>
              <a:ext uri="{FF2B5EF4-FFF2-40B4-BE49-F238E27FC236}">
                <a16:creationId xmlns:a16="http://schemas.microsoft.com/office/drawing/2014/main" id="{8218A61B-6F4F-B694-869D-DF3F3E7BF0F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328248" y="1627430"/>
            <a:ext cx="3074765" cy="4509225"/>
          </a:xfrm>
          <a:solidFill>
            <a:schemeClr val="bg1"/>
          </a:solidFill>
        </p:spPr>
        <p:txBody>
          <a:bodyPr tIns="648000" anchor="ctr" anchorCtr="1"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752E313-28CB-8D27-CE72-0374CF6A9254}"/>
              </a:ext>
            </a:extLst>
          </p:cNvPr>
          <p:cNvSpPr/>
          <p:nvPr userDrawn="1"/>
        </p:nvSpPr>
        <p:spPr>
          <a:xfrm>
            <a:off x="8328248" y="1628155"/>
            <a:ext cx="725265" cy="4509120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5000"/>
                  <a:lumOff val="95000"/>
                  <a:alpha val="0"/>
                </a:schemeClr>
              </a:gs>
              <a:gs pos="63000">
                <a:schemeClr val="accent4">
                  <a:lumMod val="45000"/>
                  <a:lumOff val="55000"/>
                  <a:alpha val="66000"/>
                </a:schemeClr>
              </a:gs>
              <a:gs pos="100000">
                <a:schemeClr val="tx1">
                  <a:lumMod val="50000"/>
                  <a:lumOff val="5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>
              <a:lnSpc>
                <a:spcPct val="90000"/>
              </a:lnSpc>
            </a:pPr>
            <a:endParaRPr lang="en-US" sz="1600" noProof="0" dirty="0" err="1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374355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53" userDrawn="1">
          <p15:clr>
            <a:srgbClr val="8F8F8F"/>
          </p15:clr>
        </p15:guide>
        <p15:guide id="2" orient="horz" pos="1025" userDrawn="1">
          <p15:clr>
            <a:srgbClr val="8F8F8F"/>
          </p15:clr>
        </p15:guide>
        <p15:guide id="3" orient="horz" pos="1079" userDrawn="1">
          <p15:clr>
            <a:srgbClr val="FF96FF"/>
          </p15:clr>
        </p15:guide>
        <p15:guide id="4" orient="horz" pos="3866" userDrawn="1">
          <p15:clr>
            <a:srgbClr val="FF96FF"/>
          </p15:clr>
        </p15:guide>
        <p15:guide id="5" pos="453" userDrawn="1">
          <p15:clr>
            <a:srgbClr val="FF96FF"/>
          </p15:clr>
        </p15:guide>
        <p15:guide id="6" pos="810" userDrawn="1">
          <p15:clr>
            <a:srgbClr val="FF96FF"/>
          </p15:clr>
        </p15:guide>
        <p15:guide id="7" pos="1036" userDrawn="1">
          <p15:clr>
            <a:srgbClr val="FF96FF"/>
          </p15:clr>
        </p15:guide>
        <p15:guide id="8" pos="1393" userDrawn="1">
          <p15:clr>
            <a:srgbClr val="FF96FF"/>
          </p15:clr>
        </p15:guide>
        <p15:guide id="9" pos="1620" userDrawn="1">
          <p15:clr>
            <a:srgbClr val="FF96FF"/>
          </p15:clr>
        </p15:guide>
        <p15:guide id="10" pos="1976" userDrawn="1">
          <p15:clr>
            <a:srgbClr val="FF96FF"/>
          </p15:clr>
        </p15:guide>
        <p15:guide id="11" pos="2203" userDrawn="1">
          <p15:clr>
            <a:srgbClr val="FF96FF"/>
          </p15:clr>
        </p15:guide>
        <p15:guide id="12" pos="2560" userDrawn="1">
          <p15:clr>
            <a:srgbClr val="FF96FF"/>
          </p15:clr>
        </p15:guide>
        <p15:guide id="13" pos="2786" userDrawn="1">
          <p15:clr>
            <a:srgbClr val="FF96FF"/>
          </p15:clr>
        </p15:guide>
        <p15:guide id="14" pos="3143" userDrawn="1">
          <p15:clr>
            <a:srgbClr val="FF96FF"/>
          </p15:clr>
        </p15:guide>
        <p15:guide id="15" pos="3370" userDrawn="1">
          <p15:clr>
            <a:srgbClr val="FF96FF"/>
          </p15:clr>
        </p15:guide>
        <p15:guide id="16" pos="3726" userDrawn="1">
          <p15:clr>
            <a:srgbClr val="FF96FF"/>
          </p15:clr>
        </p15:guide>
        <p15:guide id="17" pos="3953" userDrawn="1">
          <p15:clr>
            <a:srgbClr val="FF96FF"/>
          </p15:clr>
        </p15:guide>
        <p15:guide id="18" pos="4309" userDrawn="1">
          <p15:clr>
            <a:srgbClr val="FF96FF"/>
          </p15:clr>
        </p15:guide>
        <p15:guide id="19" pos="4536" userDrawn="1">
          <p15:clr>
            <a:srgbClr val="FF96FF"/>
          </p15:clr>
        </p15:guide>
        <p15:guide id="20" pos="4893" userDrawn="1">
          <p15:clr>
            <a:srgbClr val="FF96FF"/>
          </p15:clr>
        </p15:guide>
        <p15:guide id="21" pos="5120" userDrawn="1">
          <p15:clr>
            <a:srgbClr val="FF96FF"/>
          </p15:clr>
        </p15:guide>
        <p15:guide id="22" pos="5476" userDrawn="1">
          <p15:clr>
            <a:srgbClr val="FF96FF"/>
          </p15:clr>
        </p15:guide>
        <p15:guide id="23" pos="5703" userDrawn="1">
          <p15:clr>
            <a:srgbClr val="FF96FF"/>
          </p15:clr>
        </p15:guide>
        <p15:guide id="24" pos="6059" userDrawn="1">
          <p15:clr>
            <a:srgbClr val="FF96FF"/>
          </p15:clr>
        </p15:guide>
        <p15:guide id="25" pos="6286" userDrawn="1">
          <p15:clr>
            <a:srgbClr val="FF96FF"/>
          </p15:clr>
        </p15:guide>
        <p15:guide id="26" pos="6643" userDrawn="1">
          <p15:clr>
            <a:srgbClr val="FF96FF"/>
          </p15:clr>
        </p15:guide>
        <p15:guide id="27" pos="6869" userDrawn="1">
          <p15:clr>
            <a:srgbClr val="FF96FF"/>
          </p15:clr>
        </p15:guide>
        <p15:guide id="28" pos="7226" userDrawn="1">
          <p15:clr>
            <a:srgbClr val="FF96FF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with Footer in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2E71BF0-5156-4399-18F9-DC04A1A13E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DF7FC-2311-4E03-AAFE-2DADE0839E10}" type="datetime4">
              <a:rPr lang="en-US" noProof="0" smtClean="0"/>
              <a:t>May 31, 2023</a:t>
            </a:fld>
            <a:endParaRPr lang="en-US" noProof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95A234-FFCB-0330-7A76-CE07764E0D1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DDEA8E7-5F55-4A60-8EF9-470692FC5635}" type="slidenum">
              <a:rPr lang="en-US" noProof="0" smtClean="0"/>
              <a:pPr/>
              <a:t>‹#›</a:t>
            </a:fld>
            <a:endParaRPr lang="en-US" noProof="0"/>
          </a:p>
        </p:txBody>
      </p:sp>
      <p:sp>
        <p:nvSpPr>
          <p:cNvPr id="2" name="Guides" hidden="1">
            <a:extLst>
              <a:ext uri="{FF2B5EF4-FFF2-40B4-BE49-F238E27FC236}">
                <a16:creationId xmlns:a16="http://schemas.microsoft.com/office/drawing/2014/main" id="{701F89E3-1860-5814-889C-8F8203A4F6D4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635000" cy="254000"/>
          </a:xfrm>
          <a:prstGeom prst="rect">
            <a:avLst/>
          </a:prstGeom>
          <a:solidFill>
            <a:srgbClr val="FFFFFF">
              <a:alpha val="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7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33380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53" userDrawn="1">
          <p15:clr>
            <a:srgbClr val="8F8F8F"/>
          </p15:clr>
        </p15:guide>
        <p15:guide id="4" orient="horz" pos="3866" userDrawn="1">
          <p15:clr>
            <a:srgbClr val="FF96FF"/>
          </p15:clr>
        </p15:guide>
        <p15:guide id="5" pos="453" userDrawn="1">
          <p15:clr>
            <a:srgbClr val="FF96FF"/>
          </p15:clr>
        </p15:guide>
        <p15:guide id="6" pos="810" userDrawn="1">
          <p15:clr>
            <a:srgbClr val="FF96FF"/>
          </p15:clr>
        </p15:guide>
        <p15:guide id="7" pos="1036" userDrawn="1">
          <p15:clr>
            <a:srgbClr val="FF96FF"/>
          </p15:clr>
        </p15:guide>
        <p15:guide id="8" pos="1393" userDrawn="1">
          <p15:clr>
            <a:srgbClr val="FF96FF"/>
          </p15:clr>
        </p15:guide>
        <p15:guide id="9" pos="1620" userDrawn="1">
          <p15:clr>
            <a:srgbClr val="FF96FF"/>
          </p15:clr>
        </p15:guide>
        <p15:guide id="10" pos="1976" userDrawn="1">
          <p15:clr>
            <a:srgbClr val="FF96FF"/>
          </p15:clr>
        </p15:guide>
        <p15:guide id="11" pos="2203" userDrawn="1">
          <p15:clr>
            <a:srgbClr val="FF96FF"/>
          </p15:clr>
        </p15:guide>
        <p15:guide id="12" pos="2560" userDrawn="1">
          <p15:clr>
            <a:srgbClr val="FF96FF"/>
          </p15:clr>
        </p15:guide>
        <p15:guide id="13" pos="2786" userDrawn="1">
          <p15:clr>
            <a:srgbClr val="FF96FF"/>
          </p15:clr>
        </p15:guide>
        <p15:guide id="14" pos="3143" userDrawn="1">
          <p15:clr>
            <a:srgbClr val="FF96FF"/>
          </p15:clr>
        </p15:guide>
        <p15:guide id="15" pos="3370" userDrawn="1">
          <p15:clr>
            <a:srgbClr val="FF96FF"/>
          </p15:clr>
        </p15:guide>
        <p15:guide id="16" pos="3726" userDrawn="1">
          <p15:clr>
            <a:srgbClr val="FF96FF"/>
          </p15:clr>
        </p15:guide>
        <p15:guide id="17" pos="3953" userDrawn="1">
          <p15:clr>
            <a:srgbClr val="FF96FF"/>
          </p15:clr>
        </p15:guide>
        <p15:guide id="18" pos="4309" userDrawn="1">
          <p15:clr>
            <a:srgbClr val="FF96FF"/>
          </p15:clr>
        </p15:guide>
        <p15:guide id="19" pos="4536" userDrawn="1">
          <p15:clr>
            <a:srgbClr val="FF96FF"/>
          </p15:clr>
        </p15:guide>
        <p15:guide id="20" pos="4893" userDrawn="1">
          <p15:clr>
            <a:srgbClr val="FF96FF"/>
          </p15:clr>
        </p15:guide>
        <p15:guide id="21" pos="5120" userDrawn="1">
          <p15:clr>
            <a:srgbClr val="FF96FF"/>
          </p15:clr>
        </p15:guide>
        <p15:guide id="22" pos="5476" userDrawn="1">
          <p15:clr>
            <a:srgbClr val="FF96FF"/>
          </p15:clr>
        </p15:guide>
        <p15:guide id="23" pos="5703" userDrawn="1">
          <p15:clr>
            <a:srgbClr val="FF96FF"/>
          </p15:clr>
        </p15:guide>
        <p15:guide id="24" pos="6059" userDrawn="1">
          <p15:clr>
            <a:srgbClr val="FF96FF"/>
          </p15:clr>
        </p15:guide>
        <p15:guide id="25" pos="6286" userDrawn="1">
          <p15:clr>
            <a:srgbClr val="FF96FF"/>
          </p15:clr>
        </p15:guide>
        <p15:guide id="26" pos="6643" userDrawn="1">
          <p15:clr>
            <a:srgbClr val="FF96FF"/>
          </p15:clr>
        </p15:guide>
        <p15:guide id="27" pos="6869" userDrawn="1">
          <p15:clr>
            <a:srgbClr val="FF96FF"/>
          </p15:clr>
        </p15:guide>
        <p15:guide id="28" pos="7226" userDrawn="1">
          <p15:clr>
            <a:srgbClr val="FF96FF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 with Footer in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2E71BF0-5156-4399-18F9-DC04A1A13E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7DF7FC-2311-4E03-AAFE-2DADE0839E10}" type="datetime4">
              <a:rPr lang="en-US" smtClean="0"/>
              <a:pPr/>
              <a:t>May 31, 2023</a:t>
            </a:fld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95A234-FFCB-0330-7A76-CE07764E0D1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DDEA8E7-5F55-4A60-8EF9-470692FC563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Guides" hidden="1">
            <a:extLst>
              <a:ext uri="{FF2B5EF4-FFF2-40B4-BE49-F238E27FC236}">
                <a16:creationId xmlns:a16="http://schemas.microsoft.com/office/drawing/2014/main" id="{946AE6E0-28DF-FE32-2A53-3D57FC7ED221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635000" cy="254000"/>
          </a:xfrm>
          <a:prstGeom prst="rect">
            <a:avLst/>
          </a:prstGeom>
          <a:solidFill>
            <a:srgbClr val="FFFFFF">
              <a:alpha val="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700">
              <a:solidFill>
                <a:srgbClr val="FFFFFF"/>
              </a:solidFill>
            </a:endParaRPr>
          </a:p>
        </p:txBody>
      </p:sp>
      <p:sp>
        <p:nvSpPr>
          <p:cNvPr id="7" name="Footers" descr="{&quot;templafy&quot;:{&quot;id&quot;:&quot;37bf3a59-c3d7-4ee6-b549-ac5503095b71&quot;}}">
            <a:extLst>
              <a:ext uri="{FF2B5EF4-FFF2-40B4-BE49-F238E27FC236}">
                <a16:creationId xmlns:a16="http://schemas.microsoft.com/office/drawing/2014/main" id="{AD7FCB85-6DF8-7133-9CEA-CE8EF93D41E2}"/>
              </a:ext>
            </a:extLst>
          </p:cNvPr>
          <p:cNvSpPr/>
          <p:nvPr userDrawn="1"/>
        </p:nvSpPr>
        <p:spPr>
          <a:xfrm>
            <a:off x="9055102" y="6439469"/>
            <a:ext cx="2412997" cy="18000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/>
          <a:p>
            <a:pPr lvl="0" algn="r"/>
            <a:r>
              <a:rPr lang="en-GB" sz="800" noProof="0" dirty="0">
                <a:solidFill>
                  <a:schemeClr val="bg1"/>
                </a:solidFill>
              </a:rPr>
              <a:t>Penn Medicine</a:t>
            </a:r>
          </a:p>
        </p:txBody>
      </p:sp>
    </p:spTree>
    <p:extLst>
      <p:ext uri="{BB962C8B-B14F-4D97-AF65-F5344CB8AC3E}">
        <p14:creationId xmlns:p14="http://schemas.microsoft.com/office/powerpoint/2010/main" val="29846390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53" userDrawn="1">
          <p15:clr>
            <a:srgbClr val="8F8F8F"/>
          </p15:clr>
        </p15:guide>
        <p15:guide id="4" orient="horz" pos="3866" userDrawn="1">
          <p15:clr>
            <a:srgbClr val="FF96FF"/>
          </p15:clr>
        </p15:guide>
        <p15:guide id="5" pos="453" userDrawn="1">
          <p15:clr>
            <a:srgbClr val="FF96FF"/>
          </p15:clr>
        </p15:guide>
        <p15:guide id="6" pos="810" userDrawn="1">
          <p15:clr>
            <a:srgbClr val="FF96FF"/>
          </p15:clr>
        </p15:guide>
        <p15:guide id="7" pos="1036" userDrawn="1">
          <p15:clr>
            <a:srgbClr val="FF96FF"/>
          </p15:clr>
        </p15:guide>
        <p15:guide id="8" pos="1393" userDrawn="1">
          <p15:clr>
            <a:srgbClr val="FF96FF"/>
          </p15:clr>
        </p15:guide>
        <p15:guide id="9" pos="1620" userDrawn="1">
          <p15:clr>
            <a:srgbClr val="FF96FF"/>
          </p15:clr>
        </p15:guide>
        <p15:guide id="10" pos="1976" userDrawn="1">
          <p15:clr>
            <a:srgbClr val="FF96FF"/>
          </p15:clr>
        </p15:guide>
        <p15:guide id="11" pos="2203" userDrawn="1">
          <p15:clr>
            <a:srgbClr val="FF96FF"/>
          </p15:clr>
        </p15:guide>
        <p15:guide id="12" pos="2560" userDrawn="1">
          <p15:clr>
            <a:srgbClr val="FF96FF"/>
          </p15:clr>
        </p15:guide>
        <p15:guide id="13" pos="2786" userDrawn="1">
          <p15:clr>
            <a:srgbClr val="FF96FF"/>
          </p15:clr>
        </p15:guide>
        <p15:guide id="14" pos="3143" userDrawn="1">
          <p15:clr>
            <a:srgbClr val="FF96FF"/>
          </p15:clr>
        </p15:guide>
        <p15:guide id="15" pos="3370" userDrawn="1">
          <p15:clr>
            <a:srgbClr val="FF96FF"/>
          </p15:clr>
        </p15:guide>
        <p15:guide id="16" pos="3726" userDrawn="1">
          <p15:clr>
            <a:srgbClr val="FF96FF"/>
          </p15:clr>
        </p15:guide>
        <p15:guide id="17" pos="3953" userDrawn="1">
          <p15:clr>
            <a:srgbClr val="FF96FF"/>
          </p15:clr>
        </p15:guide>
        <p15:guide id="18" pos="4309" userDrawn="1">
          <p15:clr>
            <a:srgbClr val="FF96FF"/>
          </p15:clr>
        </p15:guide>
        <p15:guide id="19" pos="4536" userDrawn="1">
          <p15:clr>
            <a:srgbClr val="FF96FF"/>
          </p15:clr>
        </p15:guide>
        <p15:guide id="20" pos="4893" userDrawn="1">
          <p15:clr>
            <a:srgbClr val="FF96FF"/>
          </p15:clr>
        </p15:guide>
        <p15:guide id="21" pos="5120" userDrawn="1">
          <p15:clr>
            <a:srgbClr val="FF96FF"/>
          </p15:clr>
        </p15:guide>
        <p15:guide id="22" pos="5476" userDrawn="1">
          <p15:clr>
            <a:srgbClr val="FF96FF"/>
          </p15:clr>
        </p15:guide>
        <p15:guide id="23" pos="5703" userDrawn="1">
          <p15:clr>
            <a:srgbClr val="FF96FF"/>
          </p15:clr>
        </p15:guide>
        <p15:guide id="24" pos="6059" userDrawn="1">
          <p15:clr>
            <a:srgbClr val="FF96FF"/>
          </p15:clr>
        </p15:guide>
        <p15:guide id="25" pos="6286" userDrawn="1">
          <p15:clr>
            <a:srgbClr val="FF96FF"/>
          </p15:clr>
        </p15:guide>
        <p15:guide id="26" pos="6643" userDrawn="1">
          <p15:clr>
            <a:srgbClr val="FF96FF"/>
          </p15:clr>
        </p15:guide>
        <p15:guide id="27" pos="6869" userDrawn="1">
          <p15:clr>
            <a:srgbClr val="FF96FF"/>
          </p15:clr>
        </p15:guide>
        <p15:guide id="28" pos="7226" userDrawn="1">
          <p15:clr>
            <a:srgbClr val="FF96FF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uides" hidden="1">
            <a:extLst>
              <a:ext uri="{FF2B5EF4-FFF2-40B4-BE49-F238E27FC236}">
                <a16:creationId xmlns:a16="http://schemas.microsoft.com/office/drawing/2014/main" id="{8CBDB7B0-4561-2F0F-FCA3-EB062B658535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635000" cy="254000"/>
          </a:xfrm>
          <a:prstGeom prst="rect">
            <a:avLst/>
          </a:prstGeom>
          <a:solidFill>
            <a:srgbClr val="FFFFFF">
              <a:alpha val="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7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02925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53" userDrawn="1">
          <p15:clr>
            <a:srgbClr val="8F8F8F"/>
          </p15:clr>
        </p15:guide>
        <p15:guide id="4" orient="horz" pos="3866" userDrawn="1">
          <p15:clr>
            <a:srgbClr val="FF96FF"/>
          </p15:clr>
        </p15:guide>
        <p15:guide id="5" pos="453" userDrawn="1">
          <p15:clr>
            <a:srgbClr val="FF96FF"/>
          </p15:clr>
        </p15:guide>
        <p15:guide id="6" pos="810" userDrawn="1">
          <p15:clr>
            <a:srgbClr val="FF96FF"/>
          </p15:clr>
        </p15:guide>
        <p15:guide id="7" pos="1036" userDrawn="1">
          <p15:clr>
            <a:srgbClr val="FF96FF"/>
          </p15:clr>
        </p15:guide>
        <p15:guide id="8" pos="1393" userDrawn="1">
          <p15:clr>
            <a:srgbClr val="FF96FF"/>
          </p15:clr>
        </p15:guide>
        <p15:guide id="9" pos="1620" userDrawn="1">
          <p15:clr>
            <a:srgbClr val="FF96FF"/>
          </p15:clr>
        </p15:guide>
        <p15:guide id="10" pos="1976" userDrawn="1">
          <p15:clr>
            <a:srgbClr val="FF96FF"/>
          </p15:clr>
        </p15:guide>
        <p15:guide id="11" pos="2203" userDrawn="1">
          <p15:clr>
            <a:srgbClr val="FF96FF"/>
          </p15:clr>
        </p15:guide>
        <p15:guide id="12" pos="2560" userDrawn="1">
          <p15:clr>
            <a:srgbClr val="FF96FF"/>
          </p15:clr>
        </p15:guide>
        <p15:guide id="13" pos="2786" userDrawn="1">
          <p15:clr>
            <a:srgbClr val="FF96FF"/>
          </p15:clr>
        </p15:guide>
        <p15:guide id="14" pos="3143" userDrawn="1">
          <p15:clr>
            <a:srgbClr val="FF96FF"/>
          </p15:clr>
        </p15:guide>
        <p15:guide id="15" pos="3370" userDrawn="1">
          <p15:clr>
            <a:srgbClr val="FF96FF"/>
          </p15:clr>
        </p15:guide>
        <p15:guide id="16" pos="3726" userDrawn="1">
          <p15:clr>
            <a:srgbClr val="FF96FF"/>
          </p15:clr>
        </p15:guide>
        <p15:guide id="17" pos="3953" userDrawn="1">
          <p15:clr>
            <a:srgbClr val="FF96FF"/>
          </p15:clr>
        </p15:guide>
        <p15:guide id="18" pos="4309" userDrawn="1">
          <p15:clr>
            <a:srgbClr val="FF96FF"/>
          </p15:clr>
        </p15:guide>
        <p15:guide id="19" pos="4536" userDrawn="1">
          <p15:clr>
            <a:srgbClr val="FF96FF"/>
          </p15:clr>
        </p15:guide>
        <p15:guide id="20" pos="4893" userDrawn="1">
          <p15:clr>
            <a:srgbClr val="FF96FF"/>
          </p15:clr>
        </p15:guide>
        <p15:guide id="21" pos="5120" userDrawn="1">
          <p15:clr>
            <a:srgbClr val="FF96FF"/>
          </p15:clr>
        </p15:guide>
        <p15:guide id="22" pos="5476" userDrawn="1">
          <p15:clr>
            <a:srgbClr val="FF96FF"/>
          </p15:clr>
        </p15:guide>
        <p15:guide id="23" pos="5703" userDrawn="1">
          <p15:clr>
            <a:srgbClr val="FF96FF"/>
          </p15:clr>
        </p15:guide>
        <p15:guide id="24" pos="6059" userDrawn="1">
          <p15:clr>
            <a:srgbClr val="FF96FF"/>
          </p15:clr>
        </p15:guide>
        <p15:guide id="25" pos="6286" userDrawn="1">
          <p15:clr>
            <a:srgbClr val="FF96FF"/>
          </p15:clr>
        </p15:guide>
        <p15:guide id="26" pos="6643" userDrawn="1">
          <p15:clr>
            <a:srgbClr val="FF96FF"/>
          </p15:clr>
        </p15:guide>
        <p15:guide id="27" pos="6869" userDrawn="1">
          <p15:clr>
            <a:srgbClr val="FF96FF"/>
          </p15:clr>
        </p15:guide>
        <p15:guide id="28" pos="7226" userDrawn="1">
          <p15:clr>
            <a:srgbClr val="FF96FF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A">
    <p:bg>
      <p:bgPr>
        <a:gradFill>
          <a:gsLst>
            <a:gs pos="22000">
              <a:schemeClr val="bg1"/>
            </a:gs>
            <a:gs pos="100000">
              <a:schemeClr val="accent6"/>
            </a:gs>
          </a:gsLst>
          <a:lin ang="81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uides" hidden="1">
            <a:extLst>
              <a:ext uri="{FF2B5EF4-FFF2-40B4-BE49-F238E27FC236}">
                <a16:creationId xmlns:a16="http://schemas.microsoft.com/office/drawing/2014/main" id="{768174D0-A75B-3CA3-FFC4-1ED1D5AE0321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635000" cy="254000"/>
          </a:xfrm>
          <a:prstGeom prst="rect">
            <a:avLst/>
          </a:prstGeom>
          <a:solidFill>
            <a:srgbClr val="FFFFFF">
              <a:alpha val="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700">
              <a:solidFill>
                <a:srgbClr val="FFFFFF"/>
              </a:solidFill>
            </a:endParaRPr>
          </a:p>
        </p:txBody>
      </p:sp>
      <p:sp>
        <p:nvSpPr>
          <p:cNvPr id="2" name="Line top Placeholder 20">
            <a:extLst>
              <a:ext uri="{FF2B5EF4-FFF2-40B4-BE49-F238E27FC236}">
                <a16:creationId xmlns:a16="http://schemas.microsoft.com/office/drawing/2014/main" id="{38615178-D3EF-0351-B14B-847E20DE72E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0" y="0"/>
            <a:ext cx="12193200" cy="36000"/>
          </a:xfrm>
          <a:solidFill>
            <a:srgbClr val="990000"/>
          </a:solidFill>
          <a:ln>
            <a:solidFill>
              <a:srgbClr val="990000">
                <a:alpha val="0"/>
              </a:srgbClr>
            </a:solidFill>
          </a:ln>
        </p:spPr>
        <p:txBody>
          <a:bodyPr/>
          <a:lstStyle>
            <a:lvl1pPr marL="0" indent="0">
              <a:buNone/>
              <a:defRPr sz="600">
                <a:noFill/>
              </a:defRPr>
            </a:lvl1pPr>
            <a:lvl2pPr marL="0" indent="0">
              <a:defRPr sz="600">
                <a:noFill/>
              </a:defRPr>
            </a:lvl2pPr>
            <a:lvl3pPr marL="0" indent="0">
              <a:defRPr sz="600">
                <a:noFill/>
              </a:defRPr>
            </a:lvl3pPr>
            <a:lvl4pPr marL="0" indent="0">
              <a:defRPr sz="600">
                <a:noFill/>
              </a:defRPr>
            </a:lvl4pPr>
            <a:lvl5pPr marL="0" indent="0">
              <a:defRPr sz="600">
                <a:noFill/>
              </a:defRPr>
            </a:lvl5pPr>
          </a:lstStyle>
          <a:p>
            <a:pPr lvl="0"/>
            <a:r>
              <a:rPr lang="en-US" dirty="0"/>
              <a:t>.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32226A66-5DC3-953F-2B42-68A9AAEE705B}"/>
              </a:ext>
            </a:extLst>
          </p:cNvPr>
          <p:cNvGrpSpPr/>
          <p:nvPr userDrawn="1"/>
        </p:nvGrpSpPr>
        <p:grpSpPr>
          <a:xfrm>
            <a:off x="4724397" y="3211027"/>
            <a:ext cx="2743202" cy="435946"/>
            <a:chOff x="728662" y="709353"/>
            <a:chExt cx="2743202" cy="435946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C344384E-4AF3-B4A4-F189-409E7C8A041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86053"/>
            <a:stretch/>
          </p:blipFill>
          <p:spPr>
            <a:xfrm>
              <a:off x="728662" y="709353"/>
              <a:ext cx="381588" cy="435946"/>
            </a:xfrm>
            <a:prstGeom prst="rect">
              <a:avLst/>
            </a:prstGeom>
          </p:spPr>
        </p:pic>
        <p:sp>
          <p:nvSpPr>
            <p:cNvPr id="5" name="Freeform 33">
              <a:extLst>
                <a:ext uri="{FF2B5EF4-FFF2-40B4-BE49-F238E27FC236}">
                  <a16:creationId xmlns:a16="http://schemas.microsoft.com/office/drawing/2014/main" id="{0DE36B48-2DFA-C617-11D3-E6301B89EAC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222376" y="709353"/>
              <a:ext cx="2249488" cy="295275"/>
            </a:xfrm>
            <a:custGeom>
              <a:avLst/>
              <a:gdLst>
                <a:gd name="T0" fmla="*/ 3918 w 3977"/>
                <a:gd name="T1" fmla="*/ 318 h 515"/>
                <a:gd name="T2" fmla="*/ 3977 w 3977"/>
                <a:gd name="T3" fmla="*/ 433 h 515"/>
                <a:gd name="T4" fmla="*/ 3973 w 3977"/>
                <a:gd name="T5" fmla="*/ 332 h 515"/>
                <a:gd name="T6" fmla="*/ 3688 w 3977"/>
                <a:gd name="T7" fmla="*/ 493 h 515"/>
                <a:gd name="T8" fmla="*/ 3585 w 3977"/>
                <a:gd name="T9" fmla="*/ 308 h 515"/>
                <a:gd name="T10" fmla="*/ 3488 w 3977"/>
                <a:gd name="T11" fmla="*/ 507 h 515"/>
                <a:gd name="T12" fmla="*/ 3337 w 3977"/>
                <a:gd name="T13" fmla="*/ 235 h 515"/>
                <a:gd name="T14" fmla="*/ 3543 w 3977"/>
                <a:gd name="T15" fmla="*/ 212 h 515"/>
                <a:gd name="T16" fmla="*/ 3280 w 3977"/>
                <a:gd name="T17" fmla="*/ 99 h 515"/>
                <a:gd name="T18" fmla="*/ 3280 w 3977"/>
                <a:gd name="T19" fmla="*/ 99 h 515"/>
                <a:gd name="T20" fmla="*/ 3163 w 3977"/>
                <a:gd name="T21" fmla="*/ 507 h 515"/>
                <a:gd name="T22" fmla="*/ 3163 w 3977"/>
                <a:gd name="T23" fmla="*/ 221 h 515"/>
                <a:gd name="T24" fmla="*/ 2812 w 3977"/>
                <a:gd name="T25" fmla="*/ 99 h 515"/>
                <a:gd name="T26" fmla="*/ 2812 w 3977"/>
                <a:gd name="T27" fmla="*/ 99 h 515"/>
                <a:gd name="T28" fmla="*/ 2852 w 3977"/>
                <a:gd name="T29" fmla="*/ 507 h 515"/>
                <a:gd name="T30" fmla="*/ 2695 w 3977"/>
                <a:gd name="T31" fmla="*/ 235 h 515"/>
                <a:gd name="T32" fmla="*/ 2804 w 3977"/>
                <a:gd name="T33" fmla="*/ 453 h 515"/>
                <a:gd name="T34" fmla="*/ 2521 w 3977"/>
                <a:gd name="T35" fmla="*/ 494 h 515"/>
                <a:gd name="T36" fmla="*/ 2621 w 3977"/>
                <a:gd name="T37" fmla="*/ 451 h 515"/>
                <a:gd name="T38" fmla="*/ 2470 w 3977"/>
                <a:gd name="T39" fmla="*/ 212 h 515"/>
                <a:gd name="T40" fmla="*/ 2512 w 3977"/>
                <a:gd name="T41" fmla="*/ 9 h 515"/>
                <a:gd name="T42" fmla="*/ 2236 w 3977"/>
                <a:gd name="T43" fmla="*/ 318 h 515"/>
                <a:gd name="T44" fmla="*/ 2236 w 3977"/>
                <a:gd name="T45" fmla="*/ 318 h 515"/>
                <a:gd name="T46" fmla="*/ 2295 w 3977"/>
                <a:gd name="T47" fmla="*/ 454 h 515"/>
                <a:gd name="T48" fmla="*/ 2080 w 3977"/>
                <a:gd name="T49" fmla="*/ 332 h 515"/>
                <a:gd name="T50" fmla="*/ 1949 w 3977"/>
                <a:gd name="T51" fmla="*/ 414 h 515"/>
                <a:gd name="T52" fmla="*/ 1887 w 3977"/>
                <a:gd name="T53" fmla="*/ 423 h 515"/>
                <a:gd name="T54" fmla="*/ 1537 w 3977"/>
                <a:gd name="T55" fmla="*/ 124 h 515"/>
                <a:gd name="T56" fmla="*/ 1426 w 3977"/>
                <a:gd name="T57" fmla="*/ 507 h 515"/>
                <a:gd name="T58" fmla="*/ 1453 w 3977"/>
                <a:gd name="T59" fmla="*/ 44 h 515"/>
                <a:gd name="T60" fmla="*/ 1977 w 3977"/>
                <a:gd name="T61" fmla="*/ 57 h 515"/>
                <a:gd name="T62" fmla="*/ 1342 w 3977"/>
                <a:gd name="T63" fmla="*/ 507 h 515"/>
                <a:gd name="T64" fmla="*/ 1175 w 3977"/>
                <a:gd name="T65" fmla="*/ 242 h 515"/>
                <a:gd name="T66" fmla="*/ 991 w 3977"/>
                <a:gd name="T67" fmla="*/ 507 h 515"/>
                <a:gd name="T68" fmla="*/ 991 w 3977"/>
                <a:gd name="T69" fmla="*/ 221 h 515"/>
                <a:gd name="T70" fmla="*/ 1294 w 3977"/>
                <a:gd name="T71" fmla="*/ 315 h 515"/>
                <a:gd name="T72" fmla="*/ 978 w 3977"/>
                <a:gd name="T73" fmla="*/ 493 h 515"/>
                <a:gd name="T74" fmla="*/ 875 w 3977"/>
                <a:gd name="T75" fmla="*/ 308 h 515"/>
                <a:gd name="T76" fmla="*/ 778 w 3977"/>
                <a:gd name="T77" fmla="*/ 507 h 515"/>
                <a:gd name="T78" fmla="*/ 627 w 3977"/>
                <a:gd name="T79" fmla="*/ 235 h 515"/>
                <a:gd name="T80" fmla="*/ 833 w 3977"/>
                <a:gd name="T81" fmla="*/ 212 h 515"/>
                <a:gd name="T82" fmla="*/ 552 w 3977"/>
                <a:gd name="T83" fmla="*/ 318 h 515"/>
                <a:gd name="T84" fmla="*/ 396 w 3977"/>
                <a:gd name="T85" fmla="*/ 332 h 515"/>
                <a:gd name="T86" fmla="*/ 493 w 3977"/>
                <a:gd name="T87" fmla="*/ 515 h 515"/>
                <a:gd name="T88" fmla="*/ 396 w 3977"/>
                <a:gd name="T89" fmla="*/ 332 h 515"/>
                <a:gd name="T90" fmla="*/ 172 w 3977"/>
                <a:gd name="T91" fmla="*/ 61 h 515"/>
                <a:gd name="T92" fmla="*/ 114 w 3977"/>
                <a:gd name="T93" fmla="*/ 419 h 515"/>
                <a:gd name="T94" fmla="*/ 53 w 3977"/>
                <a:gd name="T95" fmla="*/ 421 h 515"/>
                <a:gd name="T96" fmla="*/ 349 w 3977"/>
                <a:gd name="T97" fmla="*/ 175 h 515"/>
                <a:gd name="T98" fmla="*/ 3135 w 3977"/>
                <a:gd name="T99" fmla="*/ 313 h 515"/>
                <a:gd name="T100" fmla="*/ 3036 w 3977"/>
                <a:gd name="T101" fmla="*/ 491 h 515"/>
                <a:gd name="T102" fmla="*/ 3021 w 3977"/>
                <a:gd name="T103" fmla="*/ 212 h 5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3977" h="515">
                  <a:moveTo>
                    <a:pt x="3918" y="318"/>
                  </a:moveTo>
                  <a:lnTo>
                    <a:pt x="3918" y="318"/>
                  </a:lnTo>
                  <a:cubicBezTo>
                    <a:pt x="3921" y="255"/>
                    <a:pt x="3878" y="229"/>
                    <a:pt x="3842" y="229"/>
                  </a:cubicBezTo>
                  <a:cubicBezTo>
                    <a:pt x="3794" y="229"/>
                    <a:pt x="3766" y="265"/>
                    <a:pt x="3762" y="318"/>
                  </a:cubicBezTo>
                  <a:lnTo>
                    <a:pt x="3918" y="318"/>
                  </a:lnTo>
                  <a:lnTo>
                    <a:pt x="3918" y="318"/>
                  </a:lnTo>
                  <a:close/>
                  <a:moveTo>
                    <a:pt x="3762" y="332"/>
                  </a:moveTo>
                  <a:lnTo>
                    <a:pt x="3762" y="332"/>
                  </a:lnTo>
                  <a:cubicBezTo>
                    <a:pt x="3761" y="461"/>
                    <a:pt x="3838" y="493"/>
                    <a:pt x="3876" y="493"/>
                  </a:cubicBezTo>
                  <a:cubicBezTo>
                    <a:pt x="3916" y="493"/>
                    <a:pt x="3936" y="479"/>
                    <a:pt x="3977" y="433"/>
                  </a:cubicBezTo>
                  <a:lnTo>
                    <a:pt x="3977" y="454"/>
                  </a:lnTo>
                  <a:cubicBezTo>
                    <a:pt x="3943" y="498"/>
                    <a:pt x="3909" y="515"/>
                    <a:pt x="3859" y="515"/>
                  </a:cubicBezTo>
                  <a:cubicBezTo>
                    <a:pt x="3770" y="515"/>
                    <a:pt x="3705" y="453"/>
                    <a:pt x="3705" y="367"/>
                  </a:cubicBezTo>
                  <a:cubicBezTo>
                    <a:pt x="3705" y="280"/>
                    <a:pt x="3768" y="212"/>
                    <a:pt x="3849" y="212"/>
                  </a:cubicBezTo>
                  <a:cubicBezTo>
                    <a:pt x="3915" y="212"/>
                    <a:pt x="3977" y="266"/>
                    <a:pt x="3973" y="332"/>
                  </a:cubicBezTo>
                  <a:lnTo>
                    <a:pt x="3762" y="332"/>
                  </a:lnTo>
                  <a:lnTo>
                    <a:pt x="3762" y="332"/>
                  </a:lnTo>
                  <a:close/>
                  <a:moveTo>
                    <a:pt x="3640" y="444"/>
                  </a:moveTo>
                  <a:lnTo>
                    <a:pt x="3640" y="444"/>
                  </a:lnTo>
                  <a:cubicBezTo>
                    <a:pt x="3640" y="482"/>
                    <a:pt x="3648" y="493"/>
                    <a:pt x="3688" y="493"/>
                  </a:cubicBezTo>
                  <a:lnTo>
                    <a:pt x="3688" y="507"/>
                  </a:lnTo>
                  <a:lnTo>
                    <a:pt x="3536" y="507"/>
                  </a:lnTo>
                  <a:lnTo>
                    <a:pt x="3536" y="493"/>
                  </a:lnTo>
                  <a:cubicBezTo>
                    <a:pt x="3574" y="493"/>
                    <a:pt x="3585" y="484"/>
                    <a:pt x="3585" y="457"/>
                  </a:cubicBezTo>
                  <a:lnTo>
                    <a:pt x="3585" y="308"/>
                  </a:lnTo>
                  <a:cubicBezTo>
                    <a:pt x="3585" y="262"/>
                    <a:pt x="3552" y="242"/>
                    <a:pt x="3521" y="242"/>
                  </a:cubicBezTo>
                  <a:cubicBezTo>
                    <a:pt x="3493" y="242"/>
                    <a:pt x="3468" y="260"/>
                    <a:pt x="3439" y="298"/>
                  </a:cubicBezTo>
                  <a:lnTo>
                    <a:pt x="3439" y="438"/>
                  </a:lnTo>
                  <a:cubicBezTo>
                    <a:pt x="3439" y="482"/>
                    <a:pt x="3445" y="493"/>
                    <a:pt x="3488" y="493"/>
                  </a:cubicBezTo>
                  <a:lnTo>
                    <a:pt x="3488" y="507"/>
                  </a:lnTo>
                  <a:lnTo>
                    <a:pt x="3337" y="507"/>
                  </a:lnTo>
                  <a:lnTo>
                    <a:pt x="3337" y="493"/>
                  </a:lnTo>
                  <a:cubicBezTo>
                    <a:pt x="3375" y="493"/>
                    <a:pt x="3385" y="490"/>
                    <a:pt x="3385" y="438"/>
                  </a:cubicBezTo>
                  <a:lnTo>
                    <a:pt x="3385" y="277"/>
                  </a:lnTo>
                  <a:cubicBezTo>
                    <a:pt x="3385" y="242"/>
                    <a:pt x="3376" y="235"/>
                    <a:pt x="3337" y="235"/>
                  </a:cubicBezTo>
                  <a:lnTo>
                    <a:pt x="3337" y="221"/>
                  </a:lnTo>
                  <a:lnTo>
                    <a:pt x="3426" y="212"/>
                  </a:lnTo>
                  <a:lnTo>
                    <a:pt x="3439" y="212"/>
                  </a:lnTo>
                  <a:lnTo>
                    <a:pt x="3439" y="270"/>
                  </a:lnTo>
                  <a:cubicBezTo>
                    <a:pt x="3473" y="231"/>
                    <a:pt x="3507" y="212"/>
                    <a:pt x="3543" y="212"/>
                  </a:cubicBezTo>
                  <a:cubicBezTo>
                    <a:pt x="3591" y="212"/>
                    <a:pt x="3640" y="246"/>
                    <a:pt x="3640" y="315"/>
                  </a:cubicBezTo>
                  <a:lnTo>
                    <a:pt x="3640" y="444"/>
                  </a:lnTo>
                  <a:lnTo>
                    <a:pt x="3640" y="444"/>
                  </a:lnTo>
                  <a:close/>
                  <a:moveTo>
                    <a:pt x="3280" y="99"/>
                  </a:moveTo>
                  <a:lnTo>
                    <a:pt x="3280" y="99"/>
                  </a:lnTo>
                  <a:cubicBezTo>
                    <a:pt x="3280" y="119"/>
                    <a:pt x="3265" y="135"/>
                    <a:pt x="3245" y="135"/>
                  </a:cubicBezTo>
                  <a:cubicBezTo>
                    <a:pt x="3226" y="135"/>
                    <a:pt x="3210" y="119"/>
                    <a:pt x="3210" y="99"/>
                  </a:cubicBezTo>
                  <a:cubicBezTo>
                    <a:pt x="3210" y="80"/>
                    <a:pt x="3226" y="65"/>
                    <a:pt x="3245" y="65"/>
                  </a:cubicBezTo>
                  <a:cubicBezTo>
                    <a:pt x="3265" y="65"/>
                    <a:pt x="3280" y="80"/>
                    <a:pt x="3280" y="99"/>
                  </a:cubicBezTo>
                  <a:lnTo>
                    <a:pt x="3280" y="99"/>
                  </a:lnTo>
                  <a:close/>
                  <a:moveTo>
                    <a:pt x="3272" y="453"/>
                  </a:moveTo>
                  <a:lnTo>
                    <a:pt x="3272" y="453"/>
                  </a:lnTo>
                  <a:cubicBezTo>
                    <a:pt x="3272" y="482"/>
                    <a:pt x="3279" y="493"/>
                    <a:pt x="3320" y="493"/>
                  </a:cubicBezTo>
                  <a:lnTo>
                    <a:pt x="3320" y="507"/>
                  </a:lnTo>
                  <a:lnTo>
                    <a:pt x="3163" y="507"/>
                  </a:lnTo>
                  <a:lnTo>
                    <a:pt x="3163" y="493"/>
                  </a:lnTo>
                  <a:cubicBezTo>
                    <a:pt x="3207" y="493"/>
                    <a:pt x="3217" y="487"/>
                    <a:pt x="3217" y="453"/>
                  </a:cubicBezTo>
                  <a:lnTo>
                    <a:pt x="3217" y="278"/>
                  </a:lnTo>
                  <a:cubicBezTo>
                    <a:pt x="3217" y="238"/>
                    <a:pt x="3205" y="235"/>
                    <a:pt x="3163" y="235"/>
                  </a:cubicBezTo>
                  <a:lnTo>
                    <a:pt x="3163" y="221"/>
                  </a:lnTo>
                  <a:lnTo>
                    <a:pt x="3258" y="212"/>
                  </a:lnTo>
                  <a:lnTo>
                    <a:pt x="3272" y="212"/>
                  </a:lnTo>
                  <a:lnTo>
                    <a:pt x="3272" y="453"/>
                  </a:lnTo>
                  <a:lnTo>
                    <a:pt x="3272" y="453"/>
                  </a:lnTo>
                  <a:close/>
                  <a:moveTo>
                    <a:pt x="2812" y="99"/>
                  </a:moveTo>
                  <a:lnTo>
                    <a:pt x="2812" y="99"/>
                  </a:lnTo>
                  <a:cubicBezTo>
                    <a:pt x="2812" y="119"/>
                    <a:pt x="2797" y="135"/>
                    <a:pt x="2778" y="135"/>
                  </a:cubicBezTo>
                  <a:cubicBezTo>
                    <a:pt x="2758" y="135"/>
                    <a:pt x="2742" y="119"/>
                    <a:pt x="2742" y="99"/>
                  </a:cubicBezTo>
                  <a:cubicBezTo>
                    <a:pt x="2742" y="80"/>
                    <a:pt x="2758" y="65"/>
                    <a:pt x="2778" y="65"/>
                  </a:cubicBezTo>
                  <a:cubicBezTo>
                    <a:pt x="2797" y="65"/>
                    <a:pt x="2812" y="80"/>
                    <a:pt x="2812" y="99"/>
                  </a:cubicBezTo>
                  <a:lnTo>
                    <a:pt x="2812" y="99"/>
                  </a:lnTo>
                  <a:close/>
                  <a:moveTo>
                    <a:pt x="2804" y="453"/>
                  </a:moveTo>
                  <a:lnTo>
                    <a:pt x="2804" y="453"/>
                  </a:lnTo>
                  <a:cubicBezTo>
                    <a:pt x="2804" y="482"/>
                    <a:pt x="2811" y="493"/>
                    <a:pt x="2852" y="493"/>
                  </a:cubicBezTo>
                  <a:lnTo>
                    <a:pt x="2852" y="507"/>
                  </a:lnTo>
                  <a:lnTo>
                    <a:pt x="2695" y="507"/>
                  </a:lnTo>
                  <a:lnTo>
                    <a:pt x="2695" y="493"/>
                  </a:lnTo>
                  <a:cubicBezTo>
                    <a:pt x="2739" y="493"/>
                    <a:pt x="2749" y="487"/>
                    <a:pt x="2749" y="453"/>
                  </a:cubicBezTo>
                  <a:lnTo>
                    <a:pt x="2749" y="278"/>
                  </a:lnTo>
                  <a:cubicBezTo>
                    <a:pt x="2749" y="238"/>
                    <a:pt x="2737" y="235"/>
                    <a:pt x="2695" y="235"/>
                  </a:cubicBezTo>
                  <a:lnTo>
                    <a:pt x="2695" y="221"/>
                  </a:lnTo>
                  <a:lnTo>
                    <a:pt x="2790" y="212"/>
                  </a:lnTo>
                  <a:lnTo>
                    <a:pt x="2804" y="212"/>
                  </a:lnTo>
                  <a:lnTo>
                    <a:pt x="2804" y="453"/>
                  </a:lnTo>
                  <a:lnTo>
                    <a:pt x="2804" y="453"/>
                  </a:lnTo>
                  <a:close/>
                  <a:moveTo>
                    <a:pt x="2566" y="278"/>
                  </a:moveTo>
                  <a:lnTo>
                    <a:pt x="2566" y="278"/>
                  </a:lnTo>
                  <a:cubicBezTo>
                    <a:pt x="2543" y="247"/>
                    <a:pt x="2512" y="229"/>
                    <a:pt x="2483" y="229"/>
                  </a:cubicBezTo>
                  <a:cubicBezTo>
                    <a:pt x="2431" y="229"/>
                    <a:pt x="2395" y="276"/>
                    <a:pt x="2395" y="346"/>
                  </a:cubicBezTo>
                  <a:cubicBezTo>
                    <a:pt x="2395" y="414"/>
                    <a:pt x="2427" y="494"/>
                    <a:pt x="2521" y="494"/>
                  </a:cubicBezTo>
                  <a:cubicBezTo>
                    <a:pt x="2553" y="494"/>
                    <a:pt x="2566" y="481"/>
                    <a:pt x="2566" y="450"/>
                  </a:cubicBezTo>
                  <a:lnTo>
                    <a:pt x="2566" y="278"/>
                  </a:lnTo>
                  <a:lnTo>
                    <a:pt x="2566" y="278"/>
                  </a:lnTo>
                  <a:close/>
                  <a:moveTo>
                    <a:pt x="2621" y="451"/>
                  </a:moveTo>
                  <a:lnTo>
                    <a:pt x="2621" y="451"/>
                  </a:lnTo>
                  <a:cubicBezTo>
                    <a:pt x="2621" y="482"/>
                    <a:pt x="2632" y="493"/>
                    <a:pt x="2669" y="493"/>
                  </a:cubicBezTo>
                  <a:lnTo>
                    <a:pt x="2669" y="507"/>
                  </a:lnTo>
                  <a:lnTo>
                    <a:pt x="2502" y="507"/>
                  </a:lnTo>
                  <a:cubicBezTo>
                    <a:pt x="2381" y="507"/>
                    <a:pt x="2336" y="425"/>
                    <a:pt x="2336" y="358"/>
                  </a:cubicBezTo>
                  <a:cubicBezTo>
                    <a:pt x="2336" y="277"/>
                    <a:pt x="2395" y="212"/>
                    <a:pt x="2470" y="212"/>
                  </a:cubicBezTo>
                  <a:cubicBezTo>
                    <a:pt x="2500" y="212"/>
                    <a:pt x="2530" y="223"/>
                    <a:pt x="2566" y="247"/>
                  </a:cubicBezTo>
                  <a:lnTo>
                    <a:pt x="2566" y="72"/>
                  </a:lnTo>
                  <a:cubicBezTo>
                    <a:pt x="2566" y="31"/>
                    <a:pt x="2556" y="23"/>
                    <a:pt x="2528" y="23"/>
                  </a:cubicBezTo>
                  <a:lnTo>
                    <a:pt x="2512" y="23"/>
                  </a:lnTo>
                  <a:lnTo>
                    <a:pt x="2512" y="9"/>
                  </a:lnTo>
                  <a:lnTo>
                    <a:pt x="2607" y="0"/>
                  </a:lnTo>
                  <a:lnTo>
                    <a:pt x="2621" y="0"/>
                  </a:lnTo>
                  <a:lnTo>
                    <a:pt x="2621" y="451"/>
                  </a:lnTo>
                  <a:lnTo>
                    <a:pt x="2621" y="451"/>
                  </a:lnTo>
                  <a:close/>
                  <a:moveTo>
                    <a:pt x="2236" y="318"/>
                  </a:moveTo>
                  <a:lnTo>
                    <a:pt x="2236" y="318"/>
                  </a:lnTo>
                  <a:cubicBezTo>
                    <a:pt x="2239" y="255"/>
                    <a:pt x="2196" y="229"/>
                    <a:pt x="2159" y="229"/>
                  </a:cubicBezTo>
                  <a:cubicBezTo>
                    <a:pt x="2112" y="229"/>
                    <a:pt x="2083" y="265"/>
                    <a:pt x="2080" y="318"/>
                  </a:cubicBezTo>
                  <a:lnTo>
                    <a:pt x="2236" y="318"/>
                  </a:lnTo>
                  <a:lnTo>
                    <a:pt x="2236" y="318"/>
                  </a:lnTo>
                  <a:close/>
                  <a:moveTo>
                    <a:pt x="2080" y="332"/>
                  </a:moveTo>
                  <a:lnTo>
                    <a:pt x="2080" y="332"/>
                  </a:lnTo>
                  <a:cubicBezTo>
                    <a:pt x="2079" y="461"/>
                    <a:pt x="2155" y="493"/>
                    <a:pt x="2194" y="493"/>
                  </a:cubicBezTo>
                  <a:cubicBezTo>
                    <a:pt x="2234" y="493"/>
                    <a:pt x="2254" y="479"/>
                    <a:pt x="2295" y="433"/>
                  </a:cubicBezTo>
                  <a:lnTo>
                    <a:pt x="2295" y="454"/>
                  </a:lnTo>
                  <a:cubicBezTo>
                    <a:pt x="2260" y="498"/>
                    <a:pt x="2227" y="515"/>
                    <a:pt x="2177" y="515"/>
                  </a:cubicBezTo>
                  <a:cubicBezTo>
                    <a:pt x="2088" y="515"/>
                    <a:pt x="2023" y="453"/>
                    <a:pt x="2023" y="367"/>
                  </a:cubicBezTo>
                  <a:cubicBezTo>
                    <a:pt x="2023" y="280"/>
                    <a:pt x="2086" y="212"/>
                    <a:pt x="2167" y="212"/>
                  </a:cubicBezTo>
                  <a:cubicBezTo>
                    <a:pt x="2233" y="212"/>
                    <a:pt x="2294" y="266"/>
                    <a:pt x="2290" y="332"/>
                  </a:cubicBezTo>
                  <a:lnTo>
                    <a:pt x="2080" y="332"/>
                  </a:lnTo>
                  <a:lnTo>
                    <a:pt x="2080" y="332"/>
                  </a:lnTo>
                  <a:close/>
                  <a:moveTo>
                    <a:pt x="1977" y="57"/>
                  </a:moveTo>
                  <a:lnTo>
                    <a:pt x="1977" y="57"/>
                  </a:lnTo>
                  <a:cubicBezTo>
                    <a:pt x="1937" y="58"/>
                    <a:pt x="1922" y="86"/>
                    <a:pt x="1925" y="129"/>
                  </a:cubicBezTo>
                  <a:lnTo>
                    <a:pt x="1949" y="414"/>
                  </a:lnTo>
                  <a:cubicBezTo>
                    <a:pt x="1954" y="471"/>
                    <a:pt x="1963" y="489"/>
                    <a:pt x="2006" y="493"/>
                  </a:cubicBezTo>
                  <a:lnTo>
                    <a:pt x="2006" y="507"/>
                  </a:lnTo>
                  <a:lnTo>
                    <a:pt x="1840" y="507"/>
                  </a:lnTo>
                  <a:lnTo>
                    <a:pt x="1840" y="493"/>
                  </a:lnTo>
                  <a:cubicBezTo>
                    <a:pt x="1878" y="486"/>
                    <a:pt x="1890" y="469"/>
                    <a:pt x="1887" y="423"/>
                  </a:cubicBezTo>
                  <a:lnTo>
                    <a:pt x="1865" y="124"/>
                  </a:lnTo>
                  <a:lnTo>
                    <a:pt x="1863" y="124"/>
                  </a:lnTo>
                  <a:lnTo>
                    <a:pt x="1705" y="507"/>
                  </a:lnTo>
                  <a:lnTo>
                    <a:pt x="1693" y="507"/>
                  </a:lnTo>
                  <a:lnTo>
                    <a:pt x="1537" y="124"/>
                  </a:lnTo>
                  <a:lnTo>
                    <a:pt x="1536" y="124"/>
                  </a:lnTo>
                  <a:lnTo>
                    <a:pt x="1510" y="410"/>
                  </a:lnTo>
                  <a:cubicBezTo>
                    <a:pt x="1506" y="456"/>
                    <a:pt x="1523" y="484"/>
                    <a:pt x="1570" y="493"/>
                  </a:cubicBezTo>
                  <a:lnTo>
                    <a:pt x="1570" y="507"/>
                  </a:lnTo>
                  <a:lnTo>
                    <a:pt x="1426" y="507"/>
                  </a:lnTo>
                  <a:lnTo>
                    <a:pt x="1426" y="493"/>
                  </a:lnTo>
                  <a:cubicBezTo>
                    <a:pt x="1473" y="486"/>
                    <a:pt x="1480" y="459"/>
                    <a:pt x="1485" y="408"/>
                  </a:cubicBezTo>
                  <a:lnTo>
                    <a:pt x="1513" y="90"/>
                  </a:lnTo>
                  <a:cubicBezTo>
                    <a:pt x="1495" y="70"/>
                    <a:pt x="1479" y="61"/>
                    <a:pt x="1453" y="57"/>
                  </a:cubicBezTo>
                  <a:lnTo>
                    <a:pt x="1453" y="44"/>
                  </a:lnTo>
                  <a:lnTo>
                    <a:pt x="1570" y="44"/>
                  </a:lnTo>
                  <a:lnTo>
                    <a:pt x="1718" y="408"/>
                  </a:lnTo>
                  <a:lnTo>
                    <a:pt x="1868" y="44"/>
                  </a:lnTo>
                  <a:lnTo>
                    <a:pt x="1977" y="44"/>
                  </a:lnTo>
                  <a:lnTo>
                    <a:pt x="1977" y="57"/>
                  </a:lnTo>
                  <a:lnTo>
                    <a:pt x="1977" y="57"/>
                  </a:lnTo>
                  <a:close/>
                  <a:moveTo>
                    <a:pt x="1294" y="444"/>
                  </a:moveTo>
                  <a:lnTo>
                    <a:pt x="1294" y="444"/>
                  </a:lnTo>
                  <a:cubicBezTo>
                    <a:pt x="1294" y="482"/>
                    <a:pt x="1302" y="493"/>
                    <a:pt x="1342" y="493"/>
                  </a:cubicBezTo>
                  <a:lnTo>
                    <a:pt x="1342" y="507"/>
                  </a:lnTo>
                  <a:lnTo>
                    <a:pt x="1190" y="507"/>
                  </a:lnTo>
                  <a:lnTo>
                    <a:pt x="1190" y="493"/>
                  </a:lnTo>
                  <a:cubicBezTo>
                    <a:pt x="1228" y="493"/>
                    <a:pt x="1239" y="484"/>
                    <a:pt x="1239" y="457"/>
                  </a:cubicBezTo>
                  <a:lnTo>
                    <a:pt x="1239" y="308"/>
                  </a:lnTo>
                  <a:cubicBezTo>
                    <a:pt x="1239" y="262"/>
                    <a:pt x="1206" y="242"/>
                    <a:pt x="1175" y="242"/>
                  </a:cubicBezTo>
                  <a:cubicBezTo>
                    <a:pt x="1147" y="242"/>
                    <a:pt x="1122" y="260"/>
                    <a:pt x="1093" y="298"/>
                  </a:cubicBezTo>
                  <a:lnTo>
                    <a:pt x="1093" y="438"/>
                  </a:lnTo>
                  <a:cubicBezTo>
                    <a:pt x="1093" y="482"/>
                    <a:pt x="1099" y="493"/>
                    <a:pt x="1142" y="493"/>
                  </a:cubicBezTo>
                  <a:lnTo>
                    <a:pt x="1142" y="507"/>
                  </a:lnTo>
                  <a:lnTo>
                    <a:pt x="991" y="507"/>
                  </a:lnTo>
                  <a:lnTo>
                    <a:pt x="991" y="493"/>
                  </a:lnTo>
                  <a:cubicBezTo>
                    <a:pt x="1029" y="493"/>
                    <a:pt x="1039" y="490"/>
                    <a:pt x="1039" y="438"/>
                  </a:cubicBezTo>
                  <a:lnTo>
                    <a:pt x="1039" y="277"/>
                  </a:lnTo>
                  <a:cubicBezTo>
                    <a:pt x="1039" y="242"/>
                    <a:pt x="1030" y="235"/>
                    <a:pt x="991" y="235"/>
                  </a:cubicBezTo>
                  <a:lnTo>
                    <a:pt x="991" y="221"/>
                  </a:lnTo>
                  <a:lnTo>
                    <a:pt x="1080" y="212"/>
                  </a:lnTo>
                  <a:lnTo>
                    <a:pt x="1093" y="212"/>
                  </a:lnTo>
                  <a:lnTo>
                    <a:pt x="1093" y="270"/>
                  </a:lnTo>
                  <a:cubicBezTo>
                    <a:pt x="1127" y="231"/>
                    <a:pt x="1161" y="212"/>
                    <a:pt x="1197" y="212"/>
                  </a:cubicBezTo>
                  <a:cubicBezTo>
                    <a:pt x="1245" y="212"/>
                    <a:pt x="1294" y="246"/>
                    <a:pt x="1294" y="315"/>
                  </a:cubicBezTo>
                  <a:lnTo>
                    <a:pt x="1294" y="444"/>
                  </a:lnTo>
                  <a:lnTo>
                    <a:pt x="1294" y="444"/>
                  </a:lnTo>
                  <a:close/>
                  <a:moveTo>
                    <a:pt x="930" y="444"/>
                  </a:moveTo>
                  <a:lnTo>
                    <a:pt x="930" y="444"/>
                  </a:lnTo>
                  <a:cubicBezTo>
                    <a:pt x="930" y="482"/>
                    <a:pt x="938" y="493"/>
                    <a:pt x="978" y="493"/>
                  </a:cubicBezTo>
                  <a:lnTo>
                    <a:pt x="978" y="507"/>
                  </a:lnTo>
                  <a:lnTo>
                    <a:pt x="826" y="507"/>
                  </a:lnTo>
                  <a:lnTo>
                    <a:pt x="826" y="493"/>
                  </a:lnTo>
                  <a:cubicBezTo>
                    <a:pt x="864" y="493"/>
                    <a:pt x="875" y="484"/>
                    <a:pt x="875" y="457"/>
                  </a:cubicBezTo>
                  <a:lnTo>
                    <a:pt x="875" y="308"/>
                  </a:lnTo>
                  <a:cubicBezTo>
                    <a:pt x="875" y="262"/>
                    <a:pt x="842" y="242"/>
                    <a:pt x="811" y="242"/>
                  </a:cubicBezTo>
                  <a:cubicBezTo>
                    <a:pt x="783" y="242"/>
                    <a:pt x="758" y="260"/>
                    <a:pt x="730" y="298"/>
                  </a:cubicBezTo>
                  <a:lnTo>
                    <a:pt x="730" y="438"/>
                  </a:lnTo>
                  <a:cubicBezTo>
                    <a:pt x="730" y="482"/>
                    <a:pt x="735" y="493"/>
                    <a:pt x="778" y="493"/>
                  </a:cubicBezTo>
                  <a:lnTo>
                    <a:pt x="778" y="507"/>
                  </a:lnTo>
                  <a:lnTo>
                    <a:pt x="627" y="507"/>
                  </a:lnTo>
                  <a:lnTo>
                    <a:pt x="627" y="493"/>
                  </a:lnTo>
                  <a:cubicBezTo>
                    <a:pt x="665" y="493"/>
                    <a:pt x="675" y="490"/>
                    <a:pt x="675" y="438"/>
                  </a:cubicBezTo>
                  <a:lnTo>
                    <a:pt x="675" y="277"/>
                  </a:lnTo>
                  <a:cubicBezTo>
                    <a:pt x="675" y="242"/>
                    <a:pt x="666" y="235"/>
                    <a:pt x="627" y="235"/>
                  </a:cubicBezTo>
                  <a:lnTo>
                    <a:pt x="627" y="221"/>
                  </a:lnTo>
                  <a:lnTo>
                    <a:pt x="716" y="212"/>
                  </a:lnTo>
                  <a:lnTo>
                    <a:pt x="730" y="212"/>
                  </a:lnTo>
                  <a:lnTo>
                    <a:pt x="730" y="270"/>
                  </a:lnTo>
                  <a:cubicBezTo>
                    <a:pt x="763" y="231"/>
                    <a:pt x="797" y="212"/>
                    <a:pt x="833" y="212"/>
                  </a:cubicBezTo>
                  <a:cubicBezTo>
                    <a:pt x="881" y="212"/>
                    <a:pt x="930" y="246"/>
                    <a:pt x="930" y="315"/>
                  </a:cubicBezTo>
                  <a:lnTo>
                    <a:pt x="930" y="444"/>
                  </a:lnTo>
                  <a:lnTo>
                    <a:pt x="930" y="444"/>
                  </a:lnTo>
                  <a:close/>
                  <a:moveTo>
                    <a:pt x="552" y="318"/>
                  </a:moveTo>
                  <a:lnTo>
                    <a:pt x="552" y="318"/>
                  </a:lnTo>
                  <a:cubicBezTo>
                    <a:pt x="555" y="255"/>
                    <a:pt x="512" y="229"/>
                    <a:pt x="475" y="229"/>
                  </a:cubicBezTo>
                  <a:cubicBezTo>
                    <a:pt x="428" y="229"/>
                    <a:pt x="399" y="265"/>
                    <a:pt x="396" y="318"/>
                  </a:cubicBezTo>
                  <a:lnTo>
                    <a:pt x="552" y="318"/>
                  </a:lnTo>
                  <a:lnTo>
                    <a:pt x="552" y="318"/>
                  </a:lnTo>
                  <a:close/>
                  <a:moveTo>
                    <a:pt x="396" y="332"/>
                  </a:moveTo>
                  <a:lnTo>
                    <a:pt x="396" y="332"/>
                  </a:lnTo>
                  <a:cubicBezTo>
                    <a:pt x="395" y="461"/>
                    <a:pt x="471" y="493"/>
                    <a:pt x="510" y="493"/>
                  </a:cubicBezTo>
                  <a:cubicBezTo>
                    <a:pt x="550" y="493"/>
                    <a:pt x="570" y="479"/>
                    <a:pt x="611" y="433"/>
                  </a:cubicBezTo>
                  <a:lnTo>
                    <a:pt x="611" y="454"/>
                  </a:lnTo>
                  <a:cubicBezTo>
                    <a:pt x="576" y="498"/>
                    <a:pt x="543" y="515"/>
                    <a:pt x="493" y="515"/>
                  </a:cubicBezTo>
                  <a:cubicBezTo>
                    <a:pt x="403" y="515"/>
                    <a:pt x="339" y="453"/>
                    <a:pt x="339" y="367"/>
                  </a:cubicBezTo>
                  <a:cubicBezTo>
                    <a:pt x="339" y="280"/>
                    <a:pt x="402" y="212"/>
                    <a:pt x="483" y="212"/>
                  </a:cubicBezTo>
                  <a:cubicBezTo>
                    <a:pt x="549" y="212"/>
                    <a:pt x="610" y="266"/>
                    <a:pt x="606" y="332"/>
                  </a:cubicBezTo>
                  <a:lnTo>
                    <a:pt x="396" y="332"/>
                  </a:lnTo>
                  <a:lnTo>
                    <a:pt x="396" y="332"/>
                  </a:lnTo>
                  <a:close/>
                  <a:moveTo>
                    <a:pt x="114" y="269"/>
                  </a:moveTo>
                  <a:lnTo>
                    <a:pt x="114" y="269"/>
                  </a:lnTo>
                  <a:cubicBezTo>
                    <a:pt x="135" y="276"/>
                    <a:pt x="147" y="277"/>
                    <a:pt x="172" y="277"/>
                  </a:cubicBezTo>
                  <a:cubicBezTo>
                    <a:pt x="240" y="277"/>
                    <a:pt x="284" y="240"/>
                    <a:pt x="284" y="177"/>
                  </a:cubicBezTo>
                  <a:cubicBezTo>
                    <a:pt x="284" y="128"/>
                    <a:pt x="257" y="61"/>
                    <a:pt x="172" y="61"/>
                  </a:cubicBezTo>
                  <a:lnTo>
                    <a:pt x="114" y="61"/>
                  </a:lnTo>
                  <a:lnTo>
                    <a:pt x="114" y="269"/>
                  </a:lnTo>
                  <a:lnTo>
                    <a:pt x="114" y="269"/>
                  </a:lnTo>
                  <a:close/>
                  <a:moveTo>
                    <a:pt x="114" y="419"/>
                  </a:moveTo>
                  <a:lnTo>
                    <a:pt x="114" y="419"/>
                  </a:lnTo>
                  <a:cubicBezTo>
                    <a:pt x="114" y="477"/>
                    <a:pt x="128" y="493"/>
                    <a:pt x="167" y="493"/>
                  </a:cubicBezTo>
                  <a:lnTo>
                    <a:pt x="167" y="507"/>
                  </a:lnTo>
                  <a:lnTo>
                    <a:pt x="0" y="507"/>
                  </a:lnTo>
                  <a:lnTo>
                    <a:pt x="0" y="493"/>
                  </a:lnTo>
                  <a:cubicBezTo>
                    <a:pt x="33" y="493"/>
                    <a:pt x="53" y="482"/>
                    <a:pt x="53" y="421"/>
                  </a:cubicBezTo>
                  <a:lnTo>
                    <a:pt x="53" y="131"/>
                  </a:lnTo>
                  <a:cubicBezTo>
                    <a:pt x="53" y="74"/>
                    <a:pt x="39" y="57"/>
                    <a:pt x="0" y="57"/>
                  </a:cubicBezTo>
                  <a:lnTo>
                    <a:pt x="0" y="44"/>
                  </a:lnTo>
                  <a:lnTo>
                    <a:pt x="169" y="44"/>
                  </a:lnTo>
                  <a:cubicBezTo>
                    <a:pt x="297" y="44"/>
                    <a:pt x="349" y="111"/>
                    <a:pt x="349" y="175"/>
                  </a:cubicBezTo>
                  <a:cubicBezTo>
                    <a:pt x="349" y="252"/>
                    <a:pt x="290" y="295"/>
                    <a:pt x="185" y="295"/>
                  </a:cubicBezTo>
                  <a:cubicBezTo>
                    <a:pt x="165" y="295"/>
                    <a:pt x="148" y="294"/>
                    <a:pt x="114" y="290"/>
                  </a:cubicBezTo>
                  <a:lnTo>
                    <a:pt x="114" y="419"/>
                  </a:lnTo>
                  <a:lnTo>
                    <a:pt x="114" y="419"/>
                  </a:lnTo>
                  <a:close/>
                  <a:moveTo>
                    <a:pt x="3135" y="313"/>
                  </a:moveTo>
                  <a:lnTo>
                    <a:pt x="3135" y="313"/>
                  </a:lnTo>
                  <a:lnTo>
                    <a:pt x="3121" y="313"/>
                  </a:lnTo>
                  <a:cubicBezTo>
                    <a:pt x="3109" y="262"/>
                    <a:pt x="3073" y="229"/>
                    <a:pt x="3025" y="229"/>
                  </a:cubicBezTo>
                  <a:cubicBezTo>
                    <a:pt x="2968" y="229"/>
                    <a:pt x="2929" y="277"/>
                    <a:pt x="2929" y="347"/>
                  </a:cubicBezTo>
                  <a:cubicBezTo>
                    <a:pt x="2929" y="426"/>
                    <a:pt x="2978" y="491"/>
                    <a:pt x="3036" y="491"/>
                  </a:cubicBezTo>
                  <a:cubicBezTo>
                    <a:pt x="3071" y="491"/>
                    <a:pt x="3113" y="473"/>
                    <a:pt x="3143" y="431"/>
                  </a:cubicBezTo>
                  <a:lnTo>
                    <a:pt x="3143" y="452"/>
                  </a:lnTo>
                  <a:cubicBezTo>
                    <a:pt x="3112" y="494"/>
                    <a:pt x="3069" y="515"/>
                    <a:pt x="3017" y="515"/>
                  </a:cubicBezTo>
                  <a:cubicBezTo>
                    <a:pt x="2932" y="515"/>
                    <a:pt x="2873" y="456"/>
                    <a:pt x="2873" y="371"/>
                  </a:cubicBezTo>
                  <a:cubicBezTo>
                    <a:pt x="2873" y="283"/>
                    <a:pt x="2939" y="212"/>
                    <a:pt x="3021" y="212"/>
                  </a:cubicBezTo>
                  <a:cubicBezTo>
                    <a:pt x="3064" y="212"/>
                    <a:pt x="3087" y="229"/>
                    <a:pt x="3102" y="229"/>
                  </a:cubicBezTo>
                  <a:cubicBezTo>
                    <a:pt x="3109" y="229"/>
                    <a:pt x="3116" y="223"/>
                    <a:pt x="3121" y="212"/>
                  </a:cubicBezTo>
                  <a:lnTo>
                    <a:pt x="3135" y="212"/>
                  </a:lnTo>
                  <a:lnTo>
                    <a:pt x="3135" y="31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136187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53" userDrawn="1">
          <p15:clr>
            <a:srgbClr val="8F8F8F"/>
          </p15:clr>
        </p15:guide>
        <p15:guide id="4" orient="horz" pos="3866" userDrawn="1">
          <p15:clr>
            <a:srgbClr val="FF96FF"/>
          </p15:clr>
        </p15:guide>
        <p15:guide id="5" pos="453" userDrawn="1">
          <p15:clr>
            <a:srgbClr val="FF96FF"/>
          </p15:clr>
        </p15:guide>
        <p15:guide id="6" pos="810" userDrawn="1">
          <p15:clr>
            <a:srgbClr val="FF96FF"/>
          </p15:clr>
        </p15:guide>
        <p15:guide id="7" pos="1036" userDrawn="1">
          <p15:clr>
            <a:srgbClr val="FF96FF"/>
          </p15:clr>
        </p15:guide>
        <p15:guide id="8" pos="1393" userDrawn="1">
          <p15:clr>
            <a:srgbClr val="FF96FF"/>
          </p15:clr>
        </p15:guide>
        <p15:guide id="9" pos="1620" userDrawn="1">
          <p15:clr>
            <a:srgbClr val="FF96FF"/>
          </p15:clr>
        </p15:guide>
        <p15:guide id="10" pos="1976" userDrawn="1">
          <p15:clr>
            <a:srgbClr val="FF96FF"/>
          </p15:clr>
        </p15:guide>
        <p15:guide id="11" pos="2203" userDrawn="1">
          <p15:clr>
            <a:srgbClr val="FF96FF"/>
          </p15:clr>
        </p15:guide>
        <p15:guide id="12" pos="2560" userDrawn="1">
          <p15:clr>
            <a:srgbClr val="FF96FF"/>
          </p15:clr>
        </p15:guide>
        <p15:guide id="13" pos="2786" userDrawn="1">
          <p15:clr>
            <a:srgbClr val="FF96FF"/>
          </p15:clr>
        </p15:guide>
        <p15:guide id="14" pos="3143" userDrawn="1">
          <p15:clr>
            <a:srgbClr val="FF96FF"/>
          </p15:clr>
        </p15:guide>
        <p15:guide id="15" pos="3370" userDrawn="1">
          <p15:clr>
            <a:srgbClr val="FF96FF"/>
          </p15:clr>
        </p15:guide>
        <p15:guide id="16" pos="3727" userDrawn="1">
          <p15:clr>
            <a:srgbClr val="FF96FF"/>
          </p15:clr>
        </p15:guide>
        <p15:guide id="17" pos="3953" userDrawn="1">
          <p15:clr>
            <a:srgbClr val="FF96FF"/>
          </p15:clr>
        </p15:guide>
        <p15:guide id="18" pos="4309" userDrawn="1">
          <p15:clr>
            <a:srgbClr val="FF96FF"/>
          </p15:clr>
        </p15:guide>
        <p15:guide id="19" pos="4536" userDrawn="1">
          <p15:clr>
            <a:srgbClr val="FF96FF"/>
          </p15:clr>
        </p15:guide>
        <p15:guide id="20" pos="4893" userDrawn="1">
          <p15:clr>
            <a:srgbClr val="FF96FF"/>
          </p15:clr>
        </p15:guide>
        <p15:guide id="21" pos="5120" userDrawn="1">
          <p15:clr>
            <a:srgbClr val="FF96FF"/>
          </p15:clr>
        </p15:guide>
        <p15:guide id="22" pos="5476" userDrawn="1">
          <p15:clr>
            <a:srgbClr val="FF96FF"/>
          </p15:clr>
        </p15:guide>
        <p15:guide id="23" pos="5703" userDrawn="1">
          <p15:clr>
            <a:srgbClr val="FF96FF"/>
          </p15:clr>
        </p15:guide>
        <p15:guide id="24" pos="6059" userDrawn="1">
          <p15:clr>
            <a:srgbClr val="FF96FF"/>
          </p15:clr>
        </p15:guide>
        <p15:guide id="25" pos="6286" userDrawn="1">
          <p15:clr>
            <a:srgbClr val="FF96FF"/>
          </p15:clr>
        </p15:guide>
        <p15:guide id="26" pos="6643" userDrawn="1">
          <p15:clr>
            <a:srgbClr val="FF96FF"/>
          </p15:clr>
        </p15:guide>
        <p15:guide id="27" pos="6869" userDrawn="1">
          <p15:clr>
            <a:srgbClr val="FF96FF"/>
          </p15:clr>
        </p15:guide>
        <p15:guide id="28" pos="7226" userDrawn="1">
          <p15:clr>
            <a:srgbClr val="FF96FF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C">
    <p:bg>
      <p:bgPr>
        <a:gradFill>
          <a:gsLst>
            <a:gs pos="87000">
              <a:srgbClr val="1F538F"/>
            </a:gs>
            <a:gs pos="52000">
              <a:schemeClr val="accent1"/>
            </a:gs>
            <a:gs pos="100000">
              <a:schemeClr val="accent3"/>
            </a:gs>
          </a:gsLst>
          <a:lin ang="81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uides" hidden="1">
            <a:extLst>
              <a:ext uri="{FF2B5EF4-FFF2-40B4-BE49-F238E27FC236}">
                <a16:creationId xmlns:a16="http://schemas.microsoft.com/office/drawing/2014/main" id="{768174D0-A75B-3CA3-FFC4-1ED1D5AE0321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635000" cy="254000"/>
          </a:xfrm>
          <a:prstGeom prst="rect">
            <a:avLst/>
          </a:prstGeom>
          <a:solidFill>
            <a:srgbClr val="FFFFFF">
              <a:alpha val="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700">
              <a:solidFill>
                <a:srgbClr val="FFFFFF"/>
              </a:solidFill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E713D132-8C61-C600-AFB3-F62335C60208}"/>
              </a:ext>
            </a:extLst>
          </p:cNvPr>
          <p:cNvGrpSpPr/>
          <p:nvPr userDrawn="1"/>
        </p:nvGrpSpPr>
        <p:grpSpPr>
          <a:xfrm>
            <a:off x="4724397" y="3211027"/>
            <a:ext cx="2743202" cy="435946"/>
            <a:chOff x="4724397" y="3211027"/>
            <a:chExt cx="2743202" cy="435946"/>
          </a:xfrm>
        </p:grpSpPr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5FF09B02-6C86-BF07-BC42-4DA86C0C91C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86053"/>
            <a:stretch/>
          </p:blipFill>
          <p:spPr>
            <a:xfrm>
              <a:off x="4724397" y="3211027"/>
              <a:ext cx="381588" cy="435946"/>
            </a:xfrm>
            <a:prstGeom prst="rect">
              <a:avLst/>
            </a:prstGeom>
          </p:spPr>
        </p:pic>
        <p:sp>
          <p:nvSpPr>
            <p:cNvPr id="10" name="Freeform 33">
              <a:extLst>
                <a:ext uri="{FF2B5EF4-FFF2-40B4-BE49-F238E27FC236}">
                  <a16:creationId xmlns:a16="http://schemas.microsoft.com/office/drawing/2014/main" id="{C106549B-7A55-FB9D-40AE-058D5282DBEE}"/>
                </a:ext>
              </a:extLst>
            </p:cNvPr>
            <p:cNvSpPr>
              <a:spLocks noEditPoints="1"/>
            </p:cNvSpPr>
            <p:nvPr/>
          </p:nvSpPr>
          <p:spPr bwMode="white">
            <a:xfrm>
              <a:off x="5218111" y="3211027"/>
              <a:ext cx="2249488" cy="295275"/>
            </a:xfrm>
            <a:custGeom>
              <a:avLst/>
              <a:gdLst>
                <a:gd name="T0" fmla="*/ 3918 w 3977"/>
                <a:gd name="T1" fmla="*/ 318 h 515"/>
                <a:gd name="T2" fmla="*/ 3977 w 3977"/>
                <a:gd name="T3" fmla="*/ 433 h 515"/>
                <a:gd name="T4" fmla="*/ 3973 w 3977"/>
                <a:gd name="T5" fmla="*/ 332 h 515"/>
                <a:gd name="T6" fmla="*/ 3688 w 3977"/>
                <a:gd name="T7" fmla="*/ 493 h 515"/>
                <a:gd name="T8" fmla="*/ 3585 w 3977"/>
                <a:gd name="T9" fmla="*/ 308 h 515"/>
                <a:gd name="T10" fmla="*/ 3488 w 3977"/>
                <a:gd name="T11" fmla="*/ 507 h 515"/>
                <a:gd name="T12" fmla="*/ 3337 w 3977"/>
                <a:gd name="T13" fmla="*/ 235 h 515"/>
                <a:gd name="T14" fmla="*/ 3543 w 3977"/>
                <a:gd name="T15" fmla="*/ 212 h 515"/>
                <a:gd name="T16" fmla="*/ 3280 w 3977"/>
                <a:gd name="T17" fmla="*/ 99 h 515"/>
                <a:gd name="T18" fmla="*/ 3280 w 3977"/>
                <a:gd name="T19" fmla="*/ 99 h 515"/>
                <a:gd name="T20" fmla="*/ 3163 w 3977"/>
                <a:gd name="T21" fmla="*/ 507 h 515"/>
                <a:gd name="T22" fmla="*/ 3163 w 3977"/>
                <a:gd name="T23" fmla="*/ 221 h 515"/>
                <a:gd name="T24" fmla="*/ 2812 w 3977"/>
                <a:gd name="T25" fmla="*/ 99 h 515"/>
                <a:gd name="T26" fmla="*/ 2812 w 3977"/>
                <a:gd name="T27" fmla="*/ 99 h 515"/>
                <a:gd name="T28" fmla="*/ 2852 w 3977"/>
                <a:gd name="T29" fmla="*/ 507 h 515"/>
                <a:gd name="T30" fmla="*/ 2695 w 3977"/>
                <a:gd name="T31" fmla="*/ 235 h 515"/>
                <a:gd name="T32" fmla="*/ 2804 w 3977"/>
                <a:gd name="T33" fmla="*/ 453 h 515"/>
                <a:gd name="T34" fmla="*/ 2521 w 3977"/>
                <a:gd name="T35" fmla="*/ 494 h 515"/>
                <a:gd name="T36" fmla="*/ 2621 w 3977"/>
                <a:gd name="T37" fmla="*/ 451 h 515"/>
                <a:gd name="T38" fmla="*/ 2470 w 3977"/>
                <a:gd name="T39" fmla="*/ 212 h 515"/>
                <a:gd name="T40" fmla="*/ 2512 w 3977"/>
                <a:gd name="T41" fmla="*/ 9 h 515"/>
                <a:gd name="T42" fmla="*/ 2236 w 3977"/>
                <a:gd name="T43" fmla="*/ 318 h 515"/>
                <a:gd name="T44" fmla="*/ 2236 w 3977"/>
                <a:gd name="T45" fmla="*/ 318 h 515"/>
                <a:gd name="T46" fmla="*/ 2295 w 3977"/>
                <a:gd name="T47" fmla="*/ 454 h 515"/>
                <a:gd name="T48" fmla="*/ 2080 w 3977"/>
                <a:gd name="T49" fmla="*/ 332 h 515"/>
                <a:gd name="T50" fmla="*/ 1949 w 3977"/>
                <a:gd name="T51" fmla="*/ 414 h 515"/>
                <a:gd name="T52" fmla="*/ 1887 w 3977"/>
                <a:gd name="T53" fmla="*/ 423 h 515"/>
                <a:gd name="T54" fmla="*/ 1537 w 3977"/>
                <a:gd name="T55" fmla="*/ 124 h 515"/>
                <a:gd name="T56" fmla="*/ 1426 w 3977"/>
                <a:gd name="T57" fmla="*/ 507 h 515"/>
                <a:gd name="T58" fmla="*/ 1453 w 3977"/>
                <a:gd name="T59" fmla="*/ 44 h 515"/>
                <a:gd name="T60" fmla="*/ 1977 w 3977"/>
                <a:gd name="T61" fmla="*/ 57 h 515"/>
                <a:gd name="T62" fmla="*/ 1342 w 3977"/>
                <a:gd name="T63" fmla="*/ 507 h 515"/>
                <a:gd name="T64" fmla="*/ 1175 w 3977"/>
                <a:gd name="T65" fmla="*/ 242 h 515"/>
                <a:gd name="T66" fmla="*/ 991 w 3977"/>
                <a:gd name="T67" fmla="*/ 507 h 515"/>
                <a:gd name="T68" fmla="*/ 991 w 3977"/>
                <a:gd name="T69" fmla="*/ 221 h 515"/>
                <a:gd name="T70" fmla="*/ 1294 w 3977"/>
                <a:gd name="T71" fmla="*/ 315 h 515"/>
                <a:gd name="T72" fmla="*/ 978 w 3977"/>
                <a:gd name="T73" fmla="*/ 493 h 515"/>
                <a:gd name="T74" fmla="*/ 875 w 3977"/>
                <a:gd name="T75" fmla="*/ 308 h 515"/>
                <a:gd name="T76" fmla="*/ 778 w 3977"/>
                <a:gd name="T77" fmla="*/ 507 h 515"/>
                <a:gd name="T78" fmla="*/ 627 w 3977"/>
                <a:gd name="T79" fmla="*/ 235 h 515"/>
                <a:gd name="T80" fmla="*/ 833 w 3977"/>
                <a:gd name="T81" fmla="*/ 212 h 515"/>
                <a:gd name="T82" fmla="*/ 552 w 3977"/>
                <a:gd name="T83" fmla="*/ 318 h 515"/>
                <a:gd name="T84" fmla="*/ 396 w 3977"/>
                <a:gd name="T85" fmla="*/ 332 h 515"/>
                <a:gd name="T86" fmla="*/ 493 w 3977"/>
                <a:gd name="T87" fmla="*/ 515 h 515"/>
                <a:gd name="T88" fmla="*/ 396 w 3977"/>
                <a:gd name="T89" fmla="*/ 332 h 515"/>
                <a:gd name="T90" fmla="*/ 172 w 3977"/>
                <a:gd name="T91" fmla="*/ 61 h 515"/>
                <a:gd name="T92" fmla="*/ 114 w 3977"/>
                <a:gd name="T93" fmla="*/ 419 h 515"/>
                <a:gd name="T94" fmla="*/ 53 w 3977"/>
                <a:gd name="T95" fmla="*/ 421 h 515"/>
                <a:gd name="T96" fmla="*/ 349 w 3977"/>
                <a:gd name="T97" fmla="*/ 175 h 515"/>
                <a:gd name="T98" fmla="*/ 3135 w 3977"/>
                <a:gd name="T99" fmla="*/ 313 h 515"/>
                <a:gd name="T100" fmla="*/ 3036 w 3977"/>
                <a:gd name="T101" fmla="*/ 491 h 515"/>
                <a:gd name="T102" fmla="*/ 3021 w 3977"/>
                <a:gd name="T103" fmla="*/ 212 h 5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3977" h="515">
                  <a:moveTo>
                    <a:pt x="3918" y="318"/>
                  </a:moveTo>
                  <a:lnTo>
                    <a:pt x="3918" y="318"/>
                  </a:lnTo>
                  <a:cubicBezTo>
                    <a:pt x="3921" y="255"/>
                    <a:pt x="3878" y="229"/>
                    <a:pt x="3842" y="229"/>
                  </a:cubicBezTo>
                  <a:cubicBezTo>
                    <a:pt x="3794" y="229"/>
                    <a:pt x="3766" y="265"/>
                    <a:pt x="3762" y="318"/>
                  </a:cubicBezTo>
                  <a:lnTo>
                    <a:pt x="3918" y="318"/>
                  </a:lnTo>
                  <a:lnTo>
                    <a:pt x="3918" y="318"/>
                  </a:lnTo>
                  <a:close/>
                  <a:moveTo>
                    <a:pt x="3762" y="332"/>
                  </a:moveTo>
                  <a:lnTo>
                    <a:pt x="3762" y="332"/>
                  </a:lnTo>
                  <a:cubicBezTo>
                    <a:pt x="3761" y="461"/>
                    <a:pt x="3838" y="493"/>
                    <a:pt x="3876" y="493"/>
                  </a:cubicBezTo>
                  <a:cubicBezTo>
                    <a:pt x="3916" y="493"/>
                    <a:pt x="3936" y="479"/>
                    <a:pt x="3977" y="433"/>
                  </a:cubicBezTo>
                  <a:lnTo>
                    <a:pt x="3977" y="454"/>
                  </a:lnTo>
                  <a:cubicBezTo>
                    <a:pt x="3943" y="498"/>
                    <a:pt x="3909" y="515"/>
                    <a:pt x="3859" y="515"/>
                  </a:cubicBezTo>
                  <a:cubicBezTo>
                    <a:pt x="3770" y="515"/>
                    <a:pt x="3705" y="453"/>
                    <a:pt x="3705" y="367"/>
                  </a:cubicBezTo>
                  <a:cubicBezTo>
                    <a:pt x="3705" y="280"/>
                    <a:pt x="3768" y="212"/>
                    <a:pt x="3849" y="212"/>
                  </a:cubicBezTo>
                  <a:cubicBezTo>
                    <a:pt x="3915" y="212"/>
                    <a:pt x="3977" y="266"/>
                    <a:pt x="3973" y="332"/>
                  </a:cubicBezTo>
                  <a:lnTo>
                    <a:pt x="3762" y="332"/>
                  </a:lnTo>
                  <a:lnTo>
                    <a:pt x="3762" y="332"/>
                  </a:lnTo>
                  <a:close/>
                  <a:moveTo>
                    <a:pt x="3640" y="444"/>
                  </a:moveTo>
                  <a:lnTo>
                    <a:pt x="3640" y="444"/>
                  </a:lnTo>
                  <a:cubicBezTo>
                    <a:pt x="3640" y="482"/>
                    <a:pt x="3648" y="493"/>
                    <a:pt x="3688" y="493"/>
                  </a:cubicBezTo>
                  <a:lnTo>
                    <a:pt x="3688" y="507"/>
                  </a:lnTo>
                  <a:lnTo>
                    <a:pt x="3536" y="507"/>
                  </a:lnTo>
                  <a:lnTo>
                    <a:pt x="3536" y="493"/>
                  </a:lnTo>
                  <a:cubicBezTo>
                    <a:pt x="3574" y="493"/>
                    <a:pt x="3585" y="484"/>
                    <a:pt x="3585" y="457"/>
                  </a:cubicBezTo>
                  <a:lnTo>
                    <a:pt x="3585" y="308"/>
                  </a:lnTo>
                  <a:cubicBezTo>
                    <a:pt x="3585" y="262"/>
                    <a:pt x="3552" y="242"/>
                    <a:pt x="3521" y="242"/>
                  </a:cubicBezTo>
                  <a:cubicBezTo>
                    <a:pt x="3493" y="242"/>
                    <a:pt x="3468" y="260"/>
                    <a:pt x="3439" y="298"/>
                  </a:cubicBezTo>
                  <a:lnTo>
                    <a:pt x="3439" y="438"/>
                  </a:lnTo>
                  <a:cubicBezTo>
                    <a:pt x="3439" y="482"/>
                    <a:pt x="3445" y="493"/>
                    <a:pt x="3488" y="493"/>
                  </a:cubicBezTo>
                  <a:lnTo>
                    <a:pt x="3488" y="507"/>
                  </a:lnTo>
                  <a:lnTo>
                    <a:pt x="3337" y="507"/>
                  </a:lnTo>
                  <a:lnTo>
                    <a:pt x="3337" y="493"/>
                  </a:lnTo>
                  <a:cubicBezTo>
                    <a:pt x="3375" y="493"/>
                    <a:pt x="3385" y="490"/>
                    <a:pt x="3385" y="438"/>
                  </a:cubicBezTo>
                  <a:lnTo>
                    <a:pt x="3385" y="277"/>
                  </a:lnTo>
                  <a:cubicBezTo>
                    <a:pt x="3385" y="242"/>
                    <a:pt x="3376" y="235"/>
                    <a:pt x="3337" y="235"/>
                  </a:cubicBezTo>
                  <a:lnTo>
                    <a:pt x="3337" y="221"/>
                  </a:lnTo>
                  <a:lnTo>
                    <a:pt x="3426" y="212"/>
                  </a:lnTo>
                  <a:lnTo>
                    <a:pt x="3439" y="212"/>
                  </a:lnTo>
                  <a:lnTo>
                    <a:pt x="3439" y="270"/>
                  </a:lnTo>
                  <a:cubicBezTo>
                    <a:pt x="3473" y="231"/>
                    <a:pt x="3507" y="212"/>
                    <a:pt x="3543" y="212"/>
                  </a:cubicBezTo>
                  <a:cubicBezTo>
                    <a:pt x="3591" y="212"/>
                    <a:pt x="3640" y="246"/>
                    <a:pt x="3640" y="315"/>
                  </a:cubicBezTo>
                  <a:lnTo>
                    <a:pt x="3640" y="444"/>
                  </a:lnTo>
                  <a:lnTo>
                    <a:pt x="3640" y="444"/>
                  </a:lnTo>
                  <a:close/>
                  <a:moveTo>
                    <a:pt x="3280" y="99"/>
                  </a:moveTo>
                  <a:lnTo>
                    <a:pt x="3280" y="99"/>
                  </a:lnTo>
                  <a:cubicBezTo>
                    <a:pt x="3280" y="119"/>
                    <a:pt x="3265" y="135"/>
                    <a:pt x="3245" y="135"/>
                  </a:cubicBezTo>
                  <a:cubicBezTo>
                    <a:pt x="3226" y="135"/>
                    <a:pt x="3210" y="119"/>
                    <a:pt x="3210" y="99"/>
                  </a:cubicBezTo>
                  <a:cubicBezTo>
                    <a:pt x="3210" y="80"/>
                    <a:pt x="3226" y="65"/>
                    <a:pt x="3245" y="65"/>
                  </a:cubicBezTo>
                  <a:cubicBezTo>
                    <a:pt x="3265" y="65"/>
                    <a:pt x="3280" y="80"/>
                    <a:pt x="3280" y="99"/>
                  </a:cubicBezTo>
                  <a:lnTo>
                    <a:pt x="3280" y="99"/>
                  </a:lnTo>
                  <a:close/>
                  <a:moveTo>
                    <a:pt x="3272" y="453"/>
                  </a:moveTo>
                  <a:lnTo>
                    <a:pt x="3272" y="453"/>
                  </a:lnTo>
                  <a:cubicBezTo>
                    <a:pt x="3272" y="482"/>
                    <a:pt x="3279" y="493"/>
                    <a:pt x="3320" y="493"/>
                  </a:cubicBezTo>
                  <a:lnTo>
                    <a:pt x="3320" y="507"/>
                  </a:lnTo>
                  <a:lnTo>
                    <a:pt x="3163" y="507"/>
                  </a:lnTo>
                  <a:lnTo>
                    <a:pt x="3163" y="493"/>
                  </a:lnTo>
                  <a:cubicBezTo>
                    <a:pt x="3207" y="493"/>
                    <a:pt x="3217" y="487"/>
                    <a:pt x="3217" y="453"/>
                  </a:cubicBezTo>
                  <a:lnTo>
                    <a:pt x="3217" y="278"/>
                  </a:lnTo>
                  <a:cubicBezTo>
                    <a:pt x="3217" y="238"/>
                    <a:pt x="3205" y="235"/>
                    <a:pt x="3163" y="235"/>
                  </a:cubicBezTo>
                  <a:lnTo>
                    <a:pt x="3163" y="221"/>
                  </a:lnTo>
                  <a:lnTo>
                    <a:pt x="3258" y="212"/>
                  </a:lnTo>
                  <a:lnTo>
                    <a:pt x="3272" y="212"/>
                  </a:lnTo>
                  <a:lnTo>
                    <a:pt x="3272" y="453"/>
                  </a:lnTo>
                  <a:lnTo>
                    <a:pt x="3272" y="453"/>
                  </a:lnTo>
                  <a:close/>
                  <a:moveTo>
                    <a:pt x="2812" y="99"/>
                  </a:moveTo>
                  <a:lnTo>
                    <a:pt x="2812" y="99"/>
                  </a:lnTo>
                  <a:cubicBezTo>
                    <a:pt x="2812" y="119"/>
                    <a:pt x="2797" y="135"/>
                    <a:pt x="2778" y="135"/>
                  </a:cubicBezTo>
                  <a:cubicBezTo>
                    <a:pt x="2758" y="135"/>
                    <a:pt x="2742" y="119"/>
                    <a:pt x="2742" y="99"/>
                  </a:cubicBezTo>
                  <a:cubicBezTo>
                    <a:pt x="2742" y="80"/>
                    <a:pt x="2758" y="65"/>
                    <a:pt x="2778" y="65"/>
                  </a:cubicBezTo>
                  <a:cubicBezTo>
                    <a:pt x="2797" y="65"/>
                    <a:pt x="2812" y="80"/>
                    <a:pt x="2812" y="99"/>
                  </a:cubicBezTo>
                  <a:lnTo>
                    <a:pt x="2812" y="99"/>
                  </a:lnTo>
                  <a:close/>
                  <a:moveTo>
                    <a:pt x="2804" y="453"/>
                  </a:moveTo>
                  <a:lnTo>
                    <a:pt x="2804" y="453"/>
                  </a:lnTo>
                  <a:cubicBezTo>
                    <a:pt x="2804" y="482"/>
                    <a:pt x="2811" y="493"/>
                    <a:pt x="2852" y="493"/>
                  </a:cubicBezTo>
                  <a:lnTo>
                    <a:pt x="2852" y="507"/>
                  </a:lnTo>
                  <a:lnTo>
                    <a:pt x="2695" y="507"/>
                  </a:lnTo>
                  <a:lnTo>
                    <a:pt x="2695" y="493"/>
                  </a:lnTo>
                  <a:cubicBezTo>
                    <a:pt x="2739" y="493"/>
                    <a:pt x="2749" y="487"/>
                    <a:pt x="2749" y="453"/>
                  </a:cubicBezTo>
                  <a:lnTo>
                    <a:pt x="2749" y="278"/>
                  </a:lnTo>
                  <a:cubicBezTo>
                    <a:pt x="2749" y="238"/>
                    <a:pt x="2737" y="235"/>
                    <a:pt x="2695" y="235"/>
                  </a:cubicBezTo>
                  <a:lnTo>
                    <a:pt x="2695" y="221"/>
                  </a:lnTo>
                  <a:lnTo>
                    <a:pt x="2790" y="212"/>
                  </a:lnTo>
                  <a:lnTo>
                    <a:pt x="2804" y="212"/>
                  </a:lnTo>
                  <a:lnTo>
                    <a:pt x="2804" y="453"/>
                  </a:lnTo>
                  <a:lnTo>
                    <a:pt x="2804" y="453"/>
                  </a:lnTo>
                  <a:close/>
                  <a:moveTo>
                    <a:pt x="2566" y="278"/>
                  </a:moveTo>
                  <a:lnTo>
                    <a:pt x="2566" y="278"/>
                  </a:lnTo>
                  <a:cubicBezTo>
                    <a:pt x="2543" y="247"/>
                    <a:pt x="2512" y="229"/>
                    <a:pt x="2483" y="229"/>
                  </a:cubicBezTo>
                  <a:cubicBezTo>
                    <a:pt x="2431" y="229"/>
                    <a:pt x="2395" y="276"/>
                    <a:pt x="2395" y="346"/>
                  </a:cubicBezTo>
                  <a:cubicBezTo>
                    <a:pt x="2395" y="414"/>
                    <a:pt x="2427" y="494"/>
                    <a:pt x="2521" y="494"/>
                  </a:cubicBezTo>
                  <a:cubicBezTo>
                    <a:pt x="2553" y="494"/>
                    <a:pt x="2566" y="481"/>
                    <a:pt x="2566" y="450"/>
                  </a:cubicBezTo>
                  <a:lnTo>
                    <a:pt x="2566" y="278"/>
                  </a:lnTo>
                  <a:lnTo>
                    <a:pt x="2566" y="278"/>
                  </a:lnTo>
                  <a:close/>
                  <a:moveTo>
                    <a:pt x="2621" y="451"/>
                  </a:moveTo>
                  <a:lnTo>
                    <a:pt x="2621" y="451"/>
                  </a:lnTo>
                  <a:cubicBezTo>
                    <a:pt x="2621" y="482"/>
                    <a:pt x="2632" y="493"/>
                    <a:pt x="2669" y="493"/>
                  </a:cubicBezTo>
                  <a:lnTo>
                    <a:pt x="2669" y="507"/>
                  </a:lnTo>
                  <a:lnTo>
                    <a:pt x="2502" y="507"/>
                  </a:lnTo>
                  <a:cubicBezTo>
                    <a:pt x="2381" y="507"/>
                    <a:pt x="2336" y="425"/>
                    <a:pt x="2336" y="358"/>
                  </a:cubicBezTo>
                  <a:cubicBezTo>
                    <a:pt x="2336" y="277"/>
                    <a:pt x="2395" y="212"/>
                    <a:pt x="2470" y="212"/>
                  </a:cubicBezTo>
                  <a:cubicBezTo>
                    <a:pt x="2500" y="212"/>
                    <a:pt x="2530" y="223"/>
                    <a:pt x="2566" y="247"/>
                  </a:cubicBezTo>
                  <a:lnTo>
                    <a:pt x="2566" y="72"/>
                  </a:lnTo>
                  <a:cubicBezTo>
                    <a:pt x="2566" y="31"/>
                    <a:pt x="2556" y="23"/>
                    <a:pt x="2528" y="23"/>
                  </a:cubicBezTo>
                  <a:lnTo>
                    <a:pt x="2512" y="23"/>
                  </a:lnTo>
                  <a:lnTo>
                    <a:pt x="2512" y="9"/>
                  </a:lnTo>
                  <a:lnTo>
                    <a:pt x="2607" y="0"/>
                  </a:lnTo>
                  <a:lnTo>
                    <a:pt x="2621" y="0"/>
                  </a:lnTo>
                  <a:lnTo>
                    <a:pt x="2621" y="451"/>
                  </a:lnTo>
                  <a:lnTo>
                    <a:pt x="2621" y="451"/>
                  </a:lnTo>
                  <a:close/>
                  <a:moveTo>
                    <a:pt x="2236" y="318"/>
                  </a:moveTo>
                  <a:lnTo>
                    <a:pt x="2236" y="318"/>
                  </a:lnTo>
                  <a:cubicBezTo>
                    <a:pt x="2239" y="255"/>
                    <a:pt x="2196" y="229"/>
                    <a:pt x="2159" y="229"/>
                  </a:cubicBezTo>
                  <a:cubicBezTo>
                    <a:pt x="2112" y="229"/>
                    <a:pt x="2083" y="265"/>
                    <a:pt x="2080" y="318"/>
                  </a:cubicBezTo>
                  <a:lnTo>
                    <a:pt x="2236" y="318"/>
                  </a:lnTo>
                  <a:lnTo>
                    <a:pt x="2236" y="318"/>
                  </a:lnTo>
                  <a:close/>
                  <a:moveTo>
                    <a:pt x="2080" y="332"/>
                  </a:moveTo>
                  <a:lnTo>
                    <a:pt x="2080" y="332"/>
                  </a:lnTo>
                  <a:cubicBezTo>
                    <a:pt x="2079" y="461"/>
                    <a:pt x="2155" y="493"/>
                    <a:pt x="2194" y="493"/>
                  </a:cubicBezTo>
                  <a:cubicBezTo>
                    <a:pt x="2234" y="493"/>
                    <a:pt x="2254" y="479"/>
                    <a:pt x="2295" y="433"/>
                  </a:cubicBezTo>
                  <a:lnTo>
                    <a:pt x="2295" y="454"/>
                  </a:lnTo>
                  <a:cubicBezTo>
                    <a:pt x="2260" y="498"/>
                    <a:pt x="2227" y="515"/>
                    <a:pt x="2177" y="515"/>
                  </a:cubicBezTo>
                  <a:cubicBezTo>
                    <a:pt x="2088" y="515"/>
                    <a:pt x="2023" y="453"/>
                    <a:pt x="2023" y="367"/>
                  </a:cubicBezTo>
                  <a:cubicBezTo>
                    <a:pt x="2023" y="280"/>
                    <a:pt x="2086" y="212"/>
                    <a:pt x="2167" y="212"/>
                  </a:cubicBezTo>
                  <a:cubicBezTo>
                    <a:pt x="2233" y="212"/>
                    <a:pt x="2294" y="266"/>
                    <a:pt x="2290" y="332"/>
                  </a:cubicBezTo>
                  <a:lnTo>
                    <a:pt x="2080" y="332"/>
                  </a:lnTo>
                  <a:lnTo>
                    <a:pt x="2080" y="332"/>
                  </a:lnTo>
                  <a:close/>
                  <a:moveTo>
                    <a:pt x="1977" y="57"/>
                  </a:moveTo>
                  <a:lnTo>
                    <a:pt x="1977" y="57"/>
                  </a:lnTo>
                  <a:cubicBezTo>
                    <a:pt x="1937" y="58"/>
                    <a:pt x="1922" y="86"/>
                    <a:pt x="1925" y="129"/>
                  </a:cubicBezTo>
                  <a:lnTo>
                    <a:pt x="1949" y="414"/>
                  </a:lnTo>
                  <a:cubicBezTo>
                    <a:pt x="1954" y="471"/>
                    <a:pt x="1963" y="489"/>
                    <a:pt x="2006" y="493"/>
                  </a:cubicBezTo>
                  <a:lnTo>
                    <a:pt x="2006" y="507"/>
                  </a:lnTo>
                  <a:lnTo>
                    <a:pt x="1840" y="507"/>
                  </a:lnTo>
                  <a:lnTo>
                    <a:pt x="1840" y="493"/>
                  </a:lnTo>
                  <a:cubicBezTo>
                    <a:pt x="1878" y="486"/>
                    <a:pt x="1890" y="469"/>
                    <a:pt x="1887" y="423"/>
                  </a:cubicBezTo>
                  <a:lnTo>
                    <a:pt x="1865" y="124"/>
                  </a:lnTo>
                  <a:lnTo>
                    <a:pt x="1863" y="124"/>
                  </a:lnTo>
                  <a:lnTo>
                    <a:pt x="1705" y="507"/>
                  </a:lnTo>
                  <a:lnTo>
                    <a:pt x="1693" y="507"/>
                  </a:lnTo>
                  <a:lnTo>
                    <a:pt x="1537" y="124"/>
                  </a:lnTo>
                  <a:lnTo>
                    <a:pt x="1536" y="124"/>
                  </a:lnTo>
                  <a:lnTo>
                    <a:pt x="1510" y="410"/>
                  </a:lnTo>
                  <a:cubicBezTo>
                    <a:pt x="1506" y="456"/>
                    <a:pt x="1523" y="484"/>
                    <a:pt x="1570" y="493"/>
                  </a:cubicBezTo>
                  <a:lnTo>
                    <a:pt x="1570" y="507"/>
                  </a:lnTo>
                  <a:lnTo>
                    <a:pt x="1426" y="507"/>
                  </a:lnTo>
                  <a:lnTo>
                    <a:pt x="1426" y="493"/>
                  </a:lnTo>
                  <a:cubicBezTo>
                    <a:pt x="1473" y="486"/>
                    <a:pt x="1480" y="459"/>
                    <a:pt x="1485" y="408"/>
                  </a:cubicBezTo>
                  <a:lnTo>
                    <a:pt x="1513" y="90"/>
                  </a:lnTo>
                  <a:cubicBezTo>
                    <a:pt x="1495" y="70"/>
                    <a:pt x="1479" y="61"/>
                    <a:pt x="1453" y="57"/>
                  </a:cubicBezTo>
                  <a:lnTo>
                    <a:pt x="1453" y="44"/>
                  </a:lnTo>
                  <a:lnTo>
                    <a:pt x="1570" y="44"/>
                  </a:lnTo>
                  <a:lnTo>
                    <a:pt x="1718" y="408"/>
                  </a:lnTo>
                  <a:lnTo>
                    <a:pt x="1868" y="44"/>
                  </a:lnTo>
                  <a:lnTo>
                    <a:pt x="1977" y="44"/>
                  </a:lnTo>
                  <a:lnTo>
                    <a:pt x="1977" y="57"/>
                  </a:lnTo>
                  <a:lnTo>
                    <a:pt x="1977" y="57"/>
                  </a:lnTo>
                  <a:close/>
                  <a:moveTo>
                    <a:pt x="1294" y="444"/>
                  </a:moveTo>
                  <a:lnTo>
                    <a:pt x="1294" y="444"/>
                  </a:lnTo>
                  <a:cubicBezTo>
                    <a:pt x="1294" y="482"/>
                    <a:pt x="1302" y="493"/>
                    <a:pt x="1342" y="493"/>
                  </a:cubicBezTo>
                  <a:lnTo>
                    <a:pt x="1342" y="507"/>
                  </a:lnTo>
                  <a:lnTo>
                    <a:pt x="1190" y="507"/>
                  </a:lnTo>
                  <a:lnTo>
                    <a:pt x="1190" y="493"/>
                  </a:lnTo>
                  <a:cubicBezTo>
                    <a:pt x="1228" y="493"/>
                    <a:pt x="1239" y="484"/>
                    <a:pt x="1239" y="457"/>
                  </a:cubicBezTo>
                  <a:lnTo>
                    <a:pt x="1239" y="308"/>
                  </a:lnTo>
                  <a:cubicBezTo>
                    <a:pt x="1239" y="262"/>
                    <a:pt x="1206" y="242"/>
                    <a:pt x="1175" y="242"/>
                  </a:cubicBezTo>
                  <a:cubicBezTo>
                    <a:pt x="1147" y="242"/>
                    <a:pt x="1122" y="260"/>
                    <a:pt x="1093" y="298"/>
                  </a:cubicBezTo>
                  <a:lnTo>
                    <a:pt x="1093" y="438"/>
                  </a:lnTo>
                  <a:cubicBezTo>
                    <a:pt x="1093" y="482"/>
                    <a:pt x="1099" y="493"/>
                    <a:pt x="1142" y="493"/>
                  </a:cubicBezTo>
                  <a:lnTo>
                    <a:pt x="1142" y="507"/>
                  </a:lnTo>
                  <a:lnTo>
                    <a:pt x="991" y="507"/>
                  </a:lnTo>
                  <a:lnTo>
                    <a:pt x="991" y="493"/>
                  </a:lnTo>
                  <a:cubicBezTo>
                    <a:pt x="1029" y="493"/>
                    <a:pt x="1039" y="490"/>
                    <a:pt x="1039" y="438"/>
                  </a:cubicBezTo>
                  <a:lnTo>
                    <a:pt x="1039" y="277"/>
                  </a:lnTo>
                  <a:cubicBezTo>
                    <a:pt x="1039" y="242"/>
                    <a:pt x="1030" y="235"/>
                    <a:pt x="991" y="235"/>
                  </a:cubicBezTo>
                  <a:lnTo>
                    <a:pt x="991" y="221"/>
                  </a:lnTo>
                  <a:lnTo>
                    <a:pt x="1080" y="212"/>
                  </a:lnTo>
                  <a:lnTo>
                    <a:pt x="1093" y="212"/>
                  </a:lnTo>
                  <a:lnTo>
                    <a:pt x="1093" y="270"/>
                  </a:lnTo>
                  <a:cubicBezTo>
                    <a:pt x="1127" y="231"/>
                    <a:pt x="1161" y="212"/>
                    <a:pt x="1197" y="212"/>
                  </a:cubicBezTo>
                  <a:cubicBezTo>
                    <a:pt x="1245" y="212"/>
                    <a:pt x="1294" y="246"/>
                    <a:pt x="1294" y="315"/>
                  </a:cubicBezTo>
                  <a:lnTo>
                    <a:pt x="1294" y="444"/>
                  </a:lnTo>
                  <a:lnTo>
                    <a:pt x="1294" y="444"/>
                  </a:lnTo>
                  <a:close/>
                  <a:moveTo>
                    <a:pt x="930" y="444"/>
                  </a:moveTo>
                  <a:lnTo>
                    <a:pt x="930" y="444"/>
                  </a:lnTo>
                  <a:cubicBezTo>
                    <a:pt x="930" y="482"/>
                    <a:pt x="938" y="493"/>
                    <a:pt x="978" y="493"/>
                  </a:cubicBezTo>
                  <a:lnTo>
                    <a:pt x="978" y="507"/>
                  </a:lnTo>
                  <a:lnTo>
                    <a:pt x="826" y="507"/>
                  </a:lnTo>
                  <a:lnTo>
                    <a:pt x="826" y="493"/>
                  </a:lnTo>
                  <a:cubicBezTo>
                    <a:pt x="864" y="493"/>
                    <a:pt x="875" y="484"/>
                    <a:pt x="875" y="457"/>
                  </a:cubicBezTo>
                  <a:lnTo>
                    <a:pt x="875" y="308"/>
                  </a:lnTo>
                  <a:cubicBezTo>
                    <a:pt x="875" y="262"/>
                    <a:pt x="842" y="242"/>
                    <a:pt x="811" y="242"/>
                  </a:cubicBezTo>
                  <a:cubicBezTo>
                    <a:pt x="783" y="242"/>
                    <a:pt x="758" y="260"/>
                    <a:pt x="730" y="298"/>
                  </a:cubicBezTo>
                  <a:lnTo>
                    <a:pt x="730" y="438"/>
                  </a:lnTo>
                  <a:cubicBezTo>
                    <a:pt x="730" y="482"/>
                    <a:pt x="735" y="493"/>
                    <a:pt x="778" y="493"/>
                  </a:cubicBezTo>
                  <a:lnTo>
                    <a:pt x="778" y="507"/>
                  </a:lnTo>
                  <a:lnTo>
                    <a:pt x="627" y="507"/>
                  </a:lnTo>
                  <a:lnTo>
                    <a:pt x="627" y="493"/>
                  </a:lnTo>
                  <a:cubicBezTo>
                    <a:pt x="665" y="493"/>
                    <a:pt x="675" y="490"/>
                    <a:pt x="675" y="438"/>
                  </a:cubicBezTo>
                  <a:lnTo>
                    <a:pt x="675" y="277"/>
                  </a:lnTo>
                  <a:cubicBezTo>
                    <a:pt x="675" y="242"/>
                    <a:pt x="666" y="235"/>
                    <a:pt x="627" y="235"/>
                  </a:cubicBezTo>
                  <a:lnTo>
                    <a:pt x="627" y="221"/>
                  </a:lnTo>
                  <a:lnTo>
                    <a:pt x="716" y="212"/>
                  </a:lnTo>
                  <a:lnTo>
                    <a:pt x="730" y="212"/>
                  </a:lnTo>
                  <a:lnTo>
                    <a:pt x="730" y="270"/>
                  </a:lnTo>
                  <a:cubicBezTo>
                    <a:pt x="763" y="231"/>
                    <a:pt x="797" y="212"/>
                    <a:pt x="833" y="212"/>
                  </a:cubicBezTo>
                  <a:cubicBezTo>
                    <a:pt x="881" y="212"/>
                    <a:pt x="930" y="246"/>
                    <a:pt x="930" y="315"/>
                  </a:cubicBezTo>
                  <a:lnTo>
                    <a:pt x="930" y="444"/>
                  </a:lnTo>
                  <a:lnTo>
                    <a:pt x="930" y="444"/>
                  </a:lnTo>
                  <a:close/>
                  <a:moveTo>
                    <a:pt x="552" y="318"/>
                  </a:moveTo>
                  <a:lnTo>
                    <a:pt x="552" y="318"/>
                  </a:lnTo>
                  <a:cubicBezTo>
                    <a:pt x="555" y="255"/>
                    <a:pt x="512" y="229"/>
                    <a:pt x="475" y="229"/>
                  </a:cubicBezTo>
                  <a:cubicBezTo>
                    <a:pt x="428" y="229"/>
                    <a:pt x="399" y="265"/>
                    <a:pt x="396" y="318"/>
                  </a:cubicBezTo>
                  <a:lnTo>
                    <a:pt x="552" y="318"/>
                  </a:lnTo>
                  <a:lnTo>
                    <a:pt x="552" y="318"/>
                  </a:lnTo>
                  <a:close/>
                  <a:moveTo>
                    <a:pt x="396" y="332"/>
                  </a:moveTo>
                  <a:lnTo>
                    <a:pt x="396" y="332"/>
                  </a:lnTo>
                  <a:cubicBezTo>
                    <a:pt x="395" y="461"/>
                    <a:pt x="471" y="493"/>
                    <a:pt x="510" y="493"/>
                  </a:cubicBezTo>
                  <a:cubicBezTo>
                    <a:pt x="550" y="493"/>
                    <a:pt x="570" y="479"/>
                    <a:pt x="611" y="433"/>
                  </a:cubicBezTo>
                  <a:lnTo>
                    <a:pt x="611" y="454"/>
                  </a:lnTo>
                  <a:cubicBezTo>
                    <a:pt x="576" y="498"/>
                    <a:pt x="543" y="515"/>
                    <a:pt x="493" y="515"/>
                  </a:cubicBezTo>
                  <a:cubicBezTo>
                    <a:pt x="403" y="515"/>
                    <a:pt x="339" y="453"/>
                    <a:pt x="339" y="367"/>
                  </a:cubicBezTo>
                  <a:cubicBezTo>
                    <a:pt x="339" y="280"/>
                    <a:pt x="402" y="212"/>
                    <a:pt x="483" y="212"/>
                  </a:cubicBezTo>
                  <a:cubicBezTo>
                    <a:pt x="549" y="212"/>
                    <a:pt x="610" y="266"/>
                    <a:pt x="606" y="332"/>
                  </a:cubicBezTo>
                  <a:lnTo>
                    <a:pt x="396" y="332"/>
                  </a:lnTo>
                  <a:lnTo>
                    <a:pt x="396" y="332"/>
                  </a:lnTo>
                  <a:close/>
                  <a:moveTo>
                    <a:pt x="114" y="269"/>
                  </a:moveTo>
                  <a:lnTo>
                    <a:pt x="114" y="269"/>
                  </a:lnTo>
                  <a:cubicBezTo>
                    <a:pt x="135" y="276"/>
                    <a:pt x="147" y="277"/>
                    <a:pt x="172" y="277"/>
                  </a:cubicBezTo>
                  <a:cubicBezTo>
                    <a:pt x="240" y="277"/>
                    <a:pt x="284" y="240"/>
                    <a:pt x="284" y="177"/>
                  </a:cubicBezTo>
                  <a:cubicBezTo>
                    <a:pt x="284" y="128"/>
                    <a:pt x="257" y="61"/>
                    <a:pt x="172" y="61"/>
                  </a:cubicBezTo>
                  <a:lnTo>
                    <a:pt x="114" y="61"/>
                  </a:lnTo>
                  <a:lnTo>
                    <a:pt x="114" y="269"/>
                  </a:lnTo>
                  <a:lnTo>
                    <a:pt x="114" y="269"/>
                  </a:lnTo>
                  <a:close/>
                  <a:moveTo>
                    <a:pt x="114" y="419"/>
                  </a:moveTo>
                  <a:lnTo>
                    <a:pt x="114" y="419"/>
                  </a:lnTo>
                  <a:cubicBezTo>
                    <a:pt x="114" y="477"/>
                    <a:pt x="128" y="493"/>
                    <a:pt x="167" y="493"/>
                  </a:cubicBezTo>
                  <a:lnTo>
                    <a:pt x="167" y="507"/>
                  </a:lnTo>
                  <a:lnTo>
                    <a:pt x="0" y="507"/>
                  </a:lnTo>
                  <a:lnTo>
                    <a:pt x="0" y="493"/>
                  </a:lnTo>
                  <a:cubicBezTo>
                    <a:pt x="33" y="493"/>
                    <a:pt x="53" y="482"/>
                    <a:pt x="53" y="421"/>
                  </a:cubicBezTo>
                  <a:lnTo>
                    <a:pt x="53" y="131"/>
                  </a:lnTo>
                  <a:cubicBezTo>
                    <a:pt x="53" y="74"/>
                    <a:pt x="39" y="57"/>
                    <a:pt x="0" y="57"/>
                  </a:cubicBezTo>
                  <a:lnTo>
                    <a:pt x="0" y="44"/>
                  </a:lnTo>
                  <a:lnTo>
                    <a:pt x="169" y="44"/>
                  </a:lnTo>
                  <a:cubicBezTo>
                    <a:pt x="297" y="44"/>
                    <a:pt x="349" y="111"/>
                    <a:pt x="349" y="175"/>
                  </a:cubicBezTo>
                  <a:cubicBezTo>
                    <a:pt x="349" y="252"/>
                    <a:pt x="290" y="295"/>
                    <a:pt x="185" y="295"/>
                  </a:cubicBezTo>
                  <a:cubicBezTo>
                    <a:pt x="165" y="295"/>
                    <a:pt x="148" y="294"/>
                    <a:pt x="114" y="290"/>
                  </a:cubicBezTo>
                  <a:lnTo>
                    <a:pt x="114" y="419"/>
                  </a:lnTo>
                  <a:lnTo>
                    <a:pt x="114" y="419"/>
                  </a:lnTo>
                  <a:close/>
                  <a:moveTo>
                    <a:pt x="3135" y="313"/>
                  </a:moveTo>
                  <a:lnTo>
                    <a:pt x="3135" y="313"/>
                  </a:lnTo>
                  <a:lnTo>
                    <a:pt x="3121" y="313"/>
                  </a:lnTo>
                  <a:cubicBezTo>
                    <a:pt x="3109" y="262"/>
                    <a:pt x="3073" y="229"/>
                    <a:pt x="3025" y="229"/>
                  </a:cubicBezTo>
                  <a:cubicBezTo>
                    <a:pt x="2968" y="229"/>
                    <a:pt x="2929" y="277"/>
                    <a:pt x="2929" y="347"/>
                  </a:cubicBezTo>
                  <a:cubicBezTo>
                    <a:pt x="2929" y="426"/>
                    <a:pt x="2978" y="491"/>
                    <a:pt x="3036" y="491"/>
                  </a:cubicBezTo>
                  <a:cubicBezTo>
                    <a:pt x="3071" y="491"/>
                    <a:pt x="3113" y="473"/>
                    <a:pt x="3143" y="431"/>
                  </a:cubicBezTo>
                  <a:lnTo>
                    <a:pt x="3143" y="452"/>
                  </a:lnTo>
                  <a:cubicBezTo>
                    <a:pt x="3112" y="494"/>
                    <a:pt x="3069" y="515"/>
                    <a:pt x="3017" y="515"/>
                  </a:cubicBezTo>
                  <a:cubicBezTo>
                    <a:pt x="2932" y="515"/>
                    <a:pt x="2873" y="456"/>
                    <a:pt x="2873" y="371"/>
                  </a:cubicBezTo>
                  <a:cubicBezTo>
                    <a:pt x="2873" y="283"/>
                    <a:pt x="2939" y="212"/>
                    <a:pt x="3021" y="212"/>
                  </a:cubicBezTo>
                  <a:cubicBezTo>
                    <a:pt x="3064" y="212"/>
                    <a:pt x="3087" y="229"/>
                    <a:pt x="3102" y="229"/>
                  </a:cubicBezTo>
                  <a:cubicBezTo>
                    <a:pt x="3109" y="229"/>
                    <a:pt x="3116" y="223"/>
                    <a:pt x="3121" y="212"/>
                  </a:cubicBezTo>
                  <a:lnTo>
                    <a:pt x="3135" y="212"/>
                  </a:lnTo>
                  <a:lnTo>
                    <a:pt x="3135" y="313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Line top Placeholder 20">
            <a:extLst>
              <a:ext uri="{FF2B5EF4-FFF2-40B4-BE49-F238E27FC236}">
                <a16:creationId xmlns:a16="http://schemas.microsoft.com/office/drawing/2014/main" id="{07792B4C-F919-7FC6-37AC-1AC9B390E5FE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0" y="0"/>
            <a:ext cx="12193200" cy="36000"/>
          </a:xfrm>
          <a:solidFill>
            <a:srgbClr val="990000"/>
          </a:solidFill>
          <a:ln>
            <a:solidFill>
              <a:srgbClr val="990000">
                <a:alpha val="0"/>
              </a:srgbClr>
            </a:solidFill>
          </a:ln>
        </p:spPr>
        <p:txBody>
          <a:bodyPr/>
          <a:lstStyle>
            <a:lvl1pPr marL="0" indent="0">
              <a:buNone/>
              <a:defRPr sz="600">
                <a:noFill/>
              </a:defRPr>
            </a:lvl1pPr>
            <a:lvl2pPr marL="0" indent="0">
              <a:defRPr sz="600">
                <a:noFill/>
              </a:defRPr>
            </a:lvl2pPr>
            <a:lvl3pPr marL="0" indent="0">
              <a:defRPr sz="600">
                <a:noFill/>
              </a:defRPr>
            </a:lvl3pPr>
            <a:lvl4pPr marL="0" indent="0">
              <a:defRPr sz="600">
                <a:noFill/>
              </a:defRPr>
            </a:lvl4pPr>
            <a:lvl5pPr marL="0" indent="0">
              <a:defRPr sz="600">
                <a:noFill/>
              </a:defRPr>
            </a:lvl5pPr>
          </a:lstStyle>
          <a:p>
            <a:pPr lvl="0"/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40997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53" userDrawn="1">
          <p15:clr>
            <a:srgbClr val="8F8F8F"/>
          </p15:clr>
        </p15:guide>
        <p15:guide id="4" orient="horz" pos="3866" userDrawn="1">
          <p15:clr>
            <a:srgbClr val="FF96FF"/>
          </p15:clr>
        </p15:guide>
        <p15:guide id="5" pos="453" userDrawn="1">
          <p15:clr>
            <a:srgbClr val="FF96FF"/>
          </p15:clr>
        </p15:guide>
        <p15:guide id="6" pos="810" userDrawn="1">
          <p15:clr>
            <a:srgbClr val="FF96FF"/>
          </p15:clr>
        </p15:guide>
        <p15:guide id="7" pos="1036" userDrawn="1">
          <p15:clr>
            <a:srgbClr val="FF96FF"/>
          </p15:clr>
        </p15:guide>
        <p15:guide id="8" pos="1393" userDrawn="1">
          <p15:clr>
            <a:srgbClr val="FF96FF"/>
          </p15:clr>
        </p15:guide>
        <p15:guide id="9" pos="1620" userDrawn="1">
          <p15:clr>
            <a:srgbClr val="FF96FF"/>
          </p15:clr>
        </p15:guide>
        <p15:guide id="10" pos="1976" userDrawn="1">
          <p15:clr>
            <a:srgbClr val="FF96FF"/>
          </p15:clr>
        </p15:guide>
        <p15:guide id="11" pos="2203" userDrawn="1">
          <p15:clr>
            <a:srgbClr val="FF96FF"/>
          </p15:clr>
        </p15:guide>
        <p15:guide id="12" pos="2560" userDrawn="1">
          <p15:clr>
            <a:srgbClr val="FF96FF"/>
          </p15:clr>
        </p15:guide>
        <p15:guide id="13" pos="2786" userDrawn="1">
          <p15:clr>
            <a:srgbClr val="FF96FF"/>
          </p15:clr>
        </p15:guide>
        <p15:guide id="14" pos="3143" userDrawn="1">
          <p15:clr>
            <a:srgbClr val="FF96FF"/>
          </p15:clr>
        </p15:guide>
        <p15:guide id="15" pos="3370" userDrawn="1">
          <p15:clr>
            <a:srgbClr val="FF96FF"/>
          </p15:clr>
        </p15:guide>
        <p15:guide id="16" pos="3726" userDrawn="1">
          <p15:clr>
            <a:srgbClr val="FF96FF"/>
          </p15:clr>
        </p15:guide>
        <p15:guide id="17" pos="3953" userDrawn="1">
          <p15:clr>
            <a:srgbClr val="FF96FF"/>
          </p15:clr>
        </p15:guide>
        <p15:guide id="18" pos="4309" userDrawn="1">
          <p15:clr>
            <a:srgbClr val="FF96FF"/>
          </p15:clr>
        </p15:guide>
        <p15:guide id="19" pos="4536" userDrawn="1">
          <p15:clr>
            <a:srgbClr val="FF96FF"/>
          </p15:clr>
        </p15:guide>
        <p15:guide id="20" pos="4893" userDrawn="1">
          <p15:clr>
            <a:srgbClr val="FF96FF"/>
          </p15:clr>
        </p15:guide>
        <p15:guide id="21" pos="5120" userDrawn="1">
          <p15:clr>
            <a:srgbClr val="FF96FF"/>
          </p15:clr>
        </p15:guide>
        <p15:guide id="22" pos="5476" userDrawn="1">
          <p15:clr>
            <a:srgbClr val="FF96FF"/>
          </p15:clr>
        </p15:guide>
        <p15:guide id="23" pos="5703" userDrawn="1">
          <p15:clr>
            <a:srgbClr val="FF96FF"/>
          </p15:clr>
        </p15:guide>
        <p15:guide id="24" pos="6059" userDrawn="1">
          <p15:clr>
            <a:srgbClr val="FF96FF"/>
          </p15:clr>
        </p15:guide>
        <p15:guide id="25" pos="6286" userDrawn="1">
          <p15:clr>
            <a:srgbClr val="FF96FF"/>
          </p15:clr>
        </p15:guide>
        <p15:guide id="26" pos="6643" userDrawn="1">
          <p15:clr>
            <a:srgbClr val="FF96FF"/>
          </p15:clr>
        </p15:guide>
        <p15:guide id="27" pos="6869" userDrawn="1">
          <p15:clr>
            <a:srgbClr val="FF96FF"/>
          </p15:clr>
        </p15:guide>
        <p15:guide id="28" pos="7226" userDrawn="1">
          <p15:clr>
            <a:srgbClr val="FF96FF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&gt;Do not use layouts after this &gt;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uides" hidden="1">
            <a:extLst>
              <a:ext uri="{FF2B5EF4-FFF2-40B4-BE49-F238E27FC236}">
                <a16:creationId xmlns:a16="http://schemas.microsoft.com/office/drawing/2014/main" id="{34F4D84D-8B38-E9C5-1868-7F61784FF06C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635000" cy="254000"/>
          </a:xfrm>
          <a:prstGeom prst="rect">
            <a:avLst/>
          </a:prstGeom>
          <a:solidFill>
            <a:srgbClr val="FFFFFF">
              <a:alpha val="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700">
              <a:solidFill>
                <a:srgbClr val="FFFFFF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7F0FCFE-6765-0832-0840-9CF39F36BB4B}"/>
              </a:ext>
            </a:extLst>
          </p:cNvPr>
          <p:cNvSpPr txBox="1"/>
          <p:nvPr userDrawn="1"/>
        </p:nvSpPr>
        <p:spPr>
          <a:xfrm>
            <a:off x="719138" y="719138"/>
            <a:ext cx="10752137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dirty="0">
                <a:solidFill>
                  <a:schemeClr val="bg1"/>
                </a:solidFill>
              </a:rPr>
              <a:t>If you see any </a:t>
            </a:r>
            <a:r>
              <a:rPr lang="en-GB" sz="4400" b="1" i="1" dirty="0">
                <a:solidFill>
                  <a:schemeClr val="bg1"/>
                </a:solidFill>
              </a:rPr>
              <a:t>layouts after this </a:t>
            </a:r>
            <a:r>
              <a:rPr lang="en-GB" sz="4400" dirty="0">
                <a:solidFill>
                  <a:schemeClr val="bg1"/>
                </a:solidFill>
              </a:rPr>
              <a:t>one,</a:t>
            </a:r>
            <a:br>
              <a:rPr lang="en-GB" sz="4400" dirty="0">
                <a:solidFill>
                  <a:schemeClr val="bg1"/>
                </a:solidFill>
              </a:rPr>
            </a:br>
            <a:r>
              <a:rPr lang="en-GB" sz="4400" dirty="0">
                <a:solidFill>
                  <a:schemeClr val="bg1"/>
                </a:solidFill>
              </a:rPr>
              <a:t>do not use them. These layouts are not part of our corporate template.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E66478E-CC82-DDC4-E285-44F5186FA8EF}"/>
              </a:ext>
            </a:extLst>
          </p:cNvPr>
          <p:cNvSpPr txBox="1"/>
          <p:nvPr userDrawn="1"/>
        </p:nvSpPr>
        <p:spPr>
          <a:xfrm>
            <a:off x="719138" y="2370138"/>
            <a:ext cx="9826625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600" b="1" i="1" dirty="0">
                <a:solidFill>
                  <a:schemeClr val="bg1"/>
                </a:solidFill>
              </a:rPr>
              <a:t>Do not use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A5D99491-12E6-F691-C3B6-1E56D3E5BEA5}"/>
              </a:ext>
            </a:extLst>
          </p:cNvPr>
          <p:cNvGrpSpPr/>
          <p:nvPr userDrawn="1"/>
        </p:nvGrpSpPr>
        <p:grpSpPr bwMode="black">
          <a:xfrm rot="8100000">
            <a:off x="10404874" y="3325226"/>
            <a:ext cx="1036788" cy="1036788"/>
            <a:chOff x="6096000" y="4963130"/>
            <a:chExt cx="1456719" cy="1456719"/>
          </a:xfrm>
          <a:solidFill>
            <a:schemeClr val="bg1"/>
          </a:solidFill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0CE8E280-940A-9CA6-05EF-30988A74A821}"/>
                </a:ext>
              </a:extLst>
            </p:cNvPr>
            <p:cNvSpPr/>
            <p:nvPr userDrawn="1"/>
          </p:nvSpPr>
          <p:spPr bwMode="black">
            <a:xfrm rot="5400000">
              <a:off x="5534135" y="5524995"/>
              <a:ext cx="1456719" cy="332990"/>
            </a:xfrm>
            <a:prstGeom prst="rect">
              <a:avLst/>
            </a:prstGeom>
            <a:grpFill/>
            <a:ln w="6350" cap="rnd">
              <a:noFill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600"/>
                </a:spcBef>
                <a:buClr>
                  <a:srgbClr val="003755"/>
                </a:buClr>
              </a:pPr>
              <a:endParaRPr lang="en-GB" sz="1400" dirty="0" err="1">
                <a:solidFill>
                  <a:schemeClr val="tx1"/>
                </a:solidFill>
              </a:endParaRP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9D0B93E5-EC9B-1CC2-0E61-75FEB63B4820}"/>
                </a:ext>
              </a:extLst>
            </p:cNvPr>
            <p:cNvSpPr/>
            <p:nvPr userDrawn="1"/>
          </p:nvSpPr>
          <p:spPr bwMode="black">
            <a:xfrm rot="10800000">
              <a:off x="6096000" y="4963130"/>
              <a:ext cx="1456719" cy="332990"/>
            </a:xfrm>
            <a:prstGeom prst="rect">
              <a:avLst/>
            </a:prstGeom>
            <a:grpFill/>
            <a:ln w="6350" cap="rnd">
              <a:noFill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600"/>
                </a:spcBef>
                <a:buClr>
                  <a:srgbClr val="003755"/>
                </a:buClr>
              </a:pPr>
              <a:endParaRPr lang="en-GB" sz="1400" dirty="0" err="1">
                <a:solidFill>
                  <a:schemeClr val="tx1"/>
                </a:solidFill>
              </a:endParaRP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101A1C46-3C4F-8189-EA0E-23635248B2F4}"/>
              </a:ext>
            </a:extLst>
          </p:cNvPr>
          <p:cNvSpPr txBox="1"/>
          <p:nvPr userDrawn="1"/>
        </p:nvSpPr>
        <p:spPr>
          <a:xfrm>
            <a:off x="719138" y="5142277"/>
            <a:ext cx="10752137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GB" sz="2000" dirty="0">
                <a:solidFill>
                  <a:schemeClr val="bg1"/>
                </a:solidFill>
              </a:rPr>
              <a:t>Due to PowerPoint’s standard Copy/Paste functionality extra undesirable layouts can appear.</a:t>
            </a:r>
          </a:p>
          <a:p>
            <a:pPr algn="ctr">
              <a:spcAft>
                <a:spcPts val="600"/>
              </a:spcAft>
            </a:pPr>
            <a:r>
              <a:rPr lang="en-GB" sz="2000" dirty="0">
                <a:solidFill>
                  <a:schemeClr val="bg1"/>
                </a:solidFill>
              </a:rPr>
              <a:t>Also notice: Layouts after this might contain potential confidential information.</a:t>
            </a:r>
          </a:p>
        </p:txBody>
      </p:sp>
    </p:spTree>
    <p:extLst>
      <p:ext uri="{BB962C8B-B14F-4D97-AF65-F5344CB8AC3E}">
        <p14:creationId xmlns:p14="http://schemas.microsoft.com/office/powerpoint/2010/main" val="25831857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53" userDrawn="1">
          <p15:clr>
            <a:srgbClr val="8F8F8F"/>
          </p15:clr>
        </p15:guide>
        <p15:guide id="4" orient="horz" pos="3866" userDrawn="1">
          <p15:clr>
            <a:srgbClr val="FF96FF"/>
          </p15:clr>
        </p15:guide>
        <p15:guide id="5" pos="453" userDrawn="1">
          <p15:clr>
            <a:srgbClr val="FF96FF"/>
          </p15:clr>
        </p15:guide>
        <p15:guide id="6" pos="810" userDrawn="1">
          <p15:clr>
            <a:srgbClr val="FF96FF"/>
          </p15:clr>
        </p15:guide>
        <p15:guide id="7" pos="1036" userDrawn="1">
          <p15:clr>
            <a:srgbClr val="FF96FF"/>
          </p15:clr>
        </p15:guide>
        <p15:guide id="8" pos="1393" userDrawn="1">
          <p15:clr>
            <a:srgbClr val="FF96FF"/>
          </p15:clr>
        </p15:guide>
        <p15:guide id="9" pos="1620" userDrawn="1">
          <p15:clr>
            <a:srgbClr val="FF96FF"/>
          </p15:clr>
        </p15:guide>
        <p15:guide id="10" pos="1976" userDrawn="1">
          <p15:clr>
            <a:srgbClr val="FF96FF"/>
          </p15:clr>
        </p15:guide>
        <p15:guide id="11" pos="2203" userDrawn="1">
          <p15:clr>
            <a:srgbClr val="FF96FF"/>
          </p15:clr>
        </p15:guide>
        <p15:guide id="12" pos="2560" userDrawn="1">
          <p15:clr>
            <a:srgbClr val="FF96FF"/>
          </p15:clr>
        </p15:guide>
        <p15:guide id="13" pos="2786" userDrawn="1">
          <p15:clr>
            <a:srgbClr val="FF96FF"/>
          </p15:clr>
        </p15:guide>
        <p15:guide id="14" pos="3143" userDrawn="1">
          <p15:clr>
            <a:srgbClr val="FF96FF"/>
          </p15:clr>
        </p15:guide>
        <p15:guide id="15" pos="3370" userDrawn="1">
          <p15:clr>
            <a:srgbClr val="FF96FF"/>
          </p15:clr>
        </p15:guide>
        <p15:guide id="16" pos="3726" userDrawn="1">
          <p15:clr>
            <a:srgbClr val="FF96FF"/>
          </p15:clr>
        </p15:guide>
        <p15:guide id="17" pos="3953" userDrawn="1">
          <p15:clr>
            <a:srgbClr val="FF96FF"/>
          </p15:clr>
        </p15:guide>
        <p15:guide id="18" pos="4309" userDrawn="1">
          <p15:clr>
            <a:srgbClr val="FF96FF"/>
          </p15:clr>
        </p15:guide>
        <p15:guide id="19" pos="4536" userDrawn="1">
          <p15:clr>
            <a:srgbClr val="FF96FF"/>
          </p15:clr>
        </p15:guide>
        <p15:guide id="20" pos="4893" userDrawn="1">
          <p15:clr>
            <a:srgbClr val="FF96FF"/>
          </p15:clr>
        </p15:guide>
        <p15:guide id="21" pos="5120" userDrawn="1">
          <p15:clr>
            <a:srgbClr val="FF96FF"/>
          </p15:clr>
        </p15:guide>
        <p15:guide id="22" pos="5476" userDrawn="1">
          <p15:clr>
            <a:srgbClr val="FF96FF"/>
          </p15:clr>
        </p15:guide>
        <p15:guide id="23" pos="5703" userDrawn="1">
          <p15:clr>
            <a:srgbClr val="FF96FF"/>
          </p15:clr>
        </p15:guide>
        <p15:guide id="24" pos="6059" userDrawn="1">
          <p15:clr>
            <a:srgbClr val="FF96FF"/>
          </p15:clr>
        </p15:guide>
        <p15:guide id="25" pos="6286" userDrawn="1">
          <p15:clr>
            <a:srgbClr val="FF96FF"/>
          </p15:clr>
        </p15:guide>
        <p15:guide id="26" pos="6643" userDrawn="1">
          <p15:clr>
            <a:srgbClr val="FF96FF"/>
          </p15:clr>
        </p15:guide>
        <p15:guide id="27" pos="6869" userDrawn="1">
          <p15:clr>
            <a:srgbClr val="FF96FF"/>
          </p15:clr>
        </p15:guide>
        <p15:guide id="28" pos="7226" userDrawn="1">
          <p15:clr>
            <a:srgbClr val="FF96FF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C">
    <p:bg>
      <p:bgPr>
        <a:gradFill>
          <a:gsLst>
            <a:gs pos="86000">
              <a:srgbClr val="1F538F"/>
            </a:gs>
            <a:gs pos="60000">
              <a:schemeClr val="accent1"/>
            </a:gs>
            <a:gs pos="100000">
              <a:schemeClr val="accent3"/>
            </a:gs>
          </a:gsLst>
          <a:lin ang="81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21D420-908F-5B61-4A62-D08775D7B2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9138" y="720000"/>
            <a:ext cx="3344400" cy="5414400"/>
          </a:xfrm>
        </p:spPr>
        <p:txBody>
          <a:bodyPr anchor="ctr" anchorCtr="0">
            <a:noAutofit/>
          </a:bodyPr>
          <a:lstStyle>
            <a:lvl1pPr>
              <a:lnSpc>
                <a:spcPct val="80000"/>
              </a:lnSpc>
              <a:defRPr sz="6000">
                <a:solidFill>
                  <a:schemeClr val="accent2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 dirty="0"/>
              <a:t>Click to add Agenda title</a:t>
            </a:r>
            <a:endParaRPr lang="en-GB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1273473-00D3-EA4E-9912-9AFB4C8BEF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7DF7FC-2311-4E03-AAFE-2DADE0839E10}" type="datetime4">
              <a:rPr lang="en-US" smtClean="0"/>
              <a:pPr/>
              <a:t>May 31, 2023</a:t>
            </a:fld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FA4E47-E74D-FD10-F0BD-556D34D4EAB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DDEA8E7-5F55-4A60-8EF9-470692FC5635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510091B6-D998-5867-4730-E29A7BBC327C}"/>
              </a:ext>
            </a:extLst>
          </p:cNvPr>
          <p:cNvCxnSpPr>
            <a:cxnSpLocks/>
          </p:cNvCxnSpPr>
          <p:nvPr userDrawn="1"/>
        </p:nvCxnSpPr>
        <p:spPr>
          <a:xfrm>
            <a:off x="4254919" y="719138"/>
            <a:ext cx="0" cy="5418137"/>
          </a:xfrm>
          <a:prstGeom prst="line">
            <a:avLst/>
          </a:prstGeom>
          <a:ln w="25400">
            <a:solidFill>
              <a:srgbClr val="99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23FDBB6-507E-07B9-8F7A-2FF96DCC724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993200" y="720000"/>
            <a:ext cx="504000" cy="5414400"/>
          </a:xfrm>
        </p:spPr>
        <p:txBody>
          <a:bodyPr anchor="ctr" anchorCtr="0">
            <a:noAutofit/>
          </a:bodyPr>
          <a:lstStyle>
            <a:lvl1pPr marL="0" indent="0">
              <a:lnSpc>
                <a:spcPct val="180000"/>
              </a:lnSpc>
              <a:spcBef>
                <a:spcPts val="250"/>
              </a:spcBef>
              <a:spcAft>
                <a:spcPts val="0"/>
              </a:spcAft>
              <a:buFont typeface="Arial" panose="020B0604020202020204" pitchFamily="34" charset="0"/>
              <a:buNone/>
              <a:defRPr sz="1800" b="1" cap="none">
                <a:solidFill>
                  <a:srgbClr val="9EC3E1"/>
                </a:solidFill>
                <a:latin typeface="+mj-lt"/>
              </a:defRPr>
            </a:lvl1pPr>
            <a:lvl2pPr marL="0" indent="0">
              <a:lnSpc>
                <a:spcPct val="180000"/>
              </a:lnSpc>
              <a:spcBef>
                <a:spcPts val="250"/>
              </a:spcBef>
              <a:spcAft>
                <a:spcPts val="0"/>
              </a:spcAft>
              <a:buNone/>
              <a:defRPr sz="1800" b="1" cap="none">
                <a:solidFill>
                  <a:srgbClr val="9EC3E1"/>
                </a:solidFill>
                <a:latin typeface="+mj-lt"/>
              </a:defRPr>
            </a:lvl2pPr>
            <a:lvl3pPr marL="0" indent="0">
              <a:lnSpc>
                <a:spcPct val="180000"/>
              </a:lnSpc>
              <a:spcBef>
                <a:spcPts val="250"/>
              </a:spcBef>
              <a:spcAft>
                <a:spcPts val="0"/>
              </a:spcAft>
              <a:buNone/>
              <a:defRPr sz="1800" b="1" cap="none">
                <a:solidFill>
                  <a:srgbClr val="9EC3E1"/>
                </a:solidFill>
                <a:latin typeface="+mj-lt"/>
              </a:defRPr>
            </a:lvl3pPr>
            <a:lvl4pPr marL="0" indent="0">
              <a:lnSpc>
                <a:spcPct val="180000"/>
              </a:lnSpc>
              <a:spcBef>
                <a:spcPts val="250"/>
              </a:spcBef>
              <a:spcAft>
                <a:spcPts val="0"/>
              </a:spcAft>
              <a:buNone/>
              <a:defRPr sz="1800" b="1" cap="none">
                <a:solidFill>
                  <a:schemeClr val="accent3"/>
                </a:solidFill>
                <a:latin typeface="+mj-lt"/>
              </a:defRPr>
            </a:lvl4pPr>
            <a:lvl5pPr marL="0" indent="0">
              <a:lnSpc>
                <a:spcPct val="180000"/>
              </a:lnSpc>
              <a:spcBef>
                <a:spcPts val="250"/>
              </a:spcBef>
              <a:spcAft>
                <a:spcPts val="0"/>
              </a:spcAft>
              <a:buFont typeface="Arial" panose="020B0604020202020204" pitchFamily="34" charset="0"/>
              <a:buNone/>
              <a:defRPr sz="1800" b="1" cap="none">
                <a:solidFill>
                  <a:srgbClr val="9EC3E1"/>
                </a:solidFill>
                <a:latin typeface="+mj-lt"/>
              </a:defRPr>
            </a:lvl5pPr>
            <a:lvl6pPr marL="0" indent="0">
              <a:lnSpc>
                <a:spcPct val="180000"/>
              </a:lnSpc>
              <a:spcBef>
                <a:spcPts val="250"/>
              </a:spcBef>
              <a:spcAft>
                <a:spcPts val="0"/>
              </a:spcAft>
              <a:buFont typeface="Arial" panose="020B0604020202020204" pitchFamily="34" charset="0"/>
              <a:buNone/>
              <a:defRPr sz="1800" b="1" cap="none">
                <a:solidFill>
                  <a:srgbClr val="9EC3E1"/>
                </a:solidFill>
                <a:latin typeface="+mj-lt"/>
              </a:defRPr>
            </a:lvl6pPr>
            <a:lvl7pPr marL="0" indent="0">
              <a:lnSpc>
                <a:spcPct val="180000"/>
              </a:lnSpc>
              <a:spcBef>
                <a:spcPts val="250"/>
              </a:spcBef>
              <a:spcAft>
                <a:spcPts val="0"/>
              </a:spcAft>
              <a:buFont typeface="Arial" panose="020B0604020202020204" pitchFamily="34" charset="0"/>
              <a:buNone/>
              <a:defRPr sz="1800" b="1" cap="none">
                <a:solidFill>
                  <a:srgbClr val="9EC3E1"/>
                </a:solidFill>
                <a:latin typeface="+mj-lt"/>
              </a:defRPr>
            </a:lvl7pPr>
            <a:lvl8pPr marL="0" indent="0">
              <a:lnSpc>
                <a:spcPct val="180000"/>
              </a:lnSpc>
              <a:spcBef>
                <a:spcPts val="250"/>
              </a:spcBef>
              <a:spcAft>
                <a:spcPts val="0"/>
              </a:spcAft>
              <a:buFont typeface="Arial" panose="020B0604020202020204" pitchFamily="34" charset="0"/>
              <a:buNone/>
              <a:defRPr sz="1800" b="1" cap="none">
                <a:solidFill>
                  <a:schemeClr val="accent3"/>
                </a:solidFill>
                <a:latin typeface="+mj-lt"/>
              </a:defRPr>
            </a:lvl8pPr>
            <a:lvl9pPr marL="0" indent="0">
              <a:lnSpc>
                <a:spcPct val="180000"/>
              </a:lnSpc>
              <a:spcBef>
                <a:spcPts val="250"/>
              </a:spcBef>
              <a:spcAft>
                <a:spcPts val="0"/>
              </a:spcAft>
              <a:buFont typeface="Arial" panose="020B0604020202020204" pitchFamily="34" charset="0"/>
              <a:buNone/>
              <a:defRPr sz="1800" b="1" cap="none">
                <a:solidFill>
                  <a:srgbClr val="9EC3E1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20BD2689-42EB-47E4-CA47-227CF851A5B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0800" y="720000"/>
            <a:ext cx="5968800" cy="5414400"/>
          </a:xfrm>
        </p:spPr>
        <p:txBody>
          <a:bodyPr anchor="ctr" anchorCtr="0">
            <a:noAutofit/>
          </a:bodyPr>
          <a:lstStyle>
            <a:lvl1pPr marL="0" indent="0">
              <a:lnSpc>
                <a:spcPct val="180000"/>
              </a:lnSpc>
              <a:spcBef>
                <a:spcPts val="250"/>
              </a:spcBef>
              <a:spcAft>
                <a:spcPts val="0"/>
              </a:spcAft>
              <a:buFont typeface="Arial" panose="020B0604020202020204" pitchFamily="34" charset="0"/>
              <a:buNone/>
              <a:defRPr sz="1800" b="0" cap="all">
                <a:solidFill>
                  <a:schemeClr val="bg1"/>
                </a:solidFill>
                <a:latin typeface="+mj-lt"/>
              </a:defRPr>
            </a:lvl1pPr>
            <a:lvl2pPr marL="0" indent="0">
              <a:lnSpc>
                <a:spcPct val="180000"/>
              </a:lnSpc>
              <a:spcBef>
                <a:spcPts val="250"/>
              </a:spcBef>
              <a:spcAft>
                <a:spcPts val="0"/>
              </a:spcAft>
              <a:buNone/>
              <a:defRPr sz="1800" b="0" cap="all">
                <a:solidFill>
                  <a:schemeClr val="bg1"/>
                </a:solidFill>
                <a:latin typeface="+mj-lt"/>
              </a:defRPr>
            </a:lvl2pPr>
            <a:lvl3pPr marL="0" indent="0">
              <a:lnSpc>
                <a:spcPct val="180000"/>
              </a:lnSpc>
              <a:spcBef>
                <a:spcPts val="250"/>
              </a:spcBef>
              <a:spcAft>
                <a:spcPts val="0"/>
              </a:spcAft>
              <a:buNone/>
              <a:defRPr sz="1800" b="0" cap="all">
                <a:solidFill>
                  <a:schemeClr val="bg1"/>
                </a:solidFill>
                <a:latin typeface="+mj-lt"/>
              </a:defRPr>
            </a:lvl3pPr>
            <a:lvl4pPr marL="0" indent="0">
              <a:lnSpc>
                <a:spcPct val="180000"/>
              </a:lnSpc>
              <a:spcBef>
                <a:spcPts val="250"/>
              </a:spcBef>
              <a:spcAft>
                <a:spcPts val="0"/>
              </a:spcAft>
              <a:buNone/>
              <a:defRPr sz="1800" b="0" cap="all">
                <a:solidFill>
                  <a:schemeClr val="bg1"/>
                </a:solidFill>
                <a:latin typeface="+mj-lt"/>
              </a:defRPr>
            </a:lvl4pPr>
            <a:lvl5pPr marL="0" indent="0">
              <a:lnSpc>
                <a:spcPct val="180000"/>
              </a:lnSpc>
              <a:spcBef>
                <a:spcPts val="250"/>
              </a:spcBef>
              <a:spcAft>
                <a:spcPts val="0"/>
              </a:spcAft>
              <a:buFont typeface="Arial" panose="020B0604020202020204" pitchFamily="34" charset="0"/>
              <a:buNone/>
              <a:defRPr sz="1800" b="0" cap="all">
                <a:solidFill>
                  <a:schemeClr val="bg1"/>
                </a:solidFill>
                <a:latin typeface="+mj-lt"/>
              </a:defRPr>
            </a:lvl5pPr>
            <a:lvl6pPr marL="0" indent="0">
              <a:lnSpc>
                <a:spcPct val="180000"/>
              </a:lnSpc>
              <a:spcBef>
                <a:spcPts val="250"/>
              </a:spcBef>
              <a:spcAft>
                <a:spcPts val="0"/>
              </a:spcAft>
              <a:buFont typeface="Arial" panose="020B0604020202020204" pitchFamily="34" charset="0"/>
              <a:buNone/>
              <a:defRPr sz="1800" b="0" cap="all">
                <a:solidFill>
                  <a:schemeClr val="bg1"/>
                </a:solidFill>
                <a:latin typeface="+mj-lt"/>
              </a:defRPr>
            </a:lvl6pPr>
            <a:lvl7pPr marL="0" indent="0">
              <a:lnSpc>
                <a:spcPct val="180000"/>
              </a:lnSpc>
              <a:spcBef>
                <a:spcPts val="250"/>
              </a:spcBef>
              <a:spcAft>
                <a:spcPts val="0"/>
              </a:spcAft>
              <a:buFont typeface="Arial" panose="020B0604020202020204" pitchFamily="34" charset="0"/>
              <a:buNone/>
              <a:defRPr sz="1800" b="0" cap="all">
                <a:solidFill>
                  <a:schemeClr val="bg1"/>
                </a:solidFill>
                <a:latin typeface="+mj-lt"/>
              </a:defRPr>
            </a:lvl7pPr>
            <a:lvl8pPr marL="0" indent="0">
              <a:lnSpc>
                <a:spcPct val="180000"/>
              </a:lnSpc>
              <a:spcBef>
                <a:spcPts val="250"/>
              </a:spcBef>
              <a:spcAft>
                <a:spcPts val="0"/>
              </a:spcAft>
              <a:buFont typeface="Arial" panose="020B0604020202020204" pitchFamily="34" charset="0"/>
              <a:buNone/>
              <a:defRPr sz="1800" b="0" cap="all">
                <a:solidFill>
                  <a:schemeClr val="bg1"/>
                </a:solidFill>
                <a:latin typeface="+mj-lt"/>
              </a:defRPr>
            </a:lvl8pPr>
            <a:lvl9pPr marL="0" indent="0">
              <a:lnSpc>
                <a:spcPct val="180000"/>
              </a:lnSpc>
              <a:spcBef>
                <a:spcPts val="250"/>
              </a:spcBef>
              <a:spcAft>
                <a:spcPts val="0"/>
              </a:spcAft>
              <a:buFont typeface="Arial" panose="020B0604020202020204" pitchFamily="34" charset="0"/>
              <a:buNone/>
              <a:defRPr sz="1800" b="0" cap="all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GB" dirty="0"/>
              <a:t>Click to add agenda point, one line</a:t>
            </a:r>
          </a:p>
        </p:txBody>
      </p:sp>
      <p:sp>
        <p:nvSpPr>
          <p:cNvPr id="9" name="Guides" hidden="1">
            <a:extLst>
              <a:ext uri="{FF2B5EF4-FFF2-40B4-BE49-F238E27FC236}">
                <a16:creationId xmlns:a16="http://schemas.microsoft.com/office/drawing/2014/main" id="{F71C5786-03E4-BADA-2C63-BC735E4C49CD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635000" cy="254000"/>
          </a:xfrm>
          <a:prstGeom prst="rect">
            <a:avLst/>
          </a:prstGeom>
          <a:solidFill>
            <a:srgbClr val="FFFFFF">
              <a:alpha val="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700">
              <a:solidFill>
                <a:srgbClr val="FFFFFF"/>
              </a:solidFill>
            </a:endParaRPr>
          </a:p>
        </p:txBody>
      </p:sp>
      <p:sp>
        <p:nvSpPr>
          <p:cNvPr id="10" name="Footers" descr="{&quot;templafy&quot;:{&quot;id&quot;:&quot;b629212b-aba2-422f-a8af-fd93b3a4d254&quot;}}">
            <a:extLst>
              <a:ext uri="{FF2B5EF4-FFF2-40B4-BE49-F238E27FC236}">
                <a16:creationId xmlns:a16="http://schemas.microsoft.com/office/drawing/2014/main" id="{7F5AAA95-4262-DACC-6539-F83764B3EBBF}"/>
              </a:ext>
            </a:extLst>
          </p:cNvPr>
          <p:cNvSpPr/>
          <p:nvPr userDrawn="1"/>
        </p:nvSpPr>
        <p:spPr>
          <a:xfrm>
            <a:off x="9055102" y="6439469"/>
            <a:ext cx="2412997" cy="18000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/>
          <a:p>
            <a:pPr lvl="0" algn="r"/>
            <a:r>
              <a:rPr lang="en-GB" sz="800" noProof="0" dirty="0">
                <a:solidFill>
                  <a:schemeClr val="bg1"/>
                </a:solidFill>
              </a:rPr>
              <a:t>Penn Medicine</a:t>
            </a:r>
          </a:p>
        </p:txBody>
      </p:sp>
    </p:spTree>
    <p:extLst>
      <p:ext uri="{BB962C8B-B14F-4D97-AF65-F5344CB8AC3E}">
        <p14:creationId xmlns:p14="http://schemas.microsoft.com/office/powerpoint/2010/main" val="24561252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orient="horz" pos="459" userDrawn="1">
          <p15:clr>
            <a:srgbClr val="FF96FF"/>
          </p15:clr>
        </p15:guide>
        <p15:guide id="4" orient="horz" pos="3866" userDrawn="1">
          <p15:clr>
            <a:srgbClr val="FF96FF"/>
          </p15:clr>
        </p15:guide>
        <p15:guide id="5" pos="453" userDrawn="1">
          <p15:clr>
            <a:srgbClr val="FF96FF"/>
          </p15:clr>
        </p15:guide>
        <p15:guide id="6" pos="810" userDrawn="1">
          <p15:clr>
            <a:srgbClr val="FF96FF"/>
          </p15:clr>
        </p15:guide>
        <p15:guide id="7" pos="1036" userDrawn="1">
          <p15:clr>
            <a:srgbClr val="FF96FF"/>
          </p15:clr>
        </p15:guide>
        <p15:guide id="8" pos="1393" userDrawn="1">
          <p15:clr>
            <a:srgbClr val="FF96FF"/>
          </p15:clr>
        </p15:guide>
        <p15:guide id="9" pos="1620" userDrawn="1">
          <p15:clr>
            <a:srgbClr val="FF96FF"/>
          </p15:clr>
        </p15:guide>
        <p15:guide id="10" pos="1976" userDrawn="1">
          <p15:clr>
            <a:srgbClr val="FF96FF"/>
          </p15:clr>
        </p15:guide>
        <p15:guide id="11" pos="2203" userDrawn="1">
          <p15:clr>
            <a:srgbClr val="FF96FF"/>
          </p15:clr>
        </p15:guide>
        <p15:guide id="12" pos="2560" userDrawn="1">
          <p15:clr>
            <a:srgbClr val="FF96FF"/>
          </p15:clr>
        </p15:guide>
        <p15:guide id="13" pos="2786" userDrawn="1">
          <p15:clr>
            <a:srgbClr val="FF96FF"/>
          </p15:clr>
        </p15:guide>
        <p15:guide id="14" pos="3143" userDrawn="1">
          <p15:clr>
            <a:srgbClr val="FF96FF"/>
          </p15:clr>
        </p15:guide>
        <p15:guide id="15" pos="3370" userDrawn="1">
          <p15:clr>
            <a:srgbClr val="FF96FF"/>
          </p15:clr>
        </p15:guide>
        <p15:guide id="16" pos="3726" userDrawn="1">
          <p15:clr>
            <a:srgbClr val="FF96FF"/>
          </p15:clr>
        </p15:guide>
        <p15:guide id="17" pos="3953" userDrawn="1">
          <p15:clr>
            <a:srgbClr val="FF96FF"/>
          </p15:clr>
        </p15:guide>
        <p15:guide id="18" pos="4309" userDrawn="1">
          <p15:clr>
            <a:srgbClr val="FF96FF"/>
          </p15:clr>
        </p15:guide>
        <p15:guide id="19" pos="4536" userDrawn="1">
          <p15:clr>
            <a:srgbClr val="FF96FF"/>
          </p15:clr>
        </p15:guide>
        <p15:guide id="20" pos="4893" userDrawn="1">
          <p15:clr>
            <a:srgbClr val="FF96FF"/>
          </p15:clr>
        </p15:guide>
        <p15:guide id="21" pos="5120" userDrawn="1">
          <p15:clr>
            <a:srgbClr val="FF96FF"/>
          </p15:clr>
        </p15:guide>
        <p15:guide id="22" pos="5476" userDrawn="1">
          <p15:clr>
            <a:srgbClr val="FF96FF"/>
          </p15:clr>
        </p15:guide>
        <p15:guide id="23" pos="5703" userDrawn="1">
          <p15:clr>
            <a:srgbClr val="FF96FF"/>
          </p15:clr>
        </p15:guide>
        <p15:guide id="24" pos="6059" userDrawn="1">
          <p15:clr>
            <a:srgbClr val="FF96FF"/>
          </p15:clr>
        </p15:guide>
        <p15:guide id="25" pos="6286" userDrawn="1">
          <p15:clr>
            <a:srgbClr val="FF96FF"/>
          </p15:clr>
        </p15:guide>
        <p15:guide id="26" pos="6643" userDrawn="1">
          <p15:clr>
            <a:srgbClr val="FF96FF"/>
          </p15:clr>
        </p15:guide>
        <p15:guide id="27" pos="6869" userDrawn="1">
          <p15:clr>
            <a:srgbClr val="FF96FF"/>
          </p15:clr>
        </p15:guide>
        <p15:guide id="28" pos="7226" userDrawn="1">
          <p15:clr>
            <a:srgbClr val="FF96FF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aker 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9554E8-F7AC-6010-B143-0AF26AA62EE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000" y="2070000"/>
            <a:ext cx="7408800" cy="4068000"/>
          </a:xfrm>
        </p:spPr>
        <p:txBody>
          <a:bodyPr anchor="t" anchorCtr="0">
            <a:noAutofit/>
          </a:bodyPr>
          <a:lstStyle>
            <a:lvl1pPr algn="l">
              <a:lnSpc>
                <a:spcPct val="70000"/>
              </a:lnSpc>
              <a:defRPr sz="8800" spc="2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79866B-9EF4-2877-CDF5-309DBB741F5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720000" y="720000"/>
            <a:ext cx="7408800" cy="990000"/>
          </a:xfrm>
        </p:spPr>
        <p:txBody>
          <a:bodyPr anchor="t" anchorCtr="0">
            <a:noAutofit/>
          </a:bodyPr>
          <a:lstStyle>
            <a:lvl1pPr marL="0" indent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  <a:defRPr sz="8800" b="1" cap="none" baseline="0">
                <a:solidFill>
                  <a:schemeClr val="accent3"/>
                </a:solidFill>
                <a:latin typeface="+mn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5" name="Line top Placeholder 20">
            <a:extLst>
              <a:ext uri="{FF2B5EF4-FFF2-40B4-BE49-F238E27FC236}">
                <a16:creationId xmlns:a16="http://schemas.microsoft.com/office/drawing/2014/main" id="{A191D59F-2E4F-9DFD-FEAC-7FF6480D86B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0" y="0"/>
            <a:ext cx="12193200" cy="36000"/>
          </a:xfrm>
          <a:solidFill>
            <a:srgbClr val="990000"/>
          </a:solidFill>
          <a:ln>
            <a:solidFill>
              <a:srgbClr val="990000">
                <a:alpha val="0"/>
              </a:srgbClr>
            </a:solidFill>
          </a:ln>
        </p:spPr>
        <p:txBody>
          <a:bodyPr/>
          <a:lstStyle>
            <a:lvl1pPr marL="0" indent="0">
              <a:buNone/>
              <a:defRPr sz="600">
                <a:noFill/>
              </a:defRPr>
            </a:lvl1pPr>
            <a:lvl2pPr marL="0" indent="0">
              <a:defRPr sz="600">
                <a:noFill/>
              </a:defRPr>
            </a:lvl2pPr>
            <a:lvl3pPr marL="0" indent="0">
              <a:defRPr sz="600">
                <a:noFill/>
              </a:defRPr>
            </a:lvl3pPr>
            <a:lvl4pPr marL="0" indent="0">
              <a:defRPr sz="600">
                <a:noFill/>
              </a:defRPr>
            </a:lvl4pPr>
            <a:lvl5pPr marL="0" indent="0">
              <a:defRPr sz="600">
                <a:noFill/>
              </a:defRPr>
            </a:lvl5pPr>
          </a:lstStyle>
          <a:p>
            <a:pPr lvl="0"/>
            <a:r>
              <a:rPr lang="en-US" dirty="0"/>
              <a:t>.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A626988C-588C-2C8A-2DC0-5D2C99DF44FE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fld id="{197DF7FC-2311-4E03-AAFE-2DADE0839E10}" type="datetime4">
              <a:rPr lang="en-US" noProof="0" smtClean="0"/>
              <a:t>May 31, 2023</a:t>
            </a:fld>
            <a:endParaRPr lang="en-US" noProof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53F47F8-2FA5-B3C4-62D6-146B019264A1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fld id="{2DDEA8E7-5F55-4A60-8EF9-470692FC5635}" type="slidenum">
              <a:rPr lang="en-US" noProof="0" smtClean="0"/>
              <a:pPr/>
              <a:t>‹#›</a:t>
            </a:fld>
            <a:endParaRPr lang="en-US" noProof="0"/>
          </a:p>
        </p:txBody>
      </p:sp>
      <p:sp>
        <p:nvSpPr>
          <p:cNvPr id="4" name="Guides" hidden="1">
            <a:extLst>
              <a:ext uri="{FF2B5EF4-FFF2-40B4-BE49-F238E27FC236}">
                <a16:creationId xmlns:a16="http://schemas.microsoft.com/office/drawing/2014/main" id="{7C09ABE0-4AC7-DE98-E246-798BA0911476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635000" cy="254000"/>
          </a:xfrm>
          <a:prstGeom prst="rect">
            <a:avLst/>
          </a:prstGeom>
          <a:solidFill>
            <a:srgbClr val="FFFFFF">
              <a:alpha val="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7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977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orient="horz" pos="436" userDrawn="1">
          <p15:clr>
            <a:srgbClr val="FF96FF"/>
          </p15:clr>
        </p15:guide>
        <p15:guide id="4" orient="horz" pos="3866" userDrawn="1">
          <p15:clr>
            <a:srgbClr val="FF96FF"/>
          </p15:clr>
        </p15:guide>
        <p15:guide id="5" pos="453" userDrawn="1">
          <p15:clr>
            <a:srgbClr val="FF96FF"/>
          </p15:clr>
        </p15:guide>
        <p15:guide id="6" pos="810" userDrawn="1">
          <p15:clr>
            <a:srgbClr val="FF96FF"/>
          </p15:clr>
        </p15:guide>
        <p15:guide id="7" pos="1036" userDrawn="1">
          <p15:clr>
            <a:srgbClr val="FF96FF"/>
          </p15:clr>
        </p15:guide>
        <p15:guide id="8" pos="1393" userDrawn="1">
          <p15:clr>
            <a:srgbClr val="FF96FF"/>
          </p15:clr>
        </p15:guide>
        <p15:guide id="9" pos="1620" userDrawn="1">
          <p15:clr>
            <a:srgbClr val="FF96FF"/>
          </p15:clr>
        </p15:guide>
        <p15:guide id="10" pos="1976" userDrawn="1">
          <p15:clr>
            <a:srgbClr val="FF96FF"/>
          </p15:clr>
        </p15:guide>
        <p15:guide id="11" pos="2203" userDrawn="1">
          <p15:clr>
            <a:srgbClr val="FF96FF"/>
          </p15:clr>
        </p15:guide>
        <p15:guide id="12" pos="2560" userDrawn="1">
          <p15:clr>
            <a:srgbClr val="FF96FF"/>
          </p15:clr>
        </p15:guide>
        <p15:guide id="13" pos="2786" userDrawn="1">
          <p15:clr>
            <a:srgbClr val="FF96FF"/>
          </p15:clr>
        </p15:guide>
        <p15:guide id="14" pos="3143" userDrawn="1">
          <p15:clr>
            <a:srgbClr val="FF96FF"/>
          </p15:clr>
        </p15:guide>
        <p15:guide id="15" pos="3370" userDrawn="1">
          <p15:clr>
            <a:srgbClr val="FF96FF"/>
          </p15:clr>
        </p15:guide>
        <p15:guide id="16" pos="3726" userDrawn="1">
          <p15:clr>
            <a:srgbClr val="FF96FF"/>
          </p15:clr>
        </p15:guide>
        <p15:guide id="17" pos="3953" userDrawn="1">
          <p15:clr>
            <a:srgbClr val="FF96FF"/>
          </p15:clr>
        </p15:guide>
        <p15:guide id="18" pos="4309" userDrawn="1">
          <p15:clr>
            <a:srgbClr val="FF96FF"/>
          </p15:clr>
        </p15:guide>
        <p15:guide id="19" pos="4536" userDrawn="1">
          <p15:clr>
            <a:srgbClr val="FF96FF"/>
          </p15:clr>
        </p15:guide>
        <p15:guide id="20" pos="4893" userDrawn="1">
          <p15:clr>
            <a:srgbClr val="FF96FF"/>
          </p15:clr>
        </p15:guide>
        <p15:guide id="21" pos="5120" userDrawn="1">
          <p15:clr>
            <a:srgbClr val="FF96FF"/>
          </p15:clr>
        </p15:guide>
        <p15:guide id="22" pos="5476" userDrawn="1">
          <p15:clr>
            <a:srgbClr val="FF96FF"/>
          </p15:clr>
        </p15:guide>
        <p15:guide id="23" pos="5703" userDrawn="1">
          <p15:clr>
            <a:srgbClr val="FF96FF"/>
          </p15:clr>
        </p15:guide>
        <p15:guide id="24" pos="6059" userDrawn="1">
          <p15:clr>
            <a:srgbClr val="FF96FF"/>
          </p15:clr>
        </p15:guide>
        <p15:guide id="25" pos="6286" userDrawn="1">
          <p15:clr>
            <a:srgbClr val="FF96FF"/>
          </p15:clr>
        </p15:guide>
        <p15:guide id="26" pos="6643" userDrawn="1">
          <p15:clr>
            <a:srgbClr val="FF96FF"/>
          </p15:clr>
        </p15:guide>
        <p15:guide id="27" pos="6869" userDrawn="1">
          <p15:clr>
            <a:srgbClr val="FF96FF"/>
          </p15:clr>
        </p15:guide>
        <p15:guide id="28" pos="7226" userDrawn="1">
          <p15:clr>
            <a:srgbClr val="FF96FF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reaker C">
    <p:bg>
      <p:bgPr>
        <a:gradFill>
          <a:gsLst>
            <a:gs pos="86000">
              <a:srgbClr val="1F538F"/>
            </a:gs>
            <a:gs pos="60000">
              <a:schemeClr val="accent1"/>
            </a:gs>
            <a:gs pos="100000">
              <a:schemeClr val="accent3"/>
            </a:gs>
          </a:gsLst>
          <a:lin ang="81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9554E8-F7AC-6010-B143-0AF26AA62EE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000" y="2070000"/>
            <a:ext cx="7408800" cy="4068000"/>
          </a:xfrm>
        </p:spPr>
        <p:txBody>
          <a:bodyPr anchor="t" anchorCtr="0">
            <a:noAutofit/>
          </a:bodyPr>
          <a:lstStyle>
            <a:lvl1pPr algn="l">
              <a:lnSpc>
                <a:spcPct val="70000"/>
              </a:lnSpc>
              <a:defRPr sz="8800" spc="2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79866B-9EF4-2877-CDF5-309DBB741F5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720000" y="720000"/>
            <a:ext cx="7408800" cy="990000"/>
          </a:xfrm>
        </p:spPr>
        <p:txBody>
          <a:bodyPr anchor="t" anchorCtr="0">
            <a:noAutofit/>
          </a:bodyPr>
          <a:lstStyle>
            <a:lvl1pPr marL="0" indent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  <a:defRPr sz="8800" b="1" cap="none" baseline="0">
                <a:solidFill>
                  <a:schemeClr val="accent2">
                    <a:lumMod val="20000"/>
                    <a:lumOff val="80000"/>
                  </a:schemeClr>
                </a:solidFill>
                <a:latin typeface="+mn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ED7BCF-4AAC-B46A-F7F9-430053F86A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9314EBF-5BDF-4CA4-90C8-3F84A21DF94B}" type="datetimeFigureOut">
              <a:rPr lang="en-GB" smtClean="0"/>
              <a:pPr/>
              <a:t>31/05/2023</a:t>
            </a:fld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8925D9-28BB-62F0-6672-3F2C045885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7048EB2-ABBB-452B-B43B-31E8A7DFB90B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" name="Guides" hidden="1">
            <a:extLst>
              <a:ext uri="{FF2B5EF4-FFF2-40B4-BE49-F238E27FC236}">
                <a16:creationId xmlns:a16="http://schemas.microsoft.com/office/drawing/2014/main" id="{97AE78B8-0EB3-C024-37F4-F50988223521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635000" cy="254000"/>
          </a:xfrm>
          <a:prstGeom prst="rect">
            <a:avLst/>
          </a:prstGeom>
          <a:solidFill>
            <a:srgbClr val="FFFFFF">
              <a:alpha val="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700">
              <a:solidFill>
                <a:srgbClr val="FFFFFF"/>
              </a:solidFill>
            </a:endParaRPr>
          </a:p>
        </p:txBody>
      </p:sp>
      <p:sp>
        <p:nvSpPr>
          <p:cNvPr id="10" name="Footers" descr="{&quot;templafy&quot;:{&quot;id&quot;:&quot;5e7a4020-5197-42b5-a0a1-76d93439fe1b&quot;}}">
            <a:extLst>
              <a:ext uri="{FF2B5EF4-FFF2-40B4-BE49-F238E27FC236}">
                <a16:creationId xmlns:a16="http://schemas.microsoft.com/office/drawing/2014/main" id="{5AE369FE-ED76-6EEE-3247-2A919AD7045B}"/>
              </a:ext>
            </a:extLst>
          </p:cNvPr>
          <p:cNvSpPr/>
          <p:nvPr userDrawn="1"/>
        </p:nvSpPr>
        <p:spPr>
          <a:xfrm>
            <a:off x="9055102" y="6439469"/>
            <a:ext cx="2412997" cy="18000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/>
          <a:p>
            <a:pPr lvl="0" algn="r"/>
            <a:r>
              <a:rPr lang="en-GB" sz="800" noProof="0" dirty="0">
                <a:solidFill>
                  <a:schemeClr val="bg1"/>
                </a:solidFill>
              </a:rPr>
              <a:t>Penn Medicine</a:t>
            </a:r>
          </a:p>
        </p:txBody>
      </p:sp>
    </p:spTree>
    <p:extLst>
      <p:ext uri="{BB962C8B-B14F-4D97-AF65-F5344CB8AC3E}">
        <p14:creationId xmlns:p14="http://schemas.microsoft.com/office/powerpoint/2010/main" val="24024483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orient="horz" pos="436" userDrawn="1">
          <p15:clr>
            <a:srgbClr val="FF96FF"/>
          </p15:clr>
        </p15:guide>
        <p15:guide id="4" orient="horz" pos="3866" userDrawn="1">
          <p15:clr>
            <a:srgbClr val="FF96FF"/>
          </p15:clr>
        </p15:guide>
        <p15:guide id="5" pos="453" userDrawn="1">
          <p15:clr>
            <a:srgbClr val="FF96FF"/>
          </p15:clr>
        </p15:guide>
        <p15:guide id="6" pos="810" userDrawn="1">
          <p15:clr>
            <a:srgbClr val="FF96FF"/>
          </p15:clr>
        </p15:guide>
        <p15:guide id="7" pos="1036" userDrawn="1">
          <p15:clr>
            <a:srgbClr val="FF96FF"/>
          </p15:clr>
        </p15:guide>
        <p15:guide id="8" pos="1393" userDrawn="1">
          <p15:clr>
            <a:srgbClr val="FF96FF"/>
          </p15:clr>
        </p15:guide>
        <p15:guide id="9" pos="1620" userDrawn="1">
          <p15:clr>
            <a:srgbClr val="FF96FF"/>
          </p15:clr>
        </p15:guide>
        <p15:guide id="10" pos="1976" userDrawn="1">
          <p15:clr>
            <a:srgbClr val="FF96FF"/>
          </p15:clr>
        </p15:guide>
        <p15:guide id="11" pos="2203" userDrawn="1">
          <p15:clr>
            <a:srgbClr val="FF96FF"/>
          </p15:clr>
        </p15:guide>
        <p15:guide id="12" pos="2560" userDrawn="1">
          <p15:clr>
            <a:srgbClr val="FF96FF"/>
          </p15:clr>
        </p15:guide>
        <p15:guide id="13" pos="2786" userDrawn="1">
          <p15:clr>
            <a:srgbClr val="FF96FF"/>
          </p15:clr>
        </p15:guide>
        <p15:guide id="14" pos="3143" userDrawn="1">
          <p15:clr>
            <a:srgbClr val="FF96FF"/>
          </p15:clr>
        </p15:guide>
        <p15:guide id="15" pos="3370" userDrawn="1">
          <p15:clr>
            <a:srgbClr val="FF96FF"/>
          </p15:clr>
        </p15:guide>
        <p15:guide id="16" pos="3726" userDrawn="1">
          <p15:clr>
            <a:srgbClr val="FF96FF"/>
          </p15:clr>
        </p15:guide>
        <p15:guide id="17" pos="3953" userDrawn="1">
          <p15:clr>
            <a:srgbClr val="FF96FF"/>
          </p15:clr>
        </p15:guide>
        <p15:guide id="18" pos="4309" userDrawn="1">
          <p15:clr>
            <a:srgbClr val="FF96FF"/>
          </p15:clr>
        </p15:guide>
        <p15:guide id="19" pos="4536" userDrawn="1">
          <p15:clr>
            <a:srgbClr val="FF96FF"/>
          </p15:clr>
        </p15:guide>
        <p15:guide id="20" pos="4893" userDrawn="1">
          <p15:clr>
            <a:srgbClr val="FF96FF"/>
          </p15:clr>
        </p15:guide>
        <p15:guide id="21" pos="5120" userDrawn="1">
          <p15:clr>
            <a:srgbClr val="FF96FF"/>
          </p15:clr>
        </p15:guide>
        <p15:guide id="22" pos="5476" userDrawn="1">
          <p15:clr>
            <a:srgbClr val="FF96FF"/>
          </p15:clr>
        </p15:guide>
        <p15:guide id="23" pos="5703" userDrawn="1">
          <p15:clr>
            <a:srgbClr val="FF96FF"/>
          </p15:clr>
        </p15:guide>
        <p15:guide id="24" pos="6059" userDrawn="1">
          <p15:clr>
            <a:srgbClr val="FF96FF"/>
          </p15:clr>
        </p15:guide>
        <p15:guide id="25" pos="6286" userDrawn="1">
          <p15:clr>
            <a:srgbClr val="FF96FF"/>
          </p15:clr>
        </p15:guide>
        <p15:guide id="26" pos="6643" userDrawn="1">
          <p15:clr>
            <a:srgbClr val="FF96FF"/>
          </p15:clr>
        </p15:guide>
        <p15:guide id="27" pos="6869" userDrawn="1">
          <p15:clr>
            <a:srgbClr val="FF96FF"/>
          </p15:clr>
        </p15:guide>
        <p15:guide id="28" pos="7226" userDrawn="1">
          <p15:clr>
            <a:srgbClr val="FF96FF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reaker D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9554E8-F7AC-6010-B143-0AF26AA62EE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000" y="2854800"/>
            <a:ext cx="10749600" cy="1108800"/>
          </a:xfrm>
        </p:spPr>
        <p:txBody>
          <a:bodyPr anchor="b">
            <a:noAutofit/>
          </a:bodyPr>
          <a:lstStyle>
            <a:lvl1pPr algn="ctr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Divider Title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79866B-9EF4-2877-CDF5-309DBB741F5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720000" y="3960000"/>
            <a:ext cx="10749600" cy="295200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400" b="1" cap="all" spc="200" baseline="0">
                <a:solidFill>
                  <a:schemeClr val="accent3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ED7BCF-4AAC-B46A-F7F9-430053F86A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9314EBF-5BDF-4CA4-90C8-3F84A21DF94B}" type="datetimeFigureOut">
              <a:rPr lang="en-GB" smtClean="0"/>
              <a:pPr/>
              <a:t>31/05/2023</a:t>
            </a:fld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8925D9-28BB-62F0-6672-3F2C045885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7048EB2-ABBB-452B-B43B-31E8A7DFB90B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" name="Guides" hidden="1">
            <a:extLst>
              <a:ext uri="{FF2B5EF4-FFF2-40B4-BE49-F238E27FC236}">
                <a16:creationId xmlns:a16="http://schemas.microsoft.com/office/drawing/2014/main" id="{18E4D93D-2A45-24EA-FE18-43B286D00ED0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635000" cy="254000"/>
          </a:xfrm>
          <a:prstGeom prst="rect">
            <a:avLst/>
          </a:prstGeom>
          <a:solidFill>
            <a:srgbClr val="FFFFFF">
              <a:alpha val="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700">
              <a:solidFill>
                <a:srgbClr val="FFFFFF"/>
              </a:solidFill>
            </a:endParaRPr>
          </a:p>
        </p:txBody>
      </p:sp>
      <p:sp>
        <p:nvSpPr>
          <p:cNvPr id="9" name="Footers" descr="{&quot;templafy&quot;:{&quot;id&quot;:&quot;39b31465-7178-466a-8f42-3e4972402eff&quot;}}">
            <a:extLst>
              <a:ext uri="{FF2B5EF4-FFF2-40B4-BE49-F238E27FC236}">
                <a16:creationId xmlns:a16="http://schemas.microsoft.com/office/drawing/2014/main" id="{A24A8258-9B07-0170-490D-F13D7253F271}"/>
              </a:ext>
            </a:extLst>
          </p:cNvPr>
          <p:cNvSpPr/>
          <p:nvPr userDrawn="1"/>
        </p:nvSpPr>
        <p:spPr>
          <a:xfrm>
            <a:off x="9055102" y="6439469"/>
            <a:ext cx="2412997" cy="18000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/>
          <a:p>
            <a:pPr lvl="0" algn="r"/>
            <a:r>
              <a:rPr lang="en-GB" sz="800" noProof="0" dirty="0">
                <a:solidFill>
                  <a:schemeClr val="bg1"/>
                </a:solidFill>
              </a:rPr>
              <a:t>Penn Medicine</a:t>
            </a:r>
          </a:p>
        </p:txBody>
      </p:sp>
    </p:spTree>
    <p:extLst>
      <p:ext uri="{BB962C8B-B14F-4D97-AF65-F5344CB8AC3E}">
        <p14:creationId xmlns:p14="http://schemas.microsoft.com/office/powerpoint/2010/main" val="17024408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53" userDrawn="1">
          <p15:clr>
            <a:srgbClr val="8F8F8F"/>
          </p15:clr>
        </p15:guide>
        <p15:guide id="4" orient="horz" pos="3866" userDrawn="1">
          <p15:clr>
            <a:srgbClr val="FF96FF"/>
          </p15:clr>
        </p15:guide>
        <p15:guide id="5" pos="453" userDrawn="1">
          <p15:clr>
            <a:srgbClr val="FF96FF"/>
          </p15:clr>
        </p15:guide>
        <p15:guide id="6" pos="810" userDrawn="1">
          <p15:clr>
            <a:srgbClr val="FF96FF"/>
          </p15:clr>
        </p15:guide>
        <p15:guide id="7" pos="1036" userDrawn="1">
          <p15:clr>
            <a:srgbClr val="FF96FF"/>
          </p15:clr>
        </p15:guide>
        <p15:guide id="8" pos="1393" userDrawn="1">
          <p15:clr>
            <a:srgbClr val="FF96FF"/>
          </p15:clr>
        </p15:guide>
        <p15:guide id="9" pos="1620" userDrawn="1">
          <p15:clr>
            <a:srgbClr val="FF96FF"/>
          </p15:clr>
        </p15:guide>
        <p15:guide id="10" pos="1976" userDrawn="1">
          <p15:clr>
            <a:srgbClr val="FF96FF"/>
          </p15:clr>
        </p15:guide>
        <p15:guide id="11" pos="2203" userDrawn="1">
          <p15:clr>
            <a:srgbClr val="FF96FF"/>
          </p15:clr>
        </p15:guide>
        <p15:guide id="12" pos="2560" userDrawn="1">
          <p15:clr>
            <a:srgbClr val="FF96FF"/>
          </p15:clr>
        </p15:guide>
        <p15:guide id="13" pos="2786" userDrawn="1">
          <p15:clr>
            <a:srgbClr val="FF96FF"/>
          </p15:clr>
        </p15:guide>
        <p15:guide id="14" pos="3143" userDrawn="1">
          <p15:clr>
            <a:srgbClr val="FF96FF"/>
          </p15:clr>
        </p15:guide>
        <p15:guide id="15" pos="3370" userDrawn="1">
          <p15:clr>
            <a:srgbClr val="FF96FF"/>
          </p15:clr>
        </p15:guide>
        <p15:guide id="16" pos="3726" userDrawn="1">
          <p15:clr>
            <a:srgbClr val="FF96FF"/>
          </p15:clr>
        </p15:guide>
        <p15:guide id="17" pos="3953" userDrawn="1">
          <p15:clr>
            <a:srgbClr val="FF96FF"/>
          </p15:clr>
        </p15:guide>
        <p15:guide id="18" pos="4309" userDrawn="1">
          <p15:clr>
            <a:srgbClr val="FF96FF"/>
          </p15:clr>
        </p15:guide>
        <p15:guide id="19" pos="4536" userDrawn="1">
          <p15:clr>
            <a:srgbClr val="FF96FF"/>
          </p15:clr>
        </p15:guide>
        <p15:guide id="20" pos="4893" userDrawn="1">
          <p15:clr>
            <a:srgbClr val="FF96FF"/>
          </p15:clr>
        </p15:guide>
        <p15:guide id="21" pos="5120" userDrawn="1">
          <p15:clr>
            <a:srgbClr val="FF96FF"/>
          </p15:clr>
        </p15:guide>
        <p15:guide id="22" pos="5476" userDrawn="1">
          <p15:clr>
            <a:srgbClr val="FF96FF"/>
          </p15:clr>
        </p15:guide>
        <p15:guide id="23" pos="5703" userDrawn="1">
          <p15:clr>
            <a:srgbClr val="FF96FF"/>
          </p15:clr>
        </p15:guide>
        <p15:guide id="24" pos="6059" userDrawn="1">
          <p15:clr>
            <a:srgbClr val="FF96FF"/>
          </p15:clr>
        </p15:guide>
        <p15:guide id="25" pos="6286" userDrawn="1">
          <p15:clr>
            <a:srgbClr val="FF96FF"/>
          </p15:clr>
        </p15:guide>
        <p15:guide id="26" pos="6643" userDrawn="1">
          <p15:clr>
            <a:srgbClr val="FF96FF"/>
          </p15:clr>
        </p15:guide>
        <p15:guide id="27" pos="6869" userDrawn="1">
          <p15:clr>
            <a:srgbClr val="FF96FF"/>
          </p15:clr>
        </p15:guide>
        <p15:guide id="28" pos="7226" userDrawn="1">
          <p15:clr>
            <a:srgbClr val="FF96FF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reaker 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9554E8-F7AC-6010-B143-0AF26AA62EE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000" y="2854800"/>
            <a:ext cx="10749600" cy="1108800"/>
          </a:xfrm>
        </p:spPr>
        <p:txBody>
          <a:bodyPr anchor="b">
            <a:noAutofit/>
          </a:bodyPr>
          <a:lstStyle>
            <a:lvl1pPr algn="ctr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Divider Title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79866B-9EF4-2877-CDF5-309DBB741F5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720000" y="3960000"/>
            <a:ext cx="10749600" cy="295200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400" b="1" cap="all" spc="200" baseline="0">
                <a:solidFill>
                  <a:schemeClr val="accent3">
                    <a:lumMod val="60000"/>
                    <a:lumOff val="40000"/>
                  </a:schemeClr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ED7BCF-4AAC-B46A-F7F9-430053F86A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9314EBF-5BDF-4CA4-90C8-3F84A21DF94B}" type="datetimeFigureOut">
              <a:rPr lang="en-GB" smtClean="0"/>
              <a:pPr/>
              <a:t>31/05/2023</a:t>
            </a:fld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8925D9-28BB-62F0-6672-3F2C045885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7048EB2-ABBB-452B-B43B-31E8A7DFB90B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" name="Guides" hidden="1">
            <a:extLst>
              <a:ext uri="{FF2B5EF4-FFF2-40B4-BE49-F238E27FC236}">
                <a16:creationId xmlns:a16="http://schemas.microsoft.com/office/drawing/2014/main" id="{EEFCB10F-81AA-2405-D116-45EC58877181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635000" cy="254000"/>
          </a:xfrm>
          <a:prstGeom prst="rect">
            <a:avLst/>
          </a:prstGeom>
          <a:solidFill>
            <a:srgbClr val="FFFFFF">
              <a:alpha val="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700">
              <a:solidFill>
                <a:srgbClr val="FFFFFF"/>
              </a:solidFill>
            </a:endParaRPr>
          </a:p>
        </p:txBody>
      </p:sp>
      <p:sp>
        <p:nvSpPr>
          <p:cNvPr id="9" name="Footers" descr="{&quot;templafy&quot;:{&quot;id&quot;:&quot;62dd52fa-754b-4464-afdb-3af5137dce98&quot;}}">
            <a:extLst>
              <a:ext uri="{FF2B5EF4-FFF2-40B4-BE49-F238E27FC236}">
                <a16:creationId xmlns:a16="http://schemas.microsoft.com/office/drawing/2014/main" id="{A5498BB6-9C05-CEB9-2389-021308A18C51}"/>
              </a:ext>
            </a:extLst>
          </p:cNvPr>
          <p:cNvSpPr/>
          <p:nvPr userDrawn="1"/>
        </p:nvSpPr>
        <p:spPr>
          <a:xfrm>
            <a:off x="9055102" y="6439469"/>
            <a:ext cx="2412997" cy="18000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/>
          <a:p>
            <a:pPr lvl="0" algn="r"/>
            <a:r>
              <a:rPr lang="en-GB" sz="800" noProof="0" dirty="0">
                <a:solidFill>
                  <a:schemeClr val="bg1"/>
                </a:solidFill>
              </a:rPr>
              <a:t>Penn Medicine</a:t>
            </a:r>
          </a:p>
        </p:txBody>
      </p:sp>
    </p:spTree>
    <p:extLst>
      <p:ext uri="{BB962C8B-B14F-4D97-AF65-F5344CB8AC3E}">
        <p14:creationId xmlns:p14="http://schemas.microsoft.com/office/powerpoint/2010/main" val="23093943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53" userDrawn="1">
          <p15:clr>
            <a:srgbClr val="8F8F8F"/>
          </p15:clr>
        </p15:guide>
        <p15:guide id="4" orient="horz" pos="3866" userDrawn="1">
          <p15:clr>
            <a:srgbClr val="FF96FF"/>
          </p15:clr>
        </p15:guide>
        <p15:guide id="5" pos="453" userDrawn="1">
          <p15:clr>
            <a:srgbClr val="FF96FF"/>
          </p15:clr>
        </p15:guide>
        <p15:guide id="6" pos="810" userDrawn="1">
          <p15:clr>
            <a:srgbClr val="FF96FF"/>
          </p15:clr>
        </p15:guide>
        <p15:guide id="7" pos="1036" userDrawn="1">
          <p15:clr>
            <a:srgbClr val="FF96FF"/>
          </p15:clr>
        </p15:guide>
        <p15:guide id="8" pos="1393" userDrawn="1">
          <p15:clr>
            <a:srgbClr val="FF96FF"/>
          </p15:clr>
        </p15:guide>
        <p15:guide id="9" pos="1620" userDrawn="1">
          <p15:clr>
            <a:srgbClr val="FF96FF"/>
          </p15:clr>
        </p15:guide>
        <p15:guide id="10" pos="1976" userDrawn="1">
          <p15:clr>
            <a:srgbClr val="FF96FF"/>
          </p15:clr>
        </p15:guide>
        <p15:guide id="11" pos="2203" userDrawn="1">
          <p15:clr>
            <a:srgbClr val="FF96FF"/>
          </p15:clr>
        </p15:guide>
        <p15:guide id="12" pos="2560" userDrawn="1">
          <p15:clr>
            <a:srgbClr val="FF96FF"/>
          </p15:clr>
        </p15:guide>
        <p15:guide id="13" pos="2786" userDrawn="1">
          <p15:clr>
            <a:srgbClr val="FF96FF"/>
          </p15:clr>
        </p15:guide>
        <p15:guide id="14" pos="3143" userDrawn="1">
          <p15:clr>
            <a:srgbClr val="FF96FF"/>
          </p15:clr>
        </p15:guide>
        <p15:guide id="15" pos="3370" userDrawn="1">
          <p15:clr>
            <a:srgbClr val="FF96FF"/>
          </p15:clr>
        </p15:guide>
        <p15:guide id="16" pos="3726" userDrawn="1">
          <p15:clr>
            <a:srgbClr val="FF96FF"/>
          </p15:clr>
        </p15:guide>
        <p15:guide id="17" pos="3953" userDrawn="1">
          <p15:clr>
            <a:srgbClr val="FF96FF"/>
          </p15:clr>
        </p15:guide>
        <p15:guide id="18" pos="4309" userDrawn="1">
          <p15:clr>
            <a:srgbClr val="FF96FF"/>
          </p15:clr>
        </p15:guide>
        <p15:guide id="19" pos="4536" userDrawn="1">
          <p15:clr>
            <a:srgbClr val="FF96FF"/>
          </p15:clr>
        </p15:guide>
        <p15:guide id="20" pos="4893" userDrawn="1">
          <p15:clr>
            <a:srgbClr val="FF96FF"/>
          </p15:clr>
        </p15:guide>
        <p15:guide id="21" pos="5120" userDrawn="1">
          <p15:clr>
            <a:srgbClr val="FF96FF"/>
          </p15:clr>
        </p15:guide>
        <p15:guide id="22" pos="5476" userDrawn="1">
          <p15:clr>
            <a:srgbClr val="FF96FF"/>
          </p15:clr>
        </p15:guide>
        <p15:guide id="23" pos="5703" userDrawn="1">
          <p15:clr>
            <a:srgbClr val="FF96FF"/>
          </p15:clr>
        </p15:guide>
        <p15:guide id="24" pos="6059" userDrawn="1">
          <p15:clr>
            <a:srgbClr val="FF96FF"/>
          </p15:clr>
        </p15:guide>
        <p15:guide id="25" pos="6286" userDrawn="1">
          <p15:clr>
            <a:srgbClr val="FF96FF"/>
          </p15:clr>
        </p15:guide>
        <p15:guide id="26" pos="6643" userDrawn="1">
          <p15:clr>
            <a:srgbClr val="FF96FF"/>
          </p15:clr>
        </p15:guide>
        <p15:guide id="27" pos="6869" userDrawn="1">
          <p15:clr>
            <a:srgbClr val="FF96FF"/>
          </p15:clr>
        </p15:guide>
        <p15:guide id="28" pos="7226" userDrawn="1">
          <p15:clr>
            <a:srgbClr val="FF96FF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theme" Target="../theme/theme1.xml"/><Relationship Id="rId50" Type="http://schemas.openxmlformats.org/officeDocument/2006/relationships/tags" Target="../tags/tag4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tags" Target="../tags/tag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tags" Target="../tags/tag2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24653DF-2095-1798-1D71-96071517C202}"/>
              </a:ext>
            </a:extLst>
          </p:cNvPr>
          <p:cNvSpPr>
            <a:spLocks noGrp="1"/>
          </p:cNvSpPr>
          <p:nvPr>
            <p:ph type="title"/>
            <p:custDataLst>
              <p:tags r:id="rId48"/>
            </p:custDataLst>
          </p:nvPr>
        </p:nvSpPr>
        <p:spPr>
          <a:xfrm>
            <a:off x="719138" y="720000"/>
            <a:ext cx="10753724" cy="9072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B3B6BD-6FE3-BE4B-16AE-1D8275ECAA77}"/>
              </a:ext>
            </a:extLst>
          </p:cNvPr>
          <p:cNvSpPr>
            <a:spLocks noGrp="1"/>
          </p:cNvSpPr>
          <p:nvPr>
            <p:ph type="body" idx="1"/>
            <p:custDataLst>
              <p:tags r:id="rId49"/>
            </p:custDataLst>
          </p:nvPr>
        </p:nvSpPr>
        <p:spPr>
          <a:xfrm>
            <a:off x="720000" y="1713599"/>
            <a:ext cx="10752000" cy="4424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  <a:p>
            <a:pPr lvl="5"/>
            <a:r>
              <a:rPr lang="en-US" noProof="0" dirty="0"/>
              <a:t>Sixth level</a:t>
            </a:r>
          </a:p>
          <a:p>
            <a:pPr lvl="6"/>
            <a:r>
              <a:rPr lang="en-US" noProof="0" dirty="0"/>
              <a:t>Seventh level</a:t>
            </a:r>
          </a:p>
          <a:p>
            <a:pPr lvl="7"/>
            <a:r>
              <a:rPr lang="en-US" noProof="0" dirty="0"/>
              <a:t>Eighth level</a:t>
            </a:r>
          </a:p>
          <a:p>
            <a:pPr lvl="8"/>
            <a:r>
              <a:rPr lang="en-US" noProof="0" dirty="0"/>
              <a:t>Nineth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FEBF82-8BAB-1E5B-37EF-020818D10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15138" y="6439469"/>
            <a:ext cx="2743200" cy="18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800">
                <a:solidFill>
                  <a:schemeClr val="accent1"/>
                </a:solidFill>
              </a:defRPr>
            </a:lvl1pPr>
          </a:lstStyle>
          <a:p>
            <a:fld id="{197DF7FC-2311-4E03-AAFE-2DADE0839E10}" type="datetime4">
              <a:rPr lang="en-US" noProof="0" smtClean="0"/>
              <a:t>May 31, 2023</a:t>
            </a:fld>
            <a:endParaRPr lang="en-US" noProof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BFCFEF-8B6A-152F-1EE7-29B8B4C5E8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9138" y="6439469"/>
            <a:ext cx="396000" cy="18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800">
                <a:solidFill>
                  <a:schemeClr val="accent1"/>
                </a:solidFill>
              </a:defRPr>
            </a:lvl1pPr>
          </a:lstStyle>
          <a:p>
            <a:fld id="{2DDEA8E7-5F55-4A60-8EF9-470692FC5635}" type="slidenum">
              <a:rPr lang="en-US" noProof="0" smtClean="0"/>
              <a:pPr/>
              <a:t>‹#›</a:t>
            </a:fld>
            <a:endParaRPr lang="en-US" noProof="0"/>
          </a:p>
        </p:txBody>
      </p:sp>
      <p:sp>
        <p:nvSpPr>
          <p:cNvPr id="14" name="Footers" descr="{&quot;templafy&quot;:{&quot;id&quot;:&quot;7bd821ab-2b5a-4feb-809b-9e9351837c7c&quot;}}">
            <a:extLst>
              <a:ext uri="{FF2B5EF4-FFF2-40B4-BE49-F238E27FC236}">
                <a16:creationId xmlns:a16="http://schemas.microsoft.com/office/drawing/2014/main" id="{C9D8BBB8-64ED-CEAF-3B7D-CCE7CC4C4579}"/>
              </a:ext>
            </a:extLst>
          </p:cNvPr>
          <p:cNvSpPr/>
          <p:nvPr userDrawn="1"/>
        </p:nvSpPr>
        <p:spPr>
          <a:xfrm>
            <a:off x="9055102" y="6439469"/>
            <a:ext cx="2412997" cy="18000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/>
          <a:p>
            <a:pPr lvl="0" algn="r"/>
            <a:r>
              <a:rPr lang="en-GB" sz="800" noProof="0" dirty="0">
                <a:solidFill>
                  <a:schemeClr val="accent1"/>
                </a:solidFill>
              </a:rPr>
              <a:t>Penn Medicine</a:t>
            </a:r>
          </a:p>
        </p:txBody>
      </p:sp>
      <p:sp>
        <p:nvSpPr>
          <p:cNvPr id="19" name="Guides" hidden="1">
            <a:extLst>
              <a:ext uri="{FF2B5EF4-FFF2-40B4-BE49-F238E27FC236}">
                <a16:creationId xmlns:a16="http://schemas.microsoft.com/office/drawing/2014/main" id="{0D073D88-5C5F-430B-DE0F-D1CD684A6AE8}"/>
              </a:ext>
            </a:extLst>
          </p:cNvPr>
          <p:cNvSpPr/>
          <p:nvPr userDrawn="1">
            <p:custDataLst>
              <p:tags r:id="rId50"/>
            </p:custDataLst>
          </p:nvPr>
        </p:nvSpPr>
        <p:spPr>
          <a:xfrm>
            <a:off x="0" y="0"/>
            <a:ext cx="635000" cy="254000"/>
          </a:xfrm>
          <a:prstGeom prst="rect">
            <a:avLst/>
          </a:prstGeom>
          <a:solidFill>
            <a:srgbClr val="FFFFFF">
              <a:alpha val="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7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5608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49" r:id="rId2"/>
    <p:sldLayoutId id="2147483658" r:id="rId3"/>
    <p:sldLayoutId id="2147483659" r:id="rId4"/>
    <p:sldLayoutId id="2147483660" r:id="rId5"/>
    <p:sldLayoutId id="2147483667" r:id="rId6"/>
    <p:sldLayoutId id="2147483666" r:id="rId7"/>
    <p:sldLayoutId id="2147483661" r:id="rId8"/>
    <p:sldLayoutId id="2147483662" r:id="rId9"/>
    <p:sldLayoutId id="2147483663" r:id="rId10"/>
    <p:sldLayoutId id="2147483664" r:id="rId11"/>
    <p:sldLayoutId id="2147483665" r:id="rId12"/>
    <p:sldLayoutId id="2147483650" r:id="rId13"/>
    <p:sldLayoutId id="2147483653" r:id="rId14"/>
    <p:sldLayoutId id="2147483668" r:id="rId15"/>
    <p:sldLayoutId id="2147483669" r:id="rId16"/>
    <p:sldLayoutId id="2147483651" r:id="rId17"/>
    <p:sldLayoutId id="2147483652" r:id="rId18"/>
    <p:sldLayoutId id="2147483654" r:id="rId19"/>
    <p:sldLayoutId id="2147483655" r:id="rId20"/>
    <p:sldLayoutId id="2147483670" r:id="rId21"/>
    <p:sldLayoutId id="2147483671" r:id="rId22"/>
    <p:sldLayoutId id="2147483672" r:id="rId23"/>
    <p:sldLayoutId id="2147483693" r:id="rId24"/>
    <p:sldLayoutId id="2147483694" r:id="rId25"/>
    <p:sldLayoutId id="2147483673" r:id="rId26"/>
    <p:sldLayoutId id="2147483674" r:id="rId27"/>
    <p:sldLayoutId id="2147483675" r:id="rId28"/>
    <p:sldLayoutId id="2147483676" r:id="rId29"/>
    <p:sldLayoutId id="2147483677" r:id="rId30"/>
    <p:sldLayoutId id="2147483678" r:id="rId31"/>
    <p:sldLayoutId id="2147483679" r:id="rId32"/>
    <p:sldLayoutId id="2147483680" r:id="rId33"/>
    <p:sldLayoutId id="2147483690" r:id="rId34"/>
    <p:sldLayoutId id="2147483681" r:id="rId35"/>
    <p:sldLayoutId id="2147483682" r:id="rId36"/>
    <p:sldLayoutId id="2147483683" r:id="rId37"/>
    <p:sldLayoutId id="2147483692" r:id="rId38"/>
    <p:sldLayoutId id="2147483684" r:id="rId39"/>
    <p:sldLayoutId id="2147483685" r:id="rId40"/>
    <p:sldLayoutId id="2147483686" r:id="rId41"/>
    <p:sldLayoutId id="2147483687" r:id="rId42"/>
    <p:sldLayoutId id="2147483688" r:id="rId43"/>
    <p:sldLayoutId id="2147483689" r:id="rId44"/>
    <p:sldLayoutId id="2147483656" r:id="rId45"/>
    <p:sldLayoutId id="2147483691" r:id="rId46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+mn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250"/>
        </a:spcBef>
        <a:spcAft>
          <a:spcPts val="600"/>
        </a:spcAft>
        <a:buFont typeface="Arial" panose="020B0604020202020204" pitchFamily="34" charset="0"/>
        <a:buNone/>
        <a:defRPr sz="14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136800" indent="-136800" algn="l" defTabSz="914400" rtl="0" eaLnBrk="1" latinLnBrk="0" hangingPunct="1">
        <a:lnSpc>
          <a:spcPct val="100000"/>
        </a:lnSpc>
        <a:spcBef>
          <a:spcPts val="400"/>
        </a:spcBef>
        <a:spcAft>
          <a:spcPts val="100"/>
        </a:spcAft>
        <a:buClr>
          <a:schemeClr val="accent3"/>
        </a:buClr>
        <a:buFont typeface="Arial" panose="020B0604020202020204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320400" indent="-183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/>
        </a:buClr>
        <a:buFont typeface="Calibri Light" panose="020F0302020204030204" pitchFamily="34" charset="0"/>
        <a:buChar char="—"/>
        <a:defRPr sz="12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504000" indent="-183600" algn="l" defTabSz="914400" rtl="0" eaLnBrk="1" latinLnBrk="0" hangingPunct="1">
        <a:lnSpc>
          <a:spcPct val="100000"/>
        </a:lnSpc>
        <a:spcBef>
          <a:spcPts val="100"/>
        </a:spcBef>
        <a:spcAft>
          <a:spcPts val="300"/>
        </a:spcAft>
        <a:buClr>
          <a:srgbClr val="9EC3E1"/>
        </a:buClr>
        <a:buFont typeface="Courier New" panose="02070309020205020404" pitchFamily="49" charset="0"/>
        <a:buChar char="o"/>
        <a:defRPr sz="1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0" indent="0" algn="l" defTabSz="914400" rtl="0" eaLnBrk="1" latinLnBrk="0" hangingPunct="1">
        <a:lnSpc>
          <a:spcPct val="100000"/>
        </a:lnSpc>
        <a:spcBef>
          <a:spcPts val="1200"/>
        </a:spcBef>
        <a:spcAft>
          <a:spcPts val="300"/>
        </a:spcAft>
        <a:buFont typeface="Arial" panose="020B0604020202020204" pitchFamily="34" charset="0"/>
        <a:buNone/>
        <a:defRPr sz="1800" b="1" kern="1200" cap="all" spc="200" baseline="0">
          <a:solidFill>
            <a:schemeClr val="accent2"/>
          </a:solidFill>
          <a:latin typeface="+mj-lt"/>
          <a:ea typeface="+mn-ea"/>
          <a:cs typeface="+mn-cs"/>
        </a:defRPr>
      </a:lvl5pPr>
      <a:lvl6pPr marL="0" indent="0" algn="l" defTabSz="914400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None/>
        <a:defRPr sz="1600" b="1" kern="1200">
          <a:solidFill>
            <a:schemeClr val="accent3"/>
          </a:solidFill>
          <a:latin typeface="+mj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None/>
        <a:defRPr sz="1400" b="1" kern="1200" cap="all" spc="180" baseline="0">
          <a:solidFill>
            <a:schemeClr val="accent1"/>
          </a:solidFill>
          <a:latin typeface="+mj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1400" b="1" kern="1200">
          <a:solidFill>
            <a:srgbClr val="990000"/>
          </a:solidFill>
          <a:latin typeface="+mj-lt"/>
          <a:ea typeface="+mn-ea"/>
          <a:cs typeface="+mn-cs"/>
        </a:defRPr>
      </a:lvl8pPr>
      <a:lvl9pPr marL="0" indent="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None/>
        <a:defRPr sz="11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customXml" Target="../../customXml/item8.xml"/><Relationship Id="rId1" Type="http://schemas.openxmlformats.org/officeDocument/2006/relationships/customXml" Target="../../customXml/item7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customXml" Target="../../customXml/item4.xml"/><Relationship Id="rId1" Type="http://schemas.openxmlformats.org/officeDocument/2006/relationships/customXml" Target="../../customXml/item5.xml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5.xml"/><Relationship Id="rId2" Type="http://schemas.openxmlformats.org/officeDocument/2006/relationships/customXml" Target="../../customXml/item6.xml"/><Relationship Id="rId1" Type="http://schemas.openxmlformats.org/officeDocument/2006/relationships/customXml" Target="../../customXml/item1.xml"/><Relationship Id="rId4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0A44E20-FC1F-B58B-F256-050DF9BE797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Pump, CGM and </a:t>
            </a:r>
            <a:r>
              <a:rPr lang="en-US" dirty="0" err="1"/>
              <a:t>Inpen</a:t>
            </a:r>
            <a:r>
              <a:rPr lang="en-US" dirty="0"/>
              <a:t> Onboarding Process Maps</a:t>
            </a:r>
          </a:p>
        </p:txBody>
      </p:sp>
      <p:sp>
        <p:nvSpPr>
          <p:cNvPr id="2" name="Subtitle 1">
            <a:extLst>
              <a:ext uri="{FF2B5EF4-FFF2-40B4-BE49-F238E27FC236}">
                <a16:creationId xmlns:a16="http://schemas.microsoft.com/office/drawing/2014/main" id="{702FB05C-DD6E-7930-62AF-4F0317DF64C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>
              <a:latin typeface="+mj-lt"/>
            </a:endParaRP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3A8AB653-73E8-05CF-EE6A-C97CDC3981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7925E-7101-C045-A69F-C62D62D8A8D8}" type="datetime4">
              <a:rPr lang="en-US" smtClean="0"/>
              <a:pPr/>
              <a:t>May 31, 2023</a:t>
            </a:fld>
            <a:endParaRPr lang="en-GB" dirty="0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6D2E7713-95D1-EF3A-14F4-0A419A859B0E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3F78AF4E-5FB1-4DB5-DBA3-3A562EA14B8F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20000" y="5568027"/>
            <a:ext cx="5194300" cy="180000"/>
          </a:xfrm>
        </p:spPr>
        <p:txBody>
          <a:bodyPr/>
          <a:lstStyle/>
          <a:p>
            <a:endParaRPr lang="en-GB" sz="1300" dirty="0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2D395941-E43C-35C8-71FA-F7C471043B9A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720000" y="5804922"/>
            <a:ext cx="5194300" cy="180000"/>
          </a:xfrm>
        </p:spPr>
        <p:txBody>
          <a:bodyPr/>
          <a:lstStyle/>
          <a:p>
            <a:endParaRPr lang="en-GB" sz="1300" dirty="0"/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32052416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EB06CA-F23F-21C4-C699-46B87D46BC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30299-CA6B-4E8C-BCCE-DD62263A5EED}" type="datetime4">
              <a:rPr lang="en-US" noProof="0" smtClean="0"/>
              <a:t>May 31, 2023</a:t>
            </a:fld>
            <a:endParaRPr lang="en-US" noProof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8117B6-176C-1F52-DCD1-B9EC197C73C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DDEA8E7-5F55-4A60-8EF9-470692FC5635}" type="slidenum">
              <a:rPr lang="en-US" noProof="0" smtClean="0"/>
              <a:pPr/>
              <a:t>2</a:t>
            </a:fld>
            <a:endParaRPr lang="en-US" noProof="0"/>
          </a:p>
        </p:txBody>
      </p:sp>
      <p:sp>
        <p:nvSpPr>
          <p:cNvPr id="10" name="Rounded Rectangle 8">
            <a:extLst>
              <a:ext uri="{FF2B5EF4-FFF2-40B4-BE49-F238E27FC236}">
                <a16:creationId xmlns:a16="http://schemas.microsoft.com/office/drawing/2014/main" id="{CA1C6B23-0AB1-4C69-86A9-64E21B431A9A}"/>
              </a:ext>
            </a:extLst>
          </p:cNvPr>
          <p:cNvSpPr/>
          <p:nvPr/>
        </p:nvSpPr>
        <p:spPr>
          <a:xfrm>
            <a:off x="95817" y="1802708"/>
            <a:ext cx="1359357" cy="1119739"/>
          </a:xfrm>
          <a:prstGeom prst="round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/>
              <a:t>Patient interested in pump (discuss in OV or </a:t>
            </a:r>
            <a:r>
              <a:rPr lang="en-US" sz="1200" dirty="0" err="1"/>
              <a:t>pt</a:t>
            </a:r>
            <a:r>
              <a:rPr lang="en-US" sz="1200" dirty="0"/>
              <a:t> initiated)</a:t>
            </a:r>
          </a:p>
        </p:txBody>
      </p:sp>
      <p:cxnSp>
        <p:nvCxnSpPr>
          <p:cNvPr id="3" name="Straight Arrow Connector 2"/>
          <p:cNvCxnSpPr>
            <a:stCxn id="10" idx="3"/>
            <a:endCxn id="11" idx="1"/>
          </p:cNvCxnSpPr>
          <p:nvPr/>
        </p:nvCxnSpPr>
        <p:spPr>
          <a:xfrm flipV="1">
            <a:off x="1455174" y="2145272"/>
            <a:ext cx="637629" cy="21730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01E8B790-74BC-40CB-B43D-330BB7F7DA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2803" y="1471762"/>
            <a:ext cx="1557337" cy="1347020"/>
          </a:xfrm>
          <a:prstGeom prst="diamond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>
            <a:normAutofit fontScale="55000" lnSpcReduction="20000"/>
          </a:bodyPr>
          <a:lstStyle/>
          <a:p>
            <a:pPr marL="0" indent="0" algn="ctr">
              <a:buNone/>
            </a:pPr>
            <a:endParaRPr lang="en-US" sz="1400" dirty="0"/>
          </a:p>
          <a:p>
            <a:pPr marL="0" indent="0" algn="ctr">
              <a:buNone/>
            </a:pPr>
            <a:r>
              <a:rPr lang="en-US" sz="1900" b="1" dirty="0"/>
              <a:t>Has this person had a pump before?</a:t>
            </a:r>
          </a:p>
          <a:p>
            <a:pPr marL="0" indent="0" algn="ctr">
              <a:buNone/>
            </a:pPr>
            <a:endParaRPr lang="en-US" sz="1400" dirty="0"/>
          </a:p>
        </p:txBody>
      </p:sp>
      <p:cxnSp>
        <p:nvCxnSpPr>
          <p:cNvPr id="14" name="Straight Arrow Connector 13"/>
          <p:cNvCxnSpPr>
            <a:stCxn id="11" idx="2"/>
            <a:endCxn id="31" idx="0"/>
          </p:cNvCxnSpPr>
          <p:nvPr/>
        </p:nvCxnSpPr>
        <p:spPr>
          <a:xfrm flipH="1">
            <a:off x="1442812" y="2818782"/>
            <a:ext cx="1428660" cy="59034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2273847" y="3071037"/>
            <a:ext cx="421955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sz="1600" dirty="0">
                <a:latin typeface="+mj-lt"/>
              </a:rPr>
              <a:t>NO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883231" y="1402353"/>
            <a:ext cx="537700" cy="2454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sz="1600" dirty="0">
                <a:latin typeface="+mj-lt"/>
              </a:rPr>
              <a:t>YES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604F8EE-89FF-4767-A749-A081C8F2DF02}"/>
              </a:ext>
            </a:extLst>
          </p:cNvPr>
          <p:cNvSpPr/>
          <p:nvPr/>
        </p:nvSpPr>
        <p:spPr>
          <a:xfrm>
            <a:off x="558574" y="3409130"/>
            <a:ext cx="1768475" cy="7562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/>
              <a:t>Schedule Pump 101 with Taylor: general pump education/questions</a:t>
            </a:r>
          </a:p>
        </p:txBody>
      </p:sp>
      <p:cxnSp>
        <p:nvCxnSpPr>
          <p:cNvPr id="32" name="Straight Arrow Connector 31"/>
          <p:cNvCxnSpPr>
            <a:stCxn id="31" idx="2"/>
            <a:endCxn id="33" idx="0"/>
          </p:cNvCxnSpPr>
          <p:nvPr/>
        </p:nvCxnSpPr>
        <p:spPr>
          <a:xfrm flipH="1">
            <a:off x="980055" y="4165359"/>
            <a:ext cx="462757" cy="88864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32">
            <a:extLst>
              <a:ext uri="{FF2B5EF4-FFF2-40B4-BE49-F238E27FC236}">
                <a16:creationId xmlns:a16="http://schemas.microsoft.com/office/drawing/2014/main" id="{E604F8EE-89FF-4767-A749-A081C8F2DF02}"/>
              </a:ext>
            </a:extLst>
          </p:cNvPr>
          <p:cNvSpPr/>
          <p:nvPr/>
        </p:nvSpPr>
        <p:spPr>
          <a:xfrm>
            <a:off x="95817" y="5054008"/>
            <a:ext cx="1768475" cy="7562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/>
              <a:t>Record process of Taylor's visits: OV, scheduled ahead of time, or same day as NP visit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604F8EE-89FF-4767-A749-A081C8F2DF02}"/>
              </a:ext>
            </a:extLst>
          </p:cNvPr>
          <p:cNvSpPr/>
          <p:nvPr/>
        </p:nvSpPr>
        <p:spPr>
          <a:xfrm>
            <a:off x="4161158" y="4757316"/>
            <a:ext cx="1768475" cy="7562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dirty="0"/>
              <a:t>Schedule Pump Intro visit +/- medical visit with Laura/NP: BG and insulin overview, extensive info for pumping</a:t>
            </a:r>
          </a:p>
        </p:txBody>
      </p:sp>
      <p:sp>
        <p:nvSpPr>
          <p:cNvPr id="19" name="Content Placeholder 3">
            <a:extLst>
              <a:ext uri="{FF2B5EF4-FFF2-40B4-BE49-F238E27FC236}">
                <a16:creationId xmlns:a16="http://schemas.microsoft.com/office/drawing/2014/main" id="{01E8B790-74BC-40CB-B43D-330BB7F7DA3E}"/>
              </a:ext>
            </a:extLst>
          </p:cNvPr>
          <p:cNvSpPr txBox="1">
            <a:spLocks/>
          </p:cNvSpPr>
          <p:nvPr/>
        </p:nvSpPr>
        <p:spPr>
          <a:xfrm>
            <a:off x="8388373" y="1807976"/>
            <a:ext cx="1354725" cy="923959"/>
          </a:xfrm>
          <a:prstGeom prst="diamond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0" tIns="0" rIns="0" bIns="0" rtlCol="0" anchor="ctr">
            <a:normAutofit fontScale="70000" lnSpcReduction="20000"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250"/>
              </a:spcBef>
              <a:spcAft>
                <a:spcPts val="600"/>
              </a:spcAft>
              <a:buFont typeface="Arial" panose="020B0604020202020204" pitchFamily="34" charset="0"/>
              <a:buNone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136800" indent="-136800" algn="l" defTabSz="914400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100"/>
              </a:spcAft>
              <a:buClr>
                <a:schemeClr val="accent3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320400" indent="-183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/>
              </a:buClr>
              <a:buFont typeface="Calibri Light" panose="020F0302020204030204" pitchFamily="34" charset="0"/>
              <a:buChar char="—"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504000" indent="-183600" algn="l" defTabSz="914400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300"/>
              </a:spcAft>
              <a:buClr>
                <a:srgbClr val="9EC3E1"/>
              </a:buClr>
              <a:buFont typeface="Courier New" panose="02070309020205020404" pitchFamily="49" charset="0"/>
              <a:buChar char="o"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buFont typeface="Arial" panose="020B0604020202020204" pitchFamily="34" charset="0"/>
              <a:buNone/>
              <a:defRPr sz="1800" b="1" kern="1200" cap="all" spc="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0" indent="0" algn="l" defTabSz="914400" rtl="0" eaLnBrk="1" latinLnBrk="0" hangingPunct="1">
              <a:lnSpc>
                <a:spcPct val="100000"/>
              </a:lnSpc>
              <a:spcBef>
                <a:spcPts val="1200"/>
              </a:spcBef>
              <a:buFont typeface="Arial" panose="020B0604020202020204" pitchFamily="34" charset="0"/>
              <a:buNone/>
              <a:defRPr sz="16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None/>
              <a:defRPr sz="1400" b="1" kern="1200" cap="all" spc="18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4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/>
              <a:t>Are they approved to start pump?</a:t>
            </a:r>
          </a:p>
          <a:p>
            <a:pPr algn="ctr"/>
            <a:endParaRPr lang="en-US" dirty="0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9068001" y="2731935"/>
            <a:ext cx="8025" cy="54781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E604F8EE-89FF-4767-A749-A081C8F2DF02}"/>
              </a:ext>
            </a:extLst>
          </p:cNvPr>
          <p:cNvSpPr/>
          <p:nvPr/>
        </p:nvSpPr>
        <p:spPr>
          <a:xfrm>
            <a:off x="8268056" y="3269456"/>
            <a:ext cx="1768475" cy="7562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Address concerns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146641" y="2791214"/>
            <a:ext cx="487065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sz="1600" dirty="0">
                <a:latin typeface="+mj-lt"/>
              </a:rPr>
              <a:t>NO</a:t>
            </a:r>
          </a:p>
        </p:txBody>
      </p:sp>
      <p:cxnSp>
        <p:nvCxnSpPr>
          <p:cNvPr id="47" name="Straight Arrow Connector 46"/>
          <p:cNvCxnSpPr/>
          <p:nvPr/>
        </p:nvCxnSpPr>
        <p:spPr>
          <a:xfrm flipV="1">
            <a:off x="9743098" y="2279454"/>
            <a:ext cx="558592" cy="494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9851826" y="2023734"/>
            <a:ext cx="544201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sz="1600" dirty="0">
                <a:latin typeface="+mj-lt"/>
              </a:rPr>
              <a:t>YES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E604F8EE-89FF-4767-A749-A081C8F2DF02}"/>
              </a:ext>
            </a:extLst>
          </p:cNvPr>
          <p:cNvSpPr/>
          <p:nvPr/>
        </p:nvSpPr>
        <p:spPr>
          <a:xfrm>
            <a:off x="10287319" y="1884188"/>
            <a:ext cx="1295081" cy="7562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dirty="0"/>
              <a:t>Insulin Pump Start-Up with pump rep or virtually if not new to pump </a:t>
            </a:r>
          </a:p>
        </p:txBody>
      </p:sp>
      <p:cxnSp>
        <p:nvCxnSpPr>
          <p:cNvPr id="60" name="Straight Arrow Connector 59"/>
          <p:cNvCxnSpPr/>
          <p:nvPr/>
        </p:nvCxnSpPr>
        <p:spPr>
          <a:xfrm>
            <a:off x="10946079" y="2640417"/>
            <a:ext cx="8025" cy="54781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ectangle 61">
            <a:extLst>
              <a:ext uri="{FF2B5EF4-FFF2-40B4-BE49-F238E27FC236}">
                <a16:creationId xmlns:a16="http://schemas.microsoft.com/office/drawing/2014/main" id="{E604F8EE-89FF-4767-A749-A081C8F2DF02}"/>
              </a:ext>
            </a:extLst>
          </p:cNvPr>
          <p:cNvSpPr/>
          <p:nvPr/>
        </p:nvSpPr>
        <p:spPr>
          <a:xfrm>
            <a:off x="10287319" y="3188234"/>
            <a:ext cx="1295081" cy="7562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dirty="0"/>
              <a:t>Follow-up with NP in 4-6 weeks</a:t>
            </a:r>
          </a:p>
        </p:txBody>
      </p:sp>
      <p:sp>
        <p:nvSpPr>
          <p:cNvPr id="63" name="Explosion 1 63">
            <a:extLst>
              <a:ext uri="{FF2B5EF4-FFF2-40B4-BE49-F238E27FC236}">
                <a16:creationId xmlns:a16="http://schemas.microsoft.com/office/drawing/2014/main" id="{38537995-AEBB-448C-8F9D-F867BDC2FC1D}"/>
              </a:ext>
            </a:extLst>
          </p:cNvPr>
          <p:cNvSpPr/>
          <p:nvPr/>
        </p:nvSpPr>
        <p:spPr>
          <a:xfrm>
            <a:off x="11343252" y="3022278"/>
            <a:ext cx="369326" cy="331912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E604F8EE-89FF-4767-A749-A081C8F2DF02}"/>
              </a:ext>
            </a:extLst>
          </p:cNvPr>
          <p:cNvSpPr/>
          <p:nvPr/>
        </p:nvSpPr>
        <p:spPr>
          <a:xfrm>
            <a:off x="6388661" y="4727745"/>
            <a:ext cx="1589974" cy="7562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dirty="0"/>
              <a:t>Schedule Advanced Nutrition visit with Carolyn: Carb counting, ICR, </a:t>
            </a:r>
            <a:r>
              <a:rPr lang="en-US" sz="1050" dirty="0" err="1"/>
              <a:t>bolusing</a:t>
            </a:r>
            <a:r>
              <a:rPr lang="en-US" sz="1050" dirty="0"/>
              <a:t> </a:t>
            </a:r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7944645" y="2269956"/>
            <a:ext cx="443728" cy="949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95817" y="148580"/>
            <a:ext cx="8427503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sz="4000" b="1" dirty="0">
                <a:solidFill>
                  <a:schemeClr val="accent1"/>
                </a:solidFill>
              </a:rPr>
              <a:t>Pump Process</a:t>
            </a:r>
          </a:p>
        </p:txBody>
      </p:sp>
      <p:sp>
        <p:nvSpPr>
          <p:cNvPr id="36" name="Explosion 1 63">
            <a:extLst>
              <a:ext uri="{FF2B5EF4-FFF2-40B4-BE49-F238E27FC236}">
                <a16:creationId xmlns:a16="http://schemas.microsoft.com/office/drawing/2014/main" id="{38537995-AEBB-448C-8F9D-F867BDC2FC1D}"/>
              </a:ext>
            </a:extLst>
          </p:cNvPr>
          <p:cNvSpPr/>
          <p:nvPr/>
        </p:nvSpPr>
        <p:spPr>
          <a:xfrm>
            <a:off x="7759982" y="4562796"/>
            <a:ext cx="369326" cy="331912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7" name="Elbow Connector 36"/>
          <p:cNvCxnSpPr>
            <a:endCxn id="57" idx="0"/>
          </p:cNvCxnSpPr>
          <p:nvPr/>
        </p:nvCxnSpPr>
        <p:spPr>
          <a:xfrm flipV="1">
            <a:off x="3649435" y="1884188"/>
            <a:ext cx="7285425" cy="224677"/>
          </a:xfrm>
          <a:prstGeom prst="bentConnector4">
            <a:avLst>
              <a:gd name="adj1" fmla="val -381"/>
              <a:gd name="adj2" fmla="val 201746"/>
            </a:avLst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3717430" y="5105860"/>
            <a:ext cx="443728" cy="949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5937283" y="5110609"/>
            <a:ext cx="443728" cy="949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Elbow Connector 37"/>
          <p:cNvCxnSpPr>
            <a:endCxn id="19" idx="1"/>
          </p:cNvCxnSpPr>
          <p:nvPr/>
        </p:nvCxnSpPr>
        <p:spPr>
          <a:xfrm rot="5400000" flipH="1" flipV="1">
            <a:off x="6481160" y="2820533"/>
            <a:ext cx="2457789" cy="1356637"/>
          </a:xfrm>
          <a:prstGeom prst="bentConnector2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Explosion 1 63">
            <a:extLst>
              <a:ext uri="{FF2B5EF4-FFF2-40B4-BE49-F238E27FC236}">
                <a16:creationId xmlns:a16="http://schemas.microsoft.com/office/drawing/2014/main" id="{38537995-AEBB-448C-8F9D-F867BDC2FC1D}"/>
              </a:ext>
            </a:extLst>
          </p:cNvPr>
          <p:cNvSpPr/>
          <p:nvPr/>
        </p:nvSpPr>
        <p:spPr>
          <a:xfrm>
            <a:off x="11406843" y="1776953"/>
            <a:ext cx="369326" cy="331912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8" name="Elbow Connector 7"/>
          <p:cNvCxnSpPr>
            <a:stCxn id="46" idx="2"/>
            <a:endCxn id="34" idx="2"/>
          </p:cNvCxnSpPr>
          <p:nvPr/>
        </p:nvCxnSpPr>
        <p:spPr>
          <a:xfrm rot="5400000" flipH="1" flipV="1">
            <a:off x="4951464" y="3495334"/>
            <a:ext cx="243544" cy="4220823"/>
          </a:xfrm>
          <a:prstGeom prst="bentConnector3">
            <a:avLst>
              <a:gd name="adj1" fmla="val -93864"/>
            </a:avLst>
          </a:prstGeom>
          <a:ln w="38100">
            <a:solidFill>
              <a:schemeClr val="accent6">
                <a:lumMod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Content Placeholder 3">
            <a:extLst>
              <a:ext uri="{FF2B5EF4-FFF2-40B4-BE49-F238E27FC236}">
                <a16:creationId xmlns:a16="http://schemas.microsoft.com/office/drawing/2014/main" id="{01E8B790-74BC-40CB-B43D-330BB7F7DA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84156" y="4380498"/>
            <a:ext cx="1557337" cy="1347020"/>
          </a:xfrm>
          <a:prstGeom prst="diamond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>
            <a:normAutofit fontScale="55000" lnSpcReduction="20000"/>
          </a:bodyPr>
          <a:lstStyle/>
          <a:p>
            <a:pPr marL="0" indent="0" algn="ctr">
              <a:buNone/>
            </a:pPr>
            <a:endParaRPr lang="en-US" sz="1400" dirty="0"/>
          </a:p>
          <a:p>
            <a:pPr marL="0" indent="0" algn="ctr">
              <a:buNone/>
            </a:pPr>
            <a:r>
              <a:rPr lang="en-US" sz="1900" b="1" dirty="0"/>
              <a:t>Does </a:t>
            </a:r>
            <a:r>
              <a:rPr lang="en-US" sz="1900" b="1" dirty="0" err="1"/>
              <a:t>pt</a:t>
            </a:r>
            <a:r>
              <a:rPr lang="en-US" sz="1900" b="1" dirty="0"/>
              <a:t> need additional support</a:t>
            </a:r>
          </a:p>
          <a:p>
            <a:pPr marL="0" indent="0" algn="ctr">
              <a:buNone/>
            </a:pPr>
            <a:endParaRPr lang="en-US" sz="1400" dirty="0"/>
          </a:p>
        </p:txBody>
      </p:sp>
      <p:cxnSp>
        <p:nvCxnSpPr>
          <p:cNvPr id="49" name="Straight Arrow Connector 48"/>
          <p:cNvCxnSpPr/>
          <p:nvPr/>
        </p:nvCxnSpPr>
        <p:spPr>
          <a:xfrm flipV="1">
            <a:off x="1871942" y="5323469"/>
            <a:ext cx="637629" cy="21730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3717430" y="4808587"/>
            <a:ext cx="537700" cy="2454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sz="1600" dirty="0">
                <a:latin typeface="+mj-lt"/>
              </a:rPr>
              <a:t>YES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4467782" y="5697289"/>
            <a:ext cx="421955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sz="1600" dirty="0">
                <a:latin typeface="+mj-lt"/>
              </a:rPr>
              <a:t>NO</a:t>
            </a:r>
          </a:p>
        </p:txBody>
      </p:sp>
      <p:cxnSp>
        <p:nvCxnSpPr>
          <p:cNvPr id="55" name="Straight Arrow Connector 54"/>
          <p:cNvCxnSpPr>
            <a:endCxn id="57" idx="2"/>
          </p:cNvCxnSpPr>
          <p:nvPr/>
        </p:nvCxnSpPr>
        <p:spPr>
          <a:xfrm flipV="1">
            <a:off x="9354410" y="2640417"/>
            <a:ext cx="1580450" cy="61954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12684012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867" y="112653"/>
            <a:ext cx="10753724" cy="561600"/>
          </a:xfrm>
        </p:spPr>
        <p:txBody>
          <a:bodyPr/>
          <a:lstStyle/>
          <a:p>
            <a:r>
              <a:rPr lang="en-US" dirty="0"/>
              <a:t>CGM Process</a:t>
            </a:r>
            <a:br>
              <a:rPr lang="en-US" dirty="0"/>
            </a:b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ECFD5-E07E-4246-A3BA-6245CC117A65}" type="datetime4">
              <a:rPr lang="en-US" noProof="0" smtClean="0"/>
              <a:t>May 31, 2023</a:t>
            </a:fld>
            <a:endParaRPr lang="en-US" noProof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DDEA8E7-5F55-4A60-8EF9-470692FC5635}" type="slidenum">
              <a:rPr lang="en-US" noProof="0" smtClean="0"/>
              <a:pPr/>
              <a:t>3</a:t>
            </a:fld>
            <a:endParaRPr lang="en-US" noProof="0"/>
          </a:p>
        </p:txBody>
      </p:sp>
      <p:sp>
        <p:nvSpPr>
          <p:cNvPr id="8" name="Rounded Rectangle 8">
            <a:extLst>
              <a:ext uri="{FF2B5EF4-FFF2-40B4-BE49-F238E27FC236}">
                <a16:creationId xmlns:a16="http://schemas.microsoft.com/office/drawing/2014/main" id="{CA1C6B23-0AB1-4C69-86A9-64E21B431A9A}"/>
              </a:ext>
            </a:extLst>
          </p:cNvPr>
          <p:cNvSpPr/>
          <p:nvPr/>
        </p:nvSpPr>
        <p:spPr>
          <a:xfrm>
            <a:off x="110867" y="678349"/>
            <a:ext cx="1707041" cy="747023"/>
          </a:xfrm>
          <a:prstGeom prst="round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/>
              <a:t>Patient interested CGM/Provider believes </a:t>
            </a:r>
            <a:r>
              <a:rPr lang="en-US" sz="1200" dirty="0" err="1"/>
              <a:t>pt</a:t>
            </a:r>
            <a:r>
              <a:rPr lang="en-US" sz="1200" dirty="0"/>
              <a:t> would benefit from CGM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1042163" y="1444655"/>
            <a:ext cx="0" cy="46723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E604F8EE-89FF-4767-A749-A081C8F2DF02}"/>
              </a:ext>
            </a:extLst>
          </p:cNvPr>
          <p:cNvSpPr/>
          <p:nvPr/>
        </p:nvSpPr>
        <p:spPr>
          <a:xfrm>
            <a:off x="2935943" y="1664596"/>
            <a:ext cx="1768475" cy="7562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/>
              <a:t>Provider supplies </a:t>
            </a:r>
            <a:r>
              <a:rPr lang="en-US" sz="1000" dirty="0" err="1"/>
              <a:t>pt</a:t>
            </a:r>
            <a:r>
              <a:rPr lang="en-US" sz="1000" dirty="0"/>
              <a:t> with CGM supplies and then sends script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01E8B790-74BC-40CB-B43D-330BB7F7DA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16375" y="1373804"/>
            <a:ext cx="1557337" cy="1347020"/>
          </a:xfrm>
          <a:prstGeom prst="diamond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>
            <a:normAutofit fontScale="70000" lnSpcReduction="20000"/>
          </a:bodyPr>
          <a:lstStyle/>
          <a:p>
            <a:pPr marL="0" indent="0" algn="ctr">
              <a:buNone/>
            </a:pPr>
            <a:endParaRPr lang="en-US" sz="1400" dirty="0"/>
          </a:p>
          <a:p>
            <a:pPr marL="0" indent="0" algn="ctr">
              <a:buNone/>
            </a:pPr>
            <a:r>
              <a:rPr lang="en-US" sz="1900" b="1" dirty="0"/>
              <a:t>Where is script sent?</a:t>
            </a:r>
          </a:p>
          <a:p>
            <a:pPr marL="0" indent="0" algn="ctr">
              <a:buNone/>
            </a:pPr>
            <a:endParaRPr lang="en-US" sz="1400" dirty="0"/>
          </a:p>
        </p:txBody>
      </p:sp>
      <p:cxnSp>
        <p:nvCxnSpPr>
          <p:cNvPr id="13" name="Straight Arrow Connector 12"/>
          <p:cNvCxnSpPr>
            <a:stCxn id="11" idx="3"/>
          </p:cNvCxnSpPr>
          <p:nvPr/>
        </p:nvCxnSpPr>
        <p:spPr>
          <a:xfrm>
            <a:off x="4704418" y="2042711"/>
            <a:ext cx="390777" cy="1098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12" idx="3"/>
            <a:endCxn id="20" idx="1"/>
          </p:cNvCxnSpPr>
          <p:nvPr/>
        </p:nvCxnSpPr>
        <p:spPr>
          <a:xfrm flipV="1">
            <a:off x="6573712" y="2025777"/>
            <a:ext cx="575335" cy="21537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7149047" y="1918055"/>
            <a:ext cx="1412999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sz="1400" dirty="0">
                <a:solidFill>
                  <a:schemeClr val="accent1"/>
                </a:solidFill>
                <a:latin typeface="+mj-lt"/>
              </a:rPr>
              <a:t>DME Pharmacy</a:t>
            </a:r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5810983" y="2734499"/>
            <a:ext cx="15490" cy="70810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5362997" y="3426503"/>
            <a:ext cx="1412999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sz="1400" dirty="0">
                <a:solidFill>
                  <a:schemeClr val="accent1"/>
                </a:solidFill>
                <a:latin typeface="+mj-lt"/>
              </a:rPr>
              <a:t>Local Pharmacy</a:t>
            </a:r>
          </a:p>
        </p:txBody>
      </p:sp>
      <p:sp>
        <p:nvSpPr>
          <p:cNvPr id="24" name="Rounded Rectangle 8">
            <a:extLst>
              <a:ext uri="{FF2B5EF4-FFF2-40B4-BE49-F238E27FC236}">
                <a16:creationId xmlns:a16="http://schemas.microsoft.com/office/drawing/2014/main" id="{CA1C6B23-0AB1-4C69-86A9-64E21B431A9A}"/>
              </a:ext>
            </a:extLst>
          </p:cNvPr>
          <p:cNvSpPr/>
          <p:nvPr/>
        </p:nvSpPr>
        <p:spPr>
          <a:xfrm>
            <a:off x="2620787" y="3571150"/>
            <a:ext cx="1707041" cy="747023"/>
          </a:xfrm>
          <a:prstGeom prst="round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/>
              <a:t>Approved, pharmacy calls </a:t>
            </a:r>
            <a:r>
              <a:rPr lang="en-US" sz="1100" dirty="0" err="1"/>
              <a:t>pt</a:t>
            </a:r>
            <a:r>
              <a:rPr lang="en-US" sz="1100" dirty="0"/>
              <a:t> about pricing and </a:t>
            </a:r>
            <a:r>
              <a:rPr lang="en-US" sz="1100" dirty="0" err="1"/>
              <a:t>pt</a:t>
            </a:r>
            <a:r>
              <a:rPr lang="en-US" sz="1100" dirty="0"/>
              <a:t> picks up sensors and transmitter</a:t>
            </a:r>
          </a:p>
        </p:txBody>
      </p:sp>
      <p:cxnSp>
        <p:nvCxnSpPr>
          <p:cNvPr id="26" name="Elbow Connector 25"/>
          <p:cNvCxnSpPr/>
          <p:nvPr/>
        </p:nvCxnSpPr>
        <p:spPr>
          <a:xfrm rot="10800000" flipV="1">
            <a:off x="4327829" y="3612860"/>
            <a:ext cx="1722867" cy="269321"/>
          </a:xfrm>
          <a:prstGeom prst="bentConnector3">
            <a:avLst>
              <a:gd name="adj1" fmla="val 49429"/>
            </a:avLst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Elbow Connector 44"/>
          <p:cNvCxnSpPr/>
          <p:nvPr/>
        </p:nvCxnSpPr>
        <p:spPr>
          <a:xfrm rot="16200000" flipH="1">
            <a:off x="6372765" y="3299780"/>
            <a:ext cx="250400" cy="914399"/>
          </a:xfrm>
          <a:prstGeom prst="bentConnector2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8">
            <a:extLst>
              <a:ext uri="{FF2B5EF4-FFF2-40B4-BE49-F238E27FC236}">
                <a16:creationId xmlns:a16="http://schemas.microsoft.com/office/drawing/2014/main" id="{E604F8EE-89FF-4767-A749-A081C8F2DF02}"/>
              </a:ext>
            </a:extLst>
          </p:cNvPr>
          <p:cNvSpPr/>
          <p:nvPr/>
        </p:nvSpPr>
        <p:spPr>
          <a:xfrm>
            <a:off x="6983896" y="3549613"/>
            <a:ext cx="1768475" cy="7562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/>
              <a:t>Denied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E604F8EE-89FF-4767-A749-A081C8F2DF02}"/>
              </a:ext>
            </a:extLst>
          </p:cNvPr>
          <p:cNvSpPr/>
          <p:nvPr/>
        </p:nvSpPr>
        <p:spPr>
          <a:xfrm>
            <a:off x="6012033" y="4931105"/>
            <a:ext cx="1768475" cy="7562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/>
              <a:t>Appeal 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E604F8EE-89FF-4767-A749-A081C8F2DF02}"/>
              </a:ext>
            </a:extLst>
          </p:cNvPr>
          <p:cNvSpPr/>
          <p:nvPr/>
        </p:nvSpPr>
        <p:spPr>
          <a:xfrm>
            <a:off x="8581048" y="4931105"/>
            <a:ext cx="1768475" cy="7562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/>
              <a:t>Send to DME pharmacy</a:t>
            </a:r>
          </a:p>
        </p:txBody>
      </p:sp>
      <p:cxnSp>
        <p:nvCxnSpPr>
          <p:cNvPr id="53" name="Elbow Connector 52"/>
          <p:cNvCxnSpPr/>
          <p:nvPr/>
        </p:nvCxnSpPr>
        <p:spPr>
          <a:xfrm rot="5400000">
            <a:off x="7238574" y="4397140"/>
            <a:ext cx="617079" cy="466791"/>
          </a:xfrm>
          <a:prstGeom prst="bentConnector3">
            <a:avLst>
              <a:gd name="adj1" fmla="val 32218"/>
            </a:avLst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Elbow Connector 54"/>
          <p:cNvCxnSpPr>
            <a:stCxn id="50" idx="1"/>
            <a:endCxn id="24" idx="2"/>
          </p:cNvCxnSpPr>
          <p:nvPr/>
        </p:nvCxnSpPr>
        <p:spPr>
          <a:xfrm rot="10800000">
            <a:off x="3474309" y="4318174"/>
            <a:ext cx="2537725" cy="991047"/>
          </a:xfrm>
          <a:prstGeom prst="bentConnector2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Elbow Connector 61"/>
          <p:cNvCxnSpPr/>
          <p:nvPr/>
        </p:nvCxnSpPr>
        <p:spPr>
          <a:xfrm rot="16200000" flipH="1">
            <a:off x="8473742" y="4374790"/>
            <a:ext cx="634469" cy="478162"/>
          </a:xfrm>
          <a:prstGeom prst="bentConnector3">
            <a:avLst>
              <a:gd name="adj1" fmla="val 50000"/>
            </a:avLst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>
            <a:off x="8320884" y="2016604"/>
            <a:ext cx="615533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Rectangle 64">
            <a:extLst>
              <a:ext uri="{FF2B5EF4-FFF2-40B4-BE49-F238E27FC236}">
                <a16:creationId xmlns:a16="http://schemas.microsoft.com/office/drawing/2014/main" id="{E604F8EE-89FF-4767-A749-A081C8F2DF02}"/>
              </a:ext>
            </a:extLst>
          </p:cNvPr>
          <p:cNvSpPr/>
          <p:nvPr/>
        </p:nvSpPr>
        <p:spPr>
          <a:xfrm>
            <a:off x="8936417" y="1675580"/>
            <a:ext cx="1768475" cy="7562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dirty="0"/>
              <a:t>Request for notes and insurance information</a:t>
            </a:r>
          </a:p>
        </p:txBody>
      </p:sp>
      <p:cxnSp>
        <p:nvCxnSpPr>
          <p:cNvPr id="66" name="Straight Arrow Connector 65"/>
          <p:cNvCxnSpPr>
            <a:endCxn id="20" idx="2"/>
          </p:cNvCxnSpPr>
          <p:nvPr/>
        </p:nvCxnSpPr>
        <p:spPr>
          <a:xfrm flipH="1" flipV="1">
            <a:off x="7855547" y="2133499"/>
            <a:ext cx="1984264" cy="280558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Rounded Rectangle 8">
            <a:extLst>
              <a:ext uri="{FF2B5EF4-FFF2-40B4-BE49-F238E27FC236}">
                <a16:creationId xmlns:a16="http://schemas.microsoft.com/office/drawing/2014/main" id="{CA1C6B23-0AB1-4C69-86A9-64E21B431A9A}"/>
              </a:ext>
            </a:extLst>
          </p:cNvPr>
          <p:cNvSpPr/>
          <p:nvPr/>
        </p:nvSpPr>
        <p:spPr>
          <a:xfrm>
            <a:off x="10252979" y="498358"/>
            <a:ext cx="1707041" cy="747023"/>
          </a:xfrm>
          <a:prstGeom prst="round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/>
              <a:t>Approved, pharmacy calls </a:t>
            </a:r>
            <a:r>
              <a:rPr lang="en-US" sz="1100" dirty="0" err="1"/>
              <a:t>pt</a:t>
            </a:r>
            <a:r>
              <a:rPr lang="en-US" sz="1100" dirty="0"/>
              <a:t> about pricing pharmacy sends sensors and transmitter to </a:t>
            </a:r>
            <a:r>
              <a:rPr lang="en-US" sz="1100" dirty="0" err="1"/>
              <a:t>pt</a:t>
            </a:r>
            <a:endParaRPr lang="en-US" sz="1100" dirty="0"/>
          </a:p>
        </p:txBody>
      </p:sp>
      <p:cxnSp>
        <p:nvCxnSpPr>
          <p:cNvPr id="72" name="Elbow Connector 71"/>
          <p:cNvCxnSpPr>
            <a:endCxn id="71" idx="2"/>
          </p:cNvCxnSpPr>
          <p:nvPr/>
        </p:nvCxnSpPr>
        <p:spPr>
          <a:xfrm rot="5400000" flipH="1" flipV="1">
            <a:off x="10569360" y="1380917"/>
            <a:ext cx="672675" cy="401605"/>
          </a:xfrm>
          <a:prstGeom prst="bentConnector3">
            <a:avLst>
              <a:gd name="adj1" fmla="val -5543"/>
            </a:avLst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Elbow Connector 76"/>
          <p:cNvCxnSpPr>
            <a:endCxn id="79" idx="0"/>
          </p:cNvCxnSpPr>
          <p:nvPr/>
        </p:nvCxnSpPr>
        <p:spPr>
          <a:xfrm rot="16200000" flipH="1">
            <a:off x="10539136" y="2090381"/>
            <a:ext cx="824306" cy="479654"/>
          </a:xfrm>
          <a:prstGeom prst="bentConnector3">
            <a:avLst>
              <a:gd name="adj1" fmla="val 4674"/>
            </a:avLst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Rounded Rectangle 8">
            <a:extLst>
              <a:ext uri="{FF2B5EF4-FFF2-40B4-BE49-F238E27FC236}">
                <a16:creationId xmlns:a16="http://schemas.microsoft.com/office/drawing/2014/main" id="{CA1C6B23-0AB1-4C69-86A9-64E21B431A9A}"/>
              </a:ext>
            </a:extLst>
          </p:cNvPr>
          <p:cNvSpPr/>
          <p:nvPr/>
        </p:nvSpPr>
        <p:spPr>
          <a:xfrm>
            <a:off x="10337595" y="2742361"/>
            <a:ext cx="1707041" cy="747023"/>
          </a:xfrm>
          <a:prstGeom prst="round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/>
              <a:t>Denied</a:t>
            </a:r>
          </a:p>
        </p:txBody>
      </p:sp>
      <p:sp>
        <p:nvSpPr>
          <p:cNvPr id="39" name="Content Placeholder 3">
            <a:extLst>
              <a:ext uri="{FF2B5EF4-FFF2-40B4-BE49-F238E27FC236}">
                <a16:creationId xmlns:a16="http://schemas.microsoft.com/office/drawing/2014/main" id="{01E8B790-74BC-40CB-B43D-330BB7F7DA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3495" y="1911890"/>
            <a:ext cx="1557337" cy="1347020"/>
          </a:xfrm>
          <a:prstGeom prst="diamond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>
            <a:normAutofit fontScale="62500" lnSpcReduction="20000"/>
          </a:bodyPr>
          <a:lstStyle/>
          <a:p>
            <a:pPr marL="0" indent="0" algn="ctr">
              <a:buNone/>
            </a:pPr>
            <a:endParaRPr lang="en-US" sz="1400" dirty="0"/>
          </a:p>
          <a:p>
            <a:pPr marL="0" indent="0" algn="ctr">
              <a:buNone/>
            </a:pPr>
            <a:r>
              <a:rPr lang="en-US" sz="1900" b="1" dirty="0"/>
              <a:t>In person or </a:t>
            </a:r>
            <a:r>
              <a:rPr lang="en-US" sz="1900" b="1" dirty="0" err="1"/>
              <a:t>telemed</a:t>
            </a:r>
            <a:r>
              <a:rPr lang="en-US" sz="1900" b="1" dirty="0"/>
              <a:t>?</a:t>
            </a:r>
          </a:p>
          <a:p>
            <a:pPr marL="0" indent="0" algn="ctr">
              <a:buNone/>
            </a:pPr>
            <a:endParaRPr lang="en-US" sz="1400" dirty="0"/>
          </a:p>
        </p:txBody>
      </p:sp>
      <p:cxnSp>
        <p:nvCxnSpPr>
          <p:cNvPr id="43" name="Straight Arrow Connector 42"/>
          <p:cNvCxnSpPr/>
          <p:nvPr/>
        </p:nvCxnSpPr>
        <p:spPr>
          <a:xfrm>
            <a:off x="1042163" y="3255766"/>
            <a:ext cx="0" cy="46723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1070895" y="3288004"/>
            <a:ext cx="1061884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sz="1600" dirty="0">
                <a:solidFill>
                  <a:schemeClr val="accent1"/>
                </a:solidFill>
                <a:latin typeface="+mj-lt"/>
              </a:rPr>
              <a:t>TELEMED</a:t>
            </a:r>
          </a:p>
        </p:txBody>
      </p:sp>
      <p:cxnSp>
        <p:nvCxnSpPr>
          <p:cNvPr id="46" name="Straight Arrow Connector 45"/>
          <p:cNvCxnSpPr>
            <a:endCxn id="11" idx="1"/>
          </p:cNvCxnSpPr>
          <p:nvPr/>
        </p:nvCxnSpPr>
        <p:spPr>
          <a:xfrm flipV="1">
            <a:off x="1822768" y="2042711"/>
            <a:ext cx="1113175" cy="51519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1614485" y="2025777"/>
            <a:ext cx="1061884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sz="1600" dirty="0">
                <a:solidFill>
                  <a:schemeClr val="accent1"/>
                </a:solidFill>
                <a:latin typeface="+mj-lt"/>
              </a:rPr>
              <a:t>IN PERSON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E604F8EE-89FF-4767-A749-A081C8F2DF02}"/>
              </a:ext>
            </a:extLst>
          </p:cNvPr>
          <p:cNvSpPr/>
          <p:nvPr/>
        </p:nvSpPr>
        <p:spPr>
          <a:xfrm>
            <a:off x="259275" y="3728384"/>
            <a:ext cx="1768475" cy="7562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/>
              <a:t>Schedule in-person visit with one of the nurses</a:t>
            </a:r>
          </a:p>
        </p:txBody>
      </p:sp>
      <p:cxnSp>
        <p:nvCxnSpPr>
          <p:cNvPr id="52" name="Straight Arrow Connector 51"/>
          <p:cNvCxnSpPr>
            <a:endCxn id="11" idx="2"/>
          </p:cNvCxnSpPr>
          <p:nvPr/>
        </p:nvCxnSpPr>
        <p:spPr>
          <a:xfrm flipV="1">
            <a:off x="2024177" y="2420825"/>
            <a:ext cx="1796004" cy="133041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Explosion 1 63">
            <a:extLst>
              <a:ext uri="{FF2B5EF4-FFF2-40B4-BE49-F238E27FC236}">
                <a16:creationId xmlns:a16="http://schemas.microsoft.com/office/drawing/2014/main" id="{38537995-AEBB-448C-8F9D-F867BDC2FC1D}"/>
              </a:ext>
            </a:extLst>
          </p:cNvPr>
          <p:cNvSpPr/>
          <p:nvPr/>
        </p:nvSpPr>
        <p:spPr>
          <a:xfrm>
            <a:off x="8582135" y="3442248"/>
            <a:ext cx="369326" cy="331912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08833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Inpen</a:t>
            </a:r>
            <a:r>
              <a:rPr lang="en-US" dirty="0"/>
              <a:t> Process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ECFD5-E07E-4246-A3BA-6245CC117A65}" type="datetime4">
              <a:rPr lang="en-US" noProof="0" smtClean="0"/>
              <a:t>May 31, 2023</a:t>
            </a:fld>
            <a:endParaRPr lang="en-US" noProof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DDEA8E7-5F55-4A60-8EF9-470692FC5635}" type="slidenum">
              <a:rPr lang="en-US" noProof="0" smtClean="0"/>
              <a:pPr/>
              <a:t>4</a:t>
            </a:fld>
            <a:endParaRPr lang="en-US" noProof="0"/>
          </a:p>
        </p:txBody>
      </p:sp>
      <p:sp>
        <p:nvSpPr>
          <p:cNvPr id="8" name="Rounded Rectangle 8">
            <a:extLst>
              <a:ext uri="{FF2B5EF4-FFF2-40B4-BE49-F238E27FC236}">
                <a16:creationId xmlns:a16="http://schemas.microsoft.com/office/drawing/2014/main" id="{CA1C6B23-0AB1-4C69-86A9-64E21B431A9A}"/>
              </a:ext>
            </a:extLst>
          </p:cNvPr>
          <p:cNvSpPr/>
          <p:nvPr/>
        </p:nvSpPr>
        <p:spPr>
          <a:xfrm>
            <a:off x="63617" y="1673802"/>
            <a:ext cx="1707041" cy="747023"/>
          </a:xfrm>
          <a:prstGeom prst="round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/>
              <a:t>Discuss in OV or </a:t>
            </a:r>
            <a:r>
              <a:rPr lang="en-US" sz="1200" dirty="0" err="1"/>
              <a:t>pt</a:t>
            </a:r>
            <a:r>
              <a:rPr lang="en-US" sz="1200" dirty="0"/>
              <a:t> initiated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1770658" y="2045110"/>
            <a:ext cx="520258" cy="220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E604F8EE-89FF-4767-A749-A081C8F2DF02}"/>
              </a:ext>
            </a:extLst>
          </p:cNvPr>
          <p:cNvSpPr/>
          <p:nvPr/>
        </p:nvSpPr>
        <p:spPr>
          <a:xfrm>
            <a:off x="4556951" y="1589679"/>
            <a:ext cx="1768475" cy="7562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/>
              <a:t>Send email to Medtronic rep with OV notes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4059391" y="2012701"/>
            <a:ext cx="520258" cy="220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01E8B790-74BC-40CB-B43D-330BB7F7DA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8531" y="1166137"/>
            <a:ext cx="1557337" cy="1347020"/>
          </a:xfrm>
          <a:prstGeom prst="diamond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>
            <a:normAutofit fontScale="70000" lnSpcReduction="20000"/>
          </a:bodyPr>
          <a:lstStyle/>
          <a:p>
            <a:pPr marL="0" indent="0" algn="ctr">
              <a:buNone/>
            </a:pPr>
            <a:endParaRPr lang="en-US" sz="1400" dirty="0"/>
          </a:p>
          <a:p>
            <a:pPr marL="0" indent="0" algn="ctr">
              <a:buNone/>
            </a:pPr>
            <a:r>
              <a:rPr lang="en-US" sz="1900" b="1" dirty="0"/>
              <a:t>Does </a:t>
            </a:r>
            <a:r>
              <a:rPr lang="en-US" sz="1900" b="1" dirty="0" err="1"/>
              <a:t>pt</a:t>
            </a:r>
            <a:r>
              <a:rPr lang="en-US" sz="1900" b="1" dirty="0"/>
              <a:t> need labs?</a:t>
            </a:r>
          </a:p>
          <a:p>
            <a:pPr marL="0" indent="0" algn="ctr">
              <a:buNone/>
            </a:pPr>
            <a:endParaRPr lang="en-US" sz="1400" dirty="0"/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6347860" y="1871933"/>
            <a:ext cx="520258" cy="220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endCxn id="23" idx="3"/>
          </p:cNvCxnSpPr>
          <p:nvPr/>
        </p:nvCxnSpPr>
        <p:spPr>
          <a:xfrm flipH="1">
            <a:off x="6475427" y="2513157"/>
            <a:ext cx="1121772" cy="106474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8417567" y="1589679"/>
            <a:ext cx="542957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sz="1600" dirty="0">
                <a:solidFill>
                  <a:schemeClr val="accent1"/>
                </a:solidFill>
                <a:latin typeface="+mj-lt"/>
              </a:rPr>
              <a:t>YES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960988" y="2640099"/>
            <a:ext cx="542957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sz="1600" dirty="0">
                <a:solidFill>
                  <a:schemeClr val="accent1"/>
                </a:solidFill>
                <a:latin typeface="+mj-lt"/>
              </a:rPr>
              <a:t>NO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604F8EE-89FF-4767-A749-A081C8F2DF02}"/>
              </a:ext>
            </a:extLst>
          </p:cNvPr>
          <p:cNvSpPr/>
          <p:nvPr/>
        </p:nvSpPr>
        <p:spPr>
          <a:xfrm>
            <a:off x="8960524" y="1457785"/>
            <a:ext cx="1768475" cy="7562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/>
              <a:t>Pt gets labs at facility associated with their insurance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604F8EE-89FF-4767-A749-A081C8F2DF02}"/>
              </a:ext>
            </a:extLst>
          </p:cNvPr>
          <p:cNvSpPr/>
          <p:nvPr/>
        </p:nvSpPr>
        <p:spPr>
          <a:xfrm>
            <a:off x="4706952" y="3199791"/>
            <a:ext cx="1768475" cy="7562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/>
              <a:t>Script sent to pharmacy for </a:t>
            </a:r>
            <a:r>
              <a:rPr lang="en-US" sz="1000" dirty="0" err="1"/>
              <a:t>inpen</a:t>
            </a:r>
            <a:r>
              <a:rPr lang="en-US" sz="1000" dirty="0"/>
              <a:t> device and cartridges</a:t>
            </a:r>
          </a:p>
        </p:txBody>
      </p:sp>
      <p:cxnSp>
        <p:nvCxnSpPr>
          <p:cNvPr id="24" name="Straight Arrow Connector 23"/>
          <p:cNvCxnSpPr>
            <a:stCxn id="73" idx="2"/>
          </p:cNvCxnSpPr>
          <p:nvPr/>
        </p:nvCxnSpPr>
        <p:spPr>
          <a:xfrm>
            <a:off x="3434943" y="4865432"/>
            <a:ext cx="1764832" cy="87615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Elbow Connector 29"/>
          <p:cNvCxnSpPr>
            <a:stCxn id="23" idx="2"/>
          </p:cNvCxnSpPr>
          <p:nvPr/>
        </p:nvCxnSpPr>
        <p:spPr>
          <a:xfrm rot="5400000">
            <a:off x="4557541" y="3488447"/>
            <a:ext cx="566076" cy="1501223"/>
          </a:xfrm>
          <a:prstGeom prst="bentConnector2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4521554" y="4255417"/>
            <a:ext cx="1091380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sz="1600" dirty="0">
                <a:solidFill>
                  <a:schemeClr val="accent1"/>
                </a:solidFill>
                <a:latin typeface="+mj-lt"/>
              </a:rPr>
              <a:t>Approved</a:t>
            </a:r>
          </a:p>
        </p:txBody>
      </p:sp>
      <p:cxnSp>
        <p:nvCxnSpPr>
          <p:cNvPr id="34" name="Elbow Connector 33"/>
          <p:cNvCxnSpPr>
            <a:stCxn id="23" idx="2"/>
          </p:cNvCxnSpPr>
          <p:nvPr/>
        </p:nvCxnSpPr>
        <p:spPr>
          <a:xfrm rot="16200000" flipH="1">
            <a:off x="5993050" y="3554159"/>
            <a:ext cx="566079" cy="1369799"/>
          </a:xfrm>
          <a:prstGeom prst="bentConnector2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5802047" y="4269957"/>
            <a:ext cx="1091380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sz="1600" dirty="0">
                <a:solidFill>
                  <a:schemeClr val="accent1"/>
                </a:solidFill>
                <a:latin typeface="+mj-lt"/>
              </a:rPr>
              <a:t>Denied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604F8EE-89FF-4767-A749-A081C8F2DF02}"/>
              </a:ext>
            </a:extLst>
          </p:cNvPr>
          <p:cNvSpPr/>
          <p:nvPr/>
        </p:nvSpPr>
        <p:spPr>
          <a:xfrm>
            <a:off x="6960988" y="4220862"/>
            <a:ext cx="1768475" cy="7562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/>
              <a:t>Denial sent to office, office sends denial letter to rep. Provider orders </a:t>
            </a:r>
            <a:r>
              <a:rPr lang="en-US" sz="1000" dirty="0" err="1"/>
              <a:t>inpen</a:t>
            </a:r>
            <a:r>
              <a:rPr lang="en-US" sz="1000" dirty="0"/>
              <a:t> to Medtronic </a:t>
            </a:r>
            <a:r>
              <a:rPr lang="en-US" sz="1000" dirty="0" err="1"/>
              <a:t>speciality</a:t>
            </a:r>
            <a:r>
              <a:rPr lang="en-US" sz="1000" dirty="0"/>
              <a:t> pharmacy</a:t>
            </a:r>
          </a:p>
        </p:txBody>
      </p:sp>
      <p:cxnSp>
        <p:nvCxnSpPr>
          <p:cNvPr id="44" name="Straight Arrow Connector 43"/>
          <p:cNvCxnSpPr/>
          <p:nvPr/>
        </p:nvCxnSpPr>
        <p:spPr>
          <a:xfrm flipV="1">
            <a:off x="8788023" y="4660535"/>
            <a:ext cx="557122" cy="3842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>
            <a:extLst>
              <a:ext uri="{FF2B5EF4-FFF2-40B4-BE49-F238E27FC236}">
                <a16:creationId xmlns:a16="http://schemas.microsoft.com/office/drawing/2014/main" id="{E604F8EE-89FF-4767-A749-A081C8F2DF02}"/>
              </a:ext>
            </a:extLst>
          </p:cNvPr>
          <p:cNvSpPr/>
          <p:nvPr/>
        </p:nvSpPr>
        <p:spPr>
          <a:xfrm>
            <a:off x="2279567" y="1632382"/>
            <a:ext cx="1768475" cy="7562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/>
              <a:t>Provider send </a:t>
            </a:r>
            <a:r>
              <a:rPr lang="en-US" sz="1000" dirty="0" err="1"/>
              <a:t>rx</a:t>
            </a:r>
            <a:r>
              <a:rPr lang="en-US" sz="1000" dirty="0"/>
              <a:t> to pharmacy</a:t>
            </a:r>
          </a:p>
        </p:txBody>
      </p:sp>
      <p:cxnSp>
        <p:nvCxnSpPr>
          <p:cNvPr id="28" name="Straight Arrow Connector 27"/>
          <p:cNvCxnSpPr>
            <a:endCxn id="19" idx="1"/>
          </p:cNvCxnSpPr>
          <p:nvPr/>
        </p:nvCxnSpPr>
        <p:spPr>
          <a:xfrm flipV="1">
            <a:off x="8361864" y="1835900"/>
            <a:ext cx="598660" cy="2067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Explosion 1 63">
            <a:extLst>
              <a:ext uri="{FF2B5EF4-FFF2-40B4-BE49-F238E27FC236}">
                <a16:creationId xmlns:a16="http://schemas.microsoft.com/office/drawing/2014/main" id="{38537995-AEBB-448C-8F9D-F867BDC2FC1D}"/>
              </a:ext>
            </a:extLst>
          </p:cNvPr>
          <p:cNvSpPr/>
          <p:nvPr/>
        </p:nvSpPr>
        <p:spPr>
          <a:xfrm>
            <a:off x="6466464" y="4185642"/>
            <a:ext cx="341847" cy="373633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5" name="Straight Arrow Connector 34"/>
          <p:cNvCxnSpPr/>
          <p:nvPr/>
        </p:nvCxnSpPr>
        <p:spPr>
          <a:xfrm flipH="1">
            <a:off x="5929902" y="4520180"/>
            <a:ext cx="183426" cy="47433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38">
            <a:extLst>
              <a:ext uri="{FF2B5EF4-FFF2-40B4-BE49-F238E27FC236}">
                <a16:creationId xmlns:a16="http://schemas.microsoft.com/office/drawing/2014/main" id="{E604F8EE-89FF-4767-A749-A081C8F2DF02}"/>
              </a:ext>
            </a:extLst>
          </p:cNvPr>
          <p:cNvSpPr/>
          <p:nvPr/>
        </p:nvSpPr>
        <p:spPr>
          <a:xfrm>
            <a:off x="5184039" y="5007737"/>
            <a:ext cx="975950" cy="3366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/>
              <a:t>Insulin cartridges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E604F8EE-89FF-4767-A749-A081C8F2DF02}"/>
              </a:ext>
            </a:extLst>
          </p:cNvPr>
          <p:cNvSpPr/>
          <p:nvPr/>
        </p:nvSpPr>
        <p:spPr>
          <a:xfrm>
            <a:off x="6297346" y="4977902"/>
            <a:ext cx="691590" cy="4094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Inpen</a:t>
            </a:r>
            <a:r>
              <a:rPr lang="en-US" sz="1000" dirty="0"/>
              <a:t> device</a:t>
            </a:r>
          </a:p>
        </p:txBody>
      </p:sp>
      <p:cxnSp>
        <p:nvCxnSpPr>
          <p:cNvPr id="42" name="Straight Arrow Connector 41"/>
          <p:cNvCxnSpPr/>
          <p:nvPr/>
        </p:nvCxnSpPr>
        <p:spPr>
          <a:xfrm>
            <a:off x="6459515" y="4535876"/>
            <a:ext cx="170104" cy="45864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>
            <a:off x="5943603" y="5344374"/>
            <a:ext cx="707485" cy="64186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>
            <a:off x="7389999" y="5985040"/>
            <a:ext cx="45522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ectangle 49">
            <a:extLst>
              <a:ext uri="{FF2B5EF4-FFF2-40B4-BE49-F238E27FC236}">
                <a16:creationId xmlns:a16="http://schemas.microsoft.com/office/drawing/2014/main" id="{E604F8EE-89FF-4767-A749-A081C8F2DF02}"/>
              </a:ext>
            </a:extLst>
          </p:cNvPr>
          <p:cNvSpPr/>
          <p:nvPr/>
        </p:nvSpPr>
        <p:spPr>
          <a:xfrm>
            <a:off x="6662746" y="5737168"/>
            <a:ext cx="727253" cy="46251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/>
              <a:t>Appeal</a:t>
            </a:r>
          </a:p>
        </p:txBody>
      </p:sp>
      <p:cxnSp>
        <p:nvCxnSpPr>
          <p:cNvPr id="52" name="Straight Arrow Connector 51"/>
          <p:cNvCxnSpPr/>
          <p:nvPr/>
        </p:nvCxnSpPr>
        <p:spPr>
          <a:xfrm flipV="1">
            <a:off x="7049220" y="5280475"/>
            <a:ext cx="845520" cy="45507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ectangle 55">
            <a:extLst>
              <a:ext uri="{FF2B5EF4-FFF2-40B4-BE49-F238E27FC236}">
                <a16:creationId xmlns:a16="http://schemas.microsoft.com/office/drawing/2014/main" id="{E604F8EE-89FF-4767-A749-A081C8F2DF02}"/>
              </a:ext>
            </a:extLst>
          </p:cNvPr>
          <p:cNvSpPr/>
          <p:nvPr/>
        </p:nvSpPr>
        <p:spPr>
          <a:xfrm>
            <a:off x="7845226" y="5753782"/>
            <a:ext cx="727253" cy="46251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/>
              <a:t>Approved</a:t>
            </a:r>
          </a:p>
        </p:txBody>
      </p:sp>
      <p:cxnSp>
        <p:nvCxnSpPr>
          <p:cNvPr id="65" name="Elbow Connector 64"/>
          <p:cNvCxnSpPr/>
          <p:nvPr/>
        </p:nvCxnSpPr>
        <p:spPr>
          <a:xfrm rot="10800000" flipV="1">
            <a:off x="6130537" y="6261406"/>
            <a:ext cx="2083812" cy="188228"/>
          </a:xfrm>
          <a:prstGeom prst="bentConnector3">
            <a:avLst>
              <a:gd name="adj1" fmla="val 457"/>
            </a:avLst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Rounded Rectangle 8">
            <a:extLst>
              <a:ext uri="{FF2B5EF4-FFF2-40B4-BE49-F238E27FC236}">
                <a16:creationId xmlns:a16="http://schemas.microsoft.com/office/drawing/2014/main" id="{CA1C6B23-0AB1-4C69-86A9-64E21B431A9A}"/>
              </a:ext>
            </a:extLst>
          </p:cNvPr>
          <p:cNvSpPr/>
          <p:nvPr/>
        </p:nvSpPr>
        <p:spPr>
          <a:xfrm>
            <a:off x="7894740" y="5078111"/>
            <a:ext cx="858078" cy="429873"/>
          </a:xfrm>
          <a:prstGeom prst="round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/>
              <a:t>Denied</a:t>
            </a:r>
          </a:p>
        </p:txBody>
      </p:sp>
      <p:sp>
        <p:nvSpPr>
          <p:cNvPr id="72" name="Rounded Rectangle 8">
            <a:extLst>
              <a:ext uri="{FF2B5EF4-FFF2-40B4-BE49-F238E27FC236}">
                <a16:creationId xmlns:a16="http://schemas.microsoft.com/office/drawing/2014/main" id="{CA1C6B23-0AB1-4C69-86A9-64E21B431A9A}"/>
              </a:ext>
            </a:extLst>
          </p:cNvPr>
          <p:cNvSpPr/>
          <p:nvPr/>
        </p:nvSpPr>
        <p:spPr>
          <a:xfrm>
            <a:off x="4317752" y="5753782"/>
            <a:ext cx="1840253" cy="954625"/>
          </a:xfrm>
          <a:prstGeom prst="round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/>
              <a:t>Medtronic rep will contact </a:t>
            </a:r>
            <a:r>
              <a:rPr lang="en-US" sz="1200" dirty="0" err="1"/>
              <a:t>pt</a:t>
            </a:r>
            <a:r>
              <a:rPr lang="en-US" sz="1200" dirty="0"/>
              <a:t> on </a:t>
            </a:r>
            <a:r>
              <a:rPr lang="en-US" sz="1200" dirty="0" err="1"/>
              <a:t>inPen</a:t>
            </a:r>
            <a:r>
              <a:rPr lang="en-US" sz="1200" dirty="0"/>
              <a:t>, provides them with supplies, and helps them set up the app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E604F8EE-89FF-4767-A749-A081C8F2DF02}"/>
              </a:ext>
            </a:extLst>
          </p:cNvPr>
          <p:cNvSpPr/>
          <p:nvPr/>
        </p:nvSpPr>
        <p:spPr>
          <a:xfrm>
            <a:off x="2775096" y="4203373"/>
            <a:ext cx="1319693" cy="66205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/>
              <a:t>Approved, </a:t>
            </a:r>
            <a:r>
              <a:rPr lang="en-US" sz="1000" dirty="0" err="1"/>
              <a:t>pt</a:t>
            </a:r>
            <a:r>
              <a:rPr lang="en-US" sz="1000" dirty="0"/>
              <a:t> starts using </a:t>
            </a:r>
            <a:r>
              <a:rPr lang="en-US" sz="1000" dirty="0" err="1"/>
              <a:t>inpen</a:t>
            </a:r>
            <a:endParaRPr lang="en-US" sz="1000" dirty="0"/>
          </a:p>
        </p:txBody>
      </p:sp>
      <p:cxnSp>
        <p:nvCxnSpPr>
          <p:cNvPr id="75" name="Straight Arrow Connector 74"/>
          <p:cNvCxnSpPr/>
          <p:nvPr/>
        </p:nvCxnSpPr>
        <p:spPr>
          <a:xfrm flipV="1">
            <a:off x="7004831" y="4949973"/>
            <a:ext cx="889909" cy="20801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>
            <a:extLst>
              <a:ext uri="{FF2B5EF4-FFF2-40B4-BE49-F238E27FC236}">
                <a16:creationId xmlns:a16="http://schemas.microsoft.com/office/drawing/2014/main" id="{E604F8EE-89FF-4767-A749-A081C8F2DF02}"/>
              </a:ext>
            </a:extLst>
          </p:cNvPr>
          <p:cNvSpPr/>
          <p:nvPr/>
        </p:nvSpPr>
        <p:spPr>
          <a:xfrm>
            <a:off x="9345145" y="4269957"/>
            <a:ext cx="1768475" cy="7562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/>
              <a:t>Approved, </a:t>
            </a:r>
            <a:r>
              <a:rPr lang="en-US" sz="1000" dirty="0" err="1"/>
              <a:t>pt</a:t>
            </a:r>
            <a:r>
              <a:rPr lang="en-US" sz="1000" dirty="0"/>
              <a:t> will receive </a:t>
            </a:r>
            <a:r>
              <a:rPr lang="en-US" sz="1000" dirty="0" err="1"/>
              <a:t>inpen</a:t>
            </a:r>
            <a:endParaRPr lang="en-US" sz="1000" dirty="0"/>
          </a:p>
        </p:txBody>
      </p:sp>
      <p:cxnSp>
        <p:nvCxnSpPr>
          <p:cNvPr id="47" name="Elbow Connector 46"/>
          <p:cNvCxnSpPr/>
          <p:nvPr/>
        </p:nvCxnSpPr>
        <p:spPr>
          <a:xfrm rot="10800000" flipV="1">
            <a:off x="8214349" y="5059847"/>
            <a:ext cx="2077118" cy="1379622"/>
          </a:xfrm>
          <a:prstGeom prst="bentConnector3">
            <a:avLst>
              <a:gd name="adj1" fmla="val 197"/>
            </a:avLst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endCxn id="23" idx="3"/>
          </p:cNvCxnSpPr>
          <p:nvPr/>
        </p:nvCxnSpPr>
        <p:spPr>
          <a:xfrm flipH="1">
            <a:off x="6475427" y="2229742"/>
            <a:ext cx="3369334" cy="134816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99826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9A8A0F0-973D-DF40-893B-7E79CDC675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858000"/>
            <a:ext cx="0" cy="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914400" rtl="0" eaLnBrk="1" latinLnBrk="0" hangingPunct="1">
              <a:defRPr sz="8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3C569F0-C586-7242-AA84-18137DD81364}" type="datetime4">
              <a:rPr lang="en-US" smtClean="0"/>
              <a:pPr/>
              <a:t>May 31, 2023</a:t>
            </a:fld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014FF7-8CF4-474E-BE16-8C37F288AA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flipV="1">
            <a:off x="0" y="6858000"/>
            <a:ext cx="0" cy="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914400" rtl="0" eaLnBrk="1" latinLnBrk="0" hangingPunct="1">
              <a:defRPr sz="8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4C8C45C-947F-4981-8B3F-4F32E973C901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DC00F76-A9D2-234B-AF7A-A63A510089B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>
            <a:normAutofit fontScale="40000" lnSpcReduction="20000"/>
          </a:bodyPr>
          <a:lstStyle/>
          <a:p>
            <a:endParaRPr lang="en-US"/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13457302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ASTERTOPMARGIN" val="134.9291"/>
  <p:tag name="CUSTMASTERTOPMARGIN" val="134.9291"/>
  <p:tag name="GUIDESAPPLIEDTO" val="2"/>
  <p:tag name="TITLETOPMARGIN" val="56.6929"/>
  <p:tag name="TITLEBOTTOMMARGIN" val="128.126"/>
  <p:tag name="MAXCOLS" val="12"/>
  <p:tag name="MAXROWS" val="6"/>
  <p:tag name="MAXGUTTERROW" val="1 cm"/>
  <p:tag name="MAXGUTTERCOL" val="1 cm"/>
  <p:tag name="GUIDEMETRICUNIT" val="cm"/>
  <p:tag name="MASTERLEFTMARGIN" val="56.6929"/>
  <p:tag name="MASTERBOTTOMMARGIN" val="56.693"/>
  <p:tag name="MASTERRIGHTMARGIN" val="56.6929"/>
  <p:tag name="CUSTMASTERLEFTMARGIN" val="56.6929"/>
  <p:tag name="CUSTMASTERBOTTOMMARGIN" val="56.693"/>
  <p:tag name="CUSTMASTERRIGHTMARGIN" val="56.6929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UIDECOLS" val="12"/>
  <p:tag name="GUIDEROWS" val="1"/>
  <p:tag name="GUTTERCOL" val="1 cm"/>
  <p:tag name="GUTTERROW" val="1 cm"/>
  <p:tag name="GUIDESAPPLIEDTO" val="2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UIDECOLS" val="12"/>
  <p:tag name="GUIDEROWS" val="1"/>
  <p:tag name="GUTTERCOL" val="1 cm"/>
  <p:tag name="GUTTERROW" val="1 cm"/>
  <p:tag name="GUIDESAPPLIEDTO" val="2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UIDECOLS" val="12"/>
  <p:tag name="GUIDEROWS" val="1"/>
  <p:tag name="GUTTERCOL" val="1 cm"/>
  <p:tag name="GUTTERROW" val="1 cm"/>
  <p:tag name="GUIDESAPPLIEDTO" val="2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UIDECOLS" val="12"/>
  <p:tag name="GUIDEROWS" val="1"/>
  <p:tag name="GUTTERCOL" val="1 cm"/>
  <p:tag name="GUTTERROW" val="1 cm"/>
  <p:tag name="GUIDESAPPLIEDTO" val="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UIDECOLS" val="12"/>
  <p:tag name="GUIDEROWS" val="1"/>
  <p:tag name="GUTTERCOL" val="1 cm"/>
  <p:tag name="GUTTERROW" val="1 cm"/>
  <p:tag name="GUIDESAPPLIEDTO" val="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UIDECOLS" val="12"/>
  <p:tag name="GUIDEROWS" val="1"/>
  <p:tag name="GUTTERCOL" val="1 cm"/>
  <p:tag name="GUTTERROW" val="1 cm"/>
  <p:tag name="GUIDESAPPLIEDTO" val="2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UIDECOLS" val="12"/>
  <p:tag name="GUIDEROWS" val="1"/>
  <p:tag name="GUTTERCOL" val="1 cm"/>
  <p:tag name="GUTTERROW" val="1 cm"/>
  <p:tag name="GUIDESAPPLIEDTO" val="2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ASTERTOPMARGIN" val="134.9291"/>
  <p:tag name="MASTERLEFTMARGIN" val="56.6929"/>
  <p:tag name="MASTERRIGHTMARGIN" val="56.6929"/>
  <p:tag name="MASTERBOTTOMMARGIN" val="56.6929"/>
  <p:tag name="GUIDEROWS" val="1"/>
  <p:tag name="GUIDESAPPLIEDTO" val="2"/>
  <p:tag name="CUSTMASTERTOPMARGIN" val="134.9291"/>
  <p:tag name="CUSTMASTERLEFTMARGIN" val="56.6929"/>
  <p:tag name="CUSTMASTERRIGHTMARGIN" val="56.6929"/>
  <p:tag name="CUSTMASTERBOTTOMMARGIN" val="56.6929"/>
  <p:tag name="GUIDECOLS" val="12"/>
  <p:tag name="GUTTERCOL" val="1 cm"/>
  <p:tag name="GUTTERROW" val="1 cm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ASTERTOPMARGIN" val="134.9291"/>
  <p:tag name="MASTERLEFTMARGIN" val="56.6929"/>
  <p:tag name="MASTERRIGHTMARGIN" val="56.6929"/>
  <p:tag name="MASTERBOTTOMMARGIN" val="56.6929"/>
  <p:tag name="GUIDEROWS" val="1"/>
  <p:tag name="GUIDESAPPLIEDTO" val="2"/>
  <p:tag name="CUSTMASTERTOPMARGIN" val="134.9291"/>
  <p:tag name="CUSTMASTERLEFTMARGIN" val="56.6929"/>
  <p:tag name="CUSTMASTERRIGHTMARGIN" val="56.6929"/>
  <p:tag name="CUSTMASTERBOTTOMMARGIN" val="56.6929"/>
  <p:tag name="GUIDECOLS" val="12"/>
  <p:tag name="GUTTERCOL" val="1 cm"/>
  <p:tag name="GUTTERROW" val="1 cm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UIDECOLS" val="12"/>
  <p:tag name="GUIDEROWS" val="1"/>
  <p:tag name="GUTTERCOL" val="1 cm"/>
  <p:tag name="GUTTERROW" val="1 cm"/>
  <p:tag name="GUIDESAPPLIEDTO" val="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UIDESTITLESHAPE" val="Tru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UIDECOLS" val="12"/>
  <p:tag name="GUIDEROWS" val="1"/>
  <p:tag name="GUTTERCOL" val="1 cm"/>
  <p:tag name="GUTTERROW" val="1 cm"/>
  <p:tag name="GUIDESAPPLIEDTO" val="2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ASTERTOPMARGIN" val="134.9291"/>
  <p:tag name="MASTERLEFTMARGIN" val="56.6929"/>
  <p:tag name="MASTERRIGHTMARGIN" val="56.6929"/>
  <p:tag name="MASTERBOTTOMMARGIN" val="56.6929"/>
  <p:tag name="GUIDEROWS" val="1"/>
  <p:tag name="GUIDESAPPLIEDTO" val="2"/>
  <p:tag name="CUSTMASTERTOPMARGIN" val="134.9291"/>
  <p:tag name="CUSTMASTERLEFTMARGIN" val="56.6929"/>
  <p:tag name="CUSTMASTERRIGHTMARGIN" val="56.6929"/>
  <p:tag name="CUSTMASTERBOTTOMMARGIN" val="56.6929"/>
  <p:tag name="GUIDECOLS" val="12"/>
  <p:tag name="GUTTERCOL" val="1 cm"/>
  <p:tag name="GUTTERROW" val="1 cm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ASTERTOPMARGIN" val="134.9291"/>
  <p:tag name="MASTERLEFTMARGIN" val="56.6929"/>
  <p:tag name="MASTERRIGHTMARGIN" val="56.6929"/>
  <p:tag name="MASTERBOTTOMMARGIN" val="56.6929"/>
  <p:tag name="GUIDEROWS" val="1"/>
  <p:tag name="GUIDESAPPLIEDTO" val="2"/>
  <p:tag name="CUSTMASTERTOPMARGIN" val="134.9291"/>
  <p:tag name="CUSTMASTERLEFTMARGIN" val="56.6929"/>
  <p:tag name="CUSTMASTERRIGHTMARGIN" val="56.6929"/>
  <p:tag name="CUSTMASTERBOTTOMMARGIN" val="56.6929"/>
  <p:tag name="GUIDECOLS" val="12"/>
  <p:tag name="GUTTERCOL" val="1 cm"/>
  <p:tag name="GUTTERROW" val="1 cm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ASTERTOPMARGIN" val="134.9291"/>
  <p:tag name="MASTERLEFTMARGIN" val="56.6929"/>
  <p:tag name="MASTERRIGHTMARGIN" val="56.6929"/>
  <p:tag name="MASTERBOTTOMMARGIN" val="56.6929"/>
  <p:tag name="GUIDEROWS" val="1"/>
  <p:tag name="GUIDESAPPLIEDTO" val="2"/>
  <p:tag name="CUSTMASTERTOPMARGIN" val="134.9291"/>
  <p:tag name="CUSTMASTERLEFTMARGIN" val="56.6929"/>
  <p:tag name="CUSTMASTERRIGHTMARGIN" val="56.6929"/>
  <p:tag name="CUSTMASTERBOTTOMMARGIN" val="56.6929"/>
  <p:tag name="GUIDECOLS" val="12"/>
  <p:tag name="GUTTERCOL" val="1 cm"/>
  <p:tag name="GUTTERROW" val="1 cm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ASTERTOPMARGIN" val="134.9291"/>
  <p:tag name="MASTERLEFTMARGIN" val="56.6929"/>
  <p:tag name="MASTERRIGHTMARGIN" val="56.6929"/>
  <p:tag name="MASTERBOTTOMMARGIN" val="56.6929"/>
  <p:tag name="GUIDEROWS" val="1"/>
  <p:tag name="GUIDESAPPLIEDTO" val="2"/>
  <p:tag name="CUSTMASTERTOPMARGIN" val="134.9291"/>
  <p:tag name="CUSTMASTERLEFTMARGIN" val="56.6929"/>
  <p:tag name="CUSTMASTERRIGHTMARGIN" val="56.6929"/>
  <p:tag name="CUSTMASTERBOTTOMMARGIN" val="56.6929"/>
  <p:tag name="GUIDECOLS" val="12"/>
  <p:tag name="GUTTERCOL" val="1 cm"/>
  <p:tag name="GUTTERROW" val="1 cm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ASTERTOPMARGIN" val="134.9291"/>
  <p:tag name="MASTERLEFTMARGIN" val="56.6929"/>
  <p:tag name="MASTERRIGHTMARGIN" val="56.6929"/>
  <p:tag name="MASTERBOTTOMMARGIN" val="56.6929"/>
  <p:tag name="GUIDEROWS" val="1"/>
  <p:tag name="GUIDESAPPLIEDTO" val="2"/>
  <p:tag name="CUSTMASTERTOPMARGIN" val="134.9291"/>
  <p:tag name="CUSTMASTERLEFTMARGIN" val="56.6929"/>
  <p:tag name="CUSTMASTERRIGHTMARGIN" val="56.6929"/>
  <p:tag name="CUSTMASTERBOTTOMMARGIN" val="56.6929"/>
  <p:tag name="GUIDECOLS" val="12"/>
  <p:tag name="GUTTERCOL" val="1 cm"/>
  <p:tag name="GUTTERROW" val="1 cm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ASTERTOPMARGIN" val="134.9291"/>
  <p:tag name="MASTERLEFTMARGIN" val="56.6929"/>
  <p:tag name="MASTERRIGHTMARGIN" val="56.6929"/>
  <p:tag name="MASTERBOTTOMMARGIN" val="56.6929"/>
  <p:tag name="GUIDEROWS" val="1"/>
  <p:tag name="GUIDESAPPLIEDTO" val="2"/>
  <p:tag name="CUSTMASTERTOPMARGIN" val="134.9291"/>
  <p:tag name="CUSTMASTERLEFTMARGIN" val="56.6929"/>
  <p:tag name="CUSTMASTERRIGHTMARGIN" val="56.6929"/>
  <p:tag name="CUSTMASTERBOTTOMMARGIN" val="56.6929"/>
  <p:tag name="GUIDECOLS" val="12"/>
  <p:tag name="GUTTERCOL" val="1 cm"/>
  <p:tag name="GUTTERROW" val="1 cm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ASTERTOPMARGIN" val="134.9291"/>
  <p:tag name="MASTERLEFTMARGIN" val="56.6929"/>
  <p:tag name="MASTERRIGHTMARGIN" val="56.6929"/>
  <p:tag name="MASTERBOTTOMMARGIN" val="56.6929"/>
  <p:tag name="GUIDEROWS" val="1"/>
  <p:tag name="GUIDESAPPLIEDTO" val="2"/>
  <p:tag name="CUSTMASTERTOPMARGIN" val="134.9291"/>
  <p:tag name="CUSTMASTERLEFTMARGIN" val="56.6929"/>
  <p:tag name="CUSTMASTERRIGHTMARGIN" val="56.6929"/>
  <p:tag name="CUSTMASTERBOTTOMMARGIN" val="56.6929"/>
  <p:tag name="GUIDECOLS" val="12"/>
  <p:tag name="GUTTERCOL" val="1 cm"/>
  <p:tag name="GUTTERROW" val="1 cm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ASTERTOPMARGIN" val="134.9291"/>
  <p:tag name="MASTERLEFTMARGIN" val="56.6929"/>
  <p:tag name="MASTERRIGHTMARGIN" val="56.6929"/>
  <p:tag name="MASTERBOTTOMMARGIN" val="56.6929"/>
  <p:tag name="GUIDEROWS" val="1"/>
  <p:tag name="GUIDESAPPLIEDTO" val="2"/>
  <p:tag name="CUSTMASTERTOPMARGIN" val="134.9291"/>
  <p:tag name="CUSTMASTERLEFTMARGIN" val="56.6929"/>
  <p:tag name="CUSTMASTERRIGHTMARGIN" val="56.6929"/>
  <p:tag name="CUSTMASTERBOTTOMMARGIN" val="56.6929"/>
  <p:tag name="GUIDECOLS" val="12"/>
  <p:tag name="GUTTERCOL" val="1 cm"/>
  <p:tag name="GUTTERROW" val="1 cm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ASTERTOPMARGIN" val="134.9291"/>
  <p:tag name="MASTERLEFTMARGIN" val="56.6929"/>
  <p:tag name="MASTERRIGHTMARGIN" val="56.6929"/>
  <p:tag name="MASTERBOTTOMMARGIN" val="56.6929"/>
  <p:tag name="GUIDEROWS" val="1"/>
  <p:tag name="GUIDESAPPLIEDTO" val="2"/>
  <p:tag name="CUSTMASTERTOPMARGIN" val="134.9291"/>
  <p:tag name="CUSTMASTERLEFTMARGIN" val="56.6929"/>
  <p:tag name="CUSTMASTERRIGHTMARGIN" val="56.6929"/>
  <p:tag name="CUSTMASTERBOTTOMMARGIN" val="56.6929"/>
  <p:tag name="GUIDECOLS" val="12"/>
  <p:tag name="GUTTERCOL" val="1 cm"/>
  <p:tag name="GUTTERROW" val="1 cm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UIDESMEASURMENT" val="Tru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ASTERTOPMARGIN" val="134.9291"/>
  <p:tag name="MASTERLEFTMARGIN" val="56.6929"/>
  <p:tag name="MASTERRIGHTMARGIN" val="56.6929"/>
  <p:tag name="MASTERBOTTOMMARGIN" val="56.693"/>
  <p:tag name="GUIDECOLS" val="12"/>
  <p:tag name="GUIDEROWS" val="1"/>
  <p:tag name="GUTTERCOL" val="1 cm"/>
  <p:tag name="GUTTERROW" val="1 cm"/>
  <p:tag name="GUIDESAPPLIEDTO" val="2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ASTERTOPMARGIN" val="134.9291"/>
  <p:tag name="MASTERLEFTMARGIN" val="56.6929"/>
  <p:tag name="MASTERRIGHTMARGIN" val="56.6929"/>
  <p:tag name="MASTERBOTTOMMARGIN" val="56.693"/>
  <p:tag name="GUIDECOLS" val="12"/>
  <p:tag name="GUTTERCOL" val="1 cm"/>
  <p:tag name="GUTTERROW" val="1 cm"/>
  <p:tag name="GUIDESAPPLIEDTO" val="2"/>
  <p:tag name="GUIDEROWS" val="2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ASTERTOPMARGIN" val="134.9291"/>
  <p:tag name="MASTERLEFTMARGIN" val="56.6929"/>
  <p:tag name="MASTERRIGHTMARGIN" val="56.6929"/>
  <p:tag name="MASTERBOTTOMMARGIN" val="56.693"/>
  <p:tag name="GUIDECOLS" val="12"/>
  <p:tag name="GUTTERCOL" val="1 cm"/>
  <p:tag name="GUTTERROW" val="1 cm"/>
  <p:tag name="GUIDESAPPLIEDTO" val="2"/>
  <p:tag name="GUIDEROWS" val="2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ASTERTOPMARGIN" val="134.9291"/>
  <p:tag name="MASTERLEFTMARGIN" val="56.6929"/>
  <p:tag name="MASTERRIGHTMARGIN" val="56.6929"/>
  <p:tag name="MASTERBOTTOMMARGIN" val="56.693"/>
  <p:tag name="GUIDECOLS" val="12"/>
  <p:tag name="GUTTERCOL" val="1 cm"/>
  <p:tag name="GUTTERROW" val="1 cm"/>
  <p:tag name="GUIDESAPPLIEDTO" val="2"/>
  <p:tag name="GUIDEROWS" val="2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ASTERTOPMARGIN" val="134.9291"/>
  <p:tag name="MASTERLEFTMARGIN" val="56.6929"/>
  <p:tag name="MASTERRIGHTMARGIN" val="56.6929"/>
  <p:tag name="MASTERBOTTOMMARGIN" val="56.693"/>
  <p:tag name="GUIDECOLS" val="12"/>
  <p:tag name="GUIDEROWS" val="1"/>
  <p:tag name="GUTTERCOL" val="1 cm"/>
  <p:tag name="GUTTERROW" val="1 cm"/>
  <p:tag name="GUIDESAPPLIEDTO" val="2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ASTERTOPMARGIN" val="134.9291"/>
  <p:tag name="MASTERLEFTMARGIN" val="56.6929"/>
  <p:tag name="MASTERRIGHTMARGIN" val="56.6929"/>
  <p:tag name="MASTERBOTTOMMARGIN" val="56.693"/>
  <p:tag name="GUIDECOLS" val="12"/>
  <p:tag name="GUIDEROWS" val="1"/>
  <p:tag name="GUTTERCOL" val="1 cm"/>
  <p:tag name="GUTTERROW" val="1 cm"/>
  <p:tag name="GUIDESAPPLIEDTO" val="2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UIDECOLS" val="12"/>
  <p:tag name="GUIDEROWS" val="1"/>
  <p:tag name="GUTTERCOL" val="1 cm"/>
  <p:tag name="GUTTERROW" val="1 cm"/>
  <p:tag name="GUIDESAPPLIEDTO" val="2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ASTERTOPMARGIN" val="134.9291"/>
  <p:tag name="MASTERLEFTMARGIN" val="56.6929"/>
  <p:tag name="MASTERRIGHTMARGIN" val="56.6929"/>
  <p:tag name="MASTERBOTTOMMARGIN" val="56.693"/>
  <p:tag name="GUIDECOLS" val="12"/>
  <p:tag name="GUIDEROWS" val="1"/>
  <p:tag name="GUTTERCOL" val="1 cm"/>
  <p:tag name="GUTTERROW" val="1 cm"/>
  <p:tag name="GUIDESAPPLIEDTO" val="2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UIDECOLS" val="12"/>
  <p:tag name="GUIDEROWS" val="1"/>
  <p:tag name="GUTTERCOL" val="1 cm"/>
  <p:tag name="GUTTERROW" val="1 cm"/>
  <p:tag name="GUIDESAPPLIEDTO" val="2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UIDECOLS" val="12"/>
  <p:tag name="GUIDEROWS" val="1"/>
  <p:tag name="GUTTERCOL" val="1 cm"/>
  <p:tag name="GUTTERROW" val="1 cm"/>
  <p:tag name="GUIDESAPPLIEDTO" val="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UIDESAPPLIEDTO" val="2"/>
  <p:tag name="GUIDEROWS" val="1"/>
  <p:tag name="MASTERTOPMARGIN" val="134.9291"/>
  <p:tag name="GUIDECOLS" val="12"/>
  <p:tag name="GUTTERCOL" val="1 cm"/>
  <p:tag name="GUTTERROW" val="1 cm"/>
  <p:tag name="MASTERLEFTMARGIN" val="56.6929"/>
  <p:tag name="MASTERRIGHTMARGIN" val="56.6929"/>
  <p:tag name="MASTERBOTTOMMARGIN" val="56.6929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ASTERTOPMARGIN" val="134.9291"/>
  <p:tag name="MASTERLEFTMARGIN" val="56.6929"/>
  <p:tag name="MASTERRIGHTMARGIN" val="56.6929"/>
  <p:tag name="MASTERBOTTOMMARGIN" val="56.693"/>
  <p:tag name="GUIDECOLS" val="12"/>
  <p:tag name="GUIDEROWS" val="1"/>
  <p:tag name="GUTTERCOL" val="1 cm"/>
  <p:tag name="GUTTERROW" val="1 cm"/>
  <p:tag name="GUIDESAPPLIEDTO" val="2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UIDECOLS" val="12"/>
  <p:tag name="GUIDEROWS" val="1"/>
  <p:tag name="GUTTERCOL" val="1 cm"/>
  <p:tag name="GUTTERROW" val="1 cm"/>
  <p:tag name="GUIDESAPPLIEDTO" val="2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ASTERTOPMARGIN" val="134.9291"/>
  <p:tag name="MASTERLEFTMARGIN" val="56.6929"/>
  <p:tag name="MASTERRIGHTMARGIN" val="56.6929"/>
  <p:tag name="MASTERBOTTOMMARGIN" val="56.693"/>
  <p:tag name="GUIDECOLS" val="12"/>
  <p:tag name="GUIDEROWS" val="1"/>
  <p:tag name="GUTTERCOL" val="1 cm"/>
  <p:tag name="GUTTERROW" val="1 cm"/>
  <p:tag name="GUIDESAPPLIEDTO" val="2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ASTERTOPMARGIN" val="134.9291"/>
  <p:tag name="MASTERLEFTMARGIN" val="56.6929"/>
  <p:tag name="MASTERRIGHTMARGIN" val="56.6929"/>
  <p:tag name="MASTERBOTTOMMARGIN" val="56.693"/>
  <p:tag name="GUIDECOLS" val="12"/>
  <p:tag name="GUIDEROWS" val="1"/>
  <p:tag name="GUTTERCOL" val="1 cm"/>
  <p:tag name="GUTTERROW" val="1 cm"/>
  <p:tag name="GUIDESAPPLIEDTO" val="2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UIDECOLS" val="12"/>
  <p:tag name="GUIDEROWS" val="1"/>
  <p:tag name="GUTTERCOL" val="1 cm"/>
  <p:tag name="GUTTERROW" val="1 cm"/>
  <p:tag name="GUIDESAPPLIEDTO" val="2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UIDECOLS" val="12"/>
  <p:tag name="GUIDEROWS" val="1"/>
  <p:tag name="GUTTERCOL" val="1 cm"/>
  <p:tag name="GUTTERROW" val="1 cm"/>
  <p:tag name="GUIDESAPPLIEDTO" val="2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UIDECOLS" val="12"/>
  <p:tag name="GUIDEROWS" val="1"/>
  <p:tag name="GUTTERCOL" val="1 cm"/>
  <p:tag name="GUTTERROW" val="1 cm"/>
  <p:tag name="GUIDESAPPLIEDTO" val="2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UIDECOLS" val="12"/>
  <p:tag name="GUIDEROWS" val="1"/>
  <p:tag name="GUTTERCOL" val="1 cm"/>
  <p:tag name="GUTTERROW" val="1 cm"/>
  <p:tag name="GUIDESAPPLIEDTO" val="2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ASTERTOPMARGIN" val="134.9291"/>
  <p:tag name="MASTERLEFTMARGIN" val="56.6929"/>
  <p:tag name="MASTERRIGHTMARGIN" val="56.6929"/>
  <p:tag name="MASTERBOTTOMMARGIN" val="56.6929"/>
  <p:tag name="GUIDEROWS" val="1"/>
  <p:tag name="GUIDESAPPLIEDTO" val="2"/>
  <p:tag name="CUSTMASTERTOPMARGIN" val="134.9291"/>
  <p:tag name="CUSTMASTERLEFTMARGIN" val="56.6929"/>
  <p:tag name="CUSTMASTERRIGHTMARGIN" val="56.6929"/>
  <p:tag name="CUSTMASTERBOTTOMMARGIN" val="56.6929"/>
  <p:tag name="GUIDECOLS" val="12"/>
  <p:tag name="GUTTERCOL" val="1 cm"/>
  <p:tag name="GUTTERROW" val="1 cm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ASTERTOPMARGIN" val="134.9291"/>
  <p:tag name="MASTERLEFTMARGIN" val="56.6929"/>
  <p:tag name="MASTERRIGHTMARGIN" val="56.6929"/>
  <p:tag name="MASTERBOTTOMMARGIN" val="56.6929"/>
  <p:tag name="GUIDEROWS" val="1"/>
  <p:tag name="GUIDESAPPLIEDTO" val="2"/>
  <p:tag name="CUSTMASTERTOPMARGIN" val="134.9291"/>
  <p:tag name="CUSTMASTERLEFTMARGIN" val="56.6929"/>
  <p:tag name="CUSTMASTERRIGHTMARGIN" val="56.6929"/>
  <p:tag name="CUSTMASTERBOTTOMMARGIN" val="56.6929"/>
  <p:tag name="GUIDECOLS" val="12"/>
  <p:tag name="GUTTERCOL" val="1 cm"/>
  <p:tag name="GUTTERROW" val="1 cm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ASTERTOPMARGIN" val="134.9291"/>
  <p:tag name="MASTERLEFTMARGIN" val="56.6929"/>
  <p:tag name="MASTERRIGHTMARGIN" val="56.6929"/>
  <p:tag name="GUIDECOLS" val="12"/>
  <p:tag name="GUIDEROWS" val="1"/>
  <p:tag name="GUTTERCOL" val="1 cm"/>
  <p:tag name="GUTTERROW" val="1 cm"/>
  <p:tag name="GUIDESAPPLIEDTO" val="2"/>
  <p:tag name="MASTERBOTTOMMARGIN" val="56.693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UIDECOLS" val="12"/>
  <p:tag name="GUIDEROWS" val="1"/>
  <p:tag name="GUTTERCOL" val="1 cm"/>
  <p:tag name="GUTTERROW" val="1 cm"/>
  <p:tag name="GUIDESAPPLIEDTO" val="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ASTERTOPMARGIN" val="134.9291"/>
  <p:tag name="MASTERLEFTMARGIN" val="56.6929"/>
  <p:tag name="MASTERRIGHTMARGIN" val="56.6929"/>
  <p:tag name="MASTERBOTTOMMARGIN" val="56.6929"/>
  <p:tag name="GUIDECOLS" val="12"/>
  <p:tag name="GUIDEROWS" val="1"/>
  <p:tag name="GUTTERCOL" val="1 cm"/>
  <p:tag name="GUTTERROW" val="1 cm"/>
  <p:tag name="GUIDESAPPLIEDTO" val="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ASTERTOPMARGIN" val="134.9291"/>
  <p:tag name="MASTERLEFTMARGIN" val="56.6929"/>
  <p:tag name="MASTERRIGHTMARGIN" val="56.6929"/>
  <p:tag name="MASTERBOTTOMMARGIN" val="56.6929"/>
  <p:tag name="GUIDECOLS" val="12"/>
  <p:tag name="GUIDEROWS" val="1"/>
  <p:tag name="GUTTERCOL" val="1 cm"/>
  <p:tag name="GUTTERROW" val="1 cm"/>
  <p:tag name="GUIDESAPPLIEDTO" val="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UIDECOLS" val="12"/>
  <p:tag name="GUIDEROWS" val="1"/>
  <p:tag name="GUTTERCOL" val="1 cm"/>
  <p:tag name="GUTTERROW" val="1 cm"/>
  <p:tag name="GUIDESAPPLIEDTO" val="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UIDECOLS" val="12"/>
  <p:tag name="GUIDEROWS" val="1"/>
  <p:tag name="GUTTERCOL" val="1 cm"/>
  <p:tag name="GUTTERROW" val="1 cm"/>
  <p:tag name="GUIDESAPPLIEDTO" val="2"/>
</p:tagLst>
</file>

<file path=ppt/theme/theme1.xml><?xml version="1.0" encoding="utf-8"?>
<a:theme xmlns:a="http://schemas.openxmlformats.org/drawingml/2006/main" name="Office Theme">
  <a:themeElements>
    <a:clrScheme name="_Penn Medicines">
      <a:dk1>
        <a:srgbClr val="000000"/>
      </a:dk1>
      <a:lt1>
        <a:srgbClr val="FFFFFF"/>
      </a:lt1>
      <a:dk2>
        <a:srgbClr val="001D5B"/>
      </a:dk2>
      <a:lt2>
        <a:srgbClr val="FFFFFF"/>
      </a:lt2>
      <a:accent1>
        <a:srgbClr val="011F5B"/>
      </a:accent1>
      <a:accent2>
        <a:srgbClr val="085296"/>
      </a:accent2>
      <a:accent3>
        <a:srgbClr val="3C86C3"/>
      </a:accent3>
      <a:accent4>
        <a:srgbClr val="6B6C6E"/>
      </a:accent4>
      <a:accent5>
        <a:srgbClr val="C8CAC9"/>
      </a:accent5>
      <a:accent6>
        <a:srgbClr val="EAEAEA"/>
      </a:accent6>
      <a:hlink>
        <a:srgbClr val="3C86C3"/>
      </a:hlink>
      <a:folHlink>
        <a:srgbClr val="C9CBC9"/>
      </a:folHlink>
    </a:clrScheme>
    <a:fontScheme name="_Penn Medicines">
      <a:majorFont>
        <a:latin typeface="Calibri"/>
        <a:ea typeface=""/>
        <a:cs typeface=""/>
      </a:majorFont>
      <a:minorFont>
        <a:latin typeface="Calibr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lIns="72000" tIns="36000" rIns="72000" bIns="36000" rtlCol="0" anchor="ctr"/>
      <a:lstStyle>
        <a:defPPr algn="ctr">
          <a:defRPr sz="1600" dirty="0" err="1" smtClean="0">
            <a:latin typeface="+mj-lt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 algn="l">
          <a:defRPr sz="1600" dirty="0" err="1" smtClean="0">
            <a:solidFill>
              <a:schemeClr val="accent1"/>
            </a:solidFill>
            <a:latin typeface="+mj-lt"/>
          </a:defRPr>
        </a:defPPr>
      </a:lstStyle>
    </a:txDef>
  </a:objectDefaults>
  <a:extraClrSchemeLst/>
  <a:custClrLst>
    <a:custClr name="RGB( 153, 0, 0)">
      <a:srgbClr val="990000"/>
    </a:custClr>
    <a:custClr name="RGB( 158, 195, 225)">
      <a:srgbClr val="9EC3E1"/>
    </a:custClr>
    <a:custClr name="RGB( 13, 29, 55)">
      <a:srgbClr val="0D1D37"/>
    </a:custClr>
    <a:custClr name="Blank">
      <a:srgbClr val="FFFFFF"/>
    </a:custClr>
    <a:custClr name="Blank">
      <a:srgbClr val="FFFFFF"/>
    </a:custClr>
    <a:custClr name="Blank">
      <a:srgbClr val="FFFFFF"/>
    </a:custClr>
    <a:custClr name="Blank">
      <a:srgbClr val="FFFFFF"/>
    </a:custClr>
    <a:custClr name="Blank">
      <a:srgbClr val="FFFFFF"/>
    </a:custClr>
    <a:custClr name="Blank">
      <a:srgbClr val="FFFFFF"/>
    </a:custClr>
    <a:custClr name="Blank">
      <a:srgbClr val="FFFFFF"/>
    </a:custClr>
    <a:custClr name="RGB( 184, 204, 63)">
      <a:srgbClr val="B9CC3F"/>
    </a:custClr>
    <a:custClr name="RGB( 56, 155, 171)">
      <a:srgbClr val="389BAB"/>
    </a:custClr>
    <a:custClr name="RGB( 231, 121, 71)">
      <a:srgbClr val="E77947"/>
    </a:custClr>
    <a:custClr name="RGB( 96,66, 118)">
      <a:srgbClr val="604276"/>
    </a:custClr>
    <a:custClr name="RGB( 241, 186, 63)">
      <a:srgbClr val="F1BA3F"/>
    </a:custClr>
    <a:custClr name="RGB( 203, 93, 131)">
      <a:srgbClr val="CB5D83"/>
    </a:custClr>
    <a:custClr name="Blank">
      <a:srgbClr val="FFFFFF"/>
    </a:custClr>
    <a:custClr name="Blank">
      <a:srgbClr val="FFFFFF"/>
    </a:custClr>
    <a:custClr name="Blank">
      <a:srgbClr val="FFFFFF"/>
    </a:custClr>
    <a:custClr name="Blank">
      <a:srgbClr val="FFFFFF"/>
    </a:custClr>
    <a:custClr name="RGB( 0, 175, 114)">
      <a:srgbClr val="00AF72"/>
    </a:custClr>
    <a:custClr name="RGB( 0, 96, 118)">
      <a:srgbClr val="006076"/>
    </a:custClr>
    <a:custClr name="RGB( 249, 165, 78)">
      <a:srgbClr val="F9A54E"/>
    </a:custClr>
    <a:custClr name="RGB( 63, 21, 84)">
      <a:srgbClr val="3F1554"/>
    </a:custClr>
    <a:custClr name="RGB( 250, 222, 91)">
      <a:srgbClr val="FADE5B"/>
    </a:custClr>
    <a:custClr name="RGB( 160, 53, 112)">
      <a:srgbClr val="A03570"/>
    </a:custClr>
    <a:custClr name="Blank">
      <a:srgbClr val="FFFFFF"/>
    </a:custClr>
    <a:custClr name="Blank">
      <a:srgbClr val="FFFFFF"/>
    </a:custClr>
    <a:custClr name="Blank">
      <a:srgbClr val="FFFFFF"/>
    </a:custClr>
    <a:custClr name="Blank">
      <a:srgbClr val="FFFFFF"/>
    </a:custClr>
  </a:custClrLst>
  <a:extLst>
    <a:ext uri="{05A4C25C-085E-4340-85A3-A5531E510DB2}">
      <thm15:themeFamily xmlns:thm15="http://schemas.microsoft.com/office/thememl/2012/main" name="Dynamic Presentation.potx" id="{E5FB424D-E745-434F-9CC1-46CC19E2E9A1}" vid="{34240860-933F-4D63-B27C-16F6D1EF1BF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item1.xml><?xml version="1.0" encoding="utf-8"?>
<TemplafySlideTemplateConfiguration><![CDATA[{"slideVersion":1,"isValidatorEnabled":false,"isLocked":false,"elementsMetadata":[],"slideId":"638115524070018830","enableDocumentContentUpdater":false,"version":"2.0"}]]></TemplafySlideTemplateConfiguration>
</file>

<file path=customXml/item2.xml><?xml version="1.0" encoding="utf-8"?>
<TemplafyTemplateConfiguration><![CDATA[{"elementsMetadata":[],"transformationConfigurations":[],"templateName":"Penn Medicine Blank Template","templateDescription":"","enableDocumentContentUpdater":false,"version":"2.0"}]]></TemplafyTemplateConfiguration>
</file>

<file path=customXml/item3.xml><?xml version="1.0" encoding="utf-8"?>
<TemplafyFormConfiguration><![CDATA[{"formFields":[],"formDataEntries":[]}]]></TemplafyFormConfiguration>
</file>

<file path=customXml/item4.xml><?xml version="1.0" encoding="utf-8"?>
<TemplafySlideTemplateConfiguration><![CDATA[{"slideVersion":1,"isValidatorEnabled":false,"isLocked":false,"elementsMetadata":[],"slideId":"638115524070002691","enableDocumentContentUpdater":false,"version":"2.0"}]]></TemplafySlideTemplateConfiguration>
</file>

<file path=customXml/item5.xml><?xml version="1.0" encoding="utf-8"?>
<TemplafySlideFormConfiguration><![CDATA[{"formFields":[],"formDataEntries":[]}]]></TemplafySlideFormConfiguration>
</file>

<file path=customXml/item6.xml><?xml version="1.0" encoding="utf-8"?>
<TemplafySlideFormConfiguration><![CDATA[{"formFields":[],"formDataEntries":[]}]]></TemplafySlideFormConfiguration>
</file>

<file path=customXml/item7.xml><?xml version="1.0" encoding="utf-8"?>
<TemplafySlideFormConfiguration><![CDATA[{"formFields":[],"formDataEntries":[]}]]></TemplafySlideFormConfiguration>
</file>

<file path=customXml/item8.xml><?xml version="1.0" encoding="utf-8"?>
<TemplafySlideTemplateConfiguration><![CDATA[{"slideVersion":1,"isValidatorEnabled":false,"isLocked":false,"elementsMetadata":[],"slideId":"638115524069986112","enableDocumentContentUpdater":false,"version":"2.0"}]]></TemplafySlideTemplateConfiguration>
</file>

<file path=customXml/itemProps1.xml><?xml version="1.0" encoding="utf-8"?>
<ds:datastoreItem xmlns:ds="http://schemas.openxmlformats.org/officeDocument/2006/customXml" ds:itemID="{DA23AE2C-A190-4174-B097-9D9955B5C0C6}">
  <ds:schemaRefs/>
</ds:datastoreItem>
</file>

<file path=customXml/itemProps2.xml><?xml version="1.0" encoding="utf-8"?>
<ds:datastoreItem xmlns:ds="http://schemas.openxmlformats.org/officeDocument/2006/customXml" ds:itemID="{E08E1AA8-79EB-4246-A80D-4D5CC9ABC286}">
  <ds:schemaRefs/>
</ds:datastoreItem>
</file>

<file path=customXml/itemProps3.xml><?xml version="1.0" encoding="utf-8"?>
<ds:datastoreItem xmlns:ds="http://schemas.openxmlformats.org/officeDocument/2006/customXml" ds:itemID="{B7CA58D8-1826-4562-AF23-DF01716946CF}">
  <ds:schemaRefs/>
</ds:datastoreItem>
</file>

<file path=customXml/itemProps4.xml><?xml version="1.0" encoding="utf-8"?>
<ds:datastoreItem xmlns:ds="http://schemas.openxmlformats.org/officeDocument/2006/customXml" ds:itemID="{C72EB7EF-9E3C-4759-9E51-AF463BCACFD2}">
  <ds:schemaRefs/>
</ds:datastoreItem>
</file>

<file path=customXml/itemProps5.xml><?xml version="1.0" encoding="utf-8"?>
<ds:datastoreItem xmlns:ds="http://schemas.openxmlformats.org/officeDocument/2006/customXml" ds:itemID="{CF3A280D-31F7-4D1A-9C65-3DFA1A3139FA}">
  <ds:schemaRefs/>
</ds:datastoreItem>
</file>

<file path=customXml/itemProps6.xml><?xml version="1.0" encoding="utf-8"?>
<ds:datastoreItem xmlns:ds="http://schemas.openxmlformats.org/officeDocument/2006/customXml" ds:itemID="{6D531150-7ABE-4F2C-AC78-16776E28B044}">
  <ds:schemaRefs/>
</ds:datastoreItem>
</file>

<file path=customXml/itemProps7.xml><?xml version="1.0" encoding="utf-8"?>
<ds:datastoreItem xmlns:ds="http://schemas.openxmlformats.org/officeDocument/2006/customXml" ds:itemID="{039BB34A-A4F8-4612-B09F-6434D861CD94}">
  <ds:schemaRefs/>
</ds:datastoreItem>
</file>

<file path=customXml/itemProps8.xml><?xml version="1.0" encoding="utf-8"?>
<ds:datastoreItem xmlns:ds="http://schemas.openxmlformats.org/officeDocument/2006/customXml" ds:itemID="{540EABED-0E18-4D33-B14A-E4601C21B29A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11695</TotalTime>
  <Words>594</Words>
  <Application>Microsoft Office PowerPoint</Application>
  <PresentationFormat>Widescreen</PresentationFormat>
  <Paragraphs>112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Courier New</vt:lpstr>
      <vt:lpstr>Office Theme</vt:lpstr>
      <vt:lpstr>Pump, CGM and Inpen Onboarding Process Maps</vt:lpstr>
      <vt:lpstr>PowerPoint Presentation</vt:lpstr>
      <vt:lpstr>CGM Process </vt:lpstr>
      <vt:lpstr>Inpen Process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Huw Nicholls</dc:creator>
  <cp:lastModifiedBy>Trevon Wright</cp:lastModifiedBy>
  <cp:revision>130</cp:revision>
  <cp:lastPrinted>2023-04-19T15:44:54Z</cp:lastPrinted>
  <dcterms:created xsi:type="dcterms:W3CDTF">2023-03-27T14:45:08Z</dcterms:created>
  <dcterms:modified xsi:type="dcterms:W3CDTF">2023-05-31T16:01:42Z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fyTimeStamp">
    <vt:lpwstr>2023-02-09T15:13:27</vt:lpwstr>
  </property>
  <property fmtid="{D5CDD505-2E9C-101B-9397-08002B2CF9AE}" pid="3" name="TemplafyTenantId">
    <vt:lpwstr>pennmedicine</vt:lpwstr>
  </property>
  <property fmtid="{D5CDD505-2E9C-101B-9397-08002B2CF9AE}" pid="4" name="TemplafyTemplateId">
    <vt:lpwstr>638115524057840357</vt:lpwstr>
  </property>
  <property fmtid="{D5CDD505-2E9C-101B-9397-08002B2CF9AE}" pid="5" name="TemplafyUserProfileId">
    <vt:lpwstr>638106829783239231</vt:lpwstr>
  </property>
  <property fmtid="{D5CDD505-2E9C-101B-9397-08002B2CF9AE}" pid="6" name="TemplafyFromBlank">
    <vt:bool>true</vt:bool>
  </property>
</Properties>
</file>