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4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8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83"/>
  </p:normalViewPr>
  <p:slideViewPr>
    <p:cSldViewPr snapToGrid="0" snapToObjects="1">
      <p:cViewPr varScale="1">
        <p:scale>
          <a:sx n="90" d="100"/>
          <a:sy n="90" d="100"/>
        </p:scale>
        <p:origin x="232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CFA35-5669-D94D-A963-B22253C70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5E8C9-C886-4946-992C-A1E9ABAE5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D0504-472D-294F-AFD1-D315AAEDE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46334-D6D9-F542-A2F1-92A5A0693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23194-EA8C-A74E-93FE-BBAA1FE18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43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9B0A6-F6CF-0542-943E-C453A8EA3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FBDE85-5DC7-844E-A934-F793F8B0C7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4BA61-35C5-CE40-A1F0-6DB74FC19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60635-ACA8-9B45-A65B-F7DB27DE8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22D28-78C0-4F45-BFB8-6ADCFBF93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98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3D04D2-54DC-5047-8231-18A2D22665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39C762-DE38-4D42-9ED9-EA92690B0F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7F5898-2693-FE48-94BF-93ABB2AB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D38EF-DA45-A044-B120-B6F965C41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CCC06B-7F37-734D-9A9E-7527A1043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06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A889-BEB0-5F40-983A-AD8EA25DE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0AEE4-550E-4545-8F04-5F19906AF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569C7-B499-C04B-89E3-EC7CEBB6A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533EE-476B-CE49-AD1A-2F8EE7C4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C3923-17F9-034B-8BA3-2DA9842F3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1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CC36-C0DF-684A-9EAA-419A18E12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194CA0-8F6F-8941-9BF2-BFBDBB567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067D3-DEFB-2A42-AF1A-6FB66FF1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17D23-B450-314A-9678-8A5FA7BB8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6DFA5-1D4A-3947-B9F8-3270E0744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429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D2434-93DC-B44B-9554-E181CE7F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93CBD-B67A-6E4A-BBD2-FFEE0D61D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4FFD2-EE65-8C4A-BC8C-B2290119D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59104-30B5-794F-9DF7-63B78140C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05D6A-3313-4A48-BABC-63BC43FF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A8D83E-775D-B444-9FB4-2E5C2B099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45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A5B9-13EC-9946-8055-7CCF54E31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822C7-C742-794D-A590-928F22555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2662FC-2733-5D47-A5BB-068183411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6FEB8F-3B00-E446-9724-47445ECC7C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C1AD19-5258-214C-9235-E0789F4BE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561AC1-5F0C-DA40-B111-8AE88CD4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8BDC99-17A7-EE4F-8BD8-BDBB1E288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4297D67-F68B-D443-AB44-D7C47E18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6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1FE3F9-BAC2-F34A-B0A2-C9A5285C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5FE18E-FAB9-5540-B0A6-F6028B5A2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EC9A2-D35C-E54C-8CD2-8A5179A64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075582-4B11-8F4A-B8B3-11320872D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3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552688-2663-9242-9976-E54CF9B6F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E32DFE-F06A-A845-A245-DBA820A95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54AAD0-7165-A043-936F-1310611B4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86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84168-A4E8-0A49-92D8-C95C8A92F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29026B-A571-3540-9EB0-83CB39346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D0CF2-E713-CA47-87F2-160660935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60D47F-B7D0-4548-80E5-AEB045C5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AAB3A1-9B4B-9247-A387-D5C33CD0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A96EF-3B40-7A4C-B321-28630D9B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4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14AE0-47B2-E04C-829A-8C85617F2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75F205-7DFA-D042-A8D5-9094BCB557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CBB415-A4E0-094C-A74D-54037CA2C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508B8-8180-5640-8B9E-F5869DC92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3104E-4D9B-AC43-9DBE-3EAA420A0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3C6FDD-2D39-3240-A8A2-62B22FE12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15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85B585-14E4-EE47-BE86-39744E6DA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D7911F-43CF-9E4C-B0FF-B00EED29A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D3F90B-17D1-1F40-9725-FC89411855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1CAFC-FE92-0449-B2F3-DCA1AF190A5A}" type="datetimeFigureOut">
              <a:rPr lang="en-US" smtClean="0"/>
              <a:t>2/21/20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FA82F-F64C-974F-9C59-BC333E29C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1DAAA-B939-BC43-A33A-7DBD27762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6B1F8-B6CB-3748-ABD0-F17705D2AD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58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722E2-4EDC-F14B-9F20-0CDA7825AC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Penn Diabetes </a:t>
            </a:r>
            <a:r>
              <a:rPr lang="en-US" dirty="0" err="1"/>
              <a:t>Smartform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EC74D-426A-D644-99BA-F5D2EAA840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96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D6C0FC3-F290-F847-8231-12891014BC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0909" y="1825625"/>
            <a:ext cx="8010182" cy="4351338"/>
          </a:xfrm>
        </p:spPr>
      </p:pic>
    </p:spTree>
    <p:extLst>
      <p:ext uri="{BB962C8B-B14F-4D97-AF65-F5344CB8AC3E}">
        <p14:creationId xmlns:p14="http://schemas.microsoft.com/office/powerpoint/2010/main" val="2517942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80393BEF-550B-0A40-A4F9-A3DF33533B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48249" y="1825625"/>
            <a:ext cx="9295501" cy="4351338"/>
          </a:xfrm>
        </p:spPr>
      </p:pic>
    </p:spTree>
    <p:extLst>
      <p:ext uri="{BB962C8B-B14F-4D97-AF65-F5344CB8AC3E}">
        <p14:creationId xmlns:p14="http://schemas.microsoft.com/office/powerpoint/2010/main" val="1221378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321C40BA-0FD2-5D4D-888B-34A18CAA11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1616" y="1797050"/>
            <a:ext cx="8288768" cy="4351338"/>
          </a:xfrm>
        </p:spPr>
      </p:pic>
    </p:spTree>
    <p:extLst>
      <p:ext uri="{BB962C8B-B14F-4D97-AF65-F5344CB8AC3E}">
        <p14:creationId xmlns:p14="http://schemas.microsoft.com/office/powerpoint/2010/main" val="2933315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9313341C-CE82-A54B-8A68-D9A6E53037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56306" y="365125"/>
            <a:ext cx="8107888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3689E33-8EB2-9344-B06D-937C75DB1A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4787" y="5248275"/>
            <a:ext cx="3848100" cy="12446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7A746C8-B325-E74E-961F-A190A55DD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8925" y="5248275"/>
            <a:ext cx="3848100" cy="124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94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E53E98E-1F67-EB43-BA82-F9AD4B2247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6500" y="2234406"/>
            <a:ext cx="9779000" cy="2705100"/>
          </a:xfrm>
        </p:spPr>
      </p:pic>
    </p:spTree>
    <p:extLst>
      <p:ext uri="{BB962C8B-B14F-4D97-AF65-F5344CB8AC3E}">
        <p14:creationId xmlns:p14="http://schemas.microsoft.com/office/powerpoint/2010/main" val="1445573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0678432C-B292-B444-BC25-7D5478D375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4247" y="1825625"/>
            <a:ext cx="8383506" cy="4351338"/>
          </a:xfrm>
        </p:spPr>
      </p:pic>
    </p:spTree>
    <p:extLst>
      <p:ext uri="{BB962C8B-B14F-4D97-AF65-F5344CB8AC3E}">
        <p14:creationId xmlns:p14="http://schemas.microsoft.com/office/powerpoint/2010/main" val="2128249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EFEB1BE-AC11-914A-868E-90ED1A50C8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6775" y="2275682"/>
            <a:ext cx="7404100" cy="1422400"/>
          </a:xfrm>
        </p:spPr>
      </p:pic>
    </p:spTree>
    <p:extLst>
      <p:ext uri="{BB962C8B-B14F-4D97-AF65-F5344CB8AC3E}">
        <p14:creationId xmlns:p14="http://schemas.microsoft.com/office/powerpoint/2010/main" val="283389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430E9-630D-954B-BD6E-B8148905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28D3A-03A9-6E4A-B326-84D639AFC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Smart form saves information for each visit</a:t>
            </a:r>
          </a:p>
          <a:p>
            <a:r>
              <a:rPr lang="en-US" dirty="0"/>
              <a:t>Questions can be left blank if N/A and will not appear in the note</a:t>
            </a:r>
          </a:p>
          <a:p>
            <a:r>
              <a:rPr lang="en-US" dirty="0"/>
              <a:t>Other clinic members (RN, MA) can complete parts of the </a:t>
            </a:r>
            <a:r>
              <a:rPr lang="en-US" dirty="0" err="1"/>
              <a:t>smartform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28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0A30B531-C5FD-E942-8664-48FC31901F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00164" y="783218"/>
            <a:ext cx="8038194" cy="5393745"/>
          </a:xfrm>
        </p:spPr>
      </p:pic>
    </p:spTree>
    <p:extLst>
      <p:ext uri="{BB962C8B-B14F-4D97-AF65-F5344CB8AC3E}">
        <p14:creationId xmlns:p14="http://schemas.microsoft.com/office/powerpoint/2010/main" val="189552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5A12A11-B4ED-1B49-817E-D23564B60F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3250" y="2013744"/>
            <a:ext cx="8445500" cy="3975100"/>
          </a:xfrm>
        </p:spPr>
      </p:pic>
    </p:spTree>
    <p:extLst>
      <p:ext uri="{BB962C8B-B14F-4D97-AF65-F5344CB8AC3E}">
        <p14:creationId xmlns:p14="http://schemas.microsoft.com/office/powerpoint/2010/main" val="269470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6708816E-4B8D-FA42-923F-D5705876D6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224" y="1825625"/>
            <a:ext cx="9183551" cy="4351338"/>
          </a:xfrm>
        </p:spPr>
      </p:pic>
    </p:spTree>
    <p:extLst>
      <p:ext uri="{BB962C8B-B14F-4D97-AF65-F5344CB8AC3E}">
        <p14:creationId xmlns:p14="http://schemas.microsoft.com/office/powerpoint/2010/main" val="3314742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0277263A-0E04-AB42-9C9D-0686A857FF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7568808" cy="4351338"/>
          </a:xfrm>
          <a:prstGeom prst="rect">
            <a:avLst/>
          </a:prstGeom>
        </p:spPr>
      </p:pic>
      <p:pic>
        <p:nvPicPr>
          <p:cNvPr id="10" name="Content Placeholder 9" descr="A screenshot of a cell phone&#10;&#10;Description automatically generated">
            <a:extLst>
              <a:ext uri="{FF2B5EF4-FFF2-40B4-BE49-F238E27FC236}">
                <a16:creationId xmlns:a16="http://schemas.microsoft.com/office/drawing/2014/main" id="{88D7011C-2826-834C-BDEB-87ABFF344EE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997308" y="3291681"/>
            <a:ext cx="1889517" cy="1250807"/>
          </a:xfrm>
        </p:spPr>
      </p:pic>
    </p:spTree>
    <p:extLst>
      <p:ext uri="{BB962C8B-B14F-4D97-AF65-F5344CB8AC3E}">
        <p14:creationId xmlns:p14="http://schemas.microsoft.com/office/powerpoint/2010/main" val="260725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6C13043D-DAEB-2B41-B2D6-F9E42637B4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3436" y="1825625"/>
            <a:ext cx="7605128" cy="4351338"/>
          </a:xfrm>
        </p:spPr>
      </p:pic>
    </p:spTree>
    <p:extLst>
      <p:ext uri="{BB962C8B-B14F-4D97-AF65-F5344CB8AC3E}">
        <p14:creationId xmlns:p14="http://schemas.microsoft.com/office/powerpoint/2010/main" val="3380102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6A8C479-1D3F-5144-B8E3-59779C97C6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8393" y="350837"/>
            <a:ext cx="9049857" cy="4351338"/>
          </a:xfrm>
        </p:spPr>
      </p:pic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2F55BDB-C6EA-A94E-9793-F9CD614603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9462" y="4702175"/>
            <a:ext cx="7835900" cy="148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77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2B0ECA76-FBEF-B142-8AB5-24127ADFEB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0909" y="1825625"/>
            <a:ext cx="8010182" cy="4351338"/>
          </a:xfrm>
        </p:spPr>
      </p:pic>
    </p:spTree>
    <p:extLst>
      <p:ext uri="{BB962C8B-B14F-4D97-AF65-F5344CB8AC3E}">
        <p14:creationId xmlns:p14="http://schemas.microsoft.com/office/powerpoint/2010/main" val="358540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40</Words>
  <Application>Microsoft Macintosh PowerPoint</Application>
  <PresentationFormat>Widescreen</PresentationFormat>
  <Paragraphs>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Penn Diabetes Smartform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Ilona Lorincz</dc:creator>
  <cp:lastModifiedBy>Ilona Lorincz</cp:lastModifiedBy>
  <cp:revision>3</cp:revision>
  <dcterms:created xsi:type="dcterms:W3CDTF">2020-02-21T17:27:53Z</dcterms:created>
  <dcterms:modified xsi:type="dcterms:W3CDTF">2020-02-21T17:52:03Z</dcterms:modified>
</cp:coreProperties>
</file>