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6"/>
  </p:notesMasterIdLst>
  <p:sldIdLst>
    <p:sldId id="277" r:id="rId5"/>
    <p:sldId id="274" r:id="rId6"/>
    <p:sldId id="278" r:id="rId7"/>
    <p:sldId id="3163" r:id="rId8"/>
    <p:sldId id="3168" r:id="rId9"/>
    <p:sldId id="256" r:id="rId10"/>
    <p:sldId id="3169" r:id="rId11"/>
    <p:sldId id="259" r:id="rId12"/>
    <p:sldId id="260" r:id="rId13"/>
    <p:sldId id="261" r:id="rId14"/>
    <p:sldId id="25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04435E-A824-4FA6-8C8A-4445FF45C8FF}" v="7" dt="2025-05-19T19:43:49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79" autoAdjust="0"/>
    <p:restoredTop sz="94081" autoAdjust="0"/>
  </p:normalViewPr>
  <p:slideViewPr>
    <p:cSldViewPr snapToGrid="0">
      <p:cViewPr varScale="1">
        <p:scale>
          <a:sx n="121" d="100"/>
          <a:sy n="121" d="100"/>
        </p:scale>
        <p:origin x="196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ma Ospelt" userId="f29e1512-5267-4593-88df-db845196246d" providerId="ADAL" clId="{D004435E-A824-4FA6-8C8A-4445FF45C8FF}"/>
    <pc:docChg chg="undo custSel addSld delSld modSld sldOrd">
      <pc:chgData name="Emma Ospelt" userId="f29e1512-5267-4593-88df-db845196246d" providerId="ADAL" clId="{D004435E-A824-4FA6-8C8A-4445FF45C8FF}" dt="2025-05-20T13:45:00.427" v="331" actId="47"/>
      <pc:docMkLst>
        <pc:docMk/>
      </pc:docMkLst>
      <pc:sldChg chg="modSp add mod">
        <pc:chgData name="Emma Ospelt" userId="f29e1512-5267-4593-88df-db845196246d" providerId="ADAL" clId="{D004435E-A824-4FA6-8C8A-4445FF45C8FF}" dt="2025-05-19T19:45:08.201" v="301" actId="1076"/>
        <pc:sldMkLst>
          <pc:docMk/>
          <pc:sldMk cId="3492444256" sldId="256"/>
        </pc:sldMkLst>
        <pc:spChg chg="mod">
          <ac:chgData name="Emma Ospelt" userId="f29e1512-5267-4593-88df-db845196246d" providerId="ADAL" clId="{D004435E-A824-4FA6-8C8A-4445FF45C8FF}" dt="2025-05-19T19:45:05.871" v="300" actId="1076"/>
          <ac:spMkLst>
            <pc:docMk/>
            <pc:sldMk cId="3492444256" sldId="256"/>
            <ac:spMk id="2" creationId="{AEC5A745-E296-5445-D053-BD8CA7C93A5C}"/>
          </ac:spMkLst>
        </pc:spChg>
        <pc:spChg chg="mod">
          <ac:chgData name="Emma Ospelt" userId="f29e1512-5267-4593-88df-db845196246d" providerId="ADAL" clId="{D004435E-A824-4FA6-8C8A-4445FF45C8FF}" dt="2025-05-19T19:45:08.201" v="301" actId="1076"/>
          <ac:spMkLst>
            <pc:docMk/>
            <pc:sldMk cId="3492444256" sldId="256"/>
            <ac:spMk id="3" creationId="{953CC06D-1D72-ABF4-C221-323D8860B964}"/>
          </ac:spMkLst>
        </pc:spChg>
      </pc:sldChg>
      <pc:sldChg chg="modSp add mod">
        <pc:chgData name="Emma Ospelt" userId="f29e1512-5267-4593-88df-db845196246d" providerId="ADAL" clId="{D004435E-A824-4FA6-8C8A-4445FF45C8FF}" dt="2025-05-19T19:48:52.081" v="320" actId="255"/>
        <pc:sldMkLst>
          <pc:docMk/>
          <pc:sldMk cId="335209195" sldId="257"/>
        </pc:sldMkLst>
        <pc:spChg chg="mod">
          <ac:chgData name="Emma Ospelt" userId="f29e1512-5267-4593-88df-db845196246d" providerId="ADAL" clId="{D004435E-A824-4FA6-8C8A-4445FF45C8FF}" dt="2025-05-19T19:48:52.081" v="320" actId="255"/>
          <ac:spMkLst>
            <pc:docMk/>
            <pc:sldMk cId="335209195" sldId="257"/>
            <ac:spMk id="3" creationId="{AD5547F7-D96A-2C04-66C2-97CEE5D02379}"/>
          </ac:spMkLst>
        </pc:spChg>
      </pc:sldChg>
      <pc:sldChg chg="modSp add del">
        <pc:chgData name="Emma Ospelt" userId="f29e1512-5267-4593-88df-db845196246d" providerId="ADAL" clId="{D004435E-A824-4FA6-8C8A-4445FF45C8FF}" dt="2025-05-19T19:43:22.289" v="286" actId="47"/>
        <pc:sldMkLst>
          <pc:docMk/>
          <pc:sldMk cId="1921429610" sldId="258"/>
        </pc:sldMkLst>
        <pc:spChg chg="mod">
          <ac:chgData name="Emma Ospelt" userId="f29e1512-5267-4593-88df-db845196246d" providerId="ADAL" clId="{D004435E-A824-4FA6-8C8A-4445FF45C8FF}" dt="2025-05-19T19:35:20.567" v="215" actId="1076"/>
          <ac:spMkLst>
            <pc:docMk/>
            <pc:sldMk cId="1921429610" sldId="258"/>
            <ac:spMk id="5" creationId="{90DCD08F-EAC1-C16C-9914-3610412517CD}"/>
          </ac:spMkLst>
        </pc:spChg>
      </pc:sldChg>
      <pc:sldChg chg="modSp add mod ord">
        <pc:chgData name="Emma Ospelt" userId="f29e1512-5267-4593-88df-db845196246d" providerId="ADAL" clId="{D004435E-A824-4FA6-8C8A-4445FF45C8FF}" dt="2025-05-19T19:45:29.878" v="304" actId="207"/>
        <pc:sldMkLst>
          <pc:docMk/>
          <pc:sldMk cId="4157728713" sldId="259"/>
        </pc:sldMkLst>
        <pc:spChg chg="mod">
          <ac:chgData name="Emma Ospelt" userId="f29e1512-5267-4593-88df-db845196246d" providerId="ADAL" clId="{D004435E-A824-4FA6-8C8A-4445FF45C8FF}" dt="2025-05-19T19:45:29.878" v="304" actId="207"/>
          <ac:spMkLst>
            <pc:docMk/>
            <pc:sldMk cId="4157728713" sldId="259"/>
            <ac:spMk id="3" creationId="{15BB947A-4464-6E2F-0E35-AA6260083F14}"/>
          </ac:spMkLst>
        </pc:spChg>
      </pc:sldChg>
      <pc:sldChg chg="modSp add mod">
        <pc:chgData name="Emma Ospelt" userId="f29e1512-5267-4593-88df-db845196246d" providerId="ADAL" clId="{D004435E-A824-4FA6-8C8A-4445FF45C8FF}" dt="2025-05-19T19:45:43.196" v="306" actId="255"/>
        <pc:sldMkLst>
          <pc:docMk/>
          <pc:sldMk cId="1898146161" sldId="260"/>
        </pc:sldMkLst>
        <pc:spChg chg="mod">
          <ac:chgData name="Emma Ospelt" userId="f29e1512-5267-4593-88df-db845196246d" providerId="ADAL" clId="{D004435E-A824-4FA6-8C8A-4445FF45C8FF}" dt="2025-05-19T19:45:43.196" v="306" actId="255"/>
          <ac:spMkLst>
            <pc:docMk/>
            <pc:sldMk cId="1898146161" sldId="260"/>
            <ac:spMk id="3" creationId="{3D09CDAE-27DD-8437-8218-4001546DDA83}"/>
          </ac:spMkLst>
        </pc:spChg>
      </pc:sldChg>
      <pc:sldChg chg="modSp add mod">
        <pc:chgData name="Emma Ospelt" userId="f29e1512-5267-4593-88df-db845196246d" providerId="ADAL" clId="{D004435E-A824-4FA6-8C8A-4445FF45C8FF}" dt="2025-05-19T19:45:56.205" v="308" actId="255"/>
        <pc:sldMkLst>
          <pc:docMk/>
          <pc:sldMk cId="3424927535" sldId="261"/>
        </pc:sldMkLst>
        <pc:spChg chg="mod">
          <ac:chgData name="Emma Ospelt" userId="f29e1512-5267-4593-88df-db845196246d" providerId="ADAL" clId="{D004435E-A824-4FA6-8C8A-4445FF45C8FF}" dt="2025-05-19T19:45:56.205" v="308" actId="255"/>
          <ac:spMkLst>
            <pc:docMk/>
            <pc:sldMk cId="3424927535" sldId="261"/>
            <ac:spMk id="3" creationId="{C4F8F42B-15FF-CF7D-1D07-FC4372A2377A}"/>
          </ac:spMkLst>
        </pc:spChg>
      </pc:sldChg>
      <pc:sldChg chg="modSp mod">
        <pc:chgData name="Emma Ospelt" userId="f29e1512-5267-4593-88df-db845196246d" providerId="ADAL" clId="{D004435E-A824-4FA6-8C8A-4445FF45C8FF}" dt="2025-05-19T19:49:27.279" v="329" actId="20577"/>
        <pc:sldMkLst>
          <pc:docMk/>
          <pc:sldMk cId="25377076" sldId="274"/>
        </pc:sldMkLst>
        <pc:spChg chg="mod">
          <ac:chgData name="Emma Ospelt" userId="f29e1512-5267-4593-88df-db845196246d" providerId="ADAL" clId="{D004435E-A824-4FA6-8C8A-4445FF45C8FF}" dt="2025-05-19T19:49:27.279" v="329" actId="20577"/>
          <ac:spMkLst>
            <pc:docMk/>
            <pc:sldMk cId="25377076" sldId="274"/>
            <ac:spMk id="3" creationId="{CCF73634-F856-4F85-AD41-5038DB7E178B}"/>
          </ac:spMkLst>
        </pc:spChg>
      </pc:sldChg>
      <pc:sldChg chg="modSp mod">
        <pc:chgData name="Emma Ospelt" userId="f29e1512-5267-4593-88df-db845196246d" providerId="ADAL" clId="{D004435E-A824-4FA6-8C8A-4445FF45C8FF}" dt="2025-05-16T19:51:06.327" v="12" actId="20577"/>
        <pc:sldMkLst>
          <pc:docMk/>
          <pc:sldMk cId="935029172" sldId="277"/>
        </pc:sldMkLst>
        <pc:spChg chg="mod">
          <ac:chgData name="Emma Ospelt" userId="f29e1512-5267-4593-88df-db845196246d" providerId="ADAL" clId="{D004435E-A824-4FA6-8C8A-4445FF45C8FF}" dt="2025-05-16T19:51:06.327" v="12" actId="20577"/>
          <ac:spMkLst>
            <pc:docMk/>
            <pc:sldMk cId="935029172" sldId="277"/>
            <ac:spMk id="3" creationId="{89279E9C-3E78-4E41-8F97-7E44A2B9E092}"/>
          </ac:spMkLst>
        </pc:spChg>
      </pc:sldChg>
      <pc:sldChg chg="modSp mod">
        <pc:chgData name="Emma Ospelt" userId="f29e1512-5267-4593-88df-db845196246d" providerId="ADAL" clId="{D004435E-A824-4FA6-8C8A-4445FF45C8FF}" dt="2025-05-16T19:53:07.317" v="116" actId="20577"/>
        <pc:sldMkLst>
          <pc:docMk/>
          <pc:sldMk cId="85673343" sldId="278"/>
        </pc:sldMkLst>
        <pc:spChg chg="mod">
          <ac:chgData name="Emma Ospelt" userId="f29e1512-5267-4593-88df-db845196246d" providerId="ADAL" clId="{D004435E-A824-4FA6-8C8A-4445FF45C8FF}" dt="2025-05-16T19:53:07.317" v="116" actId="20577"/>
          <ac:spMkLst>
            <pc:docMk/>
            <pc:sldMk cId="85673343" sldId="278"/>
            <ac:spMk id="3" creationId="{07689895-EF79-4AC3-4A6D-6FA1A4639C5F}"/>
          </ac:spMkLst>
        </pc:spChg>
      </pc:sldChg>
      <pc:sldChg chg="del">
        <pc:chgData name="Emma Ospelt" userId="f29e1512-5267-4593-88df-db845196246d" providerId="ADAL" clId="{D004435E-A824-4FA6-8C8A-4445FF45C8FF}" dt="2025-05-16T20:01:46.273" v="123" actId="47"/>
        <pc:sldMkLst>
          <pc:docMk/>
          <pc:sldMk cId="2309383925" sldId="704"/>
        </pc:sldMkLst>
      </pc:sldChg>
      <pc:sldChg chg="modSp mod">
        <pc:chgData name="Emma Ospelt" userId="f29e1512-5267-4593-88df-db845196246d" providerId="ADAL" clId="{D004435E-A824-4FA6-8C8A-4445FF45C8FF}" dt="2025-05-19T19:33:20.474" v="188" actId="13926"/>
        <pc:sldMkLst>
          <pc:docMk/>
          <pc:sldMk cId="2608171893" sldId="3163"/>
        </pc:sldMkLst>
        <pc:spChg chg="mod">
          <ac:chgData name="Emma Ospelt" userId="f29e1512-5267-4593-88df-db845196246d" providerId="ADAL" clId="{D004435E-A824-4FA6-8C8A-4445FF45C8FF}" dt="2025-05-19T19:33:20.474" v="188" actId="13926"/>
          <ac:spMkLst>
            <pc:docMk/>
            <pc:sldMk cId="2608171893" sldId="3163"/>
            <ac:spMk id="3" creationId="{1C74F729-B177-7398-05DE-16501A6FDBB9}"/>
          </ac:spMkLst>
        </pc:spChg>
      </pc:sldChg>
      <pc:sldChg chg="del">
        <pc:chgData name="Emma Ospelt" userId="f29e1512-5267-4593-88df-db845196246d" providerId="ADAL" clId="{D004435E-A824-4FA6-8C8A-4445FF45C8FF}" dt="2025-05-16T20:01:45.741" v="122" actId="47"/>
        <pc:sldMkLst>
          <pc:docMk/>
          <pc:sldMk cId="3609015707" sldId="3164"/>
        </pc:sldMkLst>
      </pc:sldChg>
      <pc:sldChg chg="del">
        <pc:chgData name="Emma Ospelt" userId="f29e1512-5267-4593-88df-db845196246d" providerId="ADAL" clId="{D004435E-A824-4FA6-8C8A-4445FF45C8FF}" dt="2025-05-16T20:01:48.596" v="125" actId="47"/>
        <pc:sldMkLst>
          <pc:docMk/>
          <pc:sldMk cId="3459015867" sldId="3165"/>
        </pc:sldMkLst>
      </pc:sldChg>
      <pc:sldChg chg="del">
        <pc:chgData name="Emma Ospelt" userId="f29e1512-5267-4593-88df-db845196246d" providerId="ADAL" clId="{D004435E-A824-4FA6-8C8A-4445FF45C8FF}" dt="2025-05-16T20:01:49.083" v="126" actId="47"/>
        <pc:sldMkLst>
          <pc:docMk/>
          <pc:sldMk cId="1048848765" sldId="3166"/>
        </pc:sldMkLst>
      </pc:sldChg>
      <pc:sldChg chg="del">
        <pc:chgData name="Emma Ospelt" userId="f29e1512-5267-4593-88df-db845196246d" providerId="ADAL" clId="{D004435E-A824-4FA6-8C8A-4445FF45C8FF}" dt="2025-05-16T20:01:47.762" v="124" actId="47"/>
        <pc:sldMkLst>
          <pc:docMk/>
          <pc:sldMk cId="3032714490" sldId="3167"/>
        </pc:sldMkLst>
      </pc:sldChg>
      <pc:sldChg chg="modSp mod">
        <pc:chgData name="Emma Ospelt" userId="f29e1512-5267-4593-88df-db845196246d" providerId="ADAL" clId="{D004435E-A824-4FA6-8C8A-4445FF45C8FF}" dt="2025-05-20T13:44:55.448" v="330" actId="13926"/>
        <pc:sldMkLst>
          <pc:docMk/>
          <pc:sldMk cId="134435020" sldId="3168"/>
        </pc:sldMkLst>
        <pc:spChg chg="mod">
          <ac:chgData name="Emma Ospelt" userId="f29e1512-5267-4593-88df-db845196246d" providerId="ADAL" clId="{D004435E-A824-4FA6-8C8A-4445FF45C8FF}" dt="2025-05-20T13:44:55.448" v="330" actId="13926"/>
          <ac:spMkLst>
            <pc:docMk/>
            <pc:sldMk cId="134435020" sldId="3168"/>
            <ac:spMk id="3" creationId="{C1B982EB-6A73-D460-CDE6-B8BD859D5A6C}"/>
          </ac:spMkLst>
        </pc:spChg>
      </pc:sldChg>
      <pc:sldChg chg="del">
        <pc:chgData name="Emma Ospelt" userId="f29e1512-5267-4593-88df-db845196246d" providerId="ADAL" clId="{D004435E-A824-4FA6-8C8A-4445FF45C8FF}" dt="2025-05-16T20:01:49.503" v="127" actId="47"/>
        <pc:sldMkLst>
          <pc:docMk/>
          <pc:sldMk cId="1274267750" sldId="3169"/>
        </pc:sldMkLst>
      </pc:sldChg>
      <pc:sldChg chg="modSp new mod ord">
        <pc:chgData name="Emma Ospelt" userId="f29e1512-5267-4593-88df-db845196246d" providerId="ADAL" clId="{D004435E-A824-4FA6-8C8A-4445FF45C8FF}" dt="2025-05-19T19:45:16.849" v="302" actId="255"/>
        <pc:sldMkLst>
          <pc:docMk/>
          <pc:sldMk cId="2112112204" sldId="3169"/>
        </pc:sldMkLst>
        <pc:spChg chg="mod">
          <ac:chgData name="Emma Ospelt" userId="f29e1512-5267-4593-88df-db845196246d" providerId="ADAL" clId="{D004435E-A824-4FA6-8C8A-4445FF45C8FF}" dt="2025-05-19T19:35:46.995" v="268" actId="20577"/>
          <ac:spMkLst>
            <pc:docMk/>
            <pc:sldMk cId="2112112204" sldId="3169"/>
            <ac:spMk id="2" creationId="{E3F1D473-67E9-CBC6-ABB4-E36F512AB86E}"/>
          </ac:spMkLst>
        </pc:spChg>
        <pc:spChg chg="mod">
          <ac:chgData name="Emma Ospelt" userId="f29e1512-5267-4593-88df-db845196246d" providerId="ADAL" clId="{D004435E-A824-4FA6-8C8A-4445FF45C8FF}" dt="2025-05-19T19:45:16.849" v="302" actId="255"/>
          <ac:spMkLst>
            <pc:docMk/>
            <pc:sldMk cId="2112112204" sldId="3169"/>
            <ac:spMk id="3" creationId="{F096E87A-01AB-4B68-F328-298B85B3B1C3}"/>
          </ac:spMkLst>
        </pc:spChg>
      </pc:sldChg>
      <pc:sldChg chg="new del">
        <pc:chgData name="Emma Ospelt" userId="f29e1512-5267-4593-88df-db845196246d" providerId="ADAL" clId="{D004435E-A824-4FA6-8C8A-4445FF45C8FF}" dt="2025-05-20T13:45:00.427" v="331" actId="47"/>
        <pc:sldMkLst>
          <pc:docMk/>
          <pc:sldMk cId="112227621" sldId="3170"/>
        </pc:sldMkLst>
      </pc:sldChg>
      <pc:sldChg chg="new del">
        <pc:chgData name="Emma Ospelt" userId="f29e1512-5267-4593-88df-db845196246d" providerId="ADAL" clId="{D004435E-A824-4FA6-8C8A-4445FF45C8FF}" dt="2025-05-19T19:35:09.715" v="211" actId="47"/>
        <pc:sldMkLst>
          <pc:docMk/>
          <pc:sldMk cId="2312680266" sldId="3170"/>
        </pc:sldMkLst>
      </pc:sldChg>
      <pc:sldMasterChg chg="delSldLayout">
        <pc:chgData name="Emma Ospelt" userId="f29e1512-5267-4593-88df-db845196246d" providerId="ADAL" clId="{D004435E-A824-4FA6-8C8A-4445FF45C8FF}" dt="2025-05-19T19:43:22.289" v="286" actId="47"/>
        <pc:sldMasterMkLst>
          <pc:docMk/>
          <pc:sldMasterMk cId="2076426762" sldId="2147483660"/>
        </pc:sldMasterMkLst>
        <pc:sldLayoutChg chg="del">
          <pc:chgData name="Emma Ospelt" userId="f29e1512-5267-4593-88df-db845196246d" providerId="ADAL" clId="{D004435E-A824-4FA6-8C8A-4445FF45C8FF}" dt="2025-05-19T19:43:22.289" v="286" actId="47"/>
          <pc:sldLayoutMkLst>
            <pc:docMk/>
            <pc:sldMasterMk cId="2076426762" sldId="2147483660"/>
            <pc:sldLayoutMk cId="3533442188" sldId="2147483667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5C5A94-AB35-4098-BA28-E3666A983817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FBE26-AC86-487D-A2AD-87243AEF07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365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Changes qualitative and quantitative to interviews, focus groups, and surveys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814B4-B262-496A-A3C7-A2E1203D1C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85145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E2845-5E31-31A9-AA35-8E7025B2C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7F4EBC0-3F17-533A-CB4A-7BD27AEB7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A4D2FDE-EFBC-898B-C00B-5BA21F80AF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Changes qualitative and quantitative to interviews, focus groups, and surveys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61AC4D-F6F6-DE62-67AA-C3E6AFD075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814B4-B262-496A-A3C7-A2E1203D1C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6351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F2840B-A066-8C34-6A9D-0E26F8AF08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E80D59-37C9-E9BD-FC31-6131D7559DD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48853CB-390E-77B4-19C9-3B6ECE97D8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Changes qualitative and quantitative to interviews, focus groups, and surveys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6D2E8E-BDD4-E4ED-FD08-E69ED76D2F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5814B4-B262-496A-A3C7-A2E1203D1CE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459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4000D1B-05A0-40CF-BB28-3F8A81CE02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19"/>
            <a:ext cx="12344400" cy="6999275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099B34-4F3B-40C6-B579-B0291A93802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12306" y="4584700"/>
            <a:ext cx="7802562" cy="755396"/>
          </a:xfrm>
        </p:spPr>
        <p:txBody>
          <a:bodyPr>
            <a:noAutofit/>
          </a:bodyPr>
          <a:lstStyle>
            <a:lvl1pPr>
              <a:defRPr sz="3600">
                <a:solidFill>
                  <a:schemeClr val="accent3"/>
                </a:solidFill>
                <a:latin typeface="Montserrat SemiBold" panose="00000700000000000000" pitchFamily="2" charset="0"/>
              </a:defRPr>
            </a:lvl1pPr>
          </a:lstStyle>
          <a:p>
            <a:pPr lvl="0"/>
            <a:r>
              <a:rPr lang="en-US" dirty="0"/>
              <a:t>Presentation Name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A49A6F4-9859-47BA-B88A-A992A98604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412306" y="5486400"/>
            <a:ext cx="7802562" cy="585788"/>
          </a:xfrm>
        </p:spPr>
        <p:txBody>
          <a:bodyPr>
            <a:noAutofit/>
          </a:bodyPr>
          <a:lstStyle>
            <a:lvl1pPr>
              <a:defRPr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22A719-D54E-427D-AD45-11399B87C6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519"/>
            <a:ext cx="12344400" cy="699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91748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548640" y="228600"/>
            <a:ext cx="10972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37F3FF-5884-4A1E-8629-AB45FB5A41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49275" y="877888"/>
            <a:ext cx="10972800" cy="5132387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styles. </a:t>
            </a:r>
          </a:p>
        </p:txBody>
      </p:sp>
    </p:spTree>
    <p:extLst>
      <p:ext uri="{BB962C8B-B14F-4D97-AF65-F5344CB8AC3E}">
        <p14:creationId xmlns:p14="http://schemas.microsoft.com/office/powerpoint/2010/main" val="1344155556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3621904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ullets, 1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548640" y="228600"/>
            <a:ext cx="10972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49274" y="914400"/>
            <a:ext cx="10972166" cy="4876800"/>
          </a:xfrm>
        </p:spPr>
        <p:txBody>
          <a:bodyPr>
            <a:noAutofit/>
          </a:bodyPr>
          <a:lstStyle>
            <a:lvl1pPr marL="342900" indent="-342900">
              <a:buClr>
                <a:srgbClr val="52CAE0"/>
              </a:buClr>
              <a:buSzPct val="150000"/>
              <a:buFont typeface="Arial" panose="020B0604020202020204" pitchFamily="34" charset="0"/>
              <a:buChar char="•"/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 marL="685799" indent="-342900">
              <a:buClr>
                <a:srgbClr val="52CAE0"/>
              </a:buClr>
              <a:buSzPct val="90000"/>
              <a:buFont typeface="Courier New" panose="02070309020205020404" pitchFamily="49" charset="0"/>
              <a:buChar char="o"/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 marL="891538" indent="-205738">
              <a:buClr>
                <a:srgbClr val="52CAE0"/>
              </a:buClr>
              <a:buSzPct val="110000"/>
              <a:buFont typeface="Wingdings" panose="05000000000000000000" pitchFamily="2" charset="2"/>
              <a:buChar char="§"/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 marL="1266092" indent="-237392">
              <a:buClr>
                <a:srgbClr val="52CAE0"/>
              </a:buClr>
              <a:buSzPct val="60000"/>
              <a:buFont typeface="Wingdings" panose="05000000000000000000" pitchFamily="2" charset="2"/>
              <a:buChar char="q"/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 marL="1608992" indent="-237392">
              <a:buClr>
                <a:srgbClr val="52CAE0"/>
              </a:buClr>
              <a:buSzPct val="80000"/>
              <a:buFont typeface="Wingdings" panose="05000000000000000000" pitchFamily="2" charset="2"/>
              <a:buChar char="Ø"/>
              <a:defRPr>
                <a:solidFill>
                  <a:schemeClr val="accent6">
                    <a:lumMod val="75000"/>
                  </a:schemeClr>
                </a:solidFill>
              </a:defRPr>
            </a:lvl5pPr>
            <a:lvl6pPr marL="1988817" indent="-274317">
              <a:buClr>
                <a:schemeClr val="tx1"/>
              </a:buClr>
              <a:buSzPct val="80000"/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AA361F-9EAB-B64D-8795-E7A20B30FD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5" y="5878285"/>
            <a:ext cx="1665515" cy="1110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C38F97F-BE0E-489D-A955-BE7D6E06FA4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5" y="5878285"/>
            <a:ext cx="1665515" cy="111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84079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ullets,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Text"/>
          <p:cNvSpPr txBox="1">
            <a:spLocks noGrp="1"/>
          </p:cNvSpPr>
          <p:nvPr>
            <p:ph type="title" hasCustomPrompt="1"/>
          </p:nvPr>
        </p:nvSpPr>
        <p:spPr>
          <a:xfrm>
            <a:off x="548640" y="228600"/>
            <a:ext cx="109728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549274" y="914400"/>
            <a:ext cx="5257800" cy="4876800"/>
          </a:xfrm>
        </p:spPr>
        <p:txBody>
          <a:bodyPr>
            <a:noAutofit/>
          </a:bodyPr>
          <a:lstStyle>
            <a:lvl1pPr marL="342900" indent="-342900">
              <a:buClr>
                <a:srgbClr val="52CAE0"/>
              </a:buClr>
              <a:buSzPct val="150000"/>
              <a:buFont typeface="Arial" panose="020B0604020202020204" pitchFamily="34" charset="0"/>
              <a:buChar char="•"/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 marL="685799" indent="-342900">
              <a:buClr>
                <a:srgbClr val="52CAE0"/>
              </a:buClr>
              <a:buSzPct val="90000"/>
              <a:buFont typeface="Courier New" panose="02070309020205020404" pitchFamily="49" charset="0"/>
              <a:buChar char="o"/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 marL="891538" indent="-205738">
              <a:buClr>
                <a:srgbClr val="52CAE0"/>
              </a:buClr>
              <a:buSzPct val="110000"/>
              <a:buFont typeface="Wingdings" panose="05000000000000000000" pitchFamily="2" charset="2"/>
              <a:buChar char="§"/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 marL="1266092" indent="-237392">
              <a:buClr>
                <a:srgbClr val="52CAE0"/>
              </a:buClr>
              <a:buSzPct val="60000"/>
              <a:buFont typeface="Wingdings" panose="05000000000000000000" pitchFamily="2" charset="2"/>
              <a:buChar char="q"/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 marL="1608992" indent="-237392">
              <a:buClr>
                <a:srgbClr val="52CAE0"/>
              </a:buClr>
              <a:buSzPct val="80000"/>
              <a:buFont typeface="Wingdings" panose="05000000000000000000" pitchFamily="2" charset="2"/>
              <a:buChar char="Ø"/>
              <a:defRPr>
                <a:solidFill>
                  <a:schemeClr val="accent6">
                    <a:lumMod val="75000"/>
                  </a:schemeClr>
                </a:solidFill>
              </a:defRPr>
            </a:lvl5pPr>
            <a:lvl6pPr marL="1988817" indent="-274317">
              <a:buClr>
                <a:schemeClr val="tx1"/>
              </a:buClr>
              <a:buSzPct val="80000"/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1"/>
          </p:nvPr>
        </p:nvSpPr>
        <p:spPr>
          <a:xfrm>
            <a:off x="6263640" y="914400"/>
            <a:ext cx="5257800" cy="4876800"/>
          </a:xfrm>
        </p:spPr>
        <p:txBody>
          <a:bodyPr>
            <a:noAutofit/>
          </a:bodyPr>
          <a:lstStyle>
            <a:lvl1pPr marL="342900" indent="-342900">
              <a:buClr>
                <a:srgbClr val="52CAE0"/>
              </a:buClr>
              <a:buSzPct val="150000"/>
              <a:buFont typeface="Arial" panose="020B0604020202020204" pitchFamily="34" charset="0"/>
              <a:buChar char="•"/>
              <a:defRPr>
                <a:solidFill>
                  <a:schemeClr val="accent6">
                    <a:lumMod val="75000"/>
                  </a:schemeClr>
                </a:solidFill>
              </a:defRPr>
            </a:lvl1pPr>
            <a:lvl2pPr marL="685799" indent="-342900">
              <a:buClr>
                <a:srgbClr val="52CAE0"/>
              </a:buClr>
              <a:buSzPct val="90000"/>
              <a:buFont typeface="Courier New" panose="02070309020205020404" pitchFamily="49" charset="0"/>
              <a:buChar char="o"/>
              <a:defRPr>
                <a:solidFill>
                  <a:schemeClr val="accent6">
                    <a:lumMod val="75000"/>
                  </a:schemeClr>
                </a:solidFill>
              </a:defRPr>
            </a:lvl2pPr>
            <a:lvl3pPr marL="891538" indent="-205738">
              <a:buClr>
                <a:srgbClr val="52CAE0"/>
              </a:buClr>
              <a:buSzPct val="110000"/>
              <a:buFont typeface="Wingdings" panose="05000000000000000000" pitchFamily="2" charset="2"/>
              <a:buChar char="§"/>
              <a:defRPr>
                <a:solidFill>
                  <a:schemeClr val="accent6">
                    <a:lumMod val="75000"/>
                  </a:schemeClr>
                </a:solidFill>
              </a:defRPr>
            </a:lvl3pPr>
            <a:lvl4pPr marL="1266092" indent="-237392">
              <a:buClr>
                <a:srgbClr val="52CAE0"/>
              </a:buClr>
              <a:buSzPct val="60000"/>
              <a:buFont typeface="Wingdings" panose="05000000000000000000" pitchFamily="2" charset="2"/>
              <a:buChar char="q"/>
              <a:defRPr>
                <a:solidFill>
                  <a:schemeClr val="accent6">
                    <a:lumMod val="75000"/>
                  </a:schemeClr>
                </a:solidFill>
              </a:defRPr>
            </a:lvl4pPr>
            <a:lvl5pPr marL="1608992" indent="-237392">
              <a:buClr>
                <a:srgbClr val="52CAE0"/>
              </a:buClr>
              <a:buSzPct val="80000"/>
              <a:buFont typeface="Wingdings" panose="05000000000000000000" pitchFamily="2" charset="2"/>
              <a:buChar char="Ø"/>
              <a:defRPr>
                <a:solidFill>
                  <a:schemeClr val="accent6">
                    <a:lumMod val="75000"/>
                  </a:schemeClr>
                </a:solidFill>
              </a:defRPr>
            </a:lvl5pPr>
            <a:lvl6pPr marL="1988817" indent="-274317">
              <a:buClr>
                <a:schemeClr val="tx1"/>
              </a:buClr>
              <a:buSzPct val="80000"/>
              <a:buFont typeface="Wingdings" panose="05000000000000000000" pitchFamily="2" charset="2"/>
              <a:buChar char="v"/>
              <a:defRPr>
                <a:solidFill>
                  <a:schemeClr val="tx1"/>
                </a:solidFill>
              </a:defRPr>
            </a:lvl6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AA361F-9EAB-B64D-8795-E7A20B30FD2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5" y="5878285"/>
            <a:ext cx="1665515" cy="11103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9C8CB91-F673-4733-AD84-53B0F748F24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5" y="5878285"/>
            <a:ext cx="1665515" cy="111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551733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Rectangle"/>
          <p:cNvSpPr/>
          <p:nvPr/>
        </p:nvSpPr>
        <p:spPr>
          <a:xfrm>
            <a:off x="0" y="5962506"/>
            <a:ext cx="12192000" cy="908194"/>
          </a:xfrm>
          <a:prstGeom prst="rect">
            <a:avLst/>
          </a:prstGeom>
          <a:solidFill>
            <a:srgbClr val="3E4E8D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8" tIns="45718" rIns="45718" bIns="45718" anchor="ctr"/>
          <a:lstStyle/>
          <a:p>
            <a:pPr>
              <a:defRPr sz="1800">
                <a:solidFill>
                  <a:srgbClr val="1BA2AC"/>
                </a:solidFill>
                <a:latin typeface="Hind Regular"/>
                <a:ea typeface="Hind Regular"/>
                <a:cs typeface="Hind Regular"/>
                <a:sym typeface="Hind Regular"/>
              </a:defRPr>
            </a:pPr>
            <a:endParaRPr dirty="0">
              <a:latin typeface="Montserrat" panose="00000500000000000000" pitchFamily="2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BBAD7F-97A3-A549-8DD2-3F48709C6F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35EDA66-8AEA-0C45-845A-C94FE84991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271" y="781955"/>
            <a:ext cx="6433458" cy="42889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9B961E7-C6AD-42BC-A97E-F71724CD71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8B1C1D-F7D4-4C65-9FC6-203EE26DD1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9271" y="781955"/>
            <a:ext cx="6433458" cy="4288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86038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D7C456-E1ED-4594-8246-0F9ECBA25C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328F2D-263B-C6A9-F0E4-91F90C6BED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FDD008-AE03-F9A2-89A4-C722C878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C751-93E2-4137-8EDC-6FE87B3E20D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F24818-B549-9E19-D19E-5BF2FCDAD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77762A-E9BE-A248-49B1-328892A20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CE18-B8BF-4BE7-B9F7-15D0A0983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566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712C-DACC-D80A-6E01-AB8151D5A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62460C-1A77-F103-4D1A-6B3684FBEC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C3FBF-62F5-2E87-FB85-A8B69303B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EEC751-93E2-4137-8EDC-6FE87B3E20DE}" type="datetimeFigureOut">
              <a:rPr lang="en-US" smtClean="0"/>
              <a:t>5/22/2025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13ACE5-60B3-2C94-25B9-9EFE31E1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709357-31A6-5427-9313-99FFAB2E6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5CE18-B8BF-4BE7-B9F7-15D0A09830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26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Text"/>
          <p:cNvSpPr txBox="1">
            <a:spLocks noGrp="1"/>
          </p:cNvSpPr>
          <p:nvPr>
            <p:ph type="title"/>
          </p:nvPr>
        </p:nvSpPr>
        <p:spPr>
          <a:xfrm>
            <a:off x="548640" y="228600"/>
            <a:ext cx="10972800" cy="45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 anchor="ctr">
            <a:noAutofit/>
          </a:bodyPr>
          <a:lstStyle/>
          <a:p>
            <a:r>
              <a:rPr dirty="0"/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548640" y="101716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8" tIns="45718" rIns="45718" bIns="45718">
            <a:normAutofit/>
          </a:bodyPr>
          <a:lstStyle/>
          <a:p>
            <a:endParaRPr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6FCCF0-8AC0-ED4C-8D03-7FA5EC43323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5" y="5878285"/>
            <a:ext cx="1665515" cy="11103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8315DD-4F26-4103-BE4B-A385B4DC8FE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26485" y="5878285"/>
            <a:ext cx="1665515" cy="1110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426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  <p:sldLayoutId id="2147483669" r:id="rId8"/>
  </p:sldLayoutIdLst>
  <p:transition spd="med"/>
  <p:txStyles>
    <p:titleStyle>
      <a:lvl1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200" b="1" i="0" u="none" strike="noStrike" cap="none" spc="-45" baseline="0">
          <a:ln>
            <a:noFill/>
          </a:ln>
          <a:solidFill>
            <a:srgbClr val="3E4E8D"/>
          </a:solidFill>
          <a:uFillTx/>
          <a:latin typeface="Montserrat SemiBold" pitchFamily="2" charset="77"/>
          <a:ea typeface="Montserrat SemiBold" pitchFamily="2" charset="77"/>
          <a:cs typeface="Montserrat" panose="00000500000000000000" pitchFamily="2" charset="0"/>
          <a:sym typeface="Hind Bold"/>
        </a:defRPr>
      </a:lvl1pPr>
      <a:lvl2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2pPr>
      <a:lvl3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3pPr>
      <a:lvl4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4pPr>
      <a:lvl5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5pPr>
      <a:lvl6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6pPr>
      <a:lvl7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7pPr>
      <a:lvl8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8pPr>
      <a:lvl9pPr marL="0" marR="0" indent="0" algn="l" defTabSz="3429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800" b="0" i="0" u="none" strike="noStrike" cap="none" spc="-45" baseline="0">
          <a:ln>
            <a:noFill/>
          </a:ln>
          <a:solidFill>
            <a:srgbClr val="1BA2AC"/>
          </a:solidFill>
          <a:uFillTx/>
          <a:latin typeface="Hind Bold"/>
          <a:ea typeface="Hind Bold"/>
          <a:cs typeface="Hind Bold"/>
          <a:sym typeface="Hind Bold"/>
        </a:defRPr>
      </a:lvl9pPr>
    </p:titleStyle>
    <p:bodyStyle>
      <a:lvl1pPr marL="0" marR="0" indent="0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52CAE0"/>
        </a:buClr>
        <a:buSzPct val="110000"/>
        <a:buFontTx/>
        <a:buNone/>
        <a:tabLst/>
        <a:defRPr sz="2000" b="0" i="0" u="none" strike="noStrike" cap="none" spc="0" baseline="0">
          <a:ln>
            <a:noFill/>
          </a:ln>
          <a:solidFill>
            <a:schemeClr val="accent6">
              <a:lumMod val="75000"/>
            </a:schemeClr>
          </a:solidFill>
          <a:uFillTx/>
          <a:latin typeface="Montserrat" pitchFamily="2" charset="77"/>
          <a:ea typeface="Montserrat" pitchFamily="2" charset="77"/>
          <a:cs typeface="Montserrat" panose="00000500000000000000" pitchFamily="2" charset="0"/>
          <a:sym typeface="Hind Regular"/>
        </a:defRPr>
      </a:lvl1pPr>
      <a:lvl2pPr marL="584000" marR="0" indent="-241101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52CAE0"/>
        </a:buClr>
        <a:buSzPct val="110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777777"/>
          </a:solidFill>
          <a:uFillTx/>
          <a:latin typeface="Montserrat" pitchFamily="2" charset="77"/>
          <a:ea typeface="Montserrat" pitchFamily="2" charset="77"/>
          <a:cs typeface="Hind" panose="02000000000000000000" pitchFamily="2" charset="77"/>
          <a:sym typeface="Hind Regular"/>
        </a:defRPr>
      </a:lvl2pPr>
      <a:lvl3pPr marL="891538" marR="0" indent="-205738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52CAE0"/>
        </a:buClr>
        <a:buSzPct val="99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777777"/>
          </a:solidFill>
          <a:uFillTx/>
          <a:latin typeface="Montserrat" pitchFamily="2" charset="77"/>
          <a:ea typeface="Montserrat" pitchFamily="2" charset="77"/>
          <a:cs typeface="Hind" panose="02000000000000000000" pitchFamily="2" charset="77"/>
          <a:sym typeface="Hind Regular"/>
        </a:defRPr>
      </a:lvl3pPr>
      <a:lvl4pPr marL="1266092" marR="0" indent="-237392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52CAE0"/>
        </a:buClr>
        <a:buSzPct val="99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777777"/>
          </a:solidFill>
          <a:uFillTx/>
          <a:latin typeface="Montserrat" pitchFamily="2" charset="77"/>
          <a:ea typeface="Montserrat" pitchFamily="2" charset="77"/>
          <a:cs typeface="Hind" panose="02000000000000000000" pitchFamily="2" charset="77"/>
          <a:sym typeface="Hind Regular"/>
        </a:defRPr>
      </a:lvl4pPr>
      <a:lvl5pPr marL="1608992" marR="0" indent="-237392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52CAE0"/>
        </a:buClr>
        <a:buSzPct val="99000"/>
        <a:buFont typeface="Arial"/>
        <a:buChar char="•"/>
        <a:tabLst/>
        <a:defRPr sz="2000" b="0" i="0" u="none" strike="noStrike" cap="none" spc="0" baseline="0">
          <a:ln>
            <a:noFill/>
          </a:ln>
          <a:solidFill>
            <a:srgbClr val="777777"/>
          </a:solidFill>
          <a:uFillTx/>
          <a:latin typeface="Montserrat" pitchFamily="2" charset="77"/>
          <a:ea typeface="Montserrat" pitchFamily="2" charset="77"/>
          <a:cs typeface="Hind" panose="02000000000000000000" pitchFamily="2" charset="77"/>
          <a:sym typeface="Hind Regular"/>
        </a:defRPr>
      </a:lvl5pPr>
      <a:lvl6pPr marL="1988817" marR="0" indent="-274317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BCDD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696F70"/>
          </a:solidFill>
          <a:uFillTx/>
          <a:latin typeface="Hind Regular"/>
          <a:ea typeface="Hind Regular"/>
          <a:cs typeface="Hind Regular"/>
          <a:sym typeface="Hind Regular"/>
        </a:defRPr>
      </a:lvl6pPr>
      <a:lvl7pPr marL="2331717" marR="0" indent="-274317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BCDD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696F70"/>
          </a:solidFill>
          <a:uFillTx/>
          <a:latin typeface="Hind Regular"/>
          <a:ea typeface="Hind Regular"/>
          <a:cs typeface="Hind Regular"/>
          <a:sym typeface="Hind Regular"/>
        </a:defRPr>
      </a:lvl7pPr>
      <a:lvl8pPr marL="2674617" marR="0" indent="-274317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BCDD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696F70"/>
          </a:solidFill>
          <a:uFillTx/>
          <a:latin typeface="Hind Regular"/>
          <a:ea typeface="Hind Regular"/>
          <a:cs typeface="Hind Regular"/>
          <a:sym typeface="Hind Regular"/>
        </a:defRPr>
      </a:lvl8pPr>
      <a:lvl9pPr marL="3017517" marR="0" indent="-274317" algn="l" defTabSz="3429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rgbClr val="00BCDD"/>
        </a:buClr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696F70"/>
          </a:solidFill>
          <a:uFillTx/>
          <a:latin typeface="Hind Regular"/>
          <a:ea typeface="Hind Regular"/>
          <a:cs typeface="Hind Regular"/>
          <a:sym typeface="Hind Regular"/>
        </a:defRPr>
      </a:lvl9pPr>
    </p:bodyStyle>
    <p:otherStyle>
      <a:lvl1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1pPr>
      <a:lvl2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2pPr>
      <a:lvl3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3pPr>
      <a:lvl4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4pPr>
      <a:lvl5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5pPr>
      <a:lvl6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6pPr>
      <a:lvl7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7pPr>
      <a:lvl8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8pPr>
      <a:lvl9pPr marL="0" marR="0" indent="0" algn="l" defTabSz="91440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ind Bol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106470C-89C2-452B-8A87-D18A2DFBCF2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236815" y="4952134"/>
            <a:ext cx="7802562" cy="755396"/>
          </a:xfrm>
        </p:spPr>
        <p:txBody>
          <a:bodyPr/>
          <a:lstStyle/>
          <a:p>
            <a:r>
              <a:rPr lang="en-US" sz="3300" dirty="0"/>
              <a:t>Data Science Committee Meeting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279E9C-3E78-4E41-8F97-7E44A2B9E09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09309" y="5605930"/>
            <a:ext cx="5578764" cy="585788"/>
          </a:xfrm>
        </p:spPr>
        <p:txBody>
          <a:bodyPr/>
          <a:lstStyle/>
          <a:p>
            <a:r>
              <a:rPr lang="en-US" dirty="0"/>
              <a:t>                         May 2025</a:t>
            </a:r>
          </a:p>
          <a:p>
            <a:r>
              <a:rPr lang="en-US" dirty="0"/>
              <a:t>Co-chairs: </a:t>
            </a:r>
            <a:r>
              <a:rPr lang="en-US" sz="20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  <a:t>Ryan McDonough </a:t>
            </a:r>
            <a:r>
              <a:rPr lang="en-US" dirty="0"/>
              <a:t>, </a:t>
            </a:r>
            <a:r>
              <a:rPr lang="en-US" sz="2000" kern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Nirali Shah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029172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17B1D-D964-308B-D0C3-E6DB153D6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Benefits of the Proposed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F8F42B-15FF-CF7D-1D07-FC4372A23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Show accurate representation of </a:t>
            </a:r>
            <a:r>
              <a:rPr lang="en-US" sz="2200" b="1" dirty="0"/>
              <a:t>when</a:t>
            </a:r>
            <a:r>
              <a:rPr lang="en-US" sz="2200" dirty="0"/>
              <a:t> DKA events occur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Improved visibility into </a:t>
            </a:r>
            <a:r>
              <a:rPr lang="en-US" sz="2200" b="1" dirty="0"/>
              <a:t>monthly trends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Enables </a:t>
            </a:r>
            <a:r>
              <a:rPr lang="en-US" sz="2200" b="1" dirty="0"/>
              <a:t>timely interventions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Better alignment with real-world patient outcomes</a:t>
            </a:r>
            <a:endParaRPr lang="en-US" sz="2200" b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9275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77173-CFF7-3A03-AC6B-6BA7F4CC1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Steps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5547F7-D96A-2C04-66C2-97CEE5D023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Adjust, Review and approve proposed change to data specification (with DSC)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Coordinate with reporting team to update portal logic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Educate clinical teams on new data interpretation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091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EA58A-F707-4BC9-9834-0FC53BD430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b="1" kern="0" spc="-45" dirty="0">
                <a:solidFill>
                  <a:srgbClr val="3E4E8D"/>
                </a:solidFill>
                <a:latin typeface="Montserrat SemiBold" pitchFamily="2" charset="77"/>
                <a:cs typeface="Hind Medium" panose="02000000000000000000" pitchFamily="2" charset="77"/>
                <a:sym typeface="Hind Bold"/>
              </a:rPr>
              <a:t>Agenda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F73634-F856-4F85-AD41-5038DB7E17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Introductions- </a:t>
            </a:r>
            <a:r>
              <a:rPr lang="en-US" sz="2400" dirty="0"/>
              <a:t>Ryan McDonough and Nirali Shah </a:t>
            </a:r>
          </a:p>
          <a:p>
            <a:pPr rtl="0"/>
            <a:endParaRPr lang="en-US" sz="2400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  <a:latin typeface="Montserrat" panose="00000500000000000000" pitchFamily="2" charset="0"/>
                <a:ea typeface="Aptos" panose="020B0004020202020204" pitchFamily="34" charset="0"/>
                <a:cs typeface="Aptos" panose="020B0004020202020204" pitchFamily="34" charset="0"/>
              </a:rPr>
              <a:t>Diabetes Technology Maturity Model Presentation </a:t>
            </a:r>
            <a:endParaRPr lang="en-US" sz="2400" dirty="0"/>
          </a:p>
          <a:p>
            <a:pPr rtl="0"/>
            <a:endParaRPr lang="en-US" sz="2400" dirty="0"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effectLst/>
              </a:rPr>
              <a:t>T1D Exchange Updates- Emma</a:t>
            </a:r>
            <a:r>
              <a:rPr lang="en-US" sz="2400" dirty="0"/>
              <a:t>, T1D Exchange</a:t>
            </a:r>
          </a:p>
          <a:p>
            <a:endParaRPr lang="en-US" sz="2400" dirty="0">
              <a:effectLst/>
            </a:endParaRPr>
          </a:p>
          <a:p>
            <a:pPr marL="342900" indent="-342900" rtl="0">
              <a:buFont typeface="Arial" panose="020B0604020202020204" pitchFamily="34" charset="0"/>
              <a:buChar char="•"/>
            </a:pPr>
            <a:r>
              <a:rPr lang="en-US" sz="2400" dirty="0"/>
              <a:t>DKA variable mapping update- James, T1D Exchange</a:t>
            </a:r>
          </a:p>
          <a:p>
            <a:pPr rtl="0"/>
            <a:endParaRPr lang="en-US" sz="2400" dirty="0"/>
          </a:p>
          <a:p>
            <a:pPr marL="926900" lvl="1" indent="-342900"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>
              <a:spcBef>
                <a:spcPts val="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7707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ACB04-CB74-065E-153A-39B65886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T1D Exchange Updates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689895-EF79-4AC3-4A6D-6FA1A4639C5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Mapping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DKA variable mapping update</a:t>
            </a:r>
          </a:p>
        </p:txBody>
      </p:sp>
    </p:spTree>
    <p:extLst>
      <p:ext uri="{BB962C8B-B14F-4D97-AF65-F5344CB8AC3E}">
        <p14:creationId xmlns:p14="http://schemas.microsoft.com/office/powerpoint/2010/main" val="85673343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D7A1A-E54C-4943-A236-9F0771E64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853D5-21F3-494D-4235-DCAAFF3D2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Hind Medium" panose="02000000000000000000" pitchFamily="2" charset="77"/>
              </a:rPr>
              <a:t>Type 1 Diabetes Mapping Updates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74F729-B177-7398-05DE-16501A6FDBB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46</a:t>
            </a:r>
            <a:r>
              <a:rPr lang="en-US" sz="2400" dirty="0"/>
              <a:t> centers fully mapped (from 43 centers in Q1)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6</a:t>
            </a:r>
            <a:r>
              <a:rPr lang="en-US" sz="2400" dirty="0"/>
              <a:t> in validation phase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08171893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6D6590-5FA9-B441-04C1-8CD41F2E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9A8AF-6F78-C3A0-9937-40EE2F2DB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cs typeface="Hind Medium" panose="02000000000000000000" pitchFamily="2" charset="77"/>
              </a:rPr>
              <a:t>Type 2 Diabetes Mapping Updates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B982EB-6A73-D460-CDE6-B8BD859D5A6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5 </a:t>
            </a:r>
            <a:r>
              <a:rPr lang="en-US" sz="2400" dirty="0"/>
              <a:t>centers in production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1 </a:t>
            </a:r>
            <a:r>
              <a:rPr lang="en-US" sz="2400" dirty="0"/>
              <a:t>center still in the mapping process </a:t>
            </a:r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 marL="0" indent="0">
              <a:spcBef>
                <a:spcPts val="0"/>
              </a:spcBef>
              <a:buNone/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  <a:p>
            <a:pPr>
              <a:spcBef>
                <a:spcPts val="0"/>
              </a:spcBef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4435020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5A745-E296-5445-D053-BD8CA7C93A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47800" y="0"/>
            <a:ext cx="9144000" cy="2387600"/>
          </a:xfrm>
        </p:spPr>
        <p:txBody>
          <a:bodyPr>
            <a:normAutofit/>
          </a:bodyPr>
          <a:lstStyle/>
          <a:p>
            <a:r>
              <a:rPr lang="en-US" sz="3200" dirty="0"/>
              <a:t>Proposed Change to Data Specification for More Accurate DKA Reporting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3CC06D-1D72-ABF4-C221-323D8860B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668588"/>
            <a:ext cx="9144000" cy="1655762"/>
          </a:xfrm>
        </p:spPr>
        <p:txBody>
          <a:bodyPr/>
          <a:lstStyle/>
          <a:p>
            <a:r>
              <a:rPr lang="en-US" dirty="0"/>
              <a:t>Improving how DKA events are captured and displayed on the QI Portal</a:t>
            </a:r>
          </a:p>
        </p:txBody>
      </p:sp>
    </p:spTree>
    <p:extLst>
      <p:ext uri="{BB962C8B-B14F-4D97-AF65-F5344CB8AC3E}">
        <p14:creationId xmlns:p14="http://schemas.microsoft.com/office/powerpoint/2010/main" val="3492444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F1D473-67E9-CBC6-ABB4-E36F512AB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DKA Events are Currently Captured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96E87A-01AB-4B68-F328-298B85B3B1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</a:rPr>
              <a:t>Metric: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  <a:r>
              <a:rPr kumimoji="0" lang="en-US" altLang="en-US" sz="2200" b="0" i="0" u="none" strike="noStrike" cap="none" normalizeH="0" baseline="0" dirty="0" err="1">
                <a:ln>
                  <a:noFill/>
                </a:ln>
                <a:effectLst/>
              </a:rPr>
              <a:t>dka_events_inp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</a:rPr>
              <a:t> = Number of DKA events </a:t>
            </a:r>
            <a:r>
              <a:rPr kumimoji="0" lang="en-US" altLang="en-US" sz="2200" b="1" i="0" u="none" strike="noStrike" cap="none" normalizeH="0" baseline="0" dirty="0">
                <a:ln>
                  <a:noFill/>
                </a:ln>
                <a:effectLst/>
              </a:rPr>
              <a:t>reported</a:t>
            </a: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</a:rPr>
              <a:t> since last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</a:rPr>
              <a:t> 	ambulatory, outpatient, or equivalent visit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Data tied to the </a:t>
            </a:r>
            <a:r>
              <a:rPr lang="en-US" sz="2200" b="1" dirty="0"/>
              <a:t>date of the visit</a:t>
            </a:r>
            <a:r>
              <a:rPr lang="en-US" sz="2200" dirty="0"/>
              <a:t>, </a:t>
            </a:r>
            <a:r>
              <a:rPr lang="en-US" sz="2200" b="1" dirty="0"/>
              <a:t>not</a:t>
            </a:r>
            <a:r>
              <a:rPr lang="en-US" sz="2200" dirty="0"/>
              <a:t> the date of the DKA event</a:t>
            </a:r>
          </a:p>
          <a:p>
            <a:pPr marL="0" indent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kumimoji="0" lang="en-US" altLang="en-US" sz="2200" b="0" i="0" u="none" strike="noStrike" cap="none" normalizeH="0" baseline="0" dirty="0">
                <a:ln>
                  <a:noFill/>
                </a:ln>
                <a:effectLst/>
              </a:rPr>
              <a:t> </a:t>
            </a:r>
          </a:p>
          <a:p>
            <a:pPr marL="342900" indent="-34290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sz="2200" dirty="0"/>
              <a:t>QI Portal displays </a:t>
            </a:r>
            <a:r>
              <a:rPr lang="en-US" sz="2200" b="1" dirty="0"/>
              <a:t>number of DKA events reported</a:t>
            </a:r>
            <a:r>
              <a:rPr lang="en-US" sz="2200" dirty="0"/>
              <a:t> per month</a:t>
            </a:r>
            <a:endParaRPr kumimoji="0" lang="en-US" altLang="en-US" sz="2200" b="0" i="0" u="none" strike="noStrike" cap="none" normalizeH="0" baseline="0" dirty="0">
              <a:ln>
                <a:noFill/>
              </a:ln>
              <a:effectLst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112204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CD9FF-B080-D9E8-7007-CE8B9582B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This Is a Problem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BB947A-4464-6E2F-0E35-AA6260083F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Misalignment in timing</a:t>
            </a:r>
            <a:r>
              <a:rPr lang="en-US" sz="2200" dirty="0"/>
              <a:t>: The event date ≠ reporting date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May under- or over-represent DKA events in any given month</a:t>
            </a:r>
          </a:p>
          <a:p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Limits ability to:	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Accurately track DKA trends over time</a:t>
            </a:r>
          </a:p>
          <a:p>
            <a:pPr lvl="1"/>
            <a:r>
              <a:rPr lang="en-US" sz="2200" dirty="0">
                <a:solidFill>
                  <a:schemeClr val="accent6">
                    <a:lumMod val="75000"/>
                  </a:schemeClr>
                </a:solidFill>
              </a:rPr>
              <a:t>Respond in real-time to spikes in DKA events</a:t>
            </a:r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728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8B3E9F-E027-8F17-7943-467FC5AD4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Proposed Update to DKA Capture Method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09CDAE-27DD-8437-8218-4001546DD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b="1" dirty="0"/>
              <a:t>Capture actual event date </a:t>
            </a:r>
            <a:r>
              <a:rPr lang="en-US" sz="2200" dirty="0"/>
              <a:t>of DKA requiring hospitalization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Update QI Portal to reflect </a:t>
            </a:r>
            <a:r>
              <a:rPr lang="en-US" sz="2200" b="1" dirty="0"/>
              <a:t>date of occurrence</a:t>
            </a:r>
            <a:r>
              <a:rPr lang="en-US" sz="2200" dirty="0"/>
              <a:t>, not just reporting date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200" dirty="0"/>
              <a:t>Adjust logic to count DKA events by their </a:t>
            </a:r>
            <a:r>
              <a:rPr lang="en-US" sz="2200" b="1" dirty="0"/>
              <a:t>event timestamp</a:t>
            </a:r>
            <a:r>
              <a:rPr lang="en-US" sz="2200" dirty="0"/>
              <a:t>, not visit timestamp</a:t>
            </a:r>
          </a:p>
        </p:txBody>
      </p:sp>
    </p:spTree>
    <p:extLst>
      <p:ext uri="{BB962C8B-B14F-4D97-AF65-F5344CB8AC3E}">
        <p14:creationId xmlns:p14="http://schemas.microsoft.com/office/powerpoint/2010/main" val="1898146161"/>
      </p:ext>
    </p:extLst>
  </p:cSld>
  <p:clrMapOvr>
    <a:masterClrMapping/>
  </p:clrMapOvr>
</p:sld>
</file>

<file path=ppt/theme/theme1.xml><?xml version="1.0" encoding="utf-8"?>
<a:theme xmlns:a="http://schemas.openxmlformats.org/drawingml/2006/main" name="T1D Exchange">
  <a:themeElements>
    <a:clrScheme name="T1D Exchange">
      <a:dk1>
        <a:srgbClr val="0C0C0C"/>
      </a:dk1>
      <a:lt1>
        <a:srgbClr val="FFFFFF"/>
      </a:lt1>
      <a:dk2>
        <a:srgbClr val="369FB2"/>
      </a:dk2>
      <a:lt2>
        <a:srgbClr val="78E6FA"/>
      </a:lt2>
      <a:accent1>
        <a:srgbClr val="52CAE0"/>
      </a:accent1>
      <a:accent2>
        <a:srgbClr val="8493CF"/>
      </a:accent2>
      <a:accent3>
        <a:srgbClr val="3E4E8D"/>
      </a:accent3>
      <a:accent4>
        <a:srgbClr val="222D57"/>
      </a:accent4>
      <a:accent5>
        <a:srgbClr val="F9F9F9"/>
      </a:accent5>
      <a:accent6>
        <a:srgbClr val="777777"/>
      </a:accent6>
      <a:hlink>
        <a:srgbClr val="5E5E5E"/>
      </a:hlink>
      <a:folHlink>
        <a:srgbClr val="0079BF"/>
      </a:folHlink>
    </a:clrScheme>
    <a:fontScheme name="T1D Exchange">
      <a:majorFont>
        <a:latin typeface="Hind"/>
        <a:ea typeface="Helvetica"/>
        <a:cs typeface="Helvetica"/>
      </a:majorFont>
      <a:minorFont>
        <a:latin typeface="Hind"/>
        <a:ea typeface="Calibri"/>
        <a:cs typeface="Calibri"/>
      </a:minorFont>
    </a:fontScheme>
    <a:fmtScheme name="1_T1D Exchange Annual Meeting Template 20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47616E"/>
            </a:solidFill>
            <a:effectLst/>
            <a:uFillTx/>
            <a:latin typeface="Hind Regular"/>
            <a:ea typeface="Hind Regular"/>
            <a:cs typeface="Hind Regular"/>
            <a:sym typeface="Hind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200" b="0" i="0" u="none" strike="noStrike" cap="none" spc="0" normalizeH="0" baseline="0">
            <a:ln>
              <a:noFill/>
            </a:ln>
            <a:solidFill>
              <a:srgbClr val="696F70"/>
            </a:solidFill>
            <a:effectLst/>
            <a:uFillTx/>
            <a:latin typeface="Hind Bold"/>
            <a:ea typeface="Hind Bold"/>
            <a:cs typeface="Hind Bold"/>
            <a:sym typeface="Hind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2021-01-19 QI All Staff- formatted  -  Read-Only" id="{031EE090-AB92-437E-8125-275FF27E9652}" vid="{183C4F49-2291-4E52-9734-D4FCFB979E7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686a0cf4-d15c-4c9f-b0b3-a970200a9ba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1DBB886158034296453289786A1747" ma:contentTypeVersion="17" ma:contentTypeDescription="Create a new document." ma:contentTypeScope="" ma:versionID="1b21387b691d57b53166add1e295aaaf">
  <xsd:schema xmlns:xsd="http://www.w3.org/2001/XMLSchema" xmlns:xs="http://www.w3.org/2001/XMLSchema" xmlns:p="http://schemas.microsoft.com/office/2006/metadata/properties" xmlns:ns3="686a0cf4-d15c-4c9f-b0b3-a970200a9ba2" xmlns:ns4="da29ad74-f779-4f8d-8cae-5f05d41474e2" targetNamespace="http://schemas.microsoft.com/office/2006/metadata/properties" ma:root="true" ma:fieldsID="0c1ca2e892cdd0f0a082f34342d3d38a" ns3:_="" ns4:_="">
    <xsd:import namespace="686a0cf4-d15c-4c9f-b0b3-a970200a9ba2"/>
    <xsd:import namespace="da29ad74-f779-4f8d-8cae-5f05d41474e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a0cf4-d15c-4c9f-b0b3-a970200a9b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29ad74-f779-4f8d-8cae-5f05d41474e2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963B9B-00CD-465A-93FB-69481C56D877}">
  <ds:schemaRefs>
    <ds:schemaRef ds:uri="http://schemas.microsoft.com/office/2006/documentManagement/types"/>
    <ds:schemaRef ds:uri="da29ad74-f779-4f8d-8cae-5f05d41474e2"/>
    <ds:schemaRef ds:uri="http://schemas.microsoft.com/office/infopath/2007/PartnerControls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purl.org/dc/elements/1.1/"/>
    <ds:schemaRef ds:uri="http://www.w3.org/XML/1998/namespace"/>
    <ds:schemaRef ds:uri="http://purl.org/dc/dcmitype/"/>
    <ds:schemaRef ds:uri="686a0cf4-d15c-4c9f-b0b3-a970200a9ba2"/>
  </ds:schemaRefs>
</ds:datastoreItem>
</file>

<file path=customXml/itemProps2.xml><?xml version="1.0" encoding="utf-8"?>
<ds:datastoreItem xmlns:ds="http://schemas.openxmlformats.org/officeDocument/2006/customXml" ds:itemID="{C82B6454-C375-4F93-B08B-E8319F627D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42AC530-9E6A-464D-B950-7B4AACDAF36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6a0cf4-d15c-4c9f-b0b3-a970200a9ba2"/>
    <ds:schemaRef ds:uri="da29ad74-f779-4f8d-8cae-5f05d41474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12150</TotalTime>
  <Words>347</Words>
  <Application>Microsoft Office PowerPoint</Application>
  <PresentationFormat>Widescreen</PresentationFormat>
  <Paragraphs>70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Aptos</vt:lpstr>
      <vt:lpstr>Arial</vt:lpstr>
      <vt:lpstr>Calibri</vt:lpstr>
      <vt:lpstr>Courier New</vt:lpstr>
      <vt:lpstr>Hind Bold</vt:lpstr>
      <vt:lpstr>Hind Medium</vt:lpstr>
      <vt:lpstr>Hind Regular</vt:lpstr>
      <vt:lpstr>Montserrat</vt:lpstr>
      <vt:lpstr>Montserrat SemiBold</vt:lpstr>
      <vt:lpstr>Wingdings</vt:lpstr>
      <vt:lpstr>T1D Exchange</vt:lpstr>
      <vt:lpstr>PowerPoint Presentation</vt:lpstr>
      <vt:lpstr>Agenda</vt:lpstr>
      <vt:lpstr>T1D Exchange Updates</vt:lpstr>
      <vt:lpstr>Type 1 Diabetes Mapping Updates</vt:lpstr>
      <vt:lpstr>Type 2 Diabetes Mapping Updates</vt:lpstr>
      <vt:lpstr>Proposed Change to Data Specification for More Accurate DKA Reporting</vt:lpstr>
      <vt:lpstr>How DKA Events are Currently Captured</vt:lpstr>
      <vt:lpstr>Why This Is a Problem</vt:lpstr>
      <vt:lpstr>Proposed Update to DKA Capture Method</vt:lpstr>
      <vt:lpstr>Benefits of the Proposed Change</vt:lpstr>
      <vt:lpstr>Next Steps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 Ospelt</dc:creator>
  <cp:lastModifiedBy>Timothy Bol</cp:lastModifiedBy>
  <cp:revision>2</cp:revision>
  <dcterms:created xsi:type="dcterms:W3CDTF">2025-02-05T14:17:29Z</dcterms:created>
  <dcterms:modified xsi:type="dcterms:W3CDTF">2025-05-22T18:11:47Z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0x010100921DBB886158034296453289786A1747</vt:lpwstr>
  </property>
</Properties>
</file>