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2"/>
  </p:notesMasterIdLst>
  <p:sldIdLst>
    <p:sldId id="3629" r:id="rId5"/>
    <p:sldId id="3630" r:id="rId6"/>
    <p:sldId id="3671" r:id="rId7"/>
    <p:sldId id="3674" r:id="rId8"/>
    <p:sldId id="3672" r:id="rId9"/>
    <p:sldId id="3673" r:id="rId10"/>
    <p:sldId id="364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4FFAB-6FE7-0D4E-15E9-A353235D0489}" name="Jaime Lucove" initials="JL" userId="S::jlucove@t1dexchange.org::de3c8a89-a75f-4a12-b80d-dbdc5a41a74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CC37"/>
    <a:srgbClr val="2A4D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966FE0-FB50-481E-995E-E60EBADC7A8C}" v="6" dt="2026-08-28T16:21:34.8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8" y="5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othy Bol" userId="8ce13bc4-a0bc-4fed-9a72-21b3ed62a75a" providerId="ADAL" clId="{4E247A66-DCCA-4CC2-B4DC-3802DF5F94B8}"/>
    <pc:docChg chg="custSel addSld delSld modSld">
      <pc:chgData name="Timothy Bol" userId="8ce13bc4-a0bc-4fed-9a72-21b3ed62a75a" providerId="ADAL" clId="{4E247A66-DCCA-4CC2-B4DC-3802DF5F94B8}" dt="2026-08-28T16:21:53.112" v="571" actId="1076"/>
      <pc:docMkLst>
        <pc:docMk/>
      </pc:docMkLst>
      <pc:sldChg chg="modSp mod">
        <pc:chgData name="Timothy Bol" userId="8ce13bc4-a0bc-4fed-9a72-21b3ed62a75a" providerId="ADAL" clId="{4E247A66-DCCA-4CC2-B4DC-3802DF5F94B8}" dt="2026-08-25T13:02:27.555" v="298" actId="20577"/>
        <pc:sldMkLst>
          <pc:docMk/>
          <pc:sldMk cId="1897114905" sldId="3629"/>
        </pc:sldMkLst>
        <pc:spChg chg="mod">
          <ac:chgData name="Timothy Bol" userId="8ce13bc4-a0bc-4fed-9a72-21b3ed62a75a" providerId="ADAL" clId="{4E247A66-DCCA-4CC2-B4DC-3802DF5F94B8}" dt="2026-08-25T13:02:27.555" v="298" actId="20577"/>
          <ac:spMkLst>
            <pc:docMk/>
            <pc:sldMk cId="1897114905" sldId="3629"/>
            <ac:spMk id="3" creationId="{D1C677DE-739D-48A6-741B-ECCEB26CE097}"/>
          </ac:spMkLst>
        </pc:spChg>
      </pc:sldChg>
      <pc:sldChg chg="addSp delSp modSp mod">
        <pc:chgData name="Timothy Bol" userId="8ce13bc4-a0bc-4fed-9a72-21b3ed62a75a" providerId="ADAL" clId="{4E247A66-DCCA-4CC2-B4DC-3802DF5F94B8}" dt="2026-08-28T16:21:53.112" v="571" actId="1076"/>
        <pc:sldMkLst>
          <pc:docMk/>
          <pc:sldMk cId="724342665" sldId="3630"/>
        </pc:sldMkLst>
        <pc:picChg chg="add del mod">
          <ac:chgData name="Timothy Bol" userId="8ce13bc4-a0bc-4fed-9a72-21b3ed62a75a" providerId="ADAL" clId="{4E247A66-DCCA-4CC2-B4DC-3802DF5F94B8}" dt="2026-08-28T16:21:04.381" v="565" actId="478"/>
          <ac:picMkLst>
            <pc:docMk/>
            <pc:sldMk cId="724342665" sldId="3630"/>
            <ac:picMk id="3" creationId="{A25C58BF-9058-667A-FDD9-4C193D5B5EFD}"/>
          </ac:picMkLst>
        </pc:picChg>
        <pc:picChg chg="add mod">
          <ac:chgData name="Timothy Bol" userId="8ce13bc4-a0bc-4fed-9a72-21b3ed62a75a" providerId="ADAL" clId="{4E247A66-DCCA-4CC2-B4DC-3802DF5F94B8}" dt="2026-08-28T16:21:53.112" v="571" actId="1076"/>
          <ac:picMkLst>
            <pc:docMk/>
            <pc:sldMk cId="724342665" sldId="3630"/>
            <ac:picMk id="4" creationId="{D9BA09B0-2236-C67B-95DF-7653061C2A7C}"/>
          </ac:picMkLst>
        </pc:picChg>
        <pc:picChg chg="add del mod">
          <ac:chgData name="Timothy Bol" userId="8ce13bc4-a0bc-4fed-9a72-21b3ed62a75a" providerId="ADAL" clId="{4E247A66-DCCA-4CC2-B4DC-3802DF5F94B8}" dt="2026-08-28T16:21:34.879" v="569" actId="478"/>
          <ac:picMkLst>
            <pc:docMk/>
            <pc:sldMk cId="724342665" sldId="3630"/>
            <ac:picMk id="1026" creationId="{4A5B568A-9438-1AAC-2F5F-EED7DAACA159}"/>
          </ac:picMkLst>
        </pc:picChg>
      </pc:sldChg>
      <pc:sldChg chg="modSp mod">
        <pc:chgData name="Timothy Bol" userId="8ce13bc4-a0bc-4fed-9a72-21b3ed62a75a" providerId="ADAL" clId="{4E247A66-DCCA-4CC2-B4DC-3802DF5F94B8}" dt="2026-08-25T13:01:04.154" v="101" actId="20577"/>
        <pc:sldMkLst>
          <pc:docMk/>
          <pc:sldMk cId="1120952563" sldId="3672"/>
        </pc:sldMkLst>
        <pc:spChg chg="mod">
          <ac:chgData name="Timothy Bol" userId="8ce13bc4-a0bc-4fed-9a72-21b3ed62a75a" providerId="ADAL" clId="{4E247A66-DCCA-4CC2-B4DC-3802DF5F94B8}" dt="2026-08-25T13:00:58.707" v="92" actId="20577"/>
          <ac:spMkLst>
            <pc:docMk/>
            <pc:sldMk cId="1120952563" sldId="3672"/>
            <ac:spMk id="3" creationId="{3FC92D5B-75F1-F1B3-A81C-222E1D469683}"/>
          </ac:spMkLst>
        </pc:spChg>
        <pc:spChg chg="mod">
          <ac:chgData name="Timothy Bol" userId="8ce13bc4-a0bc-4fed-9a72-21b3ed62a75a" providerId="ADAL" clId="{4E247A66-DCCA-4CC2-B4DC-3802DF5F94B8}" dt="2026-08-25T13:01:04.154" v="101" actId="20577"/>
          <ac:spMkLst>
            <pc:docMk/>
            <pc:sldMk cId="1120952563" sldId="3672"/>
            <ac:spMk id="4" creationId="{D0EE07AE-3B68-817F-A6EE-37982BE01583}"/>
          </ac:spMkLst>
        </pc:spChg>
      </pc:sldChg>
      <pc:sldChg chg="modSp mod">
        <pc:chgData name="Timothy Bol" userId="8ce13bc4-a0bc-4fed-9a72-21b3ed62a75a" providerId="ADAL" clId="{4E247A66-DCCA-4CC2-B4DC-3802DF5F94B8}" dt="2026-08-28T16:13:37.407" v="333" actId="20577"/>
        <pc:sldMkLst>
          <pc:docMk/>
          <pc:sldMk cId="78924199" sldId="3673"/>
        </pc:sldMkLst>
        <pc:spChg chg="mod">
          <ac:chgData name="Timothy Bol" userId="8ce13bc4-a0bc-4fed-9a72-21b3ed62a75a" providerId="ADAL" clId="{4E247A66-DCCA-4CC2-B4DC-3802DF5F94B8}" dt="2026-08-28T16:13:37.407" v="333" actId="20577"/>
          <ac:spMkLst>
            <pc:docMk/>
            <pc:sldMk cId="78924199" sldId="3673"/>
            <ac:spMk id="2" creationId="{53EE9EAE-1319-BE8E-DE48-75600DBDE56D}"/>
          </ac:spMkLst>
        </pc:spChg>
      </pc:sldChg>
      <pc:sldChg chg="addSp delSp modSp add mod modClrScheme chgLayout">
        <pc:chgData name="Timothy Bol" userId="8ce13bc4-a0bc-4fed-9a72-21b3ed62a75a" providerId="ADAL" clId="{4E247A66-DCCA-4CC2-B4DC-3802DF5F94B8}" dt="2026-08-28T16:17:37.167" v="564" actId="20577"/>
        <pc:sldMkLst>
          <pc:docMk/>
          <pc:sldMk cId="3471025124" sldId="3674"/>
        </pc:sldMkLst>
        <pc:spChg chg="add del mod ord">
          <ac:chgData name="Timothy Bol" userId="8ce13bc4-a0bc-4fed-9a72-21b3ed62a75a" providerId="ADAL" clId="{4E247A66-DCCA-4CC2-B4DC-3802DF5F94B8}" dt="2026-08-28T16:12:26.544" v="314" actId="700"/>
          <ac:spMkLst>
            <pc:docMk/>
            <pc:sldMk cId="3471025124" sldId="3674"/>
            <ac:spMk id="2" creationId="{8C4DB480-AB3C-8182-3A97-634D1E6D7239}"/>
          </ac:spMkLst>
        </pc:spChg>
        <pc:spChg chg="add del mod ord">
          <ac:chgData name="Timothy Bol" userId="8ce13bc4-a0bc-4fed-9a72-21b3ed62a75a" providerId="ADAL" clId="{4E247A66-DCCA-4CC2-B4DC-3802DF5F94B8}" dt="2026-08-28T16:12:50.998" v="319" actId="478"/>
          <ac:spMkLst>
            <pc:docMk/>
            <pc:sldMk cId="3471025124" sldId="3674"/>
            <ac:spMk id="3" creationId="{BA2CEDE8-875C-BF9D-A057-B956100FD65D}"/>
          </ac:spMkLst>
        </pc:spChg>
        <pc:spChg chg="mod ord">
          <ac:chgData name="Timothy Bol" userId="8ce13bc4-a0bc-4fed-9a72-21b3ed62a75a" providerId="ADAL" clId="{4E247A66-DCCA-4CC2-B4DC-3802DF5F94B8}" dt="2026-08-28T16:12:26.544" v="314" actId="700"/>
          <ac:spMkLst>
            <pc:docMk/>
            <pc:sldMk cId="3471025124" sldId="3674"/>
            <ac:spMk id="4" creationId="{00F4603B-85EF-759F-A080-2B08AD714F1D}"/>
          </ac:spMkLst>
        </pc:spChg>
        <pc:spChg chg="add mod">
          <ac:chgData name="Timothy Bol" userId="8ce13bc4-a0bc-4fed-9a72-21b3ed62a75a" providerId="ADAL" clId="{4E247A66-DCCA-4CC2-B4DC-3802DF5F94B8}" dt="2026-08-28T16:17:37.167" v="564" actId="20577"/>
          <ac:spMkLst>
            <pc:docMk/>
            <pc:sldMk cId="3471025124" sldId="3674"/>
            <ac:spMk id="5" creationId="{5B6ECB64-B8AE-CAFC-54A4-CCA0DC4139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10B69-23BF-4743-84E6-737AFA00551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4B0EC-7895-BB44-858C-A0FAE8A2E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32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67AEA-E952-6B89-4DA2-BA138108F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12" y="1733800"/>
            <a:ext cx="10913423" cy="260069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7200"/>
              </a:lnSpc>
              <a:defRPr sz="6000" b="0" i="0" kern="1200" spc="-50" baseline="0">
                <a:solidFill>
                  <a:schemeClr val="tx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Presentation Title, Can Be </a:t>
            </a:r>
            <a:br>
              <a:rPr lang="en-US"/>
            </a:br>
            <a:r>
              <a:rPr lang="en-US"/>
              <a:t>Up to Three Lines If Necessary</a:t>
            </a:r>
            <a:br>
              <a:rPr lang="en-US"/>
            </a:br>
            <a:r>
              <a:rPr lang="en-US"/>
              <a:t>(Shorter = Better Though)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12E2-9C28-3E69-49FB-0558CECB07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0012" y="5098363"/>
            <a:ext cx="9144000" cy="12893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5000"/>
              </a:lnSpc>
              <a:spcBef>
                <a:spcPts val="0"/>
              </a:spcBef>
              <a:buNone/>
              <a:defRPr sz="4000" b="0" i="0">
                <a:solidFill>
                  <a:schemeClr val="tx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Secondary Title Copy Goes Here</a:t>
            </a:r>
            <a:br>
              <a:rPr lang="en-US"/>
            </a:br>
            <a:r>
              <a:rPr lang="en-US"/>
              <a:t>Second Line of Copy If Necessary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E1D6132-8DA0-F020-9EFF-E7D32CE80B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22269" y="6201326"/>
            <a:ext cx="2088731" cy="1613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lnSpc>
                <a:spcPct val="90000"/>
              </a:lnSpc>
              <a:buNone/>
              <a:defRPr sz="1400" b="0" i="0">
                <a:latin typeface="Moderat" pitchFamily="2" charset="77"/>
                <a:ea typeface="Moderat" pitchFamily="2" charset="77"/>
                <a:cs typeface="Moderat" pitchFamily="2" charset="77"/>
              </a:defRPr>
            </a:lvl1pPr>
          </a:lstStyle>
          <a:p>
            <a:pPr lvl="0"/>
            <a:r>
              <a:rPr lang="en-US"/>
              <a:t>October 1, 2024</a:t>
            </a:r>
          </a:p>
        </p:txBody>
      </p:sp>
    </p:spTree>
    <p:extLst>
      <p:ext uri="{BB962C8B-B14F-4D97-AF65-F5344CB8AC3E}">
        <p14:creationId xmlns:p14="http://schemas.microsoft.com/office/powerpoint/2010/main" val="2273861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With Bulle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125DAE6-9CE1-7E46-4C5F-D96AC6843D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13432" y="1847088"/>
            <a:ext cx="5285232" cy="4445000"/>
          </a:xfrm>
          <a:prstGeom prst="rect">
            <a:avLst/>
          </a:prstGeom>
        </p:spPr>
        <p:txBody>
          <a:bodyPr/>
          <a:lstStyle>
            <a:lvl1pPr>
              <a:lnSpc>
                <a:spcPct val="101000"/>
              </a:lnSpc>
              <a:defRPr/>
            </a:lvl1pPr>
            <a:lvl2pPr>
              <a:lnSpc>
                <a:spcPct val="101000"/>
              </a:lnSpc>
              <a:buClr>
                <a:schemeClr val="accent1"/>
              </a:buClr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 marL="621792" indent="0">
              <a:lnSpc>
                <a:spcPct val="110000"/>
              </a:lnSpc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5BD9A1-6DE0-3841-2A0E-71A19DB19043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26E3F3-9E54-5E8C-D6A7-65E3CEDA6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" y="402336"/>
            <a:ext cx="9235440" cy="1160285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Copy-Light Slide v01</a:t>
            </a:r>
            <a:b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</a:br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Second Line of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3072826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With Bullets Gre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35BD9A1-6DE0-3841-2A0E-71A19DB19043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26E3F3-9E54-5E8C-D6A7-65E3CEDA6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" y="402336"/>
            <a:ext cx="9235440" cy="1160285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Copy-Light Slide v02</a:t>
            </a:r>
            <a:b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</a:br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Second Line of Copy Goes Here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DAD85D-9A4F-1D95-16B2-89DCA9EEFD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13432" y="1847088"/>
            <a:ext cx="5285232" cy="4445000"/>
          </a:xfrm>
          <a:prstGeom prst="rect">
            <a:avLst/>
          </a:prstGeom>
        </p:spPr>
        <p:txBody>
          <a:bodyPr/>
          <a:lstStyle>
            <a:lvl1pPr>
              <a:lnSpc>
                <a:spcPct val="101000"/>
              </a:lnSpc>
              <a:defRPr/>
            </a:lvl1pPr>
            <a:lvl2pPr>
              <a:lnSpc>
                <a:spcPct val="101000"/>
              </a:lnSpc>
              <a:buClr>
                <a:schemeClr val="accent1"/>
              </a:buClr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 marL="621792" indent="0">
              <a:lnSpc>
                <a:spcPct val="110000"/>
              </a:lnSpc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07994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+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27E89C3-5449-8D2A-F63A-1CB763D7BBC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75375" y="1847088"/>
            <a:ext cx="5635625" cy="43525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5BD9A1-6DE0-3841-2A0E-71A19DB19043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26E3F3-9E54-5E8C-D6A7-65E3CEDA6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" y="402336"/>
            <a:ext cx="9235440" cy="1160285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Copy + Image Slide</a:t>
            </a:r>
            <a:b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</a:br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Second Line of Copy Goes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F1141DF-B1F4-C7DF-A88F-BEB827D2A2E5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384048" y="1847088"/>
            <a:ext cx="5285232" cy="26057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2000"/>
              <a:buFont typeface="+mj-lt"/>
              <a:buNone/>
              <a:defRPr sz="2000" b="0"/>
            </a:lvl1pPr>
            <a:lvl2pPr marL="329184" indent="-329184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92000"/>
              <a:buFont typeface="System Font Regular"/>
              <a:buChar char="→"/>
              <a:defRPr sz="1800"/>
            </a:lvl2pPr>
            <a:lvl3pPr marL="621792" indent="-621792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1"/>
              </a:buClr>
              <a:buSzPct val="93000"/>
              <a:buFontTx/>
              <a:buNone/>
              <a:defRPr lang="en-US" sz="1800" kern="1200" dirty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3pPr>
            <a:lvl4pPr marL="630238" indent="-112713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Font typeface="Moderat Regular" pitchFamily="2" charset="77"/>
              <a:buChar char="›"/>
              <a:tabLst/>
              <a:defRPr sz="18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First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35F8B4-B79D-2B03-0CB4-AEE80EA7A3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4048" y="5410200"/>
            <a:ext cx="3378200" cy="3688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000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Footnotes Go Here</a:t>
            </a:r>
          </a:p>
        </p:txBody>
      </p:sp>
    </p:spTree>
    <p:extLst>
      <p:ext uri="{BB962C8B-B14F-4D97-AF65-F5344CB8AC3E}">
        <p14:creationId xmlns:p14="http://schemas.microsoft.com/office/powerpoint/2010/main" val="3604677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Members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35BD9A1-6DE0-3841-2A0E-71A19DB19043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26E3F3-9E54-5E8C-D6A7-65E3CEDA6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" y="402336"/>
            <a:ext cx="9235440" cy="1160285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T1D Exchange Team </a:t>
            </a:r>
            <a:b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</a:br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v01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DD969C-868D-C9E5-4C57-F408616C6F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0" y="1905000"/>
            <a:ext cx="2514600" cy="2514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58608844-EBF7-52F9-65C3-401CCB7E949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96400" y="1905000"/>
            <a:ext cx="2514600" cy="2514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7D049967-33BC-6358-B73F-A36F93908DA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24600" y="1905000"/>
            <a:ext cx="2514600" cy="2514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28617A07-545B-9E4D-AEBE-D0E28DA44FA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352800" y="1905000"/>
            <a:ext cx="2514600" cy="2514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167A47F-670C-53F2-C88A-24FEC41B938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0" y="4605670"/>
            <a:ext cx="2518144" cy="4766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1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AC96AB0F-FE82-CE71-DA11-66D74A4064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51619" y="4605670"/>
            <a:ext cx="2518144" cy="4766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1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4A6E85F-0484-D9F3-0803-B3C4084E89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22238" y="4605670"/>
            <a:ext cx="2518144" cy="4766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1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EB5995A5-78AC-7A6F-6AFA-D08F4CA665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92856" y="4605670"/>
            <a:ext cx="2518144" cy="4766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 b="1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3162808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Members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35BD9A1-6DE0-3841-2A0E-71A19DB19043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26E3F3-9E54-5E8C-D6A7-65E3CEDA6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" y="402336"/>
            <a:ext cx="9235440" cy="1160285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T1D Exchange Team </a:t>
            </a:r>
            <a:b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</a:br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v02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5DD969C-868D-C9E5-4C57-F408616C6F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42816" y="1901952"/>
            <a:ext cx="1655064" cy="16550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167A47F-670C-53F2-C88A-24FEC41B938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42816" y="3691271"/>
            <a:ext cx="1655064" cy="47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 b="1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A62091EB-19DA-9440-0C56-C9E8EAFF2AB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40112" y="1901952"/>
            <a:ext cx="1655064" cy="16550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71D82381-086D-93C6-533E-AF3448F2044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107680" y="1901952"/>
            <a:ext cx="1655064" cy="16550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EC2907BD-7A11-4E73-0FA7-4739987FB25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75248" y="1901952"/>
            <a:ext cx="1655064" cy="16550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4C6C6B7-5E60-AE3D-2F16-9EA06192549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75248" y="3691271"/>
            <a:ext cx="1655064" cy="47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 b="1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EE083ADE-C20E-E96F-FA49-2EB32E1B76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07680" y="3691271"/>
            <a:ext cx="1655064" cy="47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 b="1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235E38C-746B-BC6A-040F-7712F00BF68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040112" y="3691271"/>
            <a:ext cx="1655064" cy="47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 b="1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Level 1</a:t>
            </a:r>
          </a:p>
          <a:p>
            <a:pPr lvl="1"/>
            <a:r>
              <a:rPr lang="en-US"/>
              <a:t>Level 2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CB258C2-671C-4B07-4A9D-6116733D267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384048" y="1856231"/>
            <a:ext cx="3606705" cy="260570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2000"/>
              <a:buFont typeface="+mj-lt"/>
              <a:buNone/>
              <a:defRPr sz="2000" b="0"/>
            </a:lvl1pPr>
            <a:lvl2pPr marL="329184" indent="-329184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ct val="92000"/>
              <a:buFont typeface="System Font Regular"/>
              <a:buChar char="→"/>
              <a:defRPr sz="1800"/>
            </a:lvl2pPr>
            <a:lvl3pPr marL="621792" indent="-621792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1"/>
              </a:buClr>
              <a:buSzPct val="93000"/>
              <a:buFontTx/>
              <a:buNone/>
              <a:defRPr lang="en-US" sz="1800" kern="1200" dirty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3pPr>
            <a:lvl4pPr marL="630238" indent="-112713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Font typeface="Moderat Regular" pitchFamily="2" charset="77"/>
              <a:buChar char="›"/>
              <a:tabLst/>
              <a:defRPr sz="18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First Level</a:t>
            </a:r>
          </a:p>
        </p:txBody>
      </p:sp>
    </p:spTree>
    <p:extLst>
      <p:ext uri="{BB962C8B-B14F-4D97-AF65-F5344CB8AC3E}">
        <p14:creationId xmlns:p14="http://schemas.microsoft.com/office/powerpoint/2010/main" val="2520950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2CFCCCE-C66A-1DBA-26F4-69DFAAA446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75375" y="380999"/>
            <a:ext cx="5635625" cy="5755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E881C57-D1F3-BC4F-3738-F2473D99242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384047" y="1847088"/>
            <a:ext cx="5519212" cy="42890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3000"/>
              </a:lnSpc>
              <a:spcBef>
                <a:spcPts val="0"/>
              </a:spcBef>
              <a:spcAft>
                <a:spcPts val="2400"/>
              </a:spcAft>
              <a:buClr>
                <a:schemeClr val="accent1"/>
              </a:buClr>
              <a:buSzPct val="92000"/>
              <a:buFont typeface="+mj-lt"/>
              <a:buNone/>
              <a:defRPr sz="3500" b="0" i="0" spc="-20" baseline="0"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  <a:lvl2pPr marL="0" indent="0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92000"/>
              <a:buFontTx/>
              <a:buNone/>
              <a:defRPr sz="1200"/>
            </a:lvl2pPr>
            <a:lvl3pPr marL="621792" indent="-621792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1"/>
              </a:buClr>
              <a:buSzPct val="93000"/>
              <a:buFontTx/>
              <a:buNone/>
              <a:defRPr lang="en-US" sz="1800" kern="1200" dirty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3pPr>
            <a:lvl4pPr marL="630238" indent="-112713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Font typeface="Moderat Regular" pitchFamily="2" charset="77"/>
              <a:buChar char="›"/>
              <a:tabLst/>
              <a:defRPr sz="18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Person’s Name Goes Here, Title or Other Info Goes Here</a:t>
            </a:r>
          </a:p>
          <a:p>
            <a:pPr lvl="1"/>
            <a:r>
              <a:rPr lang="en-US"/>
              <a:t>Can Be Two Lines, As Necessary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9A5A76-4A40-6A02-F73B-60A08D1B51D0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5142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E881C57-D1F3-BC4F-3738-F2473D99242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13432" y="1764792"/>
            <a:ext cx="6846094" cy="42890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3000"/>
              </a:lnSpc>
              <a:spcBef>
                <a:spcPts val="0"/>
              </a:spcBef>
              <a:spcAft>
                <a:spcPts val="2400"/>
              </a:spcAft>
              <a:buClr>
                <a:schemeClr val="accent1"/>
              </a:buClr>
              <a:buSzPct val="92000"/>
              <a:buFont typeface="+mj-lt"/>
              <a:buNone/>
              <a:defRPr sz="5000" b="0" i="0" spc="-20" baseline="0"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  <a:lvl2pPr marL="0" indent="0">
              <a:lnSpc>
                <a:spcPct val="114000"/>
              </a:lnSpc>
              <a:spcBef>
                <a:spcPts val="0"/>
              </a:spcBef>
              <a:buClr>
                <a:schemeClr val="accent1"/>
              </a:buClr>
              <a:buSzPct val="92000"/>
              <a:buFontTx/>
              <a:buNone/>
              <a:defRPr sz="1000"/>
            </a:lvl2pPr>
            <a:lvl3pPr marL="621792" indent="-621792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chemeClr val="accent1"/>
              </a:buClr>
              <a:buSzPct val="93000"/>
              <a:buFontTx/>
              <a:buNone/>
              <a:defRPr lang="en-US" sz="1800" kern="1200" dirty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3pPr>
            <a:lvl4pPr marL="630238" indent="-112713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Font typeface="Moderat Regular" pitchFamily="2" charset="77"/>
              <a:buChar char="›"/>
              <a:tabLst/>
              <a:defRPr sz="18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</a:t>
            </a:r>
            <a:r>
              <a:rPr lang="en-US" err="1"/>
              <a:t>Ditios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voluptate</a:t>
            </a:r>
            <a:r>
              <a:rPr lang="en-US"/>
              <a:t> omni </a:t>
            </a:r>
            <a:r>
              <a:rPr lang="en-US" err="1"/>
              <a:t>volorum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et es </a:t>
            </a:r>
            <a:r>
              <a:rPr lang="en-US" err="1"/>
              <a:t>sinis</a:t>
            </a:r>
            <a:r>
              <a:rPr lang="en-US"/>
              <a:t> et, </a:t>
            </a:r>
            <a:r>
              <a:rPr lang="en-US" err="1"/>
              <a:t>ilit</a:t>
            </a:r>
            <a:r>
              <a:rPr lang="en-US"/>
              <a:t> </a:t>
            </a:r>
            <a:r>
              <a:rPr lang="en-US" err="1"/>
              <a:t>dolorepedi</a:t>
            </a:r>
            <a:r>
              <a:rPr lang="en-US"/>
              <a:t> se </a:t>
            </a:r>
            <a:r>
              <a:rPr lang="en-US" err="1"/>
              <a:t>doluptas</a:t>
            </a:r>
            <a:r>
              <a:rPr lang="en-US"/>
              <a:t> </a:t>
            </a:r>
            <a:r>
              <a:rPr lang="en-US" err="1"/>
              <a:t>acen</a:t>
            </a:r>
            <a:r>
              <a:rPr lang="en-US"/>
              <a:t> </a:t>
            </a:r>
            <a:r>
              <a:rPr lang="en-US" err="1"/>
              <a:t>senis</a:t>
            </a:r>
            <a:r>
              <a:rPr lang="en-US"/>
              <a:t>.”</a:t>
            </a:r>
          </a:p>
          <a:p>
            <a:pPr lvl="1"/>
            <a:r>
              <a:rPr lang="en-US"/>
              <a:t>Person’s Name Goes Here, Title or Other Info Goes Here</a:t>
            </a:r>
          </a:p>
          <a:p>
            <a:pPr lvl="1"/>
            <a:r>
              <a:rPr lang="en-US"/>
              <a:t>Can Be Two Lines, As Necessary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9A5A76-4A40-6A02-F73B-60A08D1B51D0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49683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67AEA-E952-6B89-4DA2-BA138108F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12" y="1733800"/>
            <a:ext cx="10913423" cy="260069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7200"/>
              </a:lnSpc>
              <a:defRPr sz="6000" b="0" i="0" kern="1200" spc="-50" baseline="0">
                <a:solidFill>
                  <a:schemeClr val="tx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Research,</a:t>
            </a:r>
            <a:br>
              <a:rPr lang="en-US"/>
            </a:br>
            <a:r>
              <a:rPr lang="en-US"/>
              <a:t>supercharged.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D7AC0A3-1C83-971E-4159-60A9F9DAC7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13432" y="6035040"/>
            <a:ext cx="3378200" cy="3688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tabLst>
                <a:tab pos="155448" algn="l"/>
              </a:tabLst>
              <a:defRPr sz="1000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T	+1 617 XXX XXXX</a:t>
            </a:r>
          </a:p>
          <a:p>
            <a:pPr lvl="0"/>
            <a:r>
              <a:rPr lang="en-US"/>
              <a:t>e	yournamegoeshere@t1dexchange.org</a:t>
            </a:r>
          </a:p>
        </p:txBody>
      </p:sp>
    </p:spTree>
    <p:extLst>
      <p:ext uri="{BB962C8B-B14F-4D97-AF65-F5344CB8AC3E}">
        <p14:creationId xmlns:p14="http://schemas.microsoft.com/office/powerpoint/2010/main" val="1814173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67">
          <p15:clr>
            <a:srgbClr val="FBAE40"/>
          </p15:clr>
        </p15:guide>
        <p15:guide id="2" orient="horz" pos="3866">
          <p15:clr>
            <a:srgbClr val="FBAE40"/>
          </p15:clr>
        </p15:guide>
        <p15:guide id="3" pos="146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O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67AEA-E952-6B89-4DA2-BA138108F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12" y="1733800"/>
            <a:ext cx="10913423" cy="260069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7200"/>
              </a:lnSpc>
              <a:defRPr sz="6000" b="0" i="0" kern="1200" spc="-50" baseline="0">
                <a:solidFill>
                  <a:schemeClr val="tx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Turning insight into action.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51DECFF-0F77-CEBE-25AF-CA7491AD94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13432" y="6035040"/>
            <a:ext cx="3378200" cy="3688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tabLst>
                <a:tab pos="155448" algn="l"/>
              </a:tabLst>
              <a:defRPr sz="1000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T	+1 617 XXX XXXX</a:t>
            </a:r>
          </a:p>
          <a:p>
            <a:pPr lvl="0"/>
            <a:r>
              <a:rPr lang="en-US"/>
              <a:t>e	yournamegoeshere@t1dexchange.org</a:t>
            </a:r>
          </a:p>
        </p:txBody>
      </p:sp>
    </p:spTree>
    <p:extLst>
      <p:ext uri="{BB962C8B-B14F-4D97-AF65-F5344CB8AC3E}">
        <p14:creationId xmlns:p14="http://schemas.microsoft.com/office/powerpoint/2010/main" val="17124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Optio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67AEA-E952-6B89-4DA2-BA138108F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12" y="1733800"/>
            <a:ext cx="10913423" cy="260069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7200"/>
              </a:lnSpc>
              <a:defRPr sz="6000" b="0" i="0" kern="1200" spc="-50" baseline="0">
                <a:solidFill>
                  <a:schemeClr val="bg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Backed by real-world evidence.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1E8CBCD9-1D27-8DFD-8B7C-634E10FA8E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13432" y="6035040"/>
            <a:ext cx="3378200" cy="3688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tabLst>
                <a:tab pos="155448" algn="l"/>
              </a:tabLst>
              <a:defRPr sz="1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T	+1 617 XXX XXXX</a:t>
            </a:r>
          </a:p>
          <a:p>
            <a:pPr lvl="0"/>
            <a:r>
              <a:rPr lang="en-US"/>
              <a:t>e	yournamegoeshere@t1dexchange.org</a:t>
            </a:r>
          </a:p>
        </p:txBody>
      </p:sp>
    </p:spTree>
    <p:extLst>
      <p:ext uri="{BB962C8B-B14F-4D97-AF65-F5344CB8AC3E}">
        <p14:creationId xmlns:p14="http://schemas.microsoft.com/office/powerpoint/2010/main" val="99330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67AEA-E952-6B89-4DA2-BA138108F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12" y="1733800"/>
            <a:ext cx="10913423" cy="260069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7200"/>
              </a:lnSpc>
              <a:defRPr sz="6000" b="0" i="0" kern="1200" spc="-50" baseline="0">
                <a:solidFill>
                  <a:schemeClr val="tx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Presentation Title, Can Be </a:t>
            </a:r>
            <a:br>
              <a:rPr lang="en-US"/>
            </a:br>
            <a:r>
              <a:rPr lang="en-US"/>
              <a:t>Up to Three Lines If Necessary</a:t>
            </a:r>
            <a:br>
              <a:rPr lang="en-US"/>
            </a:br>
            <a:r>
              <a:rPr lang="en-US"/>
              <a:t>(Shorter = Better Though)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12E2-9C28-3E69-49FB-0558CECB07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0012" y="5098363"/>
            <a:ext cx="9144000" cy="12893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5000"/>
              </a:lnSpc>
              <a:spcBef>
                <a:spcPts val="0"/>
              </a:spcBef>
              <a:buNone/>
              <a:defRPr sz="4000" b="0" i="0">
                <a:solidFill>
                  <a:schemeClr val="tx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Secondary Title Copy Goes Here</a:t>
            </a:r>
            <a:br>
              <a:rPr lang="en-US"/>
            </a:br>
            <a:r>
              <a:rPr lang="en-US"/>
              <a:t>Second Line of Copy If Necessary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780CBB77-8E1A-13AE-7D64-6CCBD1E380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20072" y="6199632"/>
            <a:ext cx="2084831" cy="16459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lnSpc>
                <a:spcPct val="90000"/>
              </a:lnSpc>
              <a:buNone/>
              <a:defRPr sz="1400" b="0" i="0">
                <a:latin typeface="Moderat" pitchFamily="2" charset="77"/>
                <a:ea typeface="Moderat" pitchFamily="2" charset="77"/>
                <a:cs typeface="Moderat" pitchFamily="2" charset="77"/>
              </a:defRPr>
            </a:lvl1pPr>
          </a:lstStyle>
          <a:p>
            <a:pPr lvl="0"/>
            <a:r>
              <a:rPr lang="en-US"/>
              <a:t>October 1, 2024</a:t>
            </a:r>
          </a:p>
        </p:txBody>
      </p:sp>
    </p:spTree>
    <p:extLst>
      <p:ext uri="{BB962C8B-B14F-4D97-AF65-F5344CB8AC3E}">
        <p14:creationId xmlns:p14="http://schemas.microsoft.com/office/powerpoint/2010/main" val="1334007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_Optio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67AEA-E952-6B89-4DA2-BA138108F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12" y="1733800"/>
            <a:ext cx="10913423" cy="260069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7200"/>
              </a:lnSpc>
              <a:defRPr sz="6000" b="0" i="0" kern="1200" spc="-50" baseline="0">
                <a:solidFill>
                  <a:schemeClr val="bg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Accelerated by real-world data.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0528566-5AE2-F0F7-0582-E01B1EB579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13432" y="6035040"/>
            <a:ext cx="3378200" cy="3688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tabLst>
                <a:tab pos="155448" algn="l"/>
              </a:tabLst>
              <a:defRPr sz="1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000"/>
            </a:lvl5pPr>
          </a:lstStyle>
          <a:p>
            <a:pPr lvl="0"/>
            <a:r>
              <a:rPr lang="en-US"/>
              <a:t>T	+1 617 XXX XXXX</a:t>
            </a:r>
          </a:p>
          <a:p>
            <a:pPr lvl="0"/>
            <a:r>
              <a:rPr lang="en-US"/>
              <a:t>e	yournamegoeshere@t1dexchange.org</a:t>
            </a:r>
          </a:p>
        </p:txBody>
      </p:sp>
    </p:spTree>
    <p:extLst>
      <p:ext uri="{BB962C8B-B14F-4D97-AF65-F5344CB8AC3E}">
        <p14:creationId xmlns:p14="http://schemas.microsoft.com/office/powerpoint/2010/main" val="4246346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994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26EC6E-44AF-4B8F-8148-0F55BF777E1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7092" y="884975"/>
            <a:ext cx="11157817" cy="1995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F3FE2B5-59ED-40B8-B474-81969D1BF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092" y="382773"/>
            <a:ext cx="11157817" cy="445500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1995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42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="1" i="0">
                <a:latin typeface="Montserra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199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v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477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884975"/>
            <a:ext cx="11157817" cy="199546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EDITE SUBTITLE</a:t>
            </a:r>
          </a:p>
        </p:txBody>
      </p:sp>
      <p:sp>
        <p:nvSpPr>
          <p:cNvPr id="26" name="Title 2"/>
          <p:cNvSpPr>
            <a:spLocks noGrp="1"/>
          </p:cNvSpPr>
          <p:nvPr>
            <p:ph type="title"/>
          </p:nvPr>
        </p:nvSpPr>
        <p:spPr>
          <a:xfrm>
            <a:off x="508001" y="382773"/>
            <a:ext cx="11157817" cy="445500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647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67AEA-E952-6B89-4DA2-BA138108F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12" y="1733800"/>
            <a:ext cx="10913423" cy="260069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7200"/>
              </a:lnSpc>
              <a:defRPr sz="6000" b="0" i="0" kern="1200" spc="-50" baseline="0">
                <a:solidFill>
                  <a:schemeClr val="bg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Presentation Title, Can Be </a:t>
            </a:r>
            <a:br>
              <a:rPr lang="en-US"/>
            </a:br>
            <a:r>
              <a:rPr lang="en-US"/>
              <a:t>Up to Three Lines If Necessary</a:t>
            </a:r>
            <a:br>
              <a:rPr lang="en-US"/>
            </a:br>
            <a:r>
              <a:rPr lang="en-US"/>
              <a:t>(Shorter = Better Though)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12E2-9C28-3E69-49FB-0558CECB07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0012" y="5098363"/>
            <a:ext cx="9144000" cy="12893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5000"/>
              </a:lnSpc>
              <a:spcBef>
                <a:spcPts val="0"/>
              </a:spcBef>
              <a:buNone/>
              <a:defRPr sz="4000" b="0" i="0">
                <a:solidFill>
                  <a:schemeClr val="bg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Secondary Title Copy Goes Here</a:t>
            </a:r>
            <a:br>
              <a:rPr lang="en-US"/>
            </a:br>
            <a:r>
              <a:rPr lang="en-US"/>
              <a:t>Second Line of Copy If Necessary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AA65B97-986C-58E6-42F7-129C202F31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20072" y="6199632"/>
            <a:ext cx="2084831" cy="16459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lnSpc>
                <a:spcPct val="90000"/>
              </a:lnSpc>
              <a:buNone/>
              <a:defRPr sz="1400" b="0" i="0">
                <a:solidFill>
                  <a:schemeClr val="bg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1pPr>
          </a:lstStyle>
          <a:p>
            <a:pPr lvl="0"/>
            <a:r>
              <a:rPr lang="en-US"/>
              <a:t>October 1, 2024</a:t>
            </a:r>
          </a:p>
        </p:txBody>
      </p:sp>
    </p:spTree>
    <p:extLst>
      <p:ext uri="{BB962C8B-B14F-4D97-AF65-F5344CB8AC3E}">
        <p14:creationId xmlns:p14="http://schemas.microsoft.com/office/powerpoint/2010/main" val="988840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Optio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67AEA-E952-6B89-4DA2-BA138108F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12" y="1733800"/>
            <a:ext cx="10913423" cy="260069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7200"/>
              </a:lnSpc>
              <a:defRPr sz="6000" b="0" i="0" kern="1200" spc="-50" baseline="0">
                <a:solidFill>
                  <a:schemeClr val="bg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Presentation Title, Can Be </a:t>
            </a:r>
            <a:br>
              <a:rPr lang="en-US"/>
            </a:br>
            <a:r>
              <a:rPr lang="en-US"/>
              <a:t>Up to Three Lines If Necessary</a:t>
            </a:r>
            <a:br>
              <a:rPr lang="en-US"/>
            </a:br>
            <a:r>
              <a:rPr lang="en-US"/>
              <a:t>(Shorter = Better Though)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12E2-9C28-3E69-49FB-0558CECB07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0012" y="5098363"/>
            <a:ext cx="9144000" cy="12893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ts val="5000"/>
              </a:lnSpc>
              <a:spcBef>
                <a:spcPts val="0"/>
              </a:spcBef>
              <a:buNone/>
              <a:defRPr sz="4000" b="0" i="0">
                <a:solidFill>
                  <a:schemeClr val="bg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Secondary Title Copy Goes Here</a:t>
            </a:r>
            <a:br>
              <a:rPr lang="en-US"/>
            </a:br>
            <a:r>
              <a:rPr lang="en-US"/>
              <a:t>Second Line of Copy If Necessary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AF04068-8816-6E8B-F5C4-62D7D3F7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20072" y="6199632"/>
            <a:ext cx="2084831" cy="16459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lnSpc>
                <a:spcPct val="90000"/>
              </a:lnSpc>
              <a:buNone/>
              <a:defRPr sz="1400" b="0" i="0">
                <a:solidFill>
                  <a:schemeClr val="bg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1pPr>
          </a:lstStyle>
          <a:p>
            <a:pPr lvl="0"/>
            <a:r>
              <a:rPr lang="en-US"/>
              <a:t>October 1, 2024</a:t>
            </a:r>
          </a:p>
        </p:txBody>
      </p:sp>
    </p:spTree>
    <p:extLst>
      <p:ext uri="{BB962C8B-B14F-4D97-AF65-F5344CB8AC3E}">
        <p14:creationId xmlns:p14="http://schemas.microsoft.com/office/powerpoint/2010/main" val="1636792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030A31-3B58-448C-723E-63CB0BE6B0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12" y="1737360"/>
            <a:ext cx="10913423" cy="2600696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7200"/>
              </a:lnSpc>
              <a:defRPr sz="6000" b="0" i="0" kern="1200" spc="-50" baseline="0">
                <a:solidFill>
                  <a:schemeClr val="tx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This is a Divider Slide</a:t>
            </a:r>
            <a:b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</a:br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to Be As Many As Three</a:t>
            </a:r>
            <a:b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</a:br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Lines Long, If Needed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C75925-F8C0-6CDA-9F7D-043C4F81166B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4246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870BB-610A-266E-8066-DC192B2C4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" y="402336"/>
            <a:ext cx="9235440" cy="1161288"/>
          </a:xfrm>
        </p:spPr>
        <p:txBody>
          <a:bodyPr anchor="t" anchorCtr="0">
            <a:normAutofit/>
          </a:bodyPr>
          <a:lstStyle>
            <a:lvl1pPr>
              <a:lnSpc>
                <a:spcPct val="101000"/>
              </a:lnSpc>
              <a:defRPr sz="3600" b="0" i="0"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5BD9A1-6DE0-3841-2A0E-71A19DB19043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58877D-2541-AE2D-9D32-437E766DE39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4048" y="1847088"/>
            <a:ext cx="5286375" cy="43154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8723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0BB65BB-215E-B293-948E-CC08D162148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84048" y="1856232"/>
            <a:ext cx="4122638" cy="444635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621792" indent="-621792">
              <a:lnSpc>
                <a:spcPct val="100000"/>
              </a:lnSpc>
              <a:spcBef>
                <a:spcPts val="2400"/>
              </a:spcBef>
              <a:buClr>
                <a:schemeClr val="tx1"/>
              </a:buClr>
              <a:buSzPct val="100000"/>
              <a:buFontTx/>
              <a:buNone/>
              <a:tabLst>
                <a:tab pos="223838" algn="l"/>
              </a:tabLst>
              <a:defRPr lang="en-US" sz="1800" kern="1200" dirty="0">
                <a:solidFill>
                  <a:schemeClr val="tx1"/>
                </a:solidFill>
                <a:effectLst/>
                <a:latin typeface="Moderat" pitchFamily="2" charset="77"/>
                <a:ea typeface="Moderat" pitchFamily="2" charset="77"/>
                <a:cs typeface="Moderat" pitchFamily="2" charset="77"/>
              </a:defRPr>
            </a:lvl1pPr>
            <a:lvl2pPr marL="621792" indent="0">
              <a:lnSpc>
                <a:spcPct val="100000"/>
              </a:lnSpc>
              <a:spcBef>
                <a:spcPts val="0"/>
              </a:spcBef>
              <a:buNone/>
              <a:defRPr sz="18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00	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3870BB-610A-266E-8066-DC192B2C4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" y="402336"/>
            <a:ext cx="9235440" cy="1161288"/>
          </a:xfrm>
        </p:spPr>
        <p:txBody>
          <a:bodyPr anchor="t" anchorCtr="0">
            <a:normAutofit/>
          </a:bodyPr>
          <a:lstStyle>
            <a:lvl1pPr>
              <a:lnSpc>
                <a:spcPct val="105000"/>
              </a:lnSpc>
              <a:defRPr sz="3600" b="0" i="0"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Table of Contents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5BD9A1-6DE0-3841-2A0E-71A19DB19043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1568D08-4E95-5756-CF75-918C7E880151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6172200" y="1847088"/>
            <a:ext cx="4122638" cy="444635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621792" indent="-621792">
              <a:lnSpc>
                <a:spcPct val="100000"/>
              </a:lnSpc>
              <a:spcBef>
                <a:spcPts val="2400"/>
              </a:spcBef>
              <a:buClr>
                <a:schemeClr val="tx1"/>
              </a:buClr>
              <a:buSzPct val="100000"/>
              <a:buFontTx/>
              <a:buNone/>
              <a:tabLst>
                <a:tab pos="223838" algn="l"/>
              </a:tabLst>
              <a:defRPr lang="en-US" sz="1800" kern="1200" dirty="0">
                <a:solidFill>
                  <a:schemeClr val="tx1"/>
                </a:solidFill>
                <a:effectLst/>
                <a:latin typeface="Moderat" pitchFamily="2" charset="77"/>
                <a:ea typeface="Moderat" pitchFamily="2" charset="77"/>
                <a:cs typeface="Moderat" pitchFamily="2" charset="77"/>
              </a:defRPr>
            </a:lvl1pPr>
            <a:lvl2pPr marL="621792" indent="0">
              <a:lnSpc>
                <a:spcPct val="100000"/>
              </a:lnSpc>
              <a:spcBef>
                <a:spcPts val="0"/>
              </a:spcBef>
              <a:buNone/>
              <a:defRPr sz="18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00	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335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With Bulle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04A6E4-A62E-D169-5658-740C329B00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847088"/>
            <a:ext cx="5285232" cy="4445000"/>
          </a:xfrm>
          <a:prstGeom prst="rect">
            <a:avLst/>
          </a:prstGeom>
        </p:spPr>
        <p:txBody>
          <a:bodyPr/>
          <a:lstStyle>
            <a:lvl1pPr>
              <a:lnSpc>
                <a:spcPct val="101000"/>
              </a:lnSpc>
              <a:defRPr/>
            </a:lvl1pPr>
            <a:lvl2pPr>
              <a:lnSpc>
                <a:spcPct val="101000"/>
              </a:lnSpc>
              <a:defRPr/>
            </a:lvl2pPr>
            <a:lvl3pPr>
              <a:lnSpc>
                <a:spcPct val="101000"/>
              </a:lnSpc>
              <a:defRPr/>
            </a:lvl3pPr>
            <a:lvl4pPr>
              <a:lnSpc>
                <a:spcPct val="101000"/>
              </a:lnSpc>
              <a:defRPr/>
            </a:lvl4pPr>
            <a:lvl5pPr marL="621792" indent="0">
              <a:lnSpc>
                <a:spcPct val="101000"/>
              </a:lnSpc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3BAD0AD-B845-4F2F-D7CF-68188BCBED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048" y="1856232"/>
            <a:ext cx="5084064" cy="4445000"/>
          </a:xfrm>
          <a:prstGeom prst="rect">
            <a:avLst/>
          </a:prstGeom>
        </p:spPr>
        <p:txBody>
          <a:bodyPr/>
          <a:lstStyle>
            <a:lvl1pPr>
              <a:lnSpc>
                <a:spcPct val="101000"/>
              </a:lnSpc>
              <a:defRPr/>
            </a:lvl1pPr>
            <a:lvl2pPr>
              <a:lnSpc>
                <a:spcPct val="101000"/>
              </a:lnSpc>
              <a:defRPr/>
            </a:lvl2pPr>
            <a:lvl3pPr>
              <a:lnSpc>
                <a:spcPct val="101000"/>
              </a:lnSpc>
              <a:defRPr/>
            </a:lvl3pPr>
            <a:lvl4pPr>
              <a:lnSpc>
                <a:spcPct val="101000"/>
              </a:lnSpc>
              <a:defRPr/>
            </a:lvl4pPr>
            <a:lvl5pPr marL="621792" indent="0">
              <a:lnSpc>
                <a:spcPct val="101000"/>
              </a:lnSpc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5BD9A1-6DE0-3841-2A0E-71A19DB19043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26E3F3-9E54-5E8C-D6A7-65E3CEDA6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" y="402336"/>
            <a:ext cx="9232563" cy="1160285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Copy-Heavy Slide v01</a:t>
            </a:r>
            <a:b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</a:br>
            <a:r>
              <a:rPr lang="en-US">
                <a:solidFill>
                  <a:srgbClr val="333333"/>
                </a:solidFill>
                <a:effectLst/>
                <a:latin typeface="Moderat Light" pitchFamily="2" charset="77"/>
              </a:rPr>
              <a:t>Second Line of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170214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35BD9A1-6DE0-3841-2A0E-71A19DB19043}"/>
              </a:ext>
            </a:extLst>
          </p:cNvPr>
          <p:cNvSpPr txBox="1"/>
          <p:nvPr userDrawn="1"/>
        </p:nvSpPr>
        <p:spPr>
          <a:xfrm>
            <a:off x="6176158" y="6357812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Page </a:t>
            </a:r>
            <a:fld id="{640EDDDA-D317-EB43-BE85-1C6EF8A042BC}" type="slidenum">
              <a:rPr lang="en-US" sz="1000" smtClean="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rPr>
              <a:t>‹#›</a:t>
            </a:fld>
            <a:endParaRPr lang="en-US" sz="1000">
              <a:solidFill>
                <a:schemeClr val="tx1"/>
              </a:solidFill>
              <a:latin typeface="Moderat" pitchFamily="2" charset="77"/>
              <a:ea typeface="Moderat" pitchFamily="2" charset="77"/>
              <a:cs typeface="Moderat" pitchFamily="2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726E3F3-9E54-5E8C-D6A7-65E3CEDA6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" y="402336"/>
            <a:ext cx="9232563" cy="1160285"/>
          </a:xfrm>
        </p:spPr>
        <p:txBody>
          <a:bodyPr>
            <a:noAutofit/>
          </a:bodyPr>
          <a:lstStyle>
            <a:lvl1pPr>
              <a:lnSpc>
                <a:spcPct val="105000"/>
              </a:lnSpc>
              <a:defRPr sz="3600" b="0" i="0">
                <a:solidFill>
                  <a:schemeClr val="tx1"/>
                </a:solidFill>
                <a:latin typeface="Moderat Light" pitchFamily="2" charset="77"/>
                <a:ea typeface="Moderat Light" pitchFamily="2" charset="77"/>
                <a:cs typeface="Moderat Light" pitchFamily="2" charset="77"/>
              </a:defRPr>
            </a:lvl1pPr>
          </a:lstStyle>
          <a:p>
            <a:r>
              <a:rPr lang="en-US"/>
              <a:t>Slide Title — </a:t>
            </a:r>
            <a:r>
              <a:rPr lang="en-US" err="1"/>
              <a:t>Moderat</a:t>
            </a:r>
            <a:r>
              <a:rPr lang="en-US"/>
              <a:t> Light 36pt.</a:t>
            </a:r>
            <a:br>
              <a:rPr lang="en-US"/>
            </a:br>
            <a:r>
              <a:rPr lang="en-US" sz="2400">
                <a:latin typeface="Moderat" pitchFamily="2" charset="77"/>
                <a:ea typeface="Moderat" pitchFamily="2" charset="77"/>
                <a:cs typeface="Moderat" pitchFamily="2" charset="77"/>
              </a:rPr>
              <a:t>Subhead — </a:t>
            </a:r>
            <a:r>
              <a:rPr lang="en-US" sz="2400" err="1">
                <a:latin typeface="Moderat" pitchFamily="2" charset="77"/>
                <a:ea typeface="Moderat" pitchFamily="2" charset="77"/>
                <a:cs typeface="Moderat" pitchFamily="2" charset="77"/>
              </a:rPr>
              <a:t>Moderat</a:t>
            </a:r>
            <a:r>
              <a:rPr lang="en-US" sz="2400">
                <a:latin typeface="Moderat" pitchFamily="2" charset="77"/>
                <a:ea typeface="Moderat" pitchFamily="2" charset="77"/>
                <a:cs typeface="Moderat" pitchFamily="2" charset="77"/>
              </a:rPr>
              <a:t> Regular 24pt.</a:t>
            </a:r>
            <a:endParaRPr lang="en-US">
              <a:solidFill>
                <a:srgbClr val="333333"/>
              </a:solidFill>
              <a:effectLst/>
              <a:latin typeface="Mode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326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D9D6A5-6674-08AD-2913-EAD82E61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403805"/>
            <a:ext cx="9235440" cy="11612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CECCD7C-53E9-2822-EF4A-3554B80504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76158" y="6357812"/>
            <a:ext cx="1851561" cy="15388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10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1pPr>
          </a:lstStyle>
          <a:p>
            <a:r>
              <a:rPr lang="en-US"/>
              <a:t>Page </a:t>
            </a:r>
            <a:fld id="{E05C17C1-2402-9244-9346-43DAE7024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031E4F9-FE9D-ABDA-9F1D-3772402EE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048" y="1845219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	Fourth Level</a:t>
            </a:r>
          </a:p>
          <a:p>
            <a:pPr lvl="4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9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83" r:id="rId9"/>
    <p:sldLayoutId id="2147483670" r:id="rId10"/>
    <p:sldLayoutId id="2147483671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4" r:id="rId22"/>
    <p:sldLayoutId id="2147483685" r:id="rId23"/>
    <p:sldLayoutId id="2147483686" r:id="rId24"/>
    <p:sldLayoutId id="2147483687" r:id="rId25"/>
  </p:sldLayoutIdLst>
  <p:txStyles>
    <p:titleStyle>
      <a:lvl1pPr algn="l" defTabSz="914400" rtl="0" eaLnBrk="1" latinLnBrk="0" hangingPunct="1">
        <a:lnSpc>
          <a:spcPct val="101000"/>
        </a:lnSpc>
        <a:spcBef>
          <a:spcPct val="0"/>
        </a:spcBef>
        <a:buNone/>
        <a:defRPr sz="3600" b="0" i="0" kern="1200">
          <a:solidFill>
            <a:schemeClr val="tx1"/>
          </a:solidFill>
          <a:latin typeface="Moderat Light" pitchFamily="2" charset="77"/>
          <a:ea typeface="Moderat Light" pitchFamily="2" charset="77"/>
          <a:cs typeface="Moderat Light" pitchFamily="2" charset="77"/>
        </a:defRPr>
      </a:lvl1pPr>
    </p:titleStyle>
    <p:bodyStyle>
      <a:lvl1pPr marL="0" indent="0" algn="l" defTabSz="329184" rtl="0" eaLnBrk="1" latinLnBrk="0" hangingPunct="1">
        <a:lnSpc>
          <a:spcPct val="101000"/>
        </a:lnSpc>
        <a:spcBef>
          <a:spcPts val="0"/>
        </a:spcBef>
        <a:buFont typeface="Arial" panose="020B0604020202020204" pitchFamily="34" charset="0"/>
        <a:buNone/>
        <a:tabLst>
          <a:tab pos="329184" algn="l"/>
          <a:tab pos="621792" algn="l"/>
        </a:tabLst>
        <a:defRPr sz="2000" kern="1200">
          <a:solidFill>
            <a:schemeClr val="tx1"/>
          </a:solidFill>
          <a:latin typeface="Moderat" pitchFamily="2" charset="77"/>
          <a:ea typeface="Moderat" pitchFamily="2" charset="77"/>
          <a:cs typeface="Moderat" pitchFamily="2" charset="77"/>
        </a:defRPr>
      </a:lvl1pPr>
      <a:lvl2pPr marL="329184" indent="-329184" algn="l" defTabSz="329184" rtl="0" eaLnBrk="1" latinLnBrk="0" hangingPunct="1">
        <a:lnSpc>
          <a:spcPct val="101000"/>
        </a:lnSpc>
        <a:spcBef>
          <a:spcPts val="0"/>
        </a:spcBef>
        <a:buClr>
          <a:schemeClr val="accent1"/>
        </a:buClr>
        <a:buSzPct val="92000"/>
        <a:buFont typeface="System Font Regular"/>
        <a:buChar char="→"/>
        <a:tabLst>
          <a:tab pos="329184" algn="l"/>
          <a:tab pos="621792" algn="l"/>
        </a:tabLst>
        <a:defRPr sz="1800" kern="1200">
          <a:solidFill>
            <a:schemeClr val="tx1"/>
          </a:solidFill>
          <a:latin typeface="Moderat" pitchFamily="2" charset="77"/>
          <a:ea typeface="Moderat" pitchFamily="2" charset="77"/>
          <a:cs typeface="Moderat" pitchFamily="2" charset="77"/>
        </a:defRPr>
      </a:lvl2pPr>
      <a:lvl3pPr marL="630936" indent="-109728" algn="l" defTabSz="914400" rtl="0" eaLnBrk="1" latinLnBrk="0" hangingPunct="1">
        <a:lnSpc>
          <a:spcPct val="101000"/>
        </a:lnSpc>
        <a:spcBef>
          <a:spcPts val="0"/>
        </a:spcBef>
        <a:buClr>
          <a:schemeClr val="accent1"/>
        </a:buClr>
        <a:buFont typeface="Moderat Regular" pitchFamily="2" charset="77"/>
        <a:buChar char="›"/>
        <a:defRPr sz="1800" kern="1200">
          <a:solidFill>
            <a:schemeClr val="tx1"/>
          </a:solidFill>
          <a:latin typeface="Moderat" pitchFamily="2" charset="77"/>
          <a:ea typeface="Moderat" pitchFamily="2" charset="77"/>
          <a:cs typeface="Moderat" pitchFamily="2" charset="77"/>
        </a:defRPr>
      </a:lvl3pPr>
      <a:lvl4pPr marL="907542" indent="-182880" algn="l" defTabSz="914400" rtl="0" eaLnBrk="1" latinLnBrk="0" hangingPunct="1">
        <a:lnSpc>
          <a:spcPct val="101000"/>
        </a:lnSpc>
        <a:spcBef>
          <a:spcPts val="0"/>
        </a:spcBef>
        <a:buClr>
          <a:schemeClr val="accent1"/>
        </a:buClr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derat" pitchFamily="2" charset="77"/>
          <a:ea typeface="Moderat" pitchFamily="2" charset="77"/>
          <a:cs typeface="Moderat" pitchFamily="2" charset="77"/>
        </a:defRPr>
      </a:lvl4pPr>
      <a:lvl5pPr marL="621792" indent="0" algn="l" defTabSz="914400" rtl="0" eaLnBrk="1" latinLnBrk="0" hangingPunct="1">
        <a:lnSpc>
          <a:spcPct val="101000"/>
        </a:lnSpc>
        <a:spcBef>
          <a:spcPts val="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Moderat" pitchFamily="2" charset="77"/>
          <a:ea typeface="Moderat" pitchFamily="2" charset="77"/>
          <a:cs typeface="Modera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00">
          <p15:clr>
            <a:srgbClr val="F26B43"/>
          </p15:clr>
        </p15:guide>
        <p15:guide id="2" pos="3883">
          <p15:clr>
            <a:srgbClr val="F26B43"/>
          </p15:clr>
        </p15:guide>
        <p15:guide id="3" orient="horz" pos="240">
          <p15:clr>
            <a:srgbClr val="F26B43"/>
          </p15:clr>
        </p15:guide>
        <p15:guide id="4" pos="7440">
          <p15:clr>
            <a:srgbClr val="F26B43"/>
          </p15:clr>
        </p15:guide>
        <p15:guide id="5" pos="240">
          <p15:clr>
            <a:srgbClr val="F26B43"/>
          </p15:clr>
        </p15:guide>
        <p15:guide id="6" orient="horz" pos="40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C677DE-739D-48A6-741B-ECCEB26CE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012" y="1733800"/>
            <a:ext cx="11480912" cy="2600696"/>
          </a:xfrm>
        </p:spPr>
        <p:txBody>
          <a:bodyPr/>
          <a:lstStyle/>
          <a:p>
            <a:r>
              <a:rPr lang="en-US" dirty="0"/>
              <a:t>AID/HCL Work Group </a:t>
            </a:r>
            <a:br>
              <a:rPr lang="en-US" dirty="0"/>
            </a:br>
            <a:r>
              <a:rPr lang="en-US" sz="2400" dirty="0">
                <a:latin typeface="Montserrat"/>
              </a:rPr>
              <a:t>August 28, 2026</a:t>
            </a:r>
            <a:br>
              <a:rPr lang="en-US" dirty="0">
                <a:latin typeface="Montserrat"/>
              </a:rPr>
            </a:br>
            <a:endParaRPr lang="en-US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4BB820E0-CD7A-F457-BA83-548E3C3BC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11" y="5098363"/>
            <a:ext cx="9533373" cy="1289304"/>
          </a:xfrm>
        </p:spPr>
        <p:txBody>
          <a:bodyPr/>
          <a:lstStyle/>
          <a:p>
            <a:r>
              <a:rPr lang="en-US" dirty="0"/>
              <a:t>Carol Levy, MD and Emily Coppedge | Co-chairs </a:t>
            </a:r>
          </a:p>
        </p:txBody>
      </p:sp>
    </p:spTree>
    <p:extLst>
      <p:ext uri="{BB962C8B-B14F-4D97-AF65-F5344CB8AC3E}">
        <p14:creationId xmlns:p14="http://schemas.microsoft.com/office/powerpoint/2010/main" val="189711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B4F34F-3680-D287-9E93-F3C7A3DB5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Meeting Agenda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BA09B0-2236-C67B-95DF-7653061C2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129" y="1563624"/>
            <a:ext cx="6629741" cy="440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42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D80F4-7B49-7263-DD1E-AF74DC655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EF8396-1B39-388C-396B-A45DA0D7A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B5CC34"/>
              </a:buClr>
              <a:buSzPct val="92000"/>
              <a:defRPr/>
            </a:pPr>
            <a:r>
              <a:rPr lang="en-US" dirty="0">
                <a:solidFill>
                  <a:srgbClr val="333333"/>
                </a:solidFill>
              </a:rPr>
              <a:t>Welcome and Introductions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E25A6DD-285D-95FF-1F9E-FEEBEF1B75F9}"/>
              </a:ext>
            </a:extLst>
          </p:cNvPr>
          <p:cNvSpPr txBox="1">
            <a:spLocks/>
          </p:cNvSpPr>
          <p:nvPr/>
        </p:nvSpPr>
        <p:spPr>
          <a:xfrm>
            <a:off x="312076" y="1819155"/>
            <a:ext cx="10955363" cy="4315449"/>
          </a:xfrm>
          <a:prstGeom prst="rect">
            <a:avLst/>
          </a:prstGeom>
        </p:spPr>
        <p:txBody>
          <a:bodyPr/>
          <a:lstStyle>
            <a:lvl1pPr marL="0" indent="0" algn="l" defTabSz="329184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29184" algn="l"/>
                <a:tab pos="621792" algn="l"/>
              </a:tabLst>
              <a:defRPr sz="20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1pPr>
            <a:lvl2pPr marL="329184" indent="-329184" algn="l" defTabSz="329184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accent1"/>
              </a:buClr>
              <a:buSzPct val="92000"/>
              <a:buFont typeface="System Font Regular"/>
              <a:buChar char="→"/>
              <a:tabLst>
                <a:tab pos="329184" algn="l"/>
                <a:tab pos="621792" algn="l"/>
              </a:tabLst>
              <a:defRPr sz="18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2pPr>
            <a:lvl3pPr marL="630936" indent="-109728" algn="l" defTabSz="914400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accent1"/>
              </a:buClr>
              <a:buFont typeface="Moderat Regular" pitchFamily="2" charset="77"/>
              <a:buChar char="›"/>
              <a:defRPr sz="18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3pPr>
            <a:lvl4pPr marL="907542" indent="-182880" algn="l" defTabSz="914400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4pPr>
            <a:lvl5pPr marL="621792" indent="0" algn="l" defTabSz="914400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rgbClr val="B5CC34"/>
              </a:buClr>
              <a:buSzPct val="92000"/>
              <a:buFont typeface="Moderat Regular Italic" pitchFamily="2" charset="77"/>
              <a:buChar char="→"/>
              <a:defRPr/>
            </a:pPr>
            <a:endParaRPr lang="en-US" sz="2200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066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7F6E9-3574-1C10-F5EC-54D29FD71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F4603B-85EF-759F-A080-2B08AD714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B5CC34"/>
              </a:buClr>
              <a:buSzPct val="92000"/>
              <a:defRPr/>
            </a:pPr>
            <a:r>
              <a:rPr lang="en-US" dirty="0">
                <a:solidFill>
                  <a:srgbClr val="333333"/>
                </a:solidFill>
              </a:rPr>
              <a:t>Announcements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637A7F61-6F36-9776-9DE2-BD7470914C83}"/>
              </a:ext>
            </a:extLst>
          </p:cNvPr>
          <p:cNvSpPr txBox="1">
            <a:spLocks/>
          </p:cNvSpPr>
          <p:nvPr/>
        </p:nvSpPr>
        <p:spPr>
          <a:xfrm>
            <a:off x="312076" y="1819155"/>
            <a:ext cx="10955363" cy="4315449"/>
          </a:xfrm>
          <a:prstGeom prst="rect">
            <a:avLst/>
          </a:prstGeom>
        </p:spPr>
        <p:txBody>
          <a:bodyPr/>
          <a:lstStyle>
            <a:lvl1pPr marL="0" indent="0" algn="l" defTabSz="329184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29184" algn="l"/>
                <a:tab pos="621792" algn="l"/>
              </a:tabLst>
              <a:defRPr sz="20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1pPr>
            <a:lvl2pPr marL="329184" indent="-329184" algn="l" defTabSz="329184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accent1"/>
              </a:buClr>
              <a:buSzPct val="92000"/>
              <a:buFont typeface="System Font Regular"/>
              <a:buChar char="→"/>
              <a:tabLst>
                <a:tab pos="329184" algn="l"/>
                <a:tab pos="621792" algn="l"/>
              </a:tabLst>
              <a:defRPr sz="18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2pPr>
            <a:lvl3pPr marL="630936" indent="-109728" algn="l" defTabSz="914400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accent1"/>
              </a:buClr>
              <a:buFont typeface="Moderat Regular" pitchFamily="2" charset="77"/>
              <a:buChar char="›"/>
              <a:defRPr sz="18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3pPr>
            <a:lvl4pPr marL="907542" indent="-182880" algn="l" defTabSz="914400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4pPr>
            <a:lvl5pPr marL="621792" indent="0" algn="l" defTabSz="914400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derat" pitchFamily="2" charset="77"/>
                <a:ea typeface="Moderat" pitchFamily="2" charset="77"/>
                <a:cs typeface="Modera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rgbClr val="B5CC34"/>
              </a:buClr>
              <a:buSzPct val="92000"/>
              <a:buFont typeface="Moderat Regular Italic" pitchFamily="2" charset="77"/>
              <a:buChar char="→"/>
              <a:defRPr/>
            </a:pPr>
            <a:endParaRPr lang="en-US" sz="2200" dirty="0">
              <a:solidFill>
                <a:srgbClr val="333333"/>
              </a:solidFill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B6ECB64-B8AE-CAFC-54A4-CCA0DC4139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13431" y="1847088"/>
            <a:ext cx="6810427" cy="4445000"/>
          </a:xfrm>
        </p:spPr>
        <p:txBody>
          <a:bodyPr/>
          <a:lstStyle/>
          <a:p>
            <a:r>
              <a:rPr lang="en-US" dirty="0"/>
              <a:t>Upcoming Meetings:</a:t>
            </a:r>
          </a:p>
          <a:p>
            <a:pPr lvl="1"/>
            <a:r>
              <a:rPr lang="en-US" dirty="0"/>
              <a:t>September: </a:t>
            </a:r>
            <a:r>
              <a:rPr lang="en-US" b="1" dirty="0"/>
              <a:t>Cancelled</a:t>
            </a:r>
          </a:p>
          <a:p>
            <a:pPr lvl="1"/>
            <a:r>
              <a:rPr lang="en-US" dirty="0"/>
              <a:t>October: 10/30/2026 2:00pm EST</a:t>
            </a:r>
          </a:p>
          <a:p>
            <a:pPr lvl="1"/>
            <a:r>
              <a:rPr lang="en-US" dirty="0"/>
              <a:t>November: </a:t>
            </a:r>
            <a:r>
              <a:rPr lang="en-US" b="1" dirty="0"/>
              <a:t>2026 Learning Session</a:t>
            </a:r>
          </a:p>
          <a:p>
            <a:pPr lvl="1"/>
            <a:r>
              <a:rPr lang="en-US" dirty="0"/>
              <a:t>January: 01/29/2027 – invites for 2027 went out this past month</a:t>
            </a:r>
          </a:p>
        </p:txBody>
      </p:sp>
    </p:spTree>
    <p:extLst>
      <p:ext uri="{BB962C8B-B14F-4D97-AF65-F5344CB8AC3E}">
        <p14:creationId xmlns:p14="http://schemas.microsoft.com/office/powerpoint/2010/main" val="3471025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C92D5B-75F1-F1B3-A81C-222E1D469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Center Sharing:</a:t>
            </a:r>
            <a:br>
              <a:rPr lang="en-US" dirty="0"/>
            </a:br>
            <a:r>
              <a:rPr lang="en-US" dirty="0"/>
              <a:t>Washington University</a:t>
            </a:r>
            <a:br>
              <a:rPr lang="en-US" dirty="0"/>
            </a:br>
            <a:r>
              <a:rPr lang="en-US" dirty="0"/>
              <a:t>IMPROVAID updates &amp; next steps</a:t>
            </a:r>
            <a:br>
              <a:rPr lang="en-US" dirty="0"/>
            </a:b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0EE07AE-3B68-817F-A6EE-37982BE015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Kai Jones, MD</a:t>
            </a:r>
          </a:p>
        </p:txBody>
      </p:sp>
    </p:spTree>
    <p:extLst>
      <p:ext uri="{BB962C8B-B14F-4D97-AF65-F5344CB8AC3E}">
        <p14:creationId xmlns:p14="http://schemas.microsoft.com/office/powerpoint/2010/main" val="112095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CC1C8-8EA3-DCD7-DAB3-FC6628E76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EE9EAE-1319-BE8E-DE48-75600DBDE5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13431" y="1847088"/>
            <a:ext cx="6810427" cy="4445000"/>
          </a:xfrm>
        </p:spPr>
        <p:txBody>
          <a:bodyPr/>
          <a:lstStyle/>
          <a:p>
            <a:r>
              <a:rPr lang="en-US" dirty="0"/>
              <a:t>Next Scheduled Meeting:</a:t>
            </a:r>
          </a:p>
          <a:p>
            <a:pPr lvl="1"/>
            <a:r>
              <a:rPr lang="en-US" dirty="0"/>
              <a:t>Friday, October 30</a:t>
            </a:r>
            <a:r>
              <a:rPr lang="en-US" baseline="30000" dirty="0"/>
              <a:t>th</a:t>
            </a:r>
            <a:r>
              <a:rPr lang="en-US" dirty="0"/>
              <a:t> 2:00pm EST</a:t>
            </a:r>
          </a:p>
          <a:p>
            <a:pPr lvl="1"/>
            <a:r>
              <a:rPr lang="en-US" dirty="0"/>
              <a:t>Scheduled Presenter:</a:t>
            </a:r>
          </a:p>
          <a:p>
            <a:pPr lvl="2"/>
            <a:r>
              <a:rPr lang="en-US" dirty="0"/>
              <a:t>October: Dan DeSalvo, MD, Texas Children’s – AID use during sports, exercise, and other activities.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25A4677-A7C9-FAEB-26BB-DFD90172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Remarks</a:t>
            </a:r>
          </a:p>
        </p:txBody>
      </p:sp>
    </p:spTree>
    <p:extLst>
      <p:ext uri="{BB962C8B-B14F-4D97-AF65-F5344CB8AC3E}">
        <p14:creationId xmlns:p14="http://schemas.microsoft.com/office/powerpoint/2010/main" val="78924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FAC0B7-4B5D-5756-C211-94E736CFA8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                      Thank you!</a:t>
            </a:r>
          </a:p>
        </p:txBody>
      </p:sp>
    </p:spTree>
    <p:extLst>
      <p:ext uri="{BB962C8B-B14F-4D97-AF65-F5344CB8AC3E}">
        <p14:creationId xmlns:p14="http://schemas.microsoft.com/office/powerpoint/2010/main" val="57425368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T1DX Rebrand Colors">
      <a:dk1>
        <a:srgbClr val="333333"/>
      </a:dk1>
      <a:lt1>
        <a:srgbClr val="FFFFFF"/>
      </a:lt1>
      <a:dk2>
        <a:srgbClr val="284D69"/>
      </a:dk2>
      <a:lt2>
        <a:srgbClr val="EBEBEB"/>
      </a:lt2>
      <a:accent1>
        <a:srgbClr val="B5CC34"/>
      </a:accent1>
      <a:accent2>
        <a:srgbClr val="284D69"/>
      </a:accent2>
      <a:accent3>
        <a:srgbClr val="FF7024"/>
      </a:accent3>
      <a:accent4>
        <a:srgbClr val="FFCC00"/>
      </a:accent4>
      <a:accent5>
        <a:srgbClr val="A0A2FF"/>
      </a:accent5>
      <a:accent6>
        <a:srgbClr val="AFAFAF"/>
      </a:accent6>
      <a:hlink>
        <a:srgbClr val="B5CC34"/>
      </a:hlink>
      <a:folHlink>
        <a:srgbClr val="284D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9" id="{66DED37C-4596-2149-9C20-B6DC26A07294}" vid="{CA2E93E6-0AC4-7548-A269-6F4A483260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6cb74e-9669-4fd8-87b3-351e3976c142">
      <Terms xmlns="http://schemas.microsoft.com/office/infopath/2007/PartnerControls"/>
    </lcf76f155ced4ddcb4097134ff3c332f>
    <TaxCatchAll xmlns="2f7b054f-be38-41d2-978f-3d651b98064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4B7EC0BF2544418F02C0F48049A820" ma:contentTypeVersion="20" ma:contentTypeDescription="Create a new document." ma:contentTypeScope="" ma:versionID="5854e670b994753324fba6e3f85518a5">
  <xsd:schema xmlns:xsd="http://www.w3.org/2001/XMLSchema" xmlns:xs="http://www.w3.org/2001/XMLSchema" xmlns:p="http://schemas.microsoft.com/office/2006/metadata/properties" xmlns:ns2="626cb74e-9669-4fd8-87b3-351e3976c142" xmlns:ns3="2f7b054f-be38-41d2-978f-3d651b980644" targetNamespace="http://schemas.microsoft.com/office/2006/metadata/properties" ma:root="true" ma:fieldsID="29951084328e36387bb603d9378b8fe9" ns2:_="" ns3:_="">
    <xsd:import namespace="626cb74e-9669-4fd8-87b3-351e3976c142"/>
    <xsd:import namespace="2f7b054f-be38-41d2-978f-3d651b9806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6cb74e-9669-4fd8-87b3-351e3976c1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5708ab6-8f93-4a47-82a9-702180f093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7b054f-be38-41d2-978f-3d651b98064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04988c3-2911-4884-b1bb-ab625c693b77}" ma:internalName="TaxCatchAll" ma:showField="CatchAllData" ma:web="2f7b054f-be38-41d2-978f-3d651b9806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5889F8-0C64-4FF2-A0DB-E5D51BEAF6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66A9F3-9E2C-4B04-A9BA-97B10968B73E}">
  <ds:schemaRefs>
    <ds:schemaRef ds:uri="http://purl.org/dc/dcmitype/"/>
    <ds:schemaRef ds:uri="626cb74e-9669-4fd8-87b3-351e3976c142"/>
    <ds:schemaRef ds:uri="http://schemas.microsoft.com/office/2006/metadata/properties"/>
    <ds:schemaRef ds:uri="http://schemas.microsoft.com/office/2006/documentManagement/types"/>
    <ds:schemaRef ds:uri="2f7b054f-be38-41d2-978f-3d651b980644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C9961EB-9614-4413-830E-3BBCD86D582D}">
  <ds:schemaRefs>
    <ds:schemaRef ds:uri="2f7b054f-be38-41d2-978f-3d651b980644"/>
    <ds:schemaRef ds:uri="626cb74e-9669-4fd8-87b3-351e3976c1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945</TotalTime>
  <Words>111</Words>
  <Application>Microsoft Office PowerPoint</Application>
  <PresentationFormat>Widescreen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Aptos</vt:lpstr>
      <vt:lpstr>Arial</vt:lpstr>
      <vt:lpstr>Moderat</vt:lpstr>
      <vt:lpstr>Moderat Light</vt:lpstr>
      <vt:lpstr>Moderat Regular</vt:lpstr>
      <vt:lpstr>Moderat Regular Italic</vt:lpstr>
      <vt:lpstr>Montserrat</vt:lpstr>
      <vt:lpstr>System Font Regular</vt:lpstr>
      <vt:lpstr>1_Office Theme</vt:lpstr>
      <vt:lpstr>AID/HCL Work Group  August 28, 2026 </vt:lpstr>
      <vt:lpstr>Meeting Agenda</vt:lpstr>
      <vt:lpstr>Welcome and Introductions</vt:lpstr>
      <vt:lpstr>Announcements</vt:lpstr>
      <vt:lpstr>Center Sharing: Washington University IMPROVAID updates &amp; next steps </vt:lpstr>
      <vt:lpstr>Closing Remarks</vt:lpstr>
      <vt:lpstr>                        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Suzanne McKee</dc:creator>
  <cp:lastModifiedBy>Timothy Bol</cp:lastModifiedBy>
  <cp:revision>4</cp:revision>
  <dcterms:created xsi:type="dcterms:W3CDTF">2026-04-24T14:07:09Z</dcterms:created>
  <dcterms:modified xsi:type="dcterms:W3CDTF">2026-08-28T16:21:54Z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0x010100B84B7EC0BF2544418F02C0F48049A820</vt:lpwstr>
  </property>
  <property fmtid="{D5CDD505-2E9C-101B-9397-08002B2CF9AE}" pid="3" name="MediaServiceImageTags">
    <vt:lpwstr/>
  </property>
</Properties>
</file>